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60" r:id="rId5"/>
    <p:sldId id="261" r:id="rId6"/>
    <p:sldId id="266" r:id="rId7"/>
    <p:sldId id="276" r:id="rId8"/>
    <p:sldId id="274" r:id="rId9"/>
    <p:sldId id="273" r:id="rId10"/>
    <p:sldId id="283" r:id="rId11"/>
    <p:sldId id="270" r:id="rId12"/>
    <p:sldId id="271" r:id="rId13"/>
    <p:sldId id="272" r:id="rId14"/>
    <p:sldId id="275" r:id="rId15"/>
    <p:sldId id="281" r:id="rId16"/>
    <p:sldId id="262" r:id="rId17"/>
    <p:sldId id="282" r:id="rId18"/>
    <p:sldId id="264" r:id="rId19"/>
    <p:sldId id="277" r:id="rId20"/>
    <p:sldId id="278" r:id="rId21"/>
    <p:sldId id="279" r:id="rId22"/>
    <p:sldId id="280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5" d="100"/>
          <a:sy n="135" d="100"/>
        </p:scale>
        <p:origin x="-8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van%20Lobisser\Desktop\pot%20pie\DHBT49_evl_Jc0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van%20Lobisser\Downloads\laptop%20backup%2010mar11\research\software\Band%20Prof\DHBT60.tx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1691550425633027"/>
          <c:y val="3.1768929827167836E-2"/>
          <c:w val="0.84232778024408672"/>
          <c:h val="0.78401450997870548"/>
        </c:manualLayout>
      </c:layout>
      <c:scatterChart>
        <c:scatterStyle val="lineMarker"/>
        <c:ser>
          <c:idx val="3"/>
          <c:order val="0"/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DHBT49_evl_Jc0!$A$3:$A$1408</c:f>
              <c:numCache>
                <c:formatCode>General</c:formatCode>
                <c:ptCount val="1406"/>
                <c:pt idx="0">
                  <c:v>0</c:v>
                </c:pt>
                <c:pt idx="1">
                  <c:v>7.5000000000000122E-2</c:v>
                </c:pt>
                <c:pt idx="2">
                  <c:v>0.22499999999999964</c:v>
                </c:pt>
                <c:pt idx="3">
                  <c:v>0.37500000000000078</c:v>
                </c:pt>
                <c:pt idx="4">
                  <c:v>0.52500000000000002</c:v>
                </c:pt>
                <c:pt idx="5">
                  <c:v>0.67500000000000204</c:v>
                </c:pt>
                <c:pt idx="6">
                  <c:v>0.82500000000000062</c:v>
                </c:pt>
                <c:pt idx="7">
                  <c:v>0.97500000000000053</c:v>
                </c:pt>
                <c:pt idx="8">
                  <c:v>1.125</c:v>
                </c:pt>
                <c:pt idx="9">
                  <c:v>1.2749999999999966</c:v>
                </c:pt>
                <c:pt idx="10">
                  <c:v>1.4249999999999854</c:v>
                </c:pt>
                <c:pt idx="11">
                  <c:v>1.5749999999999869</c:v>
                </c:pt>
                <c:pt idx="12">
                  <c:v>1.7249999999999881</c:v>
                </c:pt>
                <c:pt idx="13">
                  <c:v>1.8749999999999898</c:v>
                </c:pt>
                <c:pt idx="14">
                  <c:v>2.0249999999999901</c:v>
                </c:pt>
                <c:pt idx="15">
                  <c:v>2.1749999999999901</c:v>
                </c:pt>
                <c:pt idx="16">
                  <c:v>2.32499999999999</c:v>
                </c:pt>
                <c:pt idx="17">
                  <c:v>2.4749999999999877</c:v>
                </c:pt>
                <c:pt idx="18">
                  <c:v>2.6249999999999898</c:v>
                </c:pt>
                <c:pt idx="19">
                  <c:v>2.7749999999999901</c:v>
                </c:pt>
                <c:pt idx="20">
                  <c:v>2.9249999999999901</c:v>
                </c:pt>
                <c:pt idx="21">
                  <c:v>3.07499999999999</c:v>
                </c:pt>
                <c:pt idx="22">
                  <c:v>3.2249999999999899</c:v>
                </c:pt>
                <c:pt idx="23">
                  <c:v>3.3749999999999867</c:v>
                </c:pt>
                <c:pt idx="24">
                  <c:v>3.5249999999999901</c:v>
                </c:pt>
                <c:pt idx="25">
                  <c:v>3.6749999999999901</c:v>
                </c:pt>
                <c:pt idx="26">
                  <c:v>3.82499999999999</c:v>
                </c:pt>
                <c:pt idx="27">
                  <c:v>3.9749999999999877</c:v>
                </c:pt>
                <c:pt idx="28">
                  <c:v>4.1249999999999751</c:v>
                </c:pt>
                <c:pt idx="29">
                  <c:v>4.2749999999999897</c:v>
                </c:pt>
                <c:pt idx="30">
                  <c:v>4.4249999999999865</c:v>
                </c:pt>
                <c:pt idx="31">
                  <c:v>4.5749999999999895</c:v>
                </c:pt>
                <c:pt idx="32">
                  <c:v>4.7249999999999863</c:v>
                </c:pt>
                <c:pt idx="33">
                  <c:v>4.875</c:v>
                </c:pt>
                <c:pt idx="34">
                  <c:v>5.024999999999987</c:v>
                </c:pt>
                <c:pt idx="35">
                  <c:v>5.1749999999999945</c:v>
                </c:pt>
                <c:pt idx="36">
                  <c:v>5.3249999999999851</c:v>
                </c:pt>
                <c:pt idx="37">
                  <c:v>5.4749999999999996</c:v>
                </c:pt>
                <c:pt idx="38">
                  <c:v>5.6249999999999831</c:v>
                </c:pt>
                <c:pt idx="39">
                  <c:v>5.7750000000000004</c:v>
                </c:pt>
                <c:pt idx="40">
                  <c:v>5.9249999999999945</c:v>
                </c:pt>
                <c:pt idx="41">
                  <c:v>6.0750000000000002</c:v>
                </c:pt>
                <c:pt idx="42">
                  <c:v>6.2249999999999863</c:v>
                </c:pt>
                <c:pt idx="43">
                  <c:v>6.375</c:v>
                </c:pt>
                <c:pt idx="44">
                  <c:v>6.524999999999987</c:v>
                </c:pt>
                <c:pt idx="45">
                  <c:v>6.6749999999999945</c:v>
                </c:pt>
                <c:pt idx="46">
                  <c:v>6.8249999999999851</c:v>
                </c:pt>
                <c:pt idx="47">
                  <c:v>6.9749999999999996</c:v>
                </c:pt>
                <c:pt idx="48">
                  <c:v>7.1249999999999831</c:v>
                </c:pt>
                <c:pt idx="49">
                  <c:v>7.2750000000000004</c:v>
                </c:pt>
                <c:pt idx="50">
                  <c:v>7.4249999999999945</c:v>
                </c:pt>
                <c:pt idx="51">
                  <c:v>7.5750000000000002</c:v>
                </c:pt>
                <c:pt idx="52">
                  <c:v>7.7249999999999863</c:v>
                </c:pt>
                <c:pt idx="53">
                  <c:v>7.875</c:v>
                </c:pt>
                <c:pt idx="54">
                  <c:v>8.0250000000000004</c:v>
                </c:pt>
                <c:pt idx="55">
                  <c:v>8.1750000000000007</c:v>
                </c:pt>
                <c:pt idx="56">
                  <c:v>8.3250000000000028</c:v>
                </c:pt>
                <c:pt idx="57">
                  <c:v>8.4750000000000068</c:v>
                </c:pt>
                <c:pt idx="58">
                  <c:v>8.625</c:v>
                </c:pt>
                <c:pt idx="59">
                  <c:v>8.7750000000000092</c:v>
                </c:pt>
                <c:pt idx="60">
                  <c:v>8.9250000000000096</c:v>
                </c:pt>
                <c:pt idx="61">
                  <c:v>9.0750000000000206</c:v>
                </c:pt>
                <c:pt idx="62">
                  <c:v>9.2250000000000103</c:v>
                </c:pt>
                <c:pt idx="63">
                  <c:v>9.3750000000000266</c:v>
                </c:pt>
                <c:pt idx="64">
                  <c:v>9.5250000000000092</c:v>
                </c:pt>
                <c:pt idx="65">
                  <c:v>9.6750000000000096</c:v>
                </c:pt>
                <c:pt idx="66">
                  <c:v>9.8250000000000206</c:v>
                </c:pt>
                <c:pt idx="67">
                  <c:v>9.9750000000000227</c:v>
                </c:pt>
                <c:pt idx="68">
                  <c:v>10.040000000000001</c:v>
                </c:pt>
                <c:pt idx="69">
                  <c:v>10.06</c:v>
                </c:pt>
                <c:pt idx="70">
                  <c:v>10.125</c:v>
                </c:pt>
                <c:pt idx="71">
                  <c:v>10.275</c:v>
                </c:pt>
                <c:pt idx="72">
                  <c:v>10.425000000000002</c:v>
                </c:pt>
                <c:pt idx="73">
                  <c:v>10.575000000000006</c:v>
                </c:pt>
                <c:pt idx="74">
                  <c:v>10.725</c:v>
                </c:pt>
                <c:pt idx="75">
                  <c:v>10.875000000000028</c:v>
                </c:pt>
                <c:pt idx="76">
                  <c:v>11.025</c:v>
                </c:pt>
                <c:pt idx="77">
                  <c:v>11.175000000000002</c:v>
                </c:pt>
                <c:pt idx="78">
                  <c:v>11.325000000000006</c:v>
                </c:pt>
                <c:pt idx="79">
                  <c:v>11.475000000000025</c:v>
                </c:pt>
                <c:pt idx="80">
                  <c:v>11.625</c:v>
                </c:pt>
                <c:pt idx="81">
                  <c:v>11.775</c:v>
                </c:pt>
                <c:pt idx="82">
                  <c:v>11.925000000000002</c:v>
                </c:pt>
                <c:pt idx="83">
                  <c:v>12.075000000000006</c:v>
                </c:pt>
                <c:pt idx="84">
                  <c:v>12.225</c:v>
                </c:pt>
                <c:pt idx="85">
                  <c:v>12.375000000000028</c:v>
                </c:pt>
                <c:pt idx="86">
                  <c:v>12.525</c:v>
                </c:pt>
                <c:pt idx="87">
                  <c:v>12.675000000000002</c:v>
                </c:pt>
                <c:pt idx="88">
                  <c:v>12.825000000000006</c:v>
                </c:pt>
                <c:pt idx="89">
                  <c:v>12.975000000000025</c:v>
                </c:pt>
                <c:pt idx="90">
                  <c:v>13.125</c:v>
                </c:pt>
                <c:pt idx="91">
                  <c:v>13.275</c:v>
                </c:pt>
                <c:pt idx="92">
                  <c:v>13.425000000000002</c:v>
                </c:pt>
                <c:pt idx="93">
                  <c:v>13.575000000000006</c:v>
                </c:pt>
                <c:pt idx="94">
                  <c:v>13.725</c:v>
                </c:pt>
                <c:pt idx="95">
                  <c:v>13.875000000000028</c:v>
                </c:pt>
                <c:pt idx="96">
                  <c:v>14.025</c:v>
                </c:pt>
                <c:pt idx="97">
                  <c:v>14.175000000000002</c:v>
                </c:pt>
                <c:pt idx="98">
                  <c:v>14.325000000000006</c:v>
                </c:pt>
                <c:pt idx="99">
                  <c:v>14.475000000000025</c:v>
                </c:pt>
                <c:pt idx="100">
                  <c:v>14.625</c:v>
                </c:pt>
                <c:pt idx="101">
                  <c:v>14.775</c:v>
                </c:pt>
                <c:pt idx="102">
                  <c:v>14.925000000000002</c:v>
                </c:pt>
                <c:pt idx="103">
                  <c:v>15.075000000000006</c:v>
                </c:pt>
                <c:pt idx="104">
                  <c:v>15.225</c:v>
                </c:pt>
                <c:pt idx="105">
                  <c:v>15.375000000000028</c:v>
                </c:pt>
                <c:pt idx="106">
                  <c:v>15.525</c:v>
                </c:pt>
                <c:pt idx="107">
                  <c:v>15.675000000000002</c:v>
                </c:pt>
                <c:pt idx="108">
                  <c:v>15.825000000000006</c:v>
                </c:pt>
                <c:pt idx="109">
                  <c:v>15.975000000000025</c:v>
                </c:pt>
                <c:pt idx="110">
                  <c:v>16.125</c:v>
                </c:pt>
                <c:pt idx="111">
                  <c:v>16.274999999999999</c:v>
                </c:pt>
                <c:pt idx="112">
                  <c:v>16.424999999999986</c:v>
                </c:pt>
                <c:pt idx="113">
                  <c:v>16.574999999999999</c:v>
                </c:pt>
                <c:pt idx="114">
                  <c:v>16.724999999999987</c:v>
                </c:pt>
                <c:pt idx="115">
                  <c:v>16.875</c:v>
                </c:pt>
                <c:pt idx="116">
                  <c:v>17.024999999999999</c:v>
                </c:pt>
                <c:pt idx="117">
                  <c:v>17.175000000000001</c:v>
                </c:pt>
                <c:pt idx="118">
                  <c:v>17.324999999999999</c:v>
                </c:pt>
                <c:pt idx="119">
                  <c:v>17.474999999999987</c:v>
                </c:pt>
                <c:pt idx="120">
                  <c:v>17.625</c:v>
                </c:pt>
                <c:pt idx="121">
                  <c:v>17.774999999999999</c:v>
                </c:pt>
                <c:pt idx="122">
                  <c:v>17.924999999999887</c:v>
                </c:pt>
                <c:pt idx="123">
                  <c:v>18.0749999999999</c:v>
                </c:pt>
                <c:pt idx="124">
                  <c:v>18.224999999999888</c:v>
                </c:pt>
                <c:pt idx="125">
                  <c:v>18.374999999999901</c:v>
                </c:pt>
                <c:pt idx="126">
                  <c:v>18.524999999999899</c:v>
                </c:pt>
                <c:pt idx="127">
                  <c:v>18.674999999999901</c:v>
                </c:pt>
                <c:pt idx="128">
                  <c:v>18.8249999999999</c:v>
                </c:pt>
                <c:pt idx="129">
                  <c:v>18.974999999999888</c:v>
                </c:pt>
                <c:pt idx="130">
                  <c:v>19.124999999999901</c:v>
                </c:pt>
                <c:pt idx="131">
                  <c:v>19.274999999999899</c:v>
                </c:pt>
                <c:pt idx="132">
                  <c:v>19.424999999999887</c:v>
                </c:pt>
                <c:pt idx="133">
                  <c:v>19.5749999999999</c:v>
                </c:pt>
                <c:pt idx="134">
                  <c:v>19.724999999999888</c:v>
                </c:pt>
                <c:pt idx="135">
                  <c:v>19.874999999999901</c:v>
                </c:pt>
                <c:pt idx="136">
                  <c:v>20.024999999999899</c:v>
                </c:pt>
                <c:pt idx="137">
                  <c:v>20.174999999999901</c:v>
                </c:pt>
                <c:pt idx="138">
                  <c:v>20.3249999999999</c:v>
                </c:pt>
                <c:pt idx="139">
                  <c:v>20.474999999999888</c:v>
                </c:pt>
                <c:pt idx="140">
                  <c:v>20.624999999999901</c:v>
                </c:pt>
                <c:pt idx="141">
                  <c:v>20.774999999999899</c:v>
                </c:pt>
                <c:pt idx="142">
                  <c:v>20.924999999999887</c:v>
                </c:pt>
                <c:pt idx="143">
                  <c:v>21.0749999999999</c:v>
                </c:pt>
                <c:pt idx="144">
                  <c:v>21.224999999999888</c:v>
                </c:pt>
                <c:pt idx="145">
                  <c:v>21.374999999999901</c:v>
                </c:pt>
                <c:pt idx="146">
                  <c:v>21.524999999999899</c:v>
                </c:pt>
                <c:pt idx="147">
                  <c:v>21.674999999999901</c:v>
                </c:pt>
                <c:pt idx="148">
                  <c:v>21.8249999999999</c:v>
                </c:pt>
                <c:pt idx="149">
                  <c:v>21.974999999999888</c:v>
                </c:pt>
                <c:pt idx="150">
                  <c:v>22.124999999999901</c:v>
                </c:pt>
                <c:pt idx="151">
                  <c:v>22.274999999999899</c:v>
                </c:pt>
                <c:pt idx="152">
                  <c:v>22.424999999999887</c:v>
                </c:pt>
                <c:pt idx="153">
                  <c:v>22.5749999999999</c:v>
                </c:pt>
                <c:pt idx="154">
                  <c:v>22.724999999999888</c:v>
                </c:pt>
                <c:pt idx="155">
                  <c:v>22.874999999999901</c:v>
                </c:pt>
                <c:pt idx="156">
                  <c:v>23.024999999999899</c:v>
                </c:pt>
                <c:pt idx="157">
                  <c:v>23.174999999999901</c:v>
                </c:pt>
                <c:pt idx="158">
                  <c:v>23.3249999999999</c:v>
                </c:pt>
                <c:pt idx="159">
                  <c:v>23.474999999999888</c:v>
                </c:pt>
                <c:pt idx="160">
                  <c:v>23.624999999999901</c:v>
                </c:pt>
                <c:pt idx="161">
                  <c:v>23.774999999999899</c:v>
                </c:pt>
                <c:pt idx="162">
                  <c:v>23.924999999999887</c:v>
                </c:pt>
                <c:pt idx="163">
                  <c:v>24.0749999999999</c:v>
                </c:pt>
                <c:pt idx="164">
                  <c:v>24.224999999999888</c:v>
                </c:pt>
                <c:pt idx="165">
                  <c:v>24.374999999999901</c:v>
                </c:pt>
                <c:pt idx="166">
                  <c:v>24.524999999999899</c:v>
                </c:pt>
                <c:pt idx="167">
                  <c:v>24.674999999999901</c:v>
                </c:pt>
                <c:pt idx="168">
                  <c:v>24.8249999999999</c:v>
                </c:pt>
                <c:pt idx="169">
                  <c:v>24.974999999999888</c:v>
                </c:pt>
                <c:pt idx="170">
                  <c:v>25.124999999999901</c:v>
                </c:pt>
                <c:pt idx="171">
                  <c:v>25.274999999999899</c:v>
                </c:pt>
                <c:pt idx="172">
                  <c:v>25.424999999999887</c:v>
                </c:pt>
                <c:pt idx="173">
                  <c:v>25.5749999999999</c:v>
                </c:pt>
                <c:pt idx="174">
                  <c:v>25.724999999999888</c:v>
                </c:pt>
                <c:pt idx="175">
                  <c:v>25.874999999999901</c:v>
                </c:pt>
                <c:pt idx="176">
                  <c:v>26.024999999999899</c:v>
                </c:pt>
                <c:pt idx="177">
                  <c:v>26.174999999999901</c:v>
                </c:pt>
                <c:pt idx="178">
                  <c:v>26.3249999999999</c:v>
                </c:pt>
                <c:pt idx="179">
                  <c:v>26.474999999999888</c:v>
                </c:pt>
                <c:pt idx="180">
                  <c:v>26.624999999999901</c:v>
                </c:pt>
                <c:pt idx="181">
                  <c:v>26.774999999999899</c:v>
                </c:pt>
                <c:pt idx="182">
                  <c:v>26.924999999999887</c:v>
                </c:pt>
                <c:pt idx="183">
                  <c:v>27.0749999999999</c:v>
                </c:pt>
                <c:pt idx="184">
                  <c:v>27.224999999999888</c:v>
                </c:pt>
                <c:pt idx="185">
                  <c:v>27.374999999999901</c:v>
                </c:pt>
                <c:pt idx="186">
                  <c:v>27.524999999999899</c:v>
                </c:pt>
                <c:pt idx="187">
                  <c:v>27.674999999999901</c:v>
                </c:pt>
                <c:pt idx="188">
                  <c:v>27.8249999999999</c:v>
                </c:pt>
                <c:pt idx="189">
                  <c:v>27.974999999999888</c:v>
                </c:pt>
                <c:pt idx="190">
                  <c:v>28.124999999999901</c:v>
                </c:pt>
                <c:pt idx="191">
                  <c:v>28.274999999999899</c:v>
                </c:pt>
                <c:pt idx="192">
                  <c:v>28.424999999999887</c:v>
                </c:pt>
                <c:pt idx="193">
                  <c:v>28.5749999999999</c:v>
                </c:pt>
                <c:pt idx="194">
                  <c:v>28.724999999999888</c:v>
                </c:pt>
                <c:pt idx="195">
                  <c:v>28.874999999999901</c:v>
                </c:pt>
                <c:pt idx="196">
                  <c:v>29.024999999999899</c:v>
                </c:pt>
                <c:pt idx="197">
                  <c:v>29.174999999999901</c:v>
                </c:pt>
                <c:pt idx="198">
                  <c:v>29.3249999999999</c:v>
                </c:pt>
                <c:pt idx="199">
                  <c:v>29.474999999999888</c:v>
                </c:pt>
                <c:pt idx="200">
                  <c:v>29.624999999999901</c:v>
                </c:pt>
                <c:pt idx="201">
                  <c:v>29.774999999999899</c:v>
                </c:pt>
                <c:pt idx="202">
                  <c:v>29.924999999999887</c:v>
                </c:pt>
                <c:pt idx="203">
                  <c:v>30.0749999999999</c:v>
                </c:pt>
                <c:pt idx="204">
                  <c:v>30.224999999999888</c:v>
                </c:pt>
                <c:pt idx="205">
                  <c:v>30.374999999999901</c:v>
                </c:pt>
                <c:pt idx="206">
                  <c:v>30.524999999999899</c:v>
                </c:pt>
                <c:pt idx="207">
                  <c:v>30.674999999999901</c:v>
                </c:pt>
                <c:pt idx="208">
                  <c:v>30.8249999999999</c:v>
                </c:pt>
                <c:pt idx="209">
                  <c:v>30.974999999999888</c:v>
                </c:pt>
                <c:pt idx="210">
                  <c:v>31.124999999999901</c:v>
                </c:pt>
                <c:pt idx="211">
                  <c:v>31.274999999999899</c:v>
                </c:pt>
                <c:pt idx="212">
                  <c:v>31.424999999999887</c:v>
                </c:pt>
                <c:pt idx="213">
                  <c:v>31.5749999999999</c:v>
                </c:pt>
                <c:pt idx="214">
                  <c:v>31.724999999999888</c:v>
                </c:pt>
                <c:pt idx="215">
                  <c:v>31.874999999999901</c:v>
                </c:pt>
                <c:pt idx="216">
                  <c:v>32.024999999999913</c:v>
                </c:pt>
                <c:pt idx="217">
                  <c:v>32.174999999999912</c:v>
                </c:pt>
                <c:pt idx="218">
                  <c:v>32.324999999999903</c:v>
                </c:pt>
                <c:pt idx="219">
                  <c:v>32.474999999999902</c:v>
                </c:pt>
                <c:pt idx="220">
                  <c:v>32.625</c:v>
                </c:pt>
                <c:pt idx="221">
                  <c:v>32.774999999999913</c:v>
                </c:pt>
                <c:pt idx="222">
                  <c:v>32.924999999999912</c:v>
                </c:pt>
                <c:pt idx="223">
                  <c:v>33.074999999999903</c:v>
                </c:pt>
                <c:pt idx="224">
                  <c:v>33.225000000000016</c:v>
                </c:pt>
                <c:pt idx="225">
                  <c:v>33.374999999999901</c:v>
                </c:pt>
                <c:pt idx="226">
                  <c:v>33.524999999999913</c:v>
                </c:pt>
                <c:pt idx="227">
                  <c:v>33.674999999999912</c:v>
                </c:pt>
                <c:pt idx="228">
                  <c:v>33.824999999999903</c:v>
                </c:pt>
                <c:pt idx="229">
                  <c:v>33.974999999999902</c:v>
                </c:pt>
                <c:pt idx="230">
                  <c:v>34.125</c:v>
                </c:pt>
                <c:pt idx="231">
                  <c:v>34.274999999999913</c:v>
                </c:pt>
                <c:pt idx="232">
                  <c:v>34.424999999999912</c:v>
                </c:pt>
                <c:pt idx="233">
                  <c:v>34.574999999999903</c:v>
                </c:pt>
                <c:pt idx="234">
                  <c:v>34.725000000000016</c:v>
                </c:pt>
                <c:pt idx="235">
                  <c:v>34.874999999999901</c:v>
                </c:pt>
                <c:pt idx="236">
                  <c:v>35.024999999999913</c:v>
                </c:pt>
                <c:pt idx="237">
                  <c:v>35.174999999999912</c:v>
                </c:pt>
                <c:pt idx="238">
                  <c:v>35.324999999999903</c:v>
                </c:pt>
                <c:pt idx="239">
                  <c:v>35.474999999999902</c:v>
                </c:pt>
                <c:pt idx="240">
                  <c:v>35.625</c:v>
                </c:pt>
                <c:pt idx="241">
                  <c:v>35.774999999999913</c:v>
                </c:pt>
                <c:pt idx="242">
                  <c:v>35.924999999999912</c:v>
                </c:pt>
                <c:pt idx="243">
                  <c:v>36.074999999999903</c:v>
                </c:pt>
                <c:pt idx="244">
                  <c:v>36.225000000000016</c:v>
                </c:pt>
                <c:pt idx="245">
                  <c:v>36.374999999999901</c:v>
                </c:pt>
                <c:pt idx="246">
                  <c:v>36.524999999999913</c:v>
                </c:pt>
                <c:pt idx="247">
                  <c:v>36.674999999999912</c:v>
                </c:pt>
                <c:pt idx="248">
                  <c:v>36.824999999999903</c:v>
                </c:pt>
                <c:pt idx="249">
                  <c:v>36.974999999999902</c:v>
                </c:pt>
                <c:pt idx="250">
                  <c:v>37.125</c:v>
                </c:pt>
                <c:pt idx="251">
                  <c:v>37.274999999999913</c:v>
                </c:pt>
                <c:pt idx="252">
                  <c:v>37.424999999999912</c:v>
                </c:pt>
                <c:pt idx="253">
                  <c:v>37.574999999999903</c:v>
                </c:pt>
                <c:pt idx="254">
                  <c:v>37.725000000000016</c:v>
                </c:pt>
                <c:pt idx="255">
                  <c:v>37.874999999999901</c:v>
                </c:pt>
                <c:pt idx="256">
                  <c:v>38.024999999999913</c:v>
                </c:pt>
                <c:pt idx="257">
                  <c:v>38.174999999999912</c:v>
                </c:pt>
                <c:pt idx="258">
                  <c:v>38.324999999999903</c:v>
                </c:pt>
                <c:pt idx="259">
                  <c:v>38.474999999999902</c:v>
                </c:pt>
                <c:pt idx="260">
                  <c:v>38.625</c:v>
                </c:pt>
                <c:pt idx="261">
                  <c:v>38.774999999999913</c:v>
                </c:pt>
                <c:pt idx="262">
                  <c:v>38.924999999999912</c:v>
                </c:pt>
                <c:pt idx="263">
                  <c:v>39.074999999999903</c:v>
                </c:pt>
                <c:pt idx="264">
                  <c:v>39.225000000000016</c:v>
                </c:pt>
                <c:pt idx="265">
                  <c:v>39.374999999999901</c:v>
                </c:pt>
                <c:pt idx="266">
                  <c:v>39.524999999999913</c:v>
                </c:pt>
                <c:pt idx="267">
                  <c:v>39.674999999999912</c:v>
                </c:pt>
                <c:pt idx="268">
                  <c:v>39.824999999999903</c:v>
                </c:pt>
                <c:pt idx="269">
                  <c:v>39.974999999999902</c:v>
                </c:pt>
                <c:pt idx="270">
                  <c:v>40.125</c:v>
                </c:pt>
                <c:pt idx="271">
                  <c:v>40.274999999999913</c:v>
                </c:pt>
                <c:pt idx="272">
                  <c:v>40.424999999999912</c:v>
                </c:pt>
                <c:pt idx="273">
                  <c:v>40.574999999999903</c:v>
                </c:pt>
                <c:pt idx="274">
                  <c:v>40.725000000000016</c:v>
                </c:pt>
                <c:pt idx="275">
                  <c:v>40.874999999999901</c:v>
                </c:pt>
                <c:pt idx="276">
                  <c:v>41.024999999999913</c:v>
                </c:pt>
                <c:pt idx="277">
                  <c:v>41.174999999999912</c:v>
                </c:pt>
                <c:pt idx="278">
                  <c:v>41.324999999999811</c:v>
                </c:pt>
                <c:pt idx="279">
                  <c:v>41.474999999999802</c:v>
                </c:pt>
                <c:pt idx="280">
                  <c:v>41.624999999999908</c:v>
                </c:pt>
                <c:pt idx="281">
                  <c:v>41.774999999999899</c:v>
                </c:pt>
                <c:pt idx="282">
                  <c:v>41.924999999999812</c:v>
                </c:pt>
                <c:pt idx="283">
                  <c:v>42.074999999999811</c:v>
                </c:pt>
                <c:pt idx="284">
                  <c:v>42.22499999999993</c:v>
                </c:pt>
                <c:pt idx="285">
                  <c:v>42.374999999999801</c:v>
                </c:pt>
                <c:pt idx="286">
                  <c:v>42.524999999999899</c:v>
                </c:pt>
                <c:pt idx="287">
                  <c:v>42.674999999999812</c:v>
                </c:pt>
                <c:pt idx="288">
                  <c:v>42.824999999999811</c:v>
                </c:pt>
                <c:pt idx="289">
                  <c:v>42.974999999999802</c:v>
                </c:pt>
                <c:pt idx="290">
                  <c:v>43.124999999999908</c:v>
                </c:pt>
                <c:pt idx="291">
                  <c:v>43.274999999999899</c:v>
                </c:pt>
                <c:pt idx="292">
                  <c:v>43.424999999999812</c:v>
                </c:pt>
                <c:pt idx="293">
                  <c:v>43.574999999999811</c:v>
                </c:pt>
                <c:pt idx="294">
                  <c:v>43.72499999999993</c:v>
                </c:pt>
                <c:pt idx="295">
                  <c:v>43.874999999999801</c:v>
                </c:pt>
                <c:pt idx="296">
                  <c:v>44.024999999999899</c:v>
                </c:pt>
                <c:pt idx="297">
                  <c:v>44.174999999999812</c:v>
                </c:pt>
                <c:pt idx="298">
                  <c:v>44.324999999999811</c:v>
                </c:pt>
                <c:pt idx="299">
                  <c:v>44.474999999999802</c:v>
                </c:pt>
                <c:pt idx="300">
                  <c:v>44.624999999999908</c:v>
                </c:pt>
                <c:pt idx="301">
                  <c:v>44.774999999999899</c:v>
                </c:pt>
                <c:pt idx="302">
                  <c:v>44.924999999999812</c:v>
                </c:pt>
                <c:pt idx="303">
                  <c:v>45.074999999999811</c:v>
                </c:pt>
                <c:pt idx="304">
                  <c:v>45.22499999999993</c:v>
                </c:pt>
                <c:pt idx="305">
                  <c:v>45.374999999999801</c:v>
                </c:pt>
                <c:pt idx="306">
                  <c:v>45.524999999999899</c:v>
                </c:pt>
                <c:pt idx="307">
                  <c:v>45.674999999999812</c:v>
                </c:pt>
                <c:pt idx="308">
                  <c:v>45.824999999999811</c:v>
                </c:pt>
                <c:pt idx="309">
                  <c:v>45.974999999999802</c:v>
                </c:pt>
                <c:pt idx="310">
                  <c:v>46.124999999999908</c:v>
                </c:pt>
                <c:pt idx="311">
                  <c:v>46.274999999999899</c:v>
                </c:pt>
                <c:pt idx="312">
                  <c:v>46.424999999999812</c:v>
                </c:pt>
                <c:pt idx="313">
                  <c:v>46.574999999999811</c:v>
                </c:pt>
                <c:pt idx="314">
                  <c:v>46.72499999999993</c:v>
                </c:pt>
                <c:pt idx="315">
                  <c:v>46.874999999999801</c:v>
                </c:pt>
                <c:pt idx="316">
                  <c:v>47.024999999999899</c:v>
                </c:pt>
                <c:pt idx="317">
                  <c:v>47.174999999999812</c:v>
                </c:pt>
                <c:pt idx="318">
                  <c:v>47.324999999999811</c:v>
                </c:pt>
                <c:pt idx="319">
                  <c:v>47.474999999999802</c:v>
                </c:pt>
                <c:pt idx="320">
                  <c:v>47.624999999999908</c:v>
                </c:pt>
                <c:pt idx="321">
                  <c:v>47.774999999999899</c:v>
                </c:pt>
                <c:pt idx="322">
                  <c:v>47.924999999999812</c:v>
                </c:pt>
                <c:pt idx="323">
                  <c:v>48.074999999999811</c:v>
                </c:pt>
                <c:pt idx="324">
                  <c:v>48.22499999999993</c:v>
                </c:pt>
                <c:pt idx="325">
                  <c:v>48.374999999999801</c:v>
                </c:pt>
                <c:pt idx="326">
                  <c:v>48.524999999999899</c:v>
                </c:pt>
                <c:pt idx="327">
                  <c:v>48.674999999999812</c:v>
                </c:pt>
                <c:pt idx="328">
                  <c:v>48.824999999999811</c:v>
                </c:pt>
                <c:pt idx="329">
                  <c:v>48.974999999999802</c:v>
                </c:pt>
                <c:pt idx="330">
                  <c:v>49.124999999999908</c:v>
                </c:pt>
                <c:pt idx="331">
                  <c:v>49.274999999999899</c:v>
                </c:pt>
                <c:pt idx="332">
                  <c:v>49.424999999999812</c:v>
                </c:pt>
                <c:pt idx="333">
                  <c:v>49.574999999999811</c:v>
                </c:pt>
                <c:pt idx="334">
                  <c:v>49.72499999999993</c:v>
                </c:pt>
                <c:pt idx="335">
                  <c:v>49.874999999999801</c:v>
                </c:pt>
                <c:pt idx="336">
                  <c:v>50.024999999999899</c:v>
                </c:pt>
                <c:pt idx="337">
                  <c:v>50.174999999999812</c:v>
                </c:pt>
                <c:pt idx="338">
                  <c:v>50.324999999999811</c:v>
                </c:pt>
                <c:pt idx="339">
                  <c:v>50.474999999999802</c:v>
                </c:pt>
                <c:pt idx="340">
                  <c:v>50.624999999999908</c:v>
                </c:pt>
                <c:pt idx="341">
                  <c:v>50.774999999999899</c:v>
                </c:pt>
                <c:pt idx="342">
                  <c:v>50.924999999999812</c:v>
                </c:pt>
                <c:pt idx="343">
                  <c:v>51.074999999999811</c:v>
                </c:pt>
                <c:pt idx="344">
                  <c:v>51.22499999999993</c:v>
                </c:pt>
                <c:pt idx="345">
                  <c:v>51.374999999999801</c:v>
                </c:pt>
                <c:pt idx="346">
                  <c:v>51.524999999999899</c:v>
                </c:pt>
                <c:pt idx="347">
                  <c:v>51.674999999999812</c:v>
                </c:pt>
                <c:pt idx="348">
                  <c:v>51.824999999999811</c:v>
                </c:pt>
                <c:pt idx="349">
                  <c:v>51.974999999999703</c:v>
                </c:pt>
                <c:pt idx="350">
                  <c:v>52.124999999999815</c:v>
                </c:pt>
                <c:pt idx="351">
                  <c:v>52.2749999999998</c:v>
                </c:pt>
                <c:pt idx="352">
                  <c:v>52.424999999999699</c:v>
                </c:pt>
                <c:pt idx="353">
                  <c:v>52.574999999999697</c:v>
                </c:pt>
                <c:pt idx="354">
                  <c:v>52.724999999999838</c:v>
                </c:pt>
                <c:pt idx="355">
                  <c:v>52.874999999999702</c:v>
                </c:pt>
                <c:pt idx="356">
                  <c:v>53.0249999999998</c:v>
                </c:pt>
                <c:pt idx="357">
                  <c:v>53.174999999999699</c:v>
                </c:pt>
                <c:pt idx="358">
                  <c:v>53.324999999999697</c:v>
                </c:pt>
                <c:pt idx="359">
                  <c:v>53.474999999999703</c:v>
                </c:pt>
                <c:pt idx="360">
                  <c:v>53.624999999999815</c:v>
                </c:pt>
                <c:pt idx="361">
                  <c:v>53.7749999999998</c:v>
                </c:pt>
                <c:pt idx="362">
                  <c:v>53.924999999999699</c:v>
                </c:pt>
                <c:pt idx="363">
                  <c:v>54.074999999999697</c:v>
                </c:pt>
                <c:pt idx="364">
                  <c:v>54.224999999999838</c:v>
                </c:pt>
                <c:pt idx="365">
                  <c:v>54.374999999999702</c:v>
                </c:pt>
                <c:pt idx="366">
                  <c:v>54.5249999999998</c:v>
                </c:pt>
                <c:pt idx="367">
                  <c:v>54.674999999999699</c:v>
                </c:pt>
                <c:pt idx="368">
                  <c:v>54.824999999999697</c:v>
                </c:pt>
                <c:pt idx="369">
                  <c:v>54.974999999999703</c:v>
                </c:pt>
                <c:pt idx="370">
                  <c:v>55.124999999999815</c:v>
                </c:pt>
                <c:pt idx="371">
                  <c:v>55.2749999999998</c:v>
                </c:pt>
                <c:pt idx="372">
                  <c:v>55.424999999999699</c:v>
                </c:pt>
                <c:pt idx="373">
                  <c:v>55.574999999999697</c:v>
                </c:pt>
                <c:pt idx="374">
                  <c:v>55.724999999999838</c:v>
                </c:pt>
                <c:pt idx="375">
                  <c:v>55.874999999999702</c:v>
                </c:pt>
                <c:pt idx="376">
                  <c:v>56.0249999999998</c:v>
                </c:pt>
                <c:pt idx="377">
                  <c:v>56.174999999999699</c:v>
                </c:pt>
                <c:pt idx="378">
                  <c:v>56.324999999999697</c:v>
                </c:pt>
                <c:pt idx="379">
                  <c:v>56.474999999999703</c:v>
                </c:pt>
                <c:pt idx="380">
                  <c:v>56.624999999999815</c:v>
                </c:pt>
                <c:pt idx="381">
                  <c:v>56.7749999999998</c:v>
                </c:pt>
                <c:pt idx="382">
                  <c:v>56.924999999999699</c:v>
                </c:pt>
                <c:pt idx="383">
                  <c:v>57.074999999999697</c:v>
                </c:pt>
                <c:pt idx="384">
                  <c:v>57.224999999999838</c:v>
                </c:pt>
                <c:pt idx="385">
                  <c:v>57.374999999999702</c:v>
                </c:pt>
                <c:pt idx="386">
                  <c:v>57.5249999999998</c:v>
                </c:pt>
                <c:pt idx="387">
                  <c:v>57.674999999999699</c:v>
                </c:pt>
                <c:pt idx="388">
                  <c:v>57.824999999999697</c:v>
                </c:pt>
                <c:pt idx="389">
                  <c:v>57.974999999999703</c:v>
                </c:pt>
                <c:pt idx="390">
                  <c:v>58.124999999999815</c:v>
                </c:pt>
                <c:pt idx="391">
                  <c:v>58.2749999999998</c:v>
                </c:pt>
                <c:pt idx="392">
                  <c:v>58.424999999999699</c:v>
                </c:pt>
                <c:pt idx="393">
                  <c:v>58.574999999999697</c:v>
                </c:pt>
                <c:pt idx="394">
                  <c:v>58.724999999999838</c:v>
                </c:pt>
                <c:pt idx="395">
                  <c:v>58.874999999999702</c:v>
                </c:pt>
                <c:pt idx="396">
                  <c:v>59.0249999999998</c:v>
                </c:pt>
                <c:pt idx="397">
                  <c:v>59.174999999999699</c:v>
                </c:pt>
                <c:pt idx="398">
                  <c:v>59.324999999999697</c:v>
                </c:pt>
                <c:pt idx="399">
                  <c:v>59.474999999999703</c:v>
                </c:pt>
                <c:pt idx="400">
                  <c:v>59.624999999999815</c:v>
                </c:pt>
                <c:pt idx="401">
                  <c:v>59.7749999999998</c:v>
                </c:pt>
                <c:pt idx="402">
                  <c:v>59.924999999999699</c:v>
                </c:pt>
                <c:pt idx="403">
                  <c:v>60.074999999999697</c:v>
                </c:pt>
                <c:pt idx="404">
                  <c:v>60.139999999999816</c:v>
                </c:pt>
                <c:pt idx="405">
                  <c:v>60.159999999999698</c:v>
                </c:pt>
                <c:pt idx="406">
                  <c:v>60.225000000000016</c:v>
                </c:pt>
                <c:pt idx="407">
                  <c:v>60.374999999999901</c:v>
                </c:pt>
                <c:pt idx="408">
                  <c:v>60.524999999999913</c:v>
                </c:pt>
                <c:pt idx="409">
                  <c:v>60.674999999999912</c:v>
                </c:pt>
                <c:pt idx="410">
                  <c:v>60.824999999999903</c:v>
                </c:pt>
                <c:pt idx="411">
                  <c:v>60.974999999999902</c:v>
                </c:pt>
                <c:pt idx="412">
                  <c:v>61.125</c:v>
                </c:pt>
                <c:pt idx="413">
                  <c:v>61.274999999999913</c:v>
                </c:pt>
                <c:pt idx="414">
                  <c:v>61.424999999999912</c:v>
                </c:pt>
                <c:pt idx="415">
                  <c:v>61.574999999999903</c:v>
                </c:pt>
                <c:pt idx="416">
                  <c:v>61.725000000000016</c:v>
                </c:pt>
                <c:pt idx="417">
                  <c:v>61.874999999999901</c:v>
                </c:pt>
                <c:pt idx="418">
                  <c:v>62.024999999999913</c:v>
                </c:pt>
                <c:pt idx="419">
                  <c:v>62.174999999999912</c:v>
                </c:pt>
                <c:pt idx="420">
                  <c:v>62.324999999999903</c:v>
                </c:pt>
                <c:pt idx="421">
                  <c:v>62.474999999999902</c:v>
                </c:pt>
                <c:pt idx="422">
                  <c:v>62.625</c:v>
                </c:pt>
                <c:pt idx="423">
                  <c:v>62.774999999999913</c:v>
                </c:pt>
                <c:pt idx="424">
                  <c:v>62.924999999999912</c:v>
                </c:pt>
                <c:pt idx="425">
                  <c:v>63.074999999999903</c:v>
                </c:pt>
                <c:pt idx="426">
                  <c:v>63.225000000000016</c:v>
                </c:pt>
                <c:pt idx="427">
                  <c:v>63.374999999999901</c:v>
                </c:pt>
                <c:pt idx="428">
                  <c:v>63.524999999999913</c:v>
                </c:pt>
                <c:pt idx="429">
                  <c:v>63.674999999999912</c:v>
                </c:pt>
                <c:pt idx="430">
                  <c:v>63.824999999999903</c:v>
                </c:pt>
                <c:pt idx="431">
                  <c:v>63.974999999999902</c:v>
                </c:pt>
                <c:pt idx="432">
                  <c:v>64.124999999999986</c:v>
                </c:pt>
                <c:pt idx="433">
                  <c:v>64.274999999999991</c:v>
                </c:pt>
                <c:pt idx="434">
                  <c:v>64.424999999999997</c:v>
                </c:pt>
                <c:pt idx="435">
                  <c:v>64.575000000000003</c:v>
                </c:pt>
                <c:pt idx="436">
                  <c:v>64.724999999999994</c:v>
                </c:pt>
                <c:pt idx="437">
                  <c:v>64.874999999999986</c:v>
                </c:pt>
                <c:pt idx="438">
                  <c:v>65.024999999999991</c:v>
                </c:pt>
                <c:pt idx="439">
                  <c:v>65.174999999999983</c:v>
                </c:pt>
                <c:pt idx="440">
                  <c:v>65.325000000000003</c:v>
                </c:pt>
                <c:pt idx="441">
                  <c:v>65.474999999999994</c:v>
                </c:pt>
                <c:pt idx="442">
                  <c:v>65.624999999999986</c:v>
                </c:pt>
                <c:pt idx="443">
                  <c:v>65.774999999999991</c:v>
                </c:pt>
                <c:pt idx="444">
                  <c:v>65.924999999999997</c:v>
                </c:pt>
                <c:pt idx="445">
                  <c:v>66.075000000000003</c:v>
                </c:pt>
                <c:pt idx="446">
                  <c:v>66.224999999999994</c:v>
                </c:pt>
                <c:pt idx="447">
                  <c:v>66.374999999999986</c:v>
                </c:pt>
                <c:pt idx="448">
                  <c:v>66.524999999999991</c:v>
                </c:pt>
                <c:pt idx="449">
                  <c:v>66.674999999999983</c:v>
                </c:pt>
                <c:pt idx="450">
                  <c:v>66.825000000000088</c:v>
                </c:pt>
                <c:pt idx="451">
                  <c:v>66.97500000000008</c:v>
                </c:pt>
                <c:pt idx="452">
                  <c:v>67.124999999999986</c:v>
                </c:pt>
                <c:pt idx="453">
                  <c:v>67.275000000000048</c:v>
                </c:pt>
                <c:pt idx="454">
                  <c:v>67.424999999999997</c:v>
                </c:pt>
                <c:pt idx="455">
                  <c:v>67.575000000000003</c:v>
                </c:pt>
                <c:pt idx="456">
                  <c:v>67.724999999999994</c:v>
                </c:pt>
                <c:pt idx="457">
                  <c:v>67.874999999999986</c:v>
                </c:pt>
                <c:pt idx="458">
                  <c:v>68.024999999999991</c:v>
                </c:pt>
                <c:pt idx="459">
                  <c:v>68.174999999999983</c:v>
                </c:pt>
                <c:pt idx="460">
                  <c:v>68.325000000000003</c:v>
                </c:pt>
                <c:pt idx="461">
                  <c:v>68.474999999999994</c:v>
                </c:pt>
                <c:pt idx="462">
                  <c:v>68.624999999999986</c:v>
                </c:pt>
                <c:pt idx="463">
                  <c:v>68.774999999999991</c:v>
                </c:pt>
                <c:pt idx="464">
                  <c:v>68.924999999999997</c:v>
                </c:pt>
                <c:pt idx="465">
                  <c:v>69.075000000000003</c:v>
                </c:pt>
                <c:pt idx="466">
                  <c:v>69.224999999999994</c:v>
                </c:pt>
                <c:pt idx="467">
                  <c:v>69.374999999999986</c:v>
                </c:pt>
                <c:pt idx="468">
                  <c:v>69.524999999999991</c:v>
                </c:pt>
                <c:pt idx="469">
                  <c:v>69.674999999999983</c:v>
                </c:pt>
                <c:pt idx="470">
                  <c:v>69.825000000000003</c:v>
                </c:pt>
                <c:pt idx="471">
                  <c:v>69.97500000000008</c:v>
                </c:pt>
                <c:pt idx="472">
                  <c:v>70.124999999999986</c:v>
                </c:pt>
                <c:pt idx="473">
                  <c:v>70.275000000000048</c:v>
                </c:pt>
                <c:pt idx="474">
                  <c:v>70.425000000000082</c:v>
                </c:pt>
                <c:pt idx="475">
                  <c:v>70.575000000000088</c:v>
                </c:pt>
                <c:pt idx="476">
                  <c:v>70.72500000000008</c:v>
                </c:pt>
                <c:pt idx="477">
                  <c:v>70.874999999999986</c:v>
                </c:pt>
                <c:pt idx="478">
                  <c:v>71.024999999999906</c:v>
                </c:pt>
                <c:pt idx="479">
                  <c:v>71.174999999999983</c:v>
                </c:pt>
                <c:pt idx="480">
                  <c:v>71.325000000000003</c:v>
                </c:pt>
                <c:pt idx="481">
                  <c:v>71.474999999999994</c:v>
                </c:pt>
                <c:pt idx="482">
                  <c:v>71.624999999999986</c:v>
                </c:pt>
                <c:pt idx="483">
                  <c:v>71.774999999999991</c:v>
                </c:pt>
                <c:pt idx="484">
                  <c:v>71.924999999999997</c:v>
                </c:pt>
                <c:pt idx="485">
                  <c:v>72.075000000000003</c:v>
                </c:pt>
                <c:pt idx="486">
                  <c:v>72.224999999999994</c:v>
                </c:pt>
                <c:pt idx="487">
                  <c:v>72.374999999999986</c:v>
                </c:pt>
                <c:pt idx="488">
                  <c:v>72.524999999999991</c:v>
                </c:pt>
                <c:pt idx="489">
                  <c:v>72.674999999999983</c:v>
                </c:pt>
                <c:pt idx="490">
                  <c:v>72.825000000000003</c:v>
                </c:pt>
                <c:pt idx="491">
                  <c:v>72.974999999999994</c:v>
                </c:pt>
                <c:pt idx="492">
                  <c:v>73.124999999999986</c:v>
                </c:pt>
                <c:pt idx="493">
                  <c:v>73.274999999999991</c:v>
                </c:pt>
                <c:pt idx="494">
                  <c:v>73.424999999999997</c:v>
                </c:pt>
                <c:pt idx="495">
                  <c:v>73.575000000000003</c:v>
                </c:pt>
                <c:pt idx="496">
                  <c:v>73.72500000000008</c:v>
                </c:pt>
                <c:pt idx="497">
                  <c:v>73.874999999999986</c:v>
                </c:pt>
                <c:pt idx="498">
                  <c:v>74.025000000000048</c:v>
                </c:pt>
                <c:pt idx="499">
                  <c:v>74.174999999999983</c:v>
                </c:pt>
                <c:pt idx="500">
                  <c:v>74.325000000000088</c:v>
                </c:pt>
                <c:pt idx="501">
                  <c:v>74.47500000000008</c:v>
                </c:pt>
                <c:pt idx="502">
                  <c:v>74.624999999999901</c:v>
                </c:pt>
                <c:pt idx="503">
                  <c:v>74.774999999999906</c:v>
                </c:pt>
                <c:pt idx="504">
                  <c:v>74.924999999999997</c:v>
                </c:pt>
                <c:pt idx="505">
                  <c:v>75.075000000000003</c:v>
                </c:pt>
                <c:pt idx="506">
                  <c:v>75.224999999999994</c:v>
                </c:pt>
                <c:pt idx="507">
                  <c:v>75.374999999999986</c:v>
                </c:pt>
                <c:pt idx="508">
                  <c:v>75.524999999999991</c:v>
                </c:pt>
                <c:pt idx="509">
                  <c:v>75.674999999999983</c:v>
                </c:pt>
                <c:pt idx="510">
                  <c:v>75.825000000000003</c:v>
                </c:pt>
                <c:pt idx="511">
                  <c:v>75.974999999999994</c:v>
                </c:pt>
                <c:pt idx="512">
                  <c:v>76.124999999999986</c:v>
                </c:pt>
                <c:pt idx="513">
                  <c:v>76.274999999999991</c:v>
                </c:pt>
                <c:pt idx="514">
                  <c:v>76.424999999999997</c:v>
                </c:pt>
                <c:pt idx="515">
                  <c:v>76.575000000000003</c:v>
                </c:pt>
                <c:pt idx="516">
                  <c:v>76.724999999999994</c:v>
                </c:pt>
                <c:pt idx="517">
                  <c:v>76.874999999999986</c:v>
                </c:pt>
                <c:pt idx="518">
                  <c:v>77.024999999999991</c:v>
                </c:pt>
                <c:pt idx="519">
                  <c:v>77.174999999999983</c:v>
                </c:pt>
                <c:pt idx="520">
                  <c:v>77.325000000000003</c:v>
                </c:pt>
                <c:pt idx="521">
                  <c:v>77.47500000000008</c:v>
                </c:pt>
                <c:pt idx="522">
                  <c:v>77.624999999999986</c:v>
                </c:pt>
                <c:pt idx="523">
                  <c:v>77.775000000000048</c:v>
                </c:pt>
                <c:pt idx="524">
                  <c:v>77.925000000000082</c:v>
                </c:pt>
                <c:pt idx="525">
                  <c:v>78.075000000000088</c:v>
                </c:pt>
                <c:pt idx="526">
                  <c:v>78.224999999999895</c:v>
                </c:pt>
                <c:pt idx="527">
                  <c:v>78.374999999999901</c:v>
                </c:pt>
                <c:pt idx="528">
                  <c:v>78.524999999999906</c:v>
                </c:pt>
                <c:pt idx="529">
                  <c:v>78.674999999999983</c:v>
                </c:pt>
                <c:pt idx="530">
                  <c:v>78.825000000000003</c:v>
                </c:pt>
                <c:pt idx="531">
                  <c:v>78.974999999999994</c:v>
                </c:pt>
                <c:pt idx="532">
                  <c:v>79.124999999999986</c:v>
                </c:pt>
                <c:pt idx="533">
                  <c:v>79.274999999999991</c:v>
                </c:pt>
                <c:pt idx="534">
                  <c:v>79.424999999999997</c:v>
                </c:pt>
                <c:pt idx="535">
                  <c:v>79.575000000000003</c:v>
                </c:pt>
                <c:pt idx="536">
                  <c:v>79.724999999999994</c:v>
                </c:pt>
                <c:pt idx="537">
                  <c:v>79.874999999999986</c:v>
                </c:pt>
                <c:pt idx="538">
                  <c:v>80.024999999999991</c:v>
                </c:pt>
                <c:pt idx="539">
                  <c:v>80.174999999999983</c:v>
                </c:pt>
                <c:pt idx="540">
                  <c:v>80.325000000000003</c:v>
                </c:pt>
                <c:pt idx="541">
                  <c:v>80.474999999999994</c:v>
                </c:pt>
                <c:pt idx="542">
                  <c:v>80.624999999999986</c:v>
                </c:pt>
                <c:pt idx="543">
                  <c:v>80.774999999999991</c:v>
                </c:pt>
                <c:pt idx="544">
                  <c:v>80.924999999999997</c:v>
                </c:pt>
                <c:pt idx="545">
                  <c:v>81.075000000000003</c:v>
                </c:pt>
                <c:pt idx="546">
                  <c:v>81.22500000000008</c:v>
                </c:pt>
                <c:pt idx="547">
                  <c:v>81.374999999999986</c:v>
                </c:pt>
                <c:pt idx="548">
                  <c:v>81.525000000000048</c:v>
                </c:pt>
                <c:pt idx="549">
                  <c:v>81.674999999999983</c:v>
                </c:pt>
                <c:pt idx="550">
                  <c:v>81.824999999999903</c:v>
                </c:pt>
                <c:pt idx="551">
                  <c:v>81.974999999999895</c:v>
                </c:pt>
                <c:pt idx="552">
                  <c:v>82.124999999999901</c:v>
                </c:pt>
                <c:pt idx="553">
                  <c:v>82.274999999999906</c:v>
                </c:pt>
                <c:pt idx="554">
                  <c:v>82.424999999999997</c:v>
                </c:pt>
                <c:pt idx="555">
                  <c:v>82.575000000000003</c:v>
                </c:pt>
                <c:pt idx="556">
                  <c:v>82.724999999999994</c:v>
                </c:pt>
                <c:pt idx="557">
                  <c:v>82.874999999999986</c:v>
                </c:pt>
                <c:pt idx="558">
                  <c:v>83.024999999999991</c:v>
                </c:pt>
                <c:pt idx="559">
                  <c:v>83.174999999999983</c:v>
                </c:pt>
                <c:pt idx="560">
                  <c:v>83.325000000000003</c:v>
                </c:pt>
                <c:pt idx="561">
                  <c:v>83.474999999999994</c:v>
                </c:pt>
                <c:pt idx="562">
                  <c:v>83.624999999999986</c:v>
                </c:pt>
                <c:pt idx="563">
                  <c:v>83.774999999999991</c:v>
                </c:pt>
                <c:pt idx="564">
                  <c:v>83.924999999999997</c:v>
                </c:pt>
                <c:pt idx="565">
                  <c:v>84.075000000000003</c:v>
                </c:pt>
                <c:pt idx="566">
                  <c:v>84.224999999999994</c:v>
                </c:pt>
                <c:pt idx="567">
                  <c:v>84.374999999999986</c:v>
                </c:pt>
                <c:pt idx="568">
                  <c:v>84.524999999999991</c:v>
                </c:pt>
                <c:pt idx="569">
                  <c:v>84.674999999999983</c:v>
                </c:pt>
                <c:pt idx="570">
                  <c:v>84.825000000000003</c:v>
                </c:pt>
                <c:pt idx="571">
                  <c:v>84.97500000000008</c:v>
                </c:pt>
                <c:pt idx="572">
                  <c:v>85.124999999999986</c:v>
                </c:pt>
                <c:pt idx="573">
                  <c:v>85.275000000000048</c:v>
                </c:pt>
                <c:pt idx="574">
                  <c:v>85.424999999999926</c:v>
                </c:pt>
                <c:pt idx="575">
                  <c:v>85.574999999999903</c:v>
                </c:pt>
                <c:pt idx="576">
                  <c:v>85.724999999999895</c:v>
                </c:pt>
                <c:pt idx="577">
                  <c:v>85.874999999999901</c:v>
                </c:pt>
                <c:pt idx="578">
                  <c:v>86.024999999999906</c:v>
                </c:pt>
                <c:pt idx="579">
                  <c:v>86.174999999999983</c:v>
                </c:pt>
                <c:pt idx="580">
                  <c:v>86.325000000000003</c:v>
                </c:pt>
                <c:pt idx="581">
                  <c:v>86.474999999999994</c:v>
                </c:pt>
                <c:pt idx="582">
                  <c:v>86.624999999999986</c:v>
                </c:pt>
                <c:pt idx="583">
                  <c:v>86.774999999999991</c:v>
                </c:pt>
                <c:pt idx="584">
                  <c:v>86.924999999999997</c:v>
                </c:pt>
                <c:pt idx="585">
                  <c:v>87.075000000000003</c:v>
                </c:pt>
                <c:pt idx="586">
                  <c:v>87.224999999999994</c:v>
                </c:pt>
                <c:pt idx="587">
                  <c:v>87.374999999999986</c:v>
                </c:pt>
                <c:pt idx="588">
                  <c:v>87.524999999999991</c:v>
                </c:pt>
                <c:pt idx="589">
                  <c:v>87.674999999999983</c:v>
                </c:pt>
                <c:pt idx="590">
                  <c:v>87.825000000000003</c:v>
                </c:pt>
                <c:pt idx="591">
                  <c:v>87.974999999999994</c:v>
                </c:pt>
                <c:pt idx="592">
                  <c:v>88.124999999999986</c:v>
                </c:pt>
                <c:pt idx="593">
                  <c:v>88.274999999999991</c:v>
                </c:pt>
                <c:pt idx="594">
                  <c:v>88.424999999999997</c:v>
                </c:pt>
                <c:pt idx="595">
                  <c:v>88.575000000000003</c:v>
                </c:pt>
                <c:pt idx="596">
                  <c:v>88.72500000000008</c:v>
                </c:pt>
                <c:pt idx="597">
                  <c:v>88.874999999999986</c:v>
                </c:pt>
                <c:pt idx="598">
                  <c:v>89.025000000000048</c:v>
                </c:pt>
                <c:pt idx="599">
                  <c:v>89.174999999999983</c:v>
                </c:pt>
                <c:pt idx="600">
                  <c:v>89.325000000000088</c:v>
                </c:pt>
                <c:pt idx="601">
                  <c:v>89.47500000000008</c:v>
                </c:pt>
                <c:pt idx="602">
                  <c:v>89.624999999999986</c:v>
                </c:pt>
                <c:pt idx="603">
                  <c:v>89.775000000000048</c:v>
                </c:pt>
                <c:pt idx="604">
                  <c:v>89.925000000000082</c:v>
                </c:pt>
                <c:pt idx="605">
                  <c:v>90.075000000000088</c:v>
                </c:pt>
                <c:pt idx="606">
                  <c:v>90.22500000000008</c:v>
                </c:pt>
                <c:pt idx="607">
                  <c:v>90.374999999999986</c:v>
                </c:pt>
                <c:pt idx="608">
                  <c:v>90.525000000000048</c:v>
                </c:pt>
                <c:pt idx="609">
                  <c:v>90.674999999999983</c:v>
                </c:pt>
                <c:pt idx="610">
                  <c:v>90.825000000000088</c:v>
                </c:pt>
                <c:pt idx="611">
                  <c:v>90.97500000000008</c:v>
                </c:pt>
                <c:pt idx="612">
                  <c:v>91.124999999999986</c:v>
                </c:pt>
                <c:pt idx="613">
                  <c:v>91.275000000000048</c:v>
                </c:pt>
                <c:pt idx="614">
                  <c:v>91.425000000000182</c:v>
                </c:pt>
                <c:pt idx="615">
                  <c:v>91.575000000000188</c:v>
                </c:pt>
                <c:pt idx="616">
                  <c:v>91.725000000000179</c:v>
                </c:pt>
                <c:pt idx="617">
                  <c:v>91.875</c:v>
                </c:pt>
                <c:pt idx="618">
                  <c:v>92.025000000000148</c:v>
                </c:pt>
                <c:pt idx="619">
                  <c:v>92.174999999999983</c:v>
                </c:pt>
                <c:pt idx="620">
                  <c:v>92.325000000000188</c:v>
                </c:pt>
                <c:pt idx="621">
                  <c:v>92.475000000000179</c:v>
                </c:pt>
                <c:pt idx="622">
                  <c:v>92.625</c:v>
                </c:pt>
                <c:pt idx="623">
                  <c:v>92.775000000000148</c:v>
                </c:pt>
                <c:pt idx="624">
                  <c:v>92.924999999999926</c:v>
                </c:pt>
                <c:pt idx="625">
                  <c:v>93.074999999999903</c:v>
                </c:pt>
                <c:pt idx="626">
                  <c:v>93.224999999999895</c:v>
                </c:pt>
                <c:pt idx="627">
                  <c:v>93.374999999999901</c:v>
                </c:pt>
                <c:pt idx="628">
                  <c:v>93.524999999999906</c:v>
                </c:pt>
                <c:pt idx="629">
                  <c:v>93.674999999999983</c:v>
                </c:pt>
                <c:pt idx="630">
                  <c:v>93.825000000000003</c:v>
                </c:pt>
                <c:pt idx="631">
                  <c:v>93.974999999999994</c:v>
                </c:pt>
                <c:pt idx="632">
                  <c:v>94.124999999999986</c:v>
                </c:pt>
                <c:pt idx="633">
                  <c:v>94.19</c:v>
                </c:pt>
                <c:pt idx="634">
                  <c:v>94.210000000000022</c:v>
                </c:pt>
                <c:pt idx="635">
                  <c:v>94.274999999999906</c:v>
                </c:pt>
                <c:pt idx="636">
                  <c:v>94.339999999999904</c:v>
                </c:pt>
                <c:pt idx="637">
                  <c:v>94.3599999999999</c:v>
                </c:pt>
                <c:pt idx="638">
                  <c:v>94.424999999999926</c:v>
                </c:pt>
                <c:pt idx="639">
                  <c:v>94.574999999999903</c:v>
                </c:pt>
                <c:pt idx="640">
                  <c:v>94.724999999999895</c:v>
                </c:pt>
                <c:pt idx="641">
                  <c:v>94.874999999999901</c:v>
                </c:pt>
                <c:pt idx="642">
                  <c:v>95.024999999999906</c:v>
                </c:pt>
                <c:pt idx="643">
                  <c:v>95.174999999999983</c:v>
                </c:pt>
                <c:pt idx="644">
                  <c:v>95.325000000000003</c:v>
                </c:pt>
                <c:pt idx="645">
                  <c:v>95.474999999999994</c:v>
                </c:pt>
                <c:pt idx="646">
                  <c:v>95.624999999999986</c:v>
                </c:pt>
                <c:pt idx="647">
                  <c:v>95.69</c:v>
                </c:pt>
                <c:pt idx="648">
                  <c:v>95.710000000000022</c:v>
                </c:pt>
                <c:pt idx="649">
                  <c:v>95.774999999999906</c:v>
                </c:pt>
                <c:pt idx="650">
                  <c:v>95.839999999999904</c:v>
                </c:pt>
                <c:pt idx="651">
                  <c:v>95.8599999999999</c:v>
                </c:pt>
                <c:pt idx="652">
                  <c:v>95.924999999999926</c:v>
                </c:pt>
                <c:pt idx="653">
                  <c:v>96.074999999999903</c:v>
                </c:pt>
                <c:pt idx="654">
                  <c:v>96.224999999999895</c:v>
                </c:pt>
                <c:pt idx="655">
                  <c:v>96.374999999999901</c:v>
                </c:pt>
                <c:pt idx="656">
                  <c:v>96.524999999999906</c:v>
                </c:pt>
                <c:pt idx="657">
                  <c:v>96.674999999999983</c:v>
                </c:pt>
                <c:pt idx="658">
                  <c:v>96.825000000000003</c:v>
                </c:pt>
                <c:pt idx="659">
                  <c:v>96.974999999999994</c:v>
                </c:pt>
                <c:pt idx="660">
                  <c:v>97.04</c:v>
                </c:pt>
                <c:pt idx="661">
                  <c:v>97.06</c:v>
                </c:pt>
                <c:pt idx="662">
                  <c:v>97.124999999999901</c:v>
                </c:pt>
                <c:pt idx="663">
                  <c:v>97.274999999999906</c:v>
                </c:pt>
                <c:pt idx="664">
                  <c:v>97.339999999999904</c:v>
                </c:pt>
                <c:pt idx="665">
                  <c:v>97.3599999999999</c:v>
                </c:pt>
                <c:pt idx="666">
                  <c:v>97.424999999999926</c:v>
                </c:pt>
                <c:pt idx="667">
                  <c:v>97.574999999999903</c:v>
                </c:pt>
                <c:pt idx="668">
                  <c:v>97.724999999999895</c:v>
                </c:pt>
                <c:pt idx="669">
                  <c:v>97.874999999999901</c:v>
                </c:pt>
                <c:pt idx="670">
                  <c:v>98.024999999999906</c:v>
                </c:pt>
                <c:pt idx="671">
                  <c:v>98.174999999999983</c:v>
                </c:pt>
                <c:pt idx="672">
                  <c:v>98.325000000000003</c:v>
                </c:pt>
                <c:pt idx="673">
                  <c:v>98.474999999999994</c:v>
                </c:pt>
                <c:pt idx="674">
                  <c:v>98.54</c:v>
                </c:pt>
                <c:pt idx="675">
                  <c:v>98.56</c:v>
                </c:pt>
                <c:pt idx="676">
                  <c:v>98.624999999999901</c:v>
                </c:pt>
                <c:pt idx="677">
                  <c:v>98.774999999999906</c:v>
                </c:pt>
                <c:pt idx="678">
                  <c:v>98.839999999999904</c:v>
                </c:pt>
                <c:pt idx="679">
                  <c:v>98.8599999999999</c:v>
                </c:pt>
                <c:pt idx="680">
                  <c:v>98.924999999999926</c:v>
                </c:pt>
                <c:pt idx="681">
                  <c:v>99.074999999999903</c:v>
                </c:pt>
                <c:pt idx="682">
                  <c:v>99.224999999999895</c:v>
                </c:pt>
                <c:pt idx="683">
                  <c:v>99.374999999999901</c:v>
                </c:pt>
                <c:pt idx="684">
                  <c:v>99.524999999999906</c:v>
                </c:pt>
                <c:pt idx="685">
                  <c:v>99.674999999999983</c:v>
                </c:pt>
                <c:pt idx="686">
                  <c:v>99.825000000000003</c:v>
                </c:pt>
                <c:pt idx="687">
                  <c:v>99.89</c:v>
                </c:pt>
                <c:pt idx="688">
                  <c:v>99.910000000000025</c:v>
                </c:pt>
                <c:pt idx="689">
                  <c:v>99.974999999999895</c:v>
                </c:pt>
                <c:pt idx="690">
                  <c:v>100.12499999999902</c:v>
                </c:pt>
                <c:pt idx="691">
                  <c:v>100.27499999999912</c:v>
                </c:pt>
                <c:pt idx="692">
                  <c:v>100.33999999999899</c:v>
                </c:pt>
                <c:pt idx="693">
                  <c:v>100.359999999999</c:v>
                </c:pt>
                <c:pt idx="694">
                  <c:v>100.42499999999922</c:v>
                </c:pt>
                <c:pt idx="695">
                  <c:v>100.57499999999899</c:v>
                </c:pt>
                <c:pt idx="696">
                  <c:v>100.7249999999992</c:v>
                </c:pt>
                <c:pt idx="697">
                  <c:v>100.87499999999902</c:v>
                </c:pt>
                <c:pt idx="698">
                  <c:v>101.02499999999912</c:v>
                </c:pt>
                <c:pt idx="699">
                  <c:v>101.17499999999998</c:v>
                </c:pt>
                <c:pt idx="700">
                  <c:v>101.32499999999999</c:v>
                </c:pt>
                <c:pt idx="701">
                  <c:v>101.39</c:v>
                </c:pt>
                <c:pt idx="702">
                  <c:v>101.41000000000012</c:v>
                </c:pt>
                <c:pt idx="703">
                  <c:v>101.4749999999992</c:v>
                </c:pt>
                <c:pt idx="704">
                  <c:v>101.62499999999902</c:v>
                </c:pt>
                <c:pt idx="705">
                  <c:v>101.77499999999912</c:v>
                </c:pt>
                <c:pt idx="706">
                  <c:v>101.83999999999899</c:v>
                </c:pt>
                <c:pt idx="707">
                  <c:v>101.859999999999</c:v>
                </c:pt>
                <c:pt idx="708">
                  <c:v>101.92499999999922</c:v>
                </c:pt>
                <c:pt idx="709">
                  <c:v>102.07499999999899</c:v>
                </c:pt>
                <c:pt idx="710">
                  <c:v>102.2249999999992</c:v>
                </c:pt>
                <c:pt idx="711">
                  <c:v>102.37499999999902</c:v>
                </c:pt>
                <c:pt idx="712">
                  <c:v>102.52499999999912</c:v>
                </c:pt>
                <c:pt idx="713">
                  <c:v>102.67499999999998</c:v>
                </c:pt>
                <c:pt idx="714">
                  <c:v>102.74000000000002</c:v>
                </c:pt>
                <c:pt idx="715">
                  <c:v>102.76</c:v>
                </c:pt>
                <c:pt idx="716">
                  <c:v>102.82499999999899</c:v>
                </c:pt>
                <c:pt idx="717">
                  <c:v>102.9749999999992</c:v>
                </c:pt>
                <c:pt idx="718">
                  <c:v>103.12499999999902</c:v>
                </c:pt>
                <c:pt idx="719">
                  <c:v>103.27499999999912</c:v>
                </c:pt>
                <c:pt idx="720">
                  <c:v>103.33999999999899</c:v>
                </c:pt>
                <c:pt idx="721">
                  <c:v>103.36</c:v>
                </c:pt>
                <c:pt idx="722">
                  <c:v>103.42499999999922</c:v>
                </c:pt>
                <c:pt idx="723">
                  <c:v>103.57499999999899</c:v>
                </c:pt>
                <c:pt idx="724">
                  <c:v>103.7249999999992</c:v>
                </c:pt>
                <c:pt idx="725">
                  <c:v>103.87499999999902</c:v>
                </c:pt>
                <c:pt idx="726">
                  <c:v>104.02499999999912</c:v>
                </c:pt>
                <c:pt idx="727">
                  <c:v>104.17499999999998</c:v>
                </c:pt>
                <c:pt idx="728">
                  <c:v>104.24000000000002</c:v>
                </c:pt>
                <c:pt idx="729">
                  <c:v>104.26</c:v>
                </c:pt>
                <c:pt idx="730">
                  <c:v>104.32499999999899</c:v>
                </c:pt>
                <c:pt idx="731">
                  <c:v>104.4749999999992</c:v>
                </c:pt>
                <c:pt idx="732">
                  <c:v>104.62499999999902</c:v>
                </c:pt>
                <c:pt idx="733">
                  <c:v>104.77499999999912</c:v>
                </c:pt>
                <c:pt idx="734">
                  <c:v>104.83999999999899</c:v>
                </c:pt>
                <c:pt idx="735">
                  <c:v>104.86</c:v>
                </c:pt>
                <c:pt idx="736">
                  <c:v>104.92499999999922</c:v>
                </c:pt>
                <c:pt idx="737">
                  <c:v>105.07499999999899</c:v>
                </c:pt>
                <c:pt idx="738">
                  <c:v>105.2249999999992</c:v>
                </c:pt>
                <c:pt idx="739">
                  <c:v>105.37499999999902</c:v>
                </c:pt>
                <c:pt idx="740">
                  <c:v>105.52499999999912</c:v>
                </c:pt>
                <c:pt idx="741">
                  <c:v>105.67499999999998</c:v>
                </c:pt>
                <c:pt idx="742">
                  <c:v>105.74000000000002</c:v>
                </c:pt>
                <c:pt idx="743">
                  <c:v>105.76</c:v>
                </c:pt>
                <c:pt idx="744">
                  <c:v>105.82499999999899</c:v>
                </c:pt>
                <c:pt idx="745">
                  <c:v>105.9749999999992</c:v>
                </c:pt>
                <c:pt idx="746">
                  <c:v>106.12499999999902</c:v>
                </c:pt>
                <c:pt idx="747">
                  <c:v>106.27499999999912</c:v>
                </c:pt>
                <c:pt idx="748">
                  <c:v>106.33999999999899</c:v>
                </c:pt>
                <c:pt idx="749">
                  <c:v>106.36</c:v>
                </c:pt>
                <c:pt idx="750">
                  <c:v>106.42499999999922</c:v>
                </c:pt>
                <c:pt idx="751">
                  <c:v>106.57499999999899</c:v>
                </c:pt>
                <c:pt idx="752">
                  <c:v>106.7249999999992</c:v>
                </c:pt>
                <c:pt idx="753">
                  <c:v>106.87499999999902</c:v>
                </c:pt>
                <c:pt idx="754">
                  <c:v>107.02499999999912</c:v>
                </c:pt>
                <c:pt idx="755">
                  <c:v>107.08999999999899</c:v>
                </c:pt>
                <c:pt idx="756">
                  <c:v>107.11</c:v>
                </c:pt>
                <c:pt idx="757">
                  <c:v>107.174999999999</c:v>
                </c:pt>
                <c:pt idx="758">
                  <c:v>107.32499999999899</c:v>
                </c:pt>
                <c:pt idx="759">
                  <c:v>107.4749999999992</c:v>
                </c:pt>
                <c:pt idx="760">
                  <c:v>107.62499999999902</c:v>
                </c:pt>
                <c:pt idx="761">
                  <c:v>107.77499999999912</c:v>
                </c:pt>
                <c:pt idx="762">
                  <c:v>107.83999999999899</c:v>
                </c:pt>
                <c:pt idx="763">
                  <c:v>107.86</c:v>
                </c:pt>
                <c:pt idx="764">
                  <c:v>107.92499999999922</c:v>
                </c:pt>
                <c:pt idx="765">
                  <c:v>108.07499999999899</c:v>
                </c:pt>
                <c:pt idx="766">
                  <c:v>108.2249999999992</c:v>
                </c:pt>
                <c:pt idx="767">
                  <c:v>108.37499999999902</c:v>
                </c:pt>
                <c:pt idx="768">
                  <c:v>108.52499999999912</c:v>
                </c:pt>
                <c:pt idx="769">
                  <c:v>108.67499999999998</c:v>
                </c:pt>
                <c:pt idx="770">
                  <c:v>108.82499999999999</c:v>
                </c:pt>
                <c:pt idx="771">
                  <c:v>108.97499999999999</c:v>
                </c:pt>
                <c:pt idx="772">
                  <c:v>109.12499999999999</c:v>
                </c:pt>
                <c:pt idx="773">
                  <c:v>109.27500000000001</c:v>
                </c:pt>
                <c:pt idx="774">
                  <c:v>109.425</c:v>
                </c:pt>
                <c:pt idx="775">
                  <c:v>109.57499999999999</c:v>
                </c:pt>
                <c:pt idx="776">
                  <c:v>109.72499999999999</c:v>
                </c:pt>
                <c:pt idx="777">
                  <c:v>109.87499999999999</c:v>
                </c:pt>
                <c:pt idx="778">
                  <c:v>110.02500000000001</c:v>
                </c:pt>
                <c:pt idx="779">
                  <c:v>110.17499999999998</c:v>
                </c:pt>
                <c:pt idx="780">
                  <c:v>110.32499999999999</c:v>
                </c:pt>
                <c:pt idx="781">
                  <c:v>110.47499999999999</c:v>
                </c:pt>
                <c:pt idx="782">
                  <c:v>110.62499999999999</c:v>
                </c:pt>
                <c:pt idx="783">
                  <c:v>110.77500000000001</c:v>
                </c:pt>
                <c:pt idx="784">
                  <c:v>110.92499999999922</c:v>
                </c:pt>
                <c:pt idx="785">
                  <c:v>111.07499999999899</c:v>
                </c:pt>
                <c:pt idx="786">
                  <c:v>111.2249999999992</c:v>
                </c:pt>
                <c:pt idx="787">
                  <c:v>111.37499999999902</c:v>
                </c:pt>
                <c:pt idx="788">
                  <c:v>111.52499999999912</c:v>
                </c:pt>
                <c:pt idx="789">
                  <c:v>111.67499999999998</c:v>
                </c:pt>
                <c:pt idx="790">
                  <c:v>111.82499999999999</c:v>
                </c:pt>
                <c:pt idx="791">
                  <c:v>111.97499999999999</c:v>
                </c:pt>
                <c:pt idx="792">
                  <c:v>112.12499999999999</c:v>
                </c:pt>
                <c:pt idx="793">
                  <c:v>112.27500000000001</c:v>
                </c:pt>
                <c:pt idx="794">
                  <c:v>112.425</c:v>
                </c:pt>
                <c:pt idx="795">
                  <c:v>112.57499999999999</c:v>
                </c:pt>
                <c:pt idx="796">
                  <c:v>112.72499999999999</c:v>
                </c:pt>
                <c:pt idx="797">
                  <c:v>112.87499999999999</c:v>
                </c:pt>
                <c:pt idx="798">
                  <c:v>113.02500000000001</c:v>
                </c:pt>
                <c:pt idx="799">
                  <c:v>113.17499999999998</c:v>
                </c:pt>
                <c:pt idx="800">
                  <c:v>113.32499999999999</c:v>
                </c:pt>
                <c:pt idx="801">
                  <c:v>113.47499999999999</c:v>
                </c:pt>
                <c:pt idx="802">
                  <c:v>113.62499999999999</c:v>
                </c:pt>
                <c:pt idx="803">
                  <c:v>113.77500000000001</c:v>
                </c:pt>
                <c:pt idx="804">
                  <c:v>113.925</c:v>
                </c:pt>
                <c:pt idx="805">
                  <c:v>114.07499999999999</c:v>
                </c:pt>
                <c:pt idx="806">
                  <c:v>114.22499999999999</c:v>
                </c:pt>
                <c:pt idx="807">
                  <c:v>114.37499999999999</c:v>
                </c:pt>
                <c:pt idx="808">
                  <c:v>114.52500000000001</c:v>
                </c:pt>
                <c:pt idx="809">
                  <c:v>114.67499999999998</c:v>
                </c:pt>
                <c:pt idx="810">
                  <c:v>114.82499999999999</c:v>
                </c:pt>
                <c:pt idx="811">
                  <c:v>114.97499999999999</c:v>
                </c:pt>
                <c:pt idx="812">
                  <c:v>115.12499999999999</c:v>
                </c:pt>
                <c:pt idx="813">
                  <c:v>115.27500000000001</c:v>
                </c:pt>
                <c:pt idx="814">
                  <c:v>115.425</c:v>
                </c:pt>
                <c:pt idx="815">
                  <c:v>115.57499999999999</c:v>
                </c:pt>
                <c:pt idx="816">
                  <c:v>115.72499999999999</c:v>
                </c:pt>
                <c:pt idx="817">
                  <c:v>115.87499999999999</c:v>
                </c:pt>
                <c:pt idx="818">
                  <c:v>116.02500000000001</c:v>
                </c:pt>
                <c:pt idx="819">
                  <c:v>116.17499999999998</c:v>
                </c:pt>
                <c:pt idx="820">
                  <c:v>116.32499999999999</c:v>
                </c:pt>
                <c:pt idx="821">
                  <c:v>116.47499999999999</c:v>
                </c:pt>
                <c:pt idx="822">
                  <c:v>116.62499999999999</c:v>
                </c:pt>
                <c:pt idx="823">
                  <c:v>116.77500000000001</c:v>
                </c:pt>
                <c:pt idx="824">
                  <c:v>116.925</c:v>
                </c:pt>
                <c:pt idx="825">
                  <c:v>117.07499999999999</c:v>
                </c:pt>
                <c:pt idx="826">
                  <c:v>117.22499999999999</c:v>
                </c:pt>
                <c:pt idx="827">
                  <c:v>117.37499999999999</c:v>
                </c:pt>
                <c:pt idx="828">
                  <c:v>117.52500000000001</c:v>
                </c:pt>
                <c:pt idx="829">
                  <c:v>117.67499999999998</c:v>
                </c:pt>
                <c:pt idx="830">
                  <c:v>117.82499999999999</c:v>
                </c:pt>
                <c:pt idx="831">
                  <c:v>117.97499999999999</c:v>
                </c:pt>
                <c:pt idx="832">
                  <c:v>118.12499999999999</c:v>
                </c:pt>
                <c:pt idx="833">
                  <c:v>118.27500000000001</c:v>
                </c:pt>
                <c:pt idx="834">
                  <c:v>118.425</c:v>
                </c:pt>
                <c:pt idx="835">
                  <c:v>118.57499999999999</c:v>
                </c:pt>
                <c:pt idx="836">
                  <c:v>118.72499999999999</c:v>
                </c:pt>
                <c:pt idx="837">
                  <c:v>118.87499999999999</c:v>
                </c:pt>
                <c:pt idx="838">
                  <c:v>119.02500000000001</c:v>
                </c:pt>
                <c:pt idx="839">
                  <c:v>119.17499999999998</c:v>
                </c:pt>
                <c:pt idx="840">
                  <c:v>119.32499999999999</c:v>
                </c:pt>
                <c:pt idx="841">
                  <c:v>119.47499999999999</c:v>
                </c:pt>
                <c:pt idx="842">
                  <c:v>119.62499999999999</c:v>
                </c:pt>
                <c:pt idx="843">
                  <c:v>119.77500000000001</c:v>
                </c:pt>
                <c:pt idx="844">
                  <c:v>119.925</c:v>
                </c:pt>
                <c:pt idx="845">
                  <c:v>120.07499999999999</c:v>
                </c:pt>
                <c:pt idx="846">
                  <c:v>120.22499999999999</c:v>
                </c:pt>
                <c:pt idx="847">
                  <c:v>120.37499999999999</c:v>
                </c:pt>
                <c:pt idx="848">
                  <c:v>120.52500000000001</c:v>
                </c:pt>
                <c:pt idx="849">
                  <c:v>120.67499999999998</c:v>
                </c:pt>
                <c:pt idx="850">
                  <c:v>120.82499999999999</c:v>
                </c:pt>
                <c:pt idx="851">
                  <c:v>120.97499999999999</c:v>
                </c:pt>
                <c:pt idx="852">
                  <c:v>121.12499999999999</c:v>
                </c:pt>
                <c:pt idx="853">
                  <c:v>121.27500000000001</c:v>
                </c:pt>
                <c:pt idx="854">
                  <c:v>121.425</c:v>
                </c:pt>
                <c:pt idx="855">
                  <c:v>121.57499999999999</c:v>
                </c:pt>
                <c:pt idx="856">
                  <c:v>121.72499999999999</c:v>
                </c:pt>
                <c:pt idx="857">
                  <c:v>121.87499999999999</c:v>
                </c:pt>
                <c:pt idx="858">
                  <c:v>122.02500000000001</c:v>
                </c:pt>
                <c:pt idx="859">
                  <c:v>122.17499999999998</c:v>
                </c:pt>
                <c:pt idx="860">
                  <c:v>122.32499999999999</c:v>
                </c:pt>
                <c:pt idx="861">
                  <c:v>122.47499999999999</c:v>
                </c:pt>
                <c:pt idx="862">
                  <c:v>122.62499999999999</c:v>
                </c:pt>
                <c:pt idx="863">
                  <c:v>122.77500000000001</c:v>
                </c:pt>
                <c:pt idx="864">
                  <c:v>122.925</c:v>
                </c:pt>
                <c:pt idx="865">
                  <c:v>123.07499999999999</c:v>
                </c:pt>
                <c:pt idx="866">
                  <c:v>123.22499999999999</c:v>
                </c:pt>
                <c:pt idx="867">
                  <c:v>123.37499999999999</c:v>
                </c:pt>
                <c:pt idx="868">
                  <c:v>123.52500000000001</c:v>
                </c:pt>
                <c:pt idx="869">
                  <c:v>123.67499999999998</c:v>
                </c:pt>
                <c:pt idx="870">
                  <c:v>123.82499999999999</c:v>
                </c:pt>
                <c:pt idx="871">
                  <c:v>123.97499999999999</c:v>
                </c:pt>
                <c:pt idx="872">
                  <c:v>124.12499999999999</c:v>
                </c:pt>
                <c:pt idx="873">
                  <c:v>124.27500000000001</c:v>
                </c:pt>
                <c:pt idx="874">
                  <c:v>124.425</c:v>
                </c:pt>
                <c:pt idx="875">
                  <c:v>124.57499999999999</c:v>
                </c:pt>
                <c:pt idx="876">
                  <c:v>124.72499999999999</c:v>
                </c:pt>
                <c:pt idx="877">
                  <c:v>124.87499999999999</c:v>
                </c:pt>
                <c:pt idx="878">
                  <c:v>125.02500000000001</c:v>
                </c:pt>
                <c:pt idx="879">
                  <c:v>125.17499999999998</c:v>
                </c:pt>
                <c:pt idx="880">
                  <c:v>125.32499999999999</c:v>
                </c:pt>
                <c:pt idx="881">
                  <c:v>125.47499999999999</c:v>
                </c:pt>
                <c:pt idx="882">
                  <c:v>125.62499999999999</c:v>
                </c:pt>
                <c:pt idx="883">
                  <c:v>125.77500000000001</c:v>
                </c:pt>
                <c:pt idx="884">
                  <c:v>125.925</c:v>
                </c:pt>
                <c:pt idx="885">
                  <c:v>126.07499999999999</c:v>
                </c:pt>
                <c:pt idx="886">
                  <c:v>126.22499999999999</c:v>
                </c:pt>
                <c:pt idx="887">
                  <c:v>126.37499999999999</c:v>
                </c:pt>
                <c:pt idx="888">
                  <c:v>126.52500000000001</c:v>
                </c:pt>
                <c:pt idx="889">
                  <c:v>126.67499999999998</c:v>
                </c:pt>
                <c:pt idx="890">
                  <c:v>126.82499999999999</c:v>
                </c:pt>
                <c:pt idx="891">
                  <c:v>126.97499999999999</c:v>
                </c:pt>
                <c:pt idx="892">
                  <c:v>127.12499999999999</c:v>
                </c:pt>
                <c:pt idx="893">
                  <c:v>127.27500000000001</c:v>
                </c:pt>
                <c:pt idx="894">
                  <c:v>127.425</c:v>
                </c:pt>
                <c:pt idx="895">
                  <c:v>127.57499999999999</c:v>
                </c:pt>
                <c:pt idx="896">
                  <c:v>127.72499999999999</c:v>
                </c:pt>
                <c:pt idx="897">
                  <c:v>127.87499999999999</c:v>
                </c:pt>
                <c:pt idx="898">
                  <c:v>128.02500000000001</c:v>
                </c:pt>
                <c:pt idx="899">
                  <c:v>128.17499999999998</c:v>
                </c:pt>
                <c:pt idx="900">
                  <c:v>128.32500000000007</c:v>
                </c:pt>
                <c:pt idx="901">
                  <c:v>128.47499999999999</c:v>
                </c:pt>
                <c:pt idx="902">
                  <c:v>128.625</c:v>
                </c:pt>
                <c:pt idx="903">
                  <c:v>128.77499999999998</c:v>
                </c:pt>
                <c:pt idx="904">
                  <c:v>128.92500000000001</c:v>
                </c:pt>
                <c:pt idx="905">
                  <c:v>129.07499999999999</c:v>
                </c:pt>
                <c:pt idx="906">
                  <c:v>129.22499999999999</c:v>
                </c:pt>
                <c:pt idx="907">
                  <c:v>129.375</c:v>
                </c:pt>
                <c:pt idx="908">
                  <c:v>129.52500000000001</c:v>
                </c:pt>
                <c:pt idx="909">
                  <c:v>129.67499999999998</c:v>
                </c:pt>
                <c:pt idx="910">
                  <c:v>129.82500000000007</c:v>
                </c:pt>
                <c:pt idx="911">
                  <c:v>129.97499999999999</c:v>
                </c:pt>
                <c:pt idx="912">
                  <c:v>130.125</c:v>
                </c:pt>
                <c:pt idx="913">
                  <c:v>130.27499999999998</c:v>
                </c:pt>
                <c:pt idx="914">
                  <c:v>130.42500000000001</c:v>
                </c:pt>
                <c:pt idx="915">
                  <c:v>130.57499999999999</c:v>
                </c:pt>
                <c:pt idx="916">
                  <c:v>130.72499999999999</c:v>
                </c:pt>
                <c:pt idx="917">
                  <c:v>130.875</c:v>
                </c:pt>
                <c:pt idx="918">
                  <c:v>131.02500000000001</c:v>
                </c:pt>
                <c:pt idx="919">
                  <c:v>131.17499999999998</c:v>
                </c:pt>
                <c:pt idx="920">
                  <c:v>131.32500000000007</c:v>
                </c:pt>
                <c:pt idx="921">
                  <c:v>131.47499999999999</c:v>
                </c:pt>
                <c:pt idx="922">
                  <c:v>131.625</c:v>
                </c:pt>
                <c:pt idx="923">
                  <c:v>131.77499999999998</c:v>
                </c:pt>
                <c:pt idx="924">
                  <c:v>131.92500000000001</c:v>
                </c:pt>
                <c:pt idx="925">
                  <c:v>132.07499999999999</c:v>
                </c:pt>
                <c:pt idx="926">
                  <c:v>132.22499999999999</c:v>
                </c:pt>
                <c:pt idx="927">
                  <c:v>132.375</c:v>
                </c:pt>
                <c:pt idx="928">
                  <c:v>132.52500000000001</c:v>
                </c:pt>
                <c:pt idx="929">
                  <c:v>132.67499999999998</c:v>
                </c:pt>
                <c:pt idx="930">
                  <c:v>132.82500000000007</c:v>
                </c:pt>
                <c:pt idx="931">
                  <c:v>132.97499999999999</c:v>
                </c:pt>
                <c:pt idx="932">
                  <c:v>133.125</c:v>
                </c:pt>
                <c:pt idx="933">
                  <c:v>133.27499999999998</c:v>
                </c:pt>
                <c:pt idx="934">
                  <c:v>133.42500000000001</c:v>
                </c:pt>
                <c:pt idx="935">
                  <c:v>133.57499999999999</c:v>
                </c:pt>
                <c:pt idx="936">
                  <c:v>133.72499999999999</c:v>
                </c:pt>
                <c:pt idx="937">
                  <c:v>133.875</c:v>
                </c:pt>
                <c:pt idx="938">
                  <c:v>134.02500000000001</c:v>
                </c:pt>
                <c:pt idx="939">
                  <c:v>134.17499999999998</c:v>
                </c:pt>
                <c:pt idx="940">
                  <c:v>134.32500000000007</c:v>
                </c:pt>
                <c:pt idx="941">
                  <c:v>134.47499999999999</c:v>
                </c:pt>
                <c:pt idx="942">
                  <c:v>134.625</c:v>
                </c:pt>
                <c:pt idx="943">
                  <c:v>134.77499999999998</c:v>
                </c:pt>
                <c:pt idx="944">
                  <c:v>134.92500000000001</c:v>
                </c:pt>
                <c:pt idx="945">
                  <c:v>135.07499999999999</c:v>
                </c:pt>
                <c:pt idx="946">
                  <c:v>135.22499999999999</c:v>
                </c:pt>
                <c:pt idx="947">
                  <c:v>135.375</c:v>
                </c:pt>
                <c:pt idx="948">
                  <c:v>135.52500000000001</c:v>
                </c:pt>
                <c:pt idx="949">
                  <c:v>135.67499999999998</c:v>
                </c:pt>
                <c:pt idx="950">
                  <c:v>135.82500000000007</c:v>
                </c:pt>
                <c:pt idx="951">
                  <c:v>135.97499999999999</c:v>
                </c:pt>
                <c:pt idx="952">
                  <c:v>136.125</c:v>
                </c:pt>
                <c:pt idx="953">
                  <c:v>136.27499999999998</c:v>
                </c:pt>
                <c:pt idx="954">
                  <c:v>136.42500000000001</c:v>
                </c:pt>
                <c:pt idx="955">
                  <c:v>136.57499999999999</c:v>
                </c:pt>
                <c:pt idx="956">
                  <c:v>136.72499999999999</c:v>
                </c:pt>
                <c:pt idx="957">
                  <c:v>136.875</c:v>
                </c:pt>
                <c:pt idx="958">
                  <c:v>137.02500000000001</c:v>
                </c:pt>
                <c:pt idx="959">
                  <c:v>137.17499999999998</c:v>
                </c:pt>
                <c:pt idx="960">
                  <c:v>137.32500000000007</c:v>
                </c:pt>
                <c:pt idx="961">
                  <c:v>137.47499999999999</c:v>
                </c:pt>
                <c:pt idx="962">
                  <c:v>137.625</c:v>
                </c:pt>
                <c:pt idx="963">
                  <c:v>137.77499999999998</c:v>
                </c:pt>
                <c:pt idx="964">
                  <c:v>137.92500000000001</c:v>
                </c:pt>
                <c:pt idx="965">
                  <c:v>138.07499999999999</c:v>
                </c:pt>
                <c:pt idx="966">
                  <c:v>138.22500000000099</c:v>
                </c:pt>
                <c:pt idx="967">
                  <c:v>138.37500000000099</c:v>
                </c:pt>
                <c:pt idx="968">
                  <c:v>138.525000000001</c:v>
                </c:pt>
                <c:pt idx="969">
                  <c:v>138.67500000000098</c:v>
                </c:pt>
                <c:pt idx="970">
                  <c:v>138.82500000000101</c:v>
                </c:pt>
                <c:pt idx="971">
                  <c:v>138.97500000000099</c:v>
                </c:pt>
                <c:pt idx="972">
                  <c:v>139.12500000000099</c:v>
                </c:pt>
                <c:pt idx="973">
                  <c:v>139.27500000000092</c:v>
                </c:pt>
                <c:pt idx="974">
                  <c:v>139.42500000000101</c:v>
                </c:pt>
                <c:pt idx="975">
                  <c:v>139.57500000000098</c:v>
                </c:pt>
                <c:pt idx="976">
                  <c:v>139.72500000000099</c:v>
                </c:pt>
                <c:pt idx="977">
                  <c:v>139.87500000000099</c:v>
                </c:pt>
                <c:pt idx="978">
                  <c:v>140.025000000001</c:v>
                </c:pt>
                <c:pt idx="979">
                  <c:v>140.17500000000098</c:v>
                </c:pt>
                <c:pt idx="980">
                  <c:v>140.32500000000101</c:v>
                </c:pt>
                <c:pt idx="981">
                  <c:v>140.47500000000099</c:v>
                </c:pt>
                <c:pt idx="982">
                  <c:v>140.62500000000099</c:v>
                </c:pt>
                <c:pt idx="983">
                  <c:v>140.77500000000092</c:v>
                </c:pt>
                <c:pt idx="984">
                  <c:v>140.92500000000101</c:v>
                </c:pt>
                <c:pt idx="985">
                  <c:v>141.07500000000098</c:v>
                </c:pt>
                <c:pt idx="986">
                  <c:v>141.22500000000099</c:v>
                </c:pt>
                <c:pt idx="987">
                  <c:v>141.37500000000099</c:v>
                </c:pt>
                <c:pt idx="988">
                  <c:v>141.525000000001</c:v>
                </c:pt>
                <c:pt idx="989">
                  <c:v>141.67500000000098</c:v>
                </c:pt>
                <c:pt idx="990">
                  <c:v>141.82500000000101</c:v>
                </c:pt>
                <c:pt idx="991">
                  <c:v>141.97500000000099</c:v>
                </c:pt>
                <c:pt idx="992">
                  <c:v>142.12500000000099</c:v>
                </c:pt>
                <c:pt idx="993">
                  <c:v>142.27500000000092</c:v>
                </c:pt>
                <c:pt idx="994">
                  <c:v>142.42500000000101</c:v>
                </c:pt>
                <c:pt idx="995">
                  <c:v>142.57500000000098</c:v>
                </c:pt>
                <c:pt idx="996">
                  <c:v>142.72500000000099</c:v>
                </c:pt>
                <c:pt idx="997">
                  <c:v>142.87500000000099</c:v>
                </c:pt>
                <c:pt idx="998">
                  <c:v>143.025000000001</c:v>
                </c:pt>
                <c:pt idx="999">
                  <c:v>143.17500000000098</c:v>
                </c:pt>
                <c:pt idx="1000">
                  <c:v>143.32500000000101</c:v>
                </c:pt>
                <c:pt idx="1001">
                  <c:v>143.47500000000099</c:v>
                </c:pt>
                <c:pt idx="1002">
                  <c:v>143.62500000000099</c:v>
                </c:pt>
                <c:pt idx="1003">
                  <c:v>143.77500000000092</c:v>
                </c:pt>
                <c:pt idx="1004">
                  <c:v>143.92500000000101</c:v>
                </c:pt>
                <c:pt idx="1005">
                  <c:v>144.07500000000098</c:v>
                </c:pt>
                <c:pt idx="1006">
                  <c:v>144.22500000000099</c:v>
                </c:pt>
                <c:pt idx="1007">
                  <c:v>144.37500000000099</c:v>
                </c:pt>
                <c:pt idx="1008">
                  <c:v>144.525000000001</c:v>
                </c:pt>
                <c:pt idx="1009">
                  <c:v>144.67500000000098</c:v>
                </c:pt>
                <c:pt idx="1010">
                  <c:v>144.82500000000101</c:v>
                </c:pt>
                <c:pt idx="1011">
                  <c:v>144.97500000000099</c:v>
                </c:pt>
                <c:pt idx="1012">
                  <c:v>145.12500000000099</c:v>
                </c:pt>
                <c:pt idx="1013">
                  <c:v>145.27500000000092</c:v>
                </c:pt>
                <c:pt idx="1014">
                  <c:v>145.42500000000101</c:v>
                </c:pt>
                <c:pt idx="1015">
                  <c:v>145.57500000000098</c:v>
                </c:pt>
                <c:pt idx="1016">
                  <c:v>145.72500000000099</c:v>
                </c:pt>
                <c:pt idx="1017">
                  <c:v>145.87500000000099</c:v>
                </c:pt>
                <c:pt idx="1018">
                  <c:v>146.025000000001</c:v>
                </c:pt>
                <c:pt idx="1019">
                  <c:v>146.17500000000098</c:v>
                </c:pt>
                <c:pt idx="1020">
                  <c:v>146.32500000000101</c:v>
                </c:pt>
                <c:pt idx="1021">
                  <c:v>146.47500000000099</c:v>
                </c:pt>
                <c:pt idx="1022">
                  <c:v>146.62500000000099</c:v>
                </c:pt>
                <c:pt idx="1023">
                  <c:v>146.77500000000092</c:v>
                </c:pt>
                <c:pt idx="1024">
                  <c:v>146.92500000000101</c:v>
                </c:pt>
                <c:pt idx="1025">
                  <c:v>147.07500000000098</c:v>
                </c:pt>
                <c:pt idx="1026">
                  <c:v>147.22500000000099</c:v>
                </c:pt>
                <c:pt idx="1027">
                  <c:v>147.37500000000099</c:v>
                </c:pt>
                <c:pt idx="1028">
                  <c:v>147.525000000001</c:v>
                </c:pt>
                <c:pt idx="1029">
                  <c:v>147.67500000000098</c:v>
                </c:pt>
                <c:pt idx="1030">
                  <c:v>147.82500000000101</c:v>
                </c:pt>
                <c:pt idx="1031">
                  <c:v>147.97500000000099</c:v>
                </c:pt>
                <c:pt idx="1032">
                  <c:v>148.12500000000099</c:v>
                </c:pt>
                <c:pt idx="1033">
                  <c:v>148.27500000000092</c:v>
                </c:pt>
                <c:pt idx="1034">
                  <c:v>148.42500000000101</c:v>
                </c:pt>
                <c:pt idx="1035">
                  <c:v>148.57500000000098</c:v>
                </c:pt>
                <c:pt idx="1036">
                  <c:v>148.72500000000099</c:v>
                </c:pt>
                <c:pt idx="1037">
                  <c:v>148.87500000000099</c:v>
                </c:pt>
                <c:pt idx="1038">
                  <c:v>149.025000000001</c:v>
                </c:pt>
                <c:pt idx="1039">
                  <c:v>149.17500000000098</c:v>
                </c:pt>
                <c:pt idx="1040">
                  <c:v>149.32500000000101</c:v>
                </c:pt>
                <c:pt idx="1041">
                  <c:v>149.47500000000099</c:v>
                </c:pt>
                <c:pt idx="1042">
                  <c:v>149.62500000000099</c:v>
                </c:pt>
                <c:pt idx="1043">
                  <c:v>149.77500000000092</c:v>
                </c:pt>
                <c:pt idx="1044">
                  <c:v>149.92500000000101</c:v>
                </c:pt>
                <c:pt idx="1045">
                  <c:v>150.07500000000098</c:v>
                </c:pt>
                <c:pt idx="1046">
                  <c:v>150.22500000000099</c:v>
                </c:pt>
                <c:pt idx="1047">
                  <c:v>150.37500000000099</c:v>
                </c:pt>
                <c:pt idx="1048">
                  <c:v>150.525000000001</c:v>
                </c:pt>
                <c:pt idx="1049">
                  <c:v>150.67500000000098</c:v>
                </c:pt>
                <c:pt idx="1050">
                  <c:v>150.82500000000101</c:v>
                </c:pt>
                <c:pt idx="1051">
                  <c:v>150.97500000000099</c:v>
                </c:pt>
                <c:pt idx="1052">
                  <c:v>151.12500000000099</c:v>
                </c:pt>
                <c:pt idx="1053">
                  <c:v>151.27500000000092</c:v>
                </c:pt>
                <c:pt idx="1054">
                  <c:v>151.42500000000101</c:v>
                </c:pt>
                <c:pt idx="1055">
                  <c:v>151.57500000000098</c:v>
                </c:pt>
                <c:pt idx="1056">
                  <c:v>151.72500000000099</c:v>
                </c:pt>
                <c:pt idx="1057">
                  <c:v>151.87500000000099</c:v>
                </c:pt>
                <c:pt idx="1058">
                  <c:v>152.025000000001</c:v>
                </c:pt>
                <c:pt idx="1059">
                  <c:v>152.17500000000098</c:v>
                </c:pt>
                <c:pt idx="1060">
                  <c:v>152.32500000000101</c:v>
                </c:pt>
                <c:pt idx="1061">
                  <c:v>152.47500000000099</c:v>
                </c:pt>
                <c:pt idx="1062">
                  <c:v>152.62500000000099</c:v>
                </c:pt>
                <c:pt idx="1063">
                  <c:v>152.77500000000092</c:v>
                </c:pt>
                <c:pt idx="1064">
                  <c:v>152.92500000000101</c:v>
                </c:pt>
                <c:pt idx="1065">
                  <c:v>153.07500000000098</c:v>
                </c:pt>
                <c:pt idx="1066">
                  <c:v>153.22500000000099</c:v>
                </c:pt>
                <c:pt idx="1067">
                  <c:v>153.37500000000099</c:v>
                </c:pt>
                <c:pt idx="1068">
                  <c:v>153.525000000001</c:v>
                </c:pt>
                <c:pt idx="1069">
                  <c:v>153.67500000000098</c:v>
                </c:pt>
                <c:pt idx="1070">
                  <c:v>153.82500000000101</c:v>
                </c:pt>
                <c:pt idx="1071">
                  <c:v>153.97500000000099</c:v>
                </c:pt>
                <c:pt idx="1072">
                  <c:v>154.12500000000099</c:v>
                </c:pt>
                <c:pt idx="1073">
                  <c:v>154.27500000000092</c:v>
                </c:pt>
                <c:pt idx="1074">
                  <c:v>154.42500000000101</c:v>
                </c:pt>
                <c:pt idx="1075">
                  <c:v>154.57500000000098</c:v>
                </c:pt>
                <c:pt idx="1076">
                  <c:v>154.72500000000099</c:v>
                </c:pt>
                <c:pt idx="1077">
                  <c:v>154.87500000000099</c:v>
                </c:pt>
                <c:pt idx="1078">
                  <c:v>155.025000000001</c:v>
                </c:pt>
                <c:pt idx="1079">
                  <c:v>155.17500000000098</c:v>
                </c:pt>
                <c:pt idx="1080">
                  <c:v>155.32500000000101</c:v>
                </c:pt>
                <c:pt idx="1081">
                  <c:v>155.47500000000099</c:v>
                </c:pt>
                <c:pt idx="1082">
                  <c:v>155.62500000000099</c:v>
                </c:pt>
                <c:pt idx="1083">
                  <c:v>155.77500000000092</c:v>
                </c:pt>
                <c:pt idx="1084">
                  <c:v>155.92500000000101</c:v>
                </c:pt>
                <c:pt idx="1085">
                  <c:v>156.07500000000098</c:v>
                </c:pt>
                <c:pt idx="1086">
                  <c:v>156.22500000000099</c:v>
                </c:pt>
                <c:pt idx="1087">
                  <c:v>156.37500000000099</c:v>
                </c:pt>
                <c:pt idx="1088">
                  <c:v>156.525000000001</c:v>
                </c:pt>
                <c:pt idx="1089">
                  <c:v>156.67500000000098</c:v>
                </c:pt>
                <c:pt idx="1090">
                  <c:v>156.82500000000101</c:v>
                </c:pt>
                <c:pt idx="1091">
                  <c:v>156.97500000000099</c:v>
                </c:pt>
                <c:pt idx="1092">
                  <c:v>157.12500000000099</c:v>
                </c:pt>
                <c:pt idx="1093">
                  <c:v>157.27500000000092</c:v>
                </c:pt>
                <c:pt idx="1094">
                  <c:v>157.42500000000101</c:v>
                </c:pt>
                <c:pt idx="1095">
                  <c:v>157.57500000000098</c:v>
                </c:pt>
                <c:pt idx="1096">
                  <c:v>157.72500000000099</c:v>
                </c:pt>
                <c:pt idx="1097">
                  <c:v>157.87500000000099</c:v>
                </c:pt>
                <c:pt idx="1098">
                  <c:v>158.025000000001</c:v>
                </c:pt>
                <c:pt idx="1099">
                  <c:v>158.17500000000098</c:v>
                </c:pt>
                <c:pt idx="1100">
                  <c:v>158.32500000000101</c:v>
                </c:pt>
                <c:pt idx="1101">
                  <c:v>158.47500000000099</c:v>
                </c:pt>
                <c:pt idx="1102">
                  <c:v>158.62500000000099</c:v>
                </c:pt>
                <c:pt idx="1103">
                  <c:v>158.77500000000092</c:v>
                </c:pt>
                <c:pt idx="1104">
                  <c:v>158.92500000000101</c:v>
                </c:pt>
                <c:pt idx="1105">
                  <c:v>159.07500000000098</c:v>
                </c:pt>
                <c:pt idx="1106">
                  <c:v>159.22500000000099</c:v>
                </c:pt>
                <c:pt idx="1107">
                  <c:v>159.37500000000099</c:v>
                </c:pt>
                <c:pt idx="1108">
                  <c:v>159.525000000001</c:v>
                </c:pt>
                <c:pt idx="1109">
                  <c:v>159.67500000000098</c:v>
                </c:pt>
                <c:pt idx="1110">
                  <c:v>159.82500000000101</c:v>
                </c:pt>
                <c:pt idx="1111">
                  <c:v>159.97500000000099</c:v>
                </c:pt>
                <c:pt idx="1112">
                  <c:v>160.12500000000099</c:v>
                </c:pt>
                <c:pt idx="1113">
                  <c:v>160.27500000000092</c:v>
                </c:pt>
                <c:pt idx="1114">
                  <c:v>160.42500000000101</c:v>
                </c:pt>
                <c:pt idx="1115">
                  <c:v>160.57500000000098</c:v>
                </c:pt>
                <c:pt idx="1116">
                  <c:v>160.72500000000099</c:v>
                </c:pt>
                <c:pt idx="1117">
                  <c:v>160.87500000000099</c:v>
                </c:pt>
                <c:pt idx="1118">
                  <c:v>161.025000000001</c:v>
                </c:pt>
                <c:pt idx="1119">
                  <c:v>161.17500000000098</c:v>
                </c:pt>
                <c:pt idx="1120">
                  <c:v>161.32500000000101</c:v>
                </c:pt>
                <c:pt idx="1121">
                  <c:v>161.47500000000099</c:v>
                </c:pt>
                <c:pt idx="1122">
                  <c:v>161.62500000000099</c:v>
                </c:pt>
                <c:pt idx="1123">
                  <c:v>161.77500000000092</c:v>
                </c:pt>
                <c:pt idx="1124">
                  <c:v>161.92500000000101</c:v>
                </c:pt>
                <c:pt idx="1125">
                  <c:v>162.07500000000098</c:v>
                </c:pt>
                <c:pt idx="1126">
                  <c:v>162.22500000000099</c:v>
                </c:pt>
                <c:pt idx="1127">
                  <c:v>162.37500000000099</c:v>
                </c:pt>
                <c:pt idx="1128">
                  <c:v>162.525000000001</c:v>
                </c:pt>
                <c:pt idx="1129">
                  <c:v>162.67500000000098</c:v>
                </c:pt>
                <c:pt idx="1130">
                  <c:v>162.82500000000101</c:v>
                </c:pt>
                <c:pt idx="1131">
                  <c:v>162.97500000000099</c:v>
                </c:pt>
                <c:pt idx="1132">
                  <c:v>163.12500000000099</c:v>
                </c:pt>
                <c:pt idx="1133">
                  <c:v>163.27500000000092</c:v>
                </c:pt>
                <c:pt idx="1134">
                  <c:v>163.42500000000101</c:v>
                </c:pt>
                <c:pt idx="1135">
                  <c:v>163.57500000000098</c:v>
                </c:pt>
                <c:pt idx="1136">
                  <c:v>163.72500000000099</c:v>
                </c:pt>
                <c:pt idx="1137">
                  <c:v>163.87500000000099</c:v>
                </c:pt>
                <c:pt idx="1138">
                  <c:v>164.025000000001</c:v>
                </c:pt>
                <c:pt idx="1139">
                  <c:v>164.17500000000098</c:v>
                </c:pt>
                <c:pt idx="1140">
                  <c:v>164.32500000000101</c:v>
                </c:pt>
                <c:pt idx="1141">
                  <c:v>164.47500000000099</c:v>
                </c:pt>
                <c:pt idx="1142">
                  <c:v>164.62500000000199</c:v>
                </c:pt>
                <c:pt idx="1143">
                  <c:v>164.7750000000016</c:v>
                </c:pt>
                <c:pt idx="1144">
                  <c:v>164.925000000002</c:v>
                </c:pt>
                <c:pt idx="1145">
                  <c:v>165.07500000000198</c:v>
                </c:pt>
                <c:pt idx="1146">
                  <c:v>165.22500000000198</c:v>
                </c:pt>
                <c:pt idx="1147">
                  <c:v>165.37500000000199</c:v>
                </c:pt>
                <c:pt idx="1148">
                  <c:v>165.525000000002</c:v>
                </c:pt>
                <c:pt idx="1149">
                  <c:v>165.67500000000192</c:v>
                </c:pt>
                <c:pt idx="1150">
                  <c:v>165.82500000000201</c:v>
                </c:pt>
                <c:pt idx="1151">
                  <c:v>165.97500000000198</c:v>
                </c:pt>
                <c:pt idx="1152">
                  <c:v>166.12500000000199</c:v>
                </c:pt>
                <c:pt idx="1153">
                  <c:v>166.2750000000016</c:v>
                </c:pt>
                <c:pt idx="1154">
                  <c:v>166.425000000002</c:v>
                </c:pt>
                <c:pt idx="1155">
                  <c:v>166.57500000000198</c:v>
                </c:pt>
                <c:pt idx="1156">
                  <c:v>166.72500000000198</c:v>
                </c:pt>
                <c:pt idx="1157">
                  <c:v>166.87500000000199</c:v>
                </c:pt>
                <c:pt idx="1158">
                  <c:v>167.025000000002</c:v>
                </c:pt>
                <c:pt idx="1159">
                  <c:v>167.17500000000192</c:v>
                </c:pt>
                <c:pt idx="1160">
                  <c:v>167.32500000000201</c:v>
                </c:pt>
                <c:pt idx="1161">
                  <c:v>167.47500000000198</c:v>
                </c:pt>
                <c:pt idx="1162">
                  <c:v>167.62500000000199</c:v>
                </c:pt>
                <c:pt idx="1163">
                  <c:v>167.7750000000016</c:v>
                </c:pt>
                <c:pt idx="1164">
                  <c:v>167.925000000002</c:v>
                </c:pt>
                <c:pt idx="1165">
                  <c:v>168.07500000000198</c:v>
                </c:pt>
                <c:pt idx="1166">
                  <c:v>168.22500000000198</c:v>
                </c:pt>
                <c:pt idx="1167">
                  <c:v>168.37500000000199</c:v>
                </c:pt>
                <c:pt idx="1168">
                  <c:v>168.525000000002</c:v>
                </c:pt>
                <c:pt idx="1169">
                  <c:v>168.67500000000192</c:v>
                </c:pt>
                <c:pt idx="1170">
                  <c:v>168.82500000000201</c:v>
                </c:pt>
                <c:pt idx="1171">
                  <c:v>168.97500000000198</c:v>
                </c:pt>
                <c:pt idx="1172">
                  <c:v>169.12500000000199</c:v>
                </c:pt>
                <c:pt idx="1173">
                  <c:v>169.2750000000016</c:v>
                </c:pt>
                <c:pt idx="1174">
                  <c:v>169.425000000002</c:v>
                </c:pt>
                <c:pt idx="1175">
                  <c:v>169.57500000000198</c:v>
                </c:pt>
                <c:pt idx="1176">
                  <c:v>169.72500000000198</c:v>
                </c:pt>
                <c:pt idx="1177">
                  <c:v>169.87500000000199</c:v>
                </c:pt>
                <c:pt idx="1178">
                  <c:v>170.025000000002</c:v>
                </c:pt>
                <c:pt idx="1179">
                  <c:v>170.17500000000192</c:v>
                </c:pt>
                <c:pt idx="1180">
                  <c:v>170.32500000000201</c:v>
                </c:pt>
                <c:pt idx="1181">
                  <c:v>170.47500000000198</c:v>
                </c:pt>
                <c:pt idx="1182">
                  <c:v>170.62500000000199</c:v>
                </c:pt>
                <c:pt idx="1183">
                  <c:v>170.7750000000016</c:v>
                </c:pt>
                <c:pt idx="1184">
                  <c:v>170.925000000002</c:v>
                </c:pt>
                <c:pt idx="1185">
                  <c:v>171.07500000000198</c:v>
                </c:pt>
                <c:pt idx="1186">
                  <c:v>171.22500000000198</c:v>
                </c:pt>
                <c:pt idx="1187">
                  <c:v>171.37500000000199</c:v>
                </c:pt>
                <c:pt idx="1188">
                  <c:v>171.525000000002</c:v>
                </c:pt>
                <c:pt idx="1189">
                  <c:v>171.67500000000192</c:v>
                </c:pt>
                <c:pt idx="1190">
                  <c:v>171.82500000000201</c:v>
                </c:pt>
                <c:pt idx="1191">
                  <c:v>171.97500000000198</c:v>
                </c:pt>
                <c:pt idx="1192">
                  <c:v>172.12500000000199</c:v>
                </c:pt>
                <c:pt idx="1193">
                  <c:v>172.2750000000016</c:v>
                </c:pt>
                <c:pt idx="1194">
                  <c:v>172.425000000002</c:v>
                </c:pt>
                <c:pt idx="1195">
                  <c:v>172.57500000000198</c:v>
                </c:pt>
                <c:pt idx="1196">
                  <c:v>172.72500000000198</c:v>
                </c:pt>
                <c:pt idx="1197">
                  <c:v>172.87500000000199</c:v>
                </c:pt>
                <c:pt idx="1198">
                  <c:v>173.025000000002</c:v>
                </c:pt>
                <c:pt idx="1199">
                  <c:v>173.17500000000192</c:v>
                </c:pt>
                <c:pt idx="1200">
                  <c:v>173.32500000000201</c:v>
                </c:pt>
                <c:pt idx="1201">
                  <c:v>173.47500000000198</c:v>
                </c:pt>
                <c:pt idx="1202">
                  <c:v>173.62500000000199</c:v>
                </c:pt>
                <c:pt idx="1203">
                  <c:v>173.7750000000016</c:v>
                </c:pt>
                <c:pt idx="1204">
                  <c:v>173.925000000002</c:v>
                </c:pt>
                <c:pt idx="1205">
                  <c:v>174.07500000000198</c:v>
                </c:pt>
                <c:pt idx="1206">
                  <c:v>174.22500000000198</c:v>
                </c:pt>
                <c:pt idx="1207">
                  <c:v>174.37500000000199</c:v>
                </c:pt>
                <c:pt idx="1208">
                  <c:v>174.525000000002</c:v>
                </c:pt>
                <c:pt idx="1209">
                  <c:v>174.67500000000192</c:v>
                </c:pt>
                <c:pt idx="1210">
                  <c:v>174.82500000000201</c:v>
                </c:pt>
                <c:pt idx="1211">
                  <c:v>174.97500000000198</c:v>
                </c:pt>
                <c:pt idx="1212">
                  <c:v>175.12500000000199</c:v>
                </c:pt>
                <c:pt idx="1213">
                  <c:v>175.2750000000016</c:v>
                </c:pt>
                <c:pt idx="1214">
                  <c:v>175.425000000002</c:v>
                </c:pt>
                <c:pt idx="1215">
                  <c:v>175.57500000000198</c:v>
                </c:pt>
                <c:pt idx="1216">
                  <c:v>175.72500000000198</c:v>
                </c:pt>
                <c:pt idx="1217">
                  <c:v>175.87500000000199</c:v>
                </c:pt>
                <c:pt idx="1218">
                  <c:v>176.025000000002</c:v>
                </c:pt>
                <c:pt idx="1219">
                  <c:v>176.17500000000192</c:v>
                </c:pt>
                <c:pt idx="1220">
                  <c:v>176.32500000000201</c:v>
                </c:pt>
                <c:pt idx="1221">
                  <c:v>176.47500000000198</c:v>
                </c:pt>
                <c:pt idx="1222">
                  <c:v>176.62500000000199</c:v>
                </c:pt>
                <c:pt idx="1223">
                  <c:v>176.7750000000016</c:v>
                </c:pt>
                <c:pt idx="1224">
                  <c:v>176.925000000002</c:v>
                </c:pt>
                <c:pt idx="1225">
                  <c:v>177.07500000000198</c:v>
                </c:pt>
                <c:pt idx="1226">
                  <c:v>177.22500000000198</c:v>
                </c:pt>
                <c:pt idx="1227">
                  <c:v>177.37500000000199</c:v>
                </c:pt>
                <c:pt idx="1228">
                  <c:v>177.525000000002</c:v>
                </c:pt>
                <c:pt idx="1229">
                  <c:v>177.67500000000192</c:v>
                </c:pt>
                <c:pt idx="1230">
                  <c:v>177.82500000000201</c:v>
                </c:pt>
                <c:pt idx="1231">
                  <c:v>177.97500000000198</c:v>
                </c:pt>
                <c:pt idx="1232">
                  <c:v>178.12500000000199</c:v>
                </c:pt>
                <c:pt idx="1233">
                  <c:v>178.2750000000016</c:v>
                </c:pt>
                <c:pt idx="1234">
                  <c:v>178.425000000002</c:v>
                </c:pt>
                <c:pt idx="1235">
                  <c:v>178.57500000000198</c:v>
                </c:pt>
                <c:pt idx="1236">
                  <c:v>178.72500000000198</c:v>
                </c:pt>
                <c:pt idx="1237">
                  <c:v>178.87500000000199</c:v>
                </c:pt>
                <c:pt idx="1238">
                  <c:v>179.025000000002</c:v>
                </c:pt>
                <c:pt idx="1239">
                  <c:v>179.17500000000192</c:v>
                </c:pt>
                <c:pt idx="1240">
                  <c:v>179.32500000000201</c:v>
                </c:pt>
                <c:pt idx="1241">
                  <c:v>179.47500000000198</c:v>
                </c:pt>
                <c:pt idx="1242">
                  <c:v>179.62500000000199</c:v>
                </c:pt>
                <c:pt idx="1243">
                  <c:v>179.7750000000016</c:v>
                </c:pt>
                <c:pt idx="1244">
                  <c:v>179.925000000002</c:v>
                </c:pt>
                <c:pt idx="1245">
                  <c:v>180.07500000000198</c:v>
                </c:pt>
                <c:pt idx="1246">
                  <c:v>180.22500000000198</c:v>
                </c:pt>
                <c:pt idx="1247">
                  <c:v>180.37500000000199</c:v>
                </c:pt>
                <c:pt idx="1248">
                  <c:v>180.525000000002</c:v>
                </c:pt>
                <c:pt idx="1249">
                  <c:v>180.67500000000192</c:v>
                </c:pt>
                <c:pt idx="1250">
                  <c:v>180.82500000000201</c:v>
                </c:pt>
                <c:pt idx="1251">
                  <c:v>180.97500000000198</c:v>
                </c:pt>
                <c:pt idx="1252">
                  <c:v>181.12500000000199</c:v>
                </c:pt>
                <c:pt idx="1253">
                  <c:v>181.2750000000016</c:v>
                </c:pt>
                <c:pt idx="1254">
                  <c:v>181.425000000002</c:v>
                </c:pt>
                <c:pt idx="1255">
                  <c:v>181.57500000000198</c:v>
                </c:pt>
                <c:pt idx="1256">
                  <c:v>181.72500000000198</c:v>
                </c:pt>
                <c:pt idx="1257">
                  <c:v>181.87500000000199</c:v>
                </c:pt>
                <c:pt idx="1258">
                  <c:v>182.025000000002</c:v>
                </c:pt>
                <c:pt idx="1259">
                  <c:v>182.17500000000192</c:v>
                </c:pt>
                <c:pt idx="1260">
                  <c:v>182.32500000000201</c:v>
                </c:pt>
                <c:pt idx="1261">
                  <c:v>182.47500000000198</c:v>
                </c:pt>
                <c:pt idx="1262">
                  <c:v>182.62500000000199</c:v>
                </c:pt>
                <c:pt idx="1263">
                  <c:v>182.7750000000016</c:v>
                </c:pt>
                <c:pt idx="1264">
                  <c:v>182.925000000002</c:v>
                </c:pt>
                <c:pt idx="1265">
                  <c:v>183.07500000000198</c:v>
                </c:pt>
                <c:pt idx="1266">
                  <c:v>183.22500000000198</c:v>
                </c:pt>
                <c:pt idx="1267">
                  <c:v>183.37500000000199</c:v>
                </c:pt>
                <c:pt idx="1268">
                  <c:v>183.525000000002</c:v>
                </c:pt>
                <c:pt idx="1269">
                  <c:v>183.67500000000192</c:v>
                </c:pt>
                <c:pt idx="1270">
                  <c:v>183.82500000000201</c:v>
                </c:pt>
                <c:pt idx="1271">
                  <c:v>183.97500000000198</c:v>
                </c:pt>
                <c:pt idx="1272">
                  <c:v>184.12500000000199</c:v>
                </c:pt>
                <c:pt idx="1273">
                  <c:v>184.2750000000016</c:v>
                </c:pt>
                <c:pt idx="1274">
                  <c:v>184.425000000002</c:v>
                </c:pt>
                <c:pt idx="1275">
                  <c:v>184.57500000000198</c:v>
                </c:pt>
                <c:pt idx="1276">
                  <c:v>184.72500000000198</c:v>
                </c:pt>
                <c:pt idx="1277">
                  <c:v>184.87500000000199</c:v>
                </c:pt>
                <c:pt idx="1278">
                  <c:v>185.025000000002</c:v>
                </c:pt>
                <c:pt idx="1279">
                  <c:v>185.17500000000192</c:v>
                </c:pt>
                <c:pt idx="1280">
                  <c:v>185.32500000000201</c:v>
                </c:pt>
                <c:pt idx="1281">
                  <c:v>185.47499999999999</c:v>
                </c:pt>
                <c:pt idx="1282">
                  <c:v>185.625</c:v>
                </c:pt>
                <c:pt idx="1283">
                  <c:v>185.77499999999998</c:v>
                </c:pt>
                <c:pt idx="1284">
                  <c:v>185.92500000000001</c:v>
                </c:pt>
                <c:pt idx="1285">
                  <c:v>186.07499999999999</c:v>
                </c:pt>
                <c:pt idx="1286">
                  <c:v>186.22499999999999</c:v>
                </c:pt>
                <c:pt idx="1287">
                  <c:v>186.375</c:v>
                </c:pt>
                <c:pt idx="1288">
                  <c:v>186.52500000000001</c:v>
                </c:pt>
                <c:pt idx="1289">
                  <c:v>186.67499999999998</c:v>
                </c:pt>
                <c:pt idx="1290">
                  <c:v>186.82500000000007</c:v>
                </c:pt>
                <c:pt idx="1291">
                  <c:v>186.97499999999999</c:v>
                </c:pt>
                <c:pt idx="1292">
                  <c:v>187.125</c:v>
                </c:pt>
                <c:pt idx="1293">
                  <c:v>187.27499999999998</c:v>
                </c:pt>
                <c:pt idx="1294">
                  <c:v>187.42500000000001</c:v>
                </c:pt>
                <c:pt idx="1295">
                  <c:v>187.57499999999999</c:v>
                </c:pt>
                <c:pt idx="1296">
                  <c:v>187.72499999999999</c:v>
                </c:pt>
                <c:pt idx="1297">
                  <c:v>187.875</c:v>
                </c:pt>
                <c:pt idx="1298">
                  <c:v>188.02500000000001</c:v>
                </c:pt>
                <c:pt idx="1299">
                  <c:v>188.17499999999998</c:v>
                </c:pt>
                <c:pt idx="1300">
                  <c:v>188.32500000000007</c:v>
                </c:pt>
                <c:pt idx="1301">
                  <c:v>188.47499999999999</c:v>
                </c:pt>
                <c:pt idx="1302">
                  <c:v>188.625</c:v>
                </c:pt>
                <c:pt idx="1303">
                  <c:v>188.77499999999998</c:v>
                </c:pt>
                <c:pt idx="1304">
                  <c:v>188.92500000000001</c:v>
                </c:pt>
                <c:pt idx="1305">
                  <c:v>189.07499999999999</c:v>
                </c:pt>
                <c:pt idx="1306">
                  <c:v>189.22499999999999</c:v>
                </c:pt>
                <c:pt idx="1307">
                  <c:v>189.375</c:v>
                </c:pt>
                <c:pt idx="1308">
                  <c:v>189.52500000000001</c:v>
                </c:pt>
                <c:pt idx="1309">
                  <c:v>189.67499999999998</c:v>
                </c:pt>
                <c:pt idx="1310">
                  <c:v>189.82500000000007</c:v>
                </c:pt>
                <c:pt idx="1311">
                  <c:v>189.97499999999999</c:v>
                </c:pt>
                <c:pt idx="1312">
                  <c:v>190.125</c:v>
                </c:pt>
                <c:pt idx="1313">
                  <c:v>190.27499999999998</c:v>
                </c:pt>
                <c:pt idx="1314">
                  <c:v>190.42500000000001</c:v>
                </c:pt>
                <c:pt idx="1315">
                  <c:v>190.57499999999999</c:v>
                </c:pt>
                <c:pt idx="1316">
                  <c:v>190.72499999999999</c:v>
                </c:pt>
                <c:pt idx="1317">
                  <c:v>190.875</c:v>
                </c:pt>
                <c:pt idx="1318">
                  <c:v>191.02500000000001</c:v>
                </c:pt>
                <c:pt idx="1319">
                  <c:v>191.17499999999998</c:v>
                </c:pt>
                <c:pt idx="1320">
                  <c:v>191.32500000000007</c:v>
                </c:pt>
                <c:pt idx="1321">
                  <c:v>191.47499999999999</c:v>
                </c:pt>
                <c:pt idx="1322">
                  <c:v>191.625</c:v>
                </c:pt>
                <c:pt idx="1323">
                  <c:v>191.77499999999998</c:v>
                </c:pt>
                <c:pt idx="1324">
                  <c:v>191.92500000000001</c:v>
                </c:pt>
                <c:pt idx="1325">
                  <c:v>192.07499999999999</c:v>
                </c:pt>
                <c:pt idx="1326">
                  <c:v>192.22499999999999</c:v>
                </c:pt>
                <c:pt idx="1327">
                  <c:v>192.375</c:v>
                </c:pt>
                <c:pt idx="1328">
                  <c:v>192.52500000000001</c:v>
                </c:pt>
                <c:pt idx="1329">
                  <c:v>192.67499999999998</c:v>
                </c:pt>
                <c:pt idx="1330">
                  <c:v>192.82500000000007</c:v>
                </c:pt>
                <c:pt idx="1331">
                  <c:v>192.89000000000001</c:v>
                </c:pt>
                <c:pt idx="1332">
                  <c:v>192.91</c:v>
                </c:pt>
                <c:pt idx="1333">
                  <c:v>192.97499999999999</c:v>
                </c:pt>
                <c:pt idx="1334">
                  <c:v>193.125</c:v>
                </c:pt>
                <c:pt idx="1335">
                  <c:v>193.27499999999998</c:v>
                </c:pt>
                <c:pt idx="1336">
                  <c:v>193.42500000000001</c:v>
                </c:pt>
                <c:pt idx="1337">
                  <c:v>193.57499999999999</c:v>
                </c:pt>
                <c:pt idx="1338">
                  <c:v>193.72499999999999</c:v>
                </c:pt>
                <c:pt idx="1339">
                  <c:v>193.875</c:v>
                </c:pt>
                <c:pt idx="1340">
                  <c:v>194.02500000000001</c:v>
                </c:pt>
                <c:pt idx="1341">
                  <c:v>194.17499999999998</c:v>
                </c:pt>
                <c:pt idx="1342">
                  <c:v>194.32500000000007</c:v>
                </c:pt>
                <c:pt idx="1343">
                  <c:v>194.47499999999999</c:v>
                </c:pt>
                <c:pt idx="1344">
                  <c:v>194.625</c:v>
                </c:pt>
                <c:pt idx="1345">
                  <c:v>194.77499999999998</c:v>
                </c:pt>
                <c:pt idx="1346">
                  <c:v>194.92500000000001</c:v>
                </c:pt>
                <c:pt idx="1347">
                  <c:v>195.07499999999999</c:v>
                </c:pt>
                <c:pt idx="1348">
                  <c:v>195.22499999999999</c:v>
                </c:pt>
                <c:pt idx="1349">
                  <c:v>195.375</c:v>
                </c:pt>
                <c:pt idx="1350">
                  <c:v>195.52500000000001</c:v>
                </c:pt>
                <c:pt idx="1351">
                  <c:v>195.67499999999998</c:v>
                </c:pt>
                <c:pt idx="1352">
                  <c:v>195.82500000000007</c:v>
                </c:pt>
                <c:pt idx="1353">
                  <c:v>195.97499999999999</c:v>
                </c:pt>
                <c:pt idx="1354">
                  <c:v>196.125</c:v>
                </c:pt>
                <c:pt idx="1355">
                  <c:v>196.27499999999998</c:v>
                </c:pt>
                <c:pt idx="1356">
                  <c:v>196.42500000000001</c:v>
                </c:pt>
                <c:pt idx="1357">
                  <c:v>196.57499999999999</c:v>
                </c:pt>
                <c:pt idx="1358">
                  <c:v>196.72499999999999</c:v>
                </c:pt>
                <c:pt idx="1359">
                  <c:v>196.875</c:v>
                </c:pt>
                <c:pt idx="1360">
                  <c:v>197.02500000000001</c:v>
                </c:pt>
                <c:pt idx="1361">
                  <c:v>197.17499999999998</c:v>
                </c:pt>
                <c:pt idx="1362">
                  <c:v>197.32500000000007</c:v>
                </c:pt>
                <c:pt idx="1363">
                  <c:v>197.47499999999999</c:v>
                </c:pt>
                <c:pt idx="1364">
                  <c:v>197.625</c:v>
                </c:pt>
                <c:pt idx="1365">
                  <c:v>197.77499999999998</c:v>
                </c:pt>
                <c:pt idx="1366">
                  <c:v>197.92500000000001</c:v>
                </c:pt>
                <c:pt idx="1367">
                  <c:v>198.07499999999999</c:v>
                </c:pt>
                <c:pt idx="1368">
                  <c:v>198.22499999999999</c:v>
                </c:pt>
                <c:pt idx="1369">
                  <c:v>198.375</c:v>
                </c:pt>
                <c:pt idx="1370">
                  <c:v>198.52500000000001</c:v>
                </c:pt>
                <c:pt idx="1371">
                  <c:v>198.67499999999998</c:v>
                </c:pt>
                <c:pt idx="1372">
                  <c:v>198.82500000000007</c:v>
                </c:pt>
                <c:pt idx="1373">
                  <c:v>198.97499999999999</c:v>
                </c:pt>
                <c:pt idx="1374">
                  <c:v>199.125</c:v>
                </c:pt>
                <c:pt idx="1375">
                  <c:v>199.27499999999998</c:v>
                </c:pt>
                <c:pt idx="1376">
                  <c:v>199.42500000000001</c:v>
                </c:pt>
                <c:pt idx="1377">
                  <c:v>199.57499999999999</c:v>
                </c:pt>
                <c:pt idx="1378">
                  <c:v>199.72499999999999</c:v>
                </c:pt>
                <c:pt idx="1379">
                  <c:v>199.875</c:v>
                </c:pt>
                <c:pt idx="1380">
                  <c:v>200.02500000000001</c:v>
                </c:pt>
                <c:pt idx="1381">
                  <c:v>200.17499999999998</c:v>
                </c:pt>
                <c:pt idx="1382">
                  <c:v>200.32500000000007</c:v>
                </c:pt>
                <c:pt idx="1383">
                  <c:v>200.39000000000001</c:v>
                </c:pt>
                <c:pt idx="1384">
                  <c:v>200.41</c:v>
                </c:pt>
                <c:pt idx="1385">
                  <c:v>200.47499999999999</c:v>
                </c:pt>
                <c:pt idx="1386">
                  <c:v>200.625</c:v>
                </c:pt>
                <c:pt idx="1387">
                  <c:v>200.77499999999998</c:v>
                </c:pt>
                <c:pt idx="1388">
                  <c:v>200.92500000000001</c:v>
                </c:pt>
                <c:pt idx="1389">
                  <c:v>201.07499999999999</c:v>
                </c:pt>
                <c:pt idx="1390">
                  <c:v>201.22499999999999</c:v>
                </c:pt>
                <c:pt idx="1391">
                  <c:v>201.375</c:v>
                </c:pt>
                <c:pt idx="1392">
                  <c:v>201.52500000000001</c:v>
                </c:pt>
                <c:pt idx="1393">
                  <c:v>201.67499999999998</c:v>
                </c:pt>
                <c:pt idx="1394">
                  <c:v>201.82500000000007</c:v>
                </c:pt>
                <c:pt idx="1395">
                  <c:v>201.97499999999999</c:v>
                </c:pt>
                <c:pt idx="1396">
                  <c:v>202.125</c:v>
                </c:pt>
                <c:pt idx="1397">
                  <c:v>202.27499999999998</c:v>
                </c:pt>
                <c:pt idx="1398">
                  <c:v>202.42500000000001</c:v>
                </c:pt>
                <c:pt idx="1399">
                  <c:v>202.57499999999999</c:v>
                </c:pt>
                <c:pt idx="1400">
                  <c:v>202.72499999999999</c:v>
                </c:pt>
                <c:pt idx="1401">
                  <c:v>202.875</c:v>
                </c:pt>
                <c:pt idx="1402">
                  <c:v>203.02500000000001</c:v>
                </c:pt>
                <c:pt idx="1403">
                  <c:v>203.17499999999998</c:v>
                </c:pt>
                <c:pt idx="1404">
                  <c:v>203.32500000000007</c:v>
                </c:pt>
                <c:pt idx="1405">
                  <c:v>203.39999999999901</c:v>
                </c:pt>
              </c:numCache>
            </c:numRef>
          </c:xVal>
          <c:yVal>
            <c:numRef>
              <c:f>DHBT49_evl_Jc0!$F$3:$F$1408</c:f>
              <c:numCache>
                <c:formatCode>General</c:formatCode>
                <c:ptCount val="1406"/>
                <c:pt idx="0">
                  <c:v>-0.4864731761723099</c:v>
                </c:pt>
                <c:pt idx="1">
                  <c:v>-0.48647818538767834</c:v>
                </c:pt>
                <c:pt idx="2">
                  <c:v>-0.48648825874432677</c:v>
                </c:pt>
                <c:pt idx="3">
                  <c:v>-0.48649849749152002</c:v>
                </c:pt>
                <c:pt idx="4">
                  <c:v>-0.48650901392117901</c:v>
                </c:pt>
                <c:pt idx="5">
                  <c:v>-0.48651992338495498</c:v>
                </c:pt>
                <c:pt idx="6">
                  <c:v>-0.48653134556087102</c:v>
                </c:pt>
                <c:pt idx="7">
                  <c:v>-0.48654340576817401</c:v>
                </c:pt>
                <c:pt idx="8">
                  <c:v>-0.48655623634485573</c:v>
                </c:pt>
                <c:pt idx="9">
                  <c:v>-0.48656997810316038</c:v>
                </c:pt>
                <c:pt idx="10">
                  <c:v>-0.48658478187923926</c:v>
                </c:pt>
                <c:pt idx="11">
                  <c:v>-0.48660081019411838</c:v>
                </c:pt>
                <c:pt idx="12">
                  <c:v>-0.48661823904461637</c:v>
                </c:pt>
                <c:pt idx="13">
                  <c:v>-0.48663725984412676</c:v>
                </c:pt>
                <c:pt idx="14">
                  <c:v>-0.48665808153513701</c:v>
                </c:pt>
                <c:pt idx="15">
                  <c:v>-0.48668093289716302</c:v>
                </c:pt>
                <c:pt idx="16">
                  <c:v>-0.48670606507622138</c:v>
                </c:pt>
                <c:pt idx="17">
                  <c:v>-0.48673375436446098</c:v>
                </c:pt>
                <c:pt idx="18">
                  <c:v>-0.48676430526158798</c:v>
                </c:pt>
                <c:pt idx="19">
                  <c:v>-0.48679805385306302</c:v>
                </c:pt>
                <c:pt idx="20">
                  <c:v>-0.48683537154385914</c:v>
                </c:pt>
                <c:pt idx="21">
                  <c:v>-0.48687666919087186</c:v>
                </c:pt>
                <c:pt idx="22">
                  <c:v>-0.48692240168194273</c:v>
                </c:pt>
                <c:pt idx="23">
                  <c:v>-0.48697307301501402</c:v>
                </c:pt>
                <c:pt idx="24">
                  <c:v>-0.48702924193712632</c:v>
                </c:pt>
                <c:pt idx="25">
                  <c:v>-0.48709152821011975</c:v>
                </c:pt>
                <c:pt idx="26">
                  <c:v>-0.48716061957792578</c:v>
                </c:pt>
                <c:pt idx="27">
                  <c:v>-0.48723727951946277</c:v>
                </c:pt>
                <c:pt idx="28">
                  <c:v>-0.48732235588162615</c:v>
                </c:pt>
                <c:pt idx="29">
                  <c:v>-0.48741679049865644</c:v>
                </c:pt>
                <c:pt idx="30">
                  <c:v>-0.48752162991781856</c:v>
                </c:pt>
                <c:pt idx="31">
                  <c:v>-0.48763803736681832</c:v>
                </c:pt>
                <c:pt idx="32">
                  <c:v>-0.48776730611625702</c:v>
                </c:pt>
                <c:pt idx="33">
                  <c:v>-0.48791087441093289</c:v>
                </c:pt>
                <c:pt idx="34">
                  <c:v>-0.48807034216752232</c:v>
                </c:pt>
                <c:pt idx="35">
                  <c:v>-0.48824748966360598</c:v>
                </c:pt>
                <c:pt idx="36">
                  <c:v>-0.48844429847480214</c:v>
                </c:pt>
                <c:pt idx="37">
                  <c:v>-0.48866297495391214</c:v>
                </c:pt>
                <c:pt idx="38">
                  <c:v>-0.48890597658928614</c:v>
                </c:pt>
                <c:pt idx="39">
                  <c:v>-0.48917604163039902</c:v>
                </c:pt>
                <c:pt idx="40">
                  <c:v>-0.48947622242846289</c:v>
                </c:pt>
                <c:pt idx="41">
                  <c:v>-0.48980992301042925</c:v>
                </c:pt>
                <c:pt idx="42">
                  <c:v>-0.49018094148849878</c:v>
                </c:pt>
                <c:pt idx="43">
                  <c:v>-0.49059351800677575</c:v>
                </c:pt>
                <c:pt idx="44">
                  <c:v>-0.49105238904568338</c:v>
                </c:pt>
                <c:pt idx="45">
                  <c:v>-0.49156284904739578</c:v>
                </c:pt>
                <c:pt idx="46">
                  <c:v>-0.49213082049732876</c:v>
                </c:pt>
                <c:pt idx="47">
                  <c:v>-0.49276293380425079</c:v>
                </c:pt>
                <c:pt idx="48">
                  <c:v>-0.49346661857353302</c:v>
                </c:pt>
                <c:pt idx="49">
                  <c:v>-0.49425020817499732</c:v>
                </c:pt>
                <c:pt idx="50">
                  <c:v>-0.49512305988201438</c:v>
                </c:pt>
                <c:pt idx="51">
                  <c:v>-0.49609569331946179</c:v>
                </c:pt>
                <c:pt idx="52">
                  <c:v>-0.49717995052573</c:v>
                </c:pt>
                <c:pt idx="53">
                  <c:v>-0.49838918163623225</c:v>
                </c:pt>
                <c:pt idx="54">
                  <c:v>-0.49973846106686337</c:v>
                </c:pt>
                <c:pt idx="55">
                  <c:v>-0.50124484016045401</c:v>
                </c:pt>
                <c:pt idx="56">
                  <c:v>-0.50292764361300779</c:v>
                </c:pt>
                <c:pt idx="57">
                  <c:v>-0.50480881869129379</c:v>
                </c:pt>
                <c:pt idx="58">
                  <c:v>-0.50691334837999458</c:v>
                </c:pt>
                <c:pt idx="59">
                  <c:v>-0.50926974227023358</c:v>
                </c:pt>
                <c:pt idx="60">
                  <c:v>-0.51191062236931895</c:v>
                </c:pt>
                <c:pt idx="61">
                  <c:v>-0.51487342526156299</c:v>
                </c:pt>
                <c:pt idx="62">
                  <c:v>-0.51820124742516904</c:v>
                </c:pt>
                <c:pt idx="63">
                  <c:v>-0.52194386733367404</c:v>
                </c:pt>
                <c:pt idx="64">
                  <c:v>-0.52615898669307604</c:v>
                </c:pt>
                <c:pt idx="65">
                  <c:v>-0.5309137444700035</c:v>
                </c:pt>
                <c:pt idx="66">
                  <c:v>-0.53628657405652158</c:v>
                </c:pt>
                <c:pt idx="67">
                  <c:v>-0.54236947421952364</c:v>
                </c:pt>
                <c:pt idx="68">
                  <c:v>-0.54582014733374795</c:v>
                </c:pt>
                <c:pt idx="69">
                  <c:v>-0.30817504704059201</c:v>
                </c:pt>
                <c:pt idx="70">
                  <c:v>-0.31196935224997102</c:v>
                </c:pt>
                <c:pt idx="71">
                  <c:v>-0.31903766337133138</c:v>
                </c:pt>
                <c:pt idx="72">
                  <c:v>-0.32561693368345079</c:v>
                </c:pt>
                <c:pt idx="73">
                  <c:v>-0.33173681036351732</c:v>
                </c:pt>
                <c:pt idx="74">
                  <c:v>-0.33742534968910437</c:v>
                </c:pt>
                <c:pt idx="75">
                  <c:v>-0.34270904635630378</c:v>
                </c:pt>
                <c:pt idx="76">
                  <c:v>-0.34761286985416318</c:v>
                </c:pt>
                <c:pt idx="77">
                  <c:v>-0.35216030628056832</c:v>
                </c:pt>
                <c:pt idx="78">
                  <c:v>-0.3563734041991839</c:v>
                </c:pt>
                <c:pt idx="79">
                  <c:v>-0.36027282333007538</c:v>
                </c:pt>
                <c:pt idx="80">
                  <c:v>-0.36387788503999979</c:v>
                </c:pt>
                <c:pt idx="81">
                  <c:v>-0.36720662375227814</c:v>
                </c:pt>
                <c:pt idx="82">
                  <c:v>-0.37027583853239693</c:v>
                </c:pt>
                <c:pt idx="83">
                  <c:v>-0.37310114422507801</c:v>
                </c:pt>
                <c:pt idx="84">
                  <c:v>-0.37569702162292001</c:v>
                </c:pt>
                <c:pt idx="85">
                  <c:v>-0.37807686623727133</c:v>
                </c:pt>
                <c:pt idx="86">
                  <c:v>-0.38025303531991089</c:v>
                </c:pt>
                <c:pt idx="87">
                  <c:v>-0.3822368928509749</c:v>
                </c:pt>
                <c:pt idx="88">
                  <c:v>-0.38403885226517298</c:v>
                </c:pt>
                <c:pt idx="89">
                  <c:v>-0.38566841673634078</c:v>
                </c:pt>
                <c:pt idx="90">
                  <c:v>-0.38713421688031202</c:v>
                </c:pt>
                <c:pt idx="91">
                  <c:v>-0.38844404576935937</c:v>
                </c:pt>
                <c:pt idx="92">
                  <c:v>-0.38960489117856772</c:v>
                </c:pt>
                <c:pt idx="93">
                  <c:v>-0.39062296500659738</c:v>
                </c:pt>
                <c:pt idx="94">
                  <c:v>-0.3915037298307279</c:v>
                </c:pt>
                <c:pt idx="95">
                  <c:v>-0.39225192256977298</c:v>
                </c:pt>
                <c:pt idx="96">
                  <c:v>-0.39287157523881433</c:v>
                </c:pt>
                <c:pt idx="97">
                  <c:v>-0.39336603278727167</c:v>
                </c:pt>
                <c:pt idx="98">
                  <c:v>-0.39373796801713701</c:v>
                </c:pt>
                <c:pt idx="99">
                  <c:v>-0.39398939358148444</c:v>
                </c:pt>
                <c:pt idx="100">
                  <c:v>-0.39412167106517637</c:v>
                </c:pt>
                <c:pt idx="101">
                  <c:v>-0.39413551715035938</c:v>
                </c:pt>
                <c:pt idx="102">
                  <c:v>-0.39403100686892101</c:v>
                </c:pt>
                <c:pt idx="103">
                  <c:v>-0.3938075739432918</c:v>
                </c:pt>
                <c:pt idx="104">
                  <c:v>-0.39346400821571614</c:v>
                </c:pt>
                <c:pt idx="105">
                  <c:v>-0.39299845016495244</c:v>
                </c:pt>
                <c:pt idx="106">
                  <c:v>-0.39240838250826138</c:v>
                </c:pt>
                <c:pt idx="107">
                  <c:v>-0.39169061888622297</c:v>
                </c:pt>
                <c:pt idx="108">
                  <c:v>-0.39084128962816478</c:v>
                </c:pt>
                <c:pt idx="109">
                  <c:v>-0.38985582459752338</c:v>
                </c:pt>
                <c:pt idx="110">
                  <c:v>-0.38872893311942386</c:v>
                </c:pt>
                <c:pt idx="111">
                  <c:v>-0.38745458099749486</c:v>
                </c:pt>
                <c:pt idx="112">
                  <c:v>-0.38602596463398015</c:v>
                </c:pt>
                <c:pt idx="113">
                  <c:v>-0.38443548227686314</c:v>
                </c:pt>
                <c:pt idx="114">
                  <c:v>-0.38267470243054902</c:v>
                </c:pt>
                <c:pt idx="115">
                  <c:v>-0.38073432948324132</c:v>
                </c:pt>
                <c:pt idx="116">
                  <c:v>-0.37860416662498514</c:v>
                </c:pt>
                <c:pt idx="117">
                  <c:v>-0.376273076156312</c:v>
                </c:pt>
                <c:pt idx="118">
                  <c:v>-0.37372893731910856</c:v>
                </c:pt>
                <c:pt idx="119">
                  <c:v>-0.37095860181966533</c:v>
                </c:pt>
                <c:pt idx="120">
                  <c:v>-0.3679478472598568</c:v>
                </c:pt>
                <c:pt idx="121">
                  <c:v>-0.36468132874692399</c:v>
                </c:pt>
                <c:pt idx="122">
                  <c:v>-0.3611425290166449</c:v>
                </c:pt>
                <c:pt idx="123">
                  <c:v>-0.35731370747992425</c:v>
                </c:pt>
                <c:pt idx="124">
                  <c:v>-0.35317584869033175</c:v>
                </c:pt>
                <c:pt idx="125">
                  <c:v>-0.34870861083106958</c:v>
                </c:pt>
                <c:pt idx="126">
                  <c:v>-0.34389027493580177</c:v>
                </c:pt>
                <c:pt idx="127">
                  <c:v>-0.33869769568995656</c:v>
                </c:pt>
                <c:pt idx="128">
                  <c:v>-0.3331062548088769</c:v>
                </c:pt>
                <c:pt idx="129">
                  <c:v>-0.32708981815775173</c:v>
                </c:pt>
                <c:pt idx="130">
                  <c:v>-0.32062069796673237</c:v>
                </c:pt>
                <c:pt idx="131">
                  <c:v>-0.31366962170395302</c:v>
                </c:pt>
                <c:pt idx="132">
                  <c:v>-0.30620570939982161</c:v>
                </c:pt>
                <c:pt idx="133">
                  <c:v>-0.29819646146849632</c:v>
                </c:pt>
                <c:pt idx="134">
                  <c:v>-0.28962591950472932</c:v>
                </c:pt>
                <c:pt idx="135">
                  <c:v>-0.28045837611622132</c:v>
                </c:pt>
                <c:pt idx="136">
                  <c:v>-0.27065662276090902</c:v>
                </c:pt>
                <c:pt idx="137">
                  <c:v>-0.26018200012120202</c:v>
                </c:pt>
                <c:pt idx="138">
                  <c:v>-0.25025867428499132</c:v>
                </c:pt>
                <c:pt idx="139">
                  <c:v>-0.24084993192584442</c:v>
                </c:pt>
                <c:pt idx="140">
                  <c:v>-0.23192205152717954</c:v>
                </c:pt>
                <c:pt idx="141">
                  <c:v>-0.22344401193599461</c:v>
                </c:pt>
                <c:pt idx="142">
                  <c:v>-0.21538723403023174</c:v>
                </c:pt>
                <c:pt idx="143">
                  <c:v>-0.20772535120365287</c:v>
                </c:pt>
                <c:pt idx="144">
                  <c:v>-0.20043400499908801</c:v>
                </c:pt>
                <c:pt idx="145">
                  <c:v>-0.19349066274503338</c:v>
                </c:pt>
                <c:pt idx="146">
                  <c:v>-0.18687445449102763</c:v>
                </c:pt>
                <c:pt idx="147">
                  <c:v>-0.18056602690898688</c:v>
                </c:pt>
                <c:pt idx="148">
                  <c:v>-0.17454741214276587</c:v>
                </c:pt>
                <c:pt idx="149">
                  <c:v>-0.16880190985619761</c:v>
                </c:pt>
                <c:pt idx="150">
                  <c:v>-0.1633139809587589</c:v>
                </c:pt>
                <c:pt idx="151">
                  <c:v>-0.15806915168398838</c:v>
                </c:pt>
                <c:pt idx="152">
                  <c:v>-0.153053926864609</c:v>
                </c:pt>
                <c:pt idx="153">
                  <c:v>-0.14825571139402299</c:v>
                </c:pt>
                <c:pt idx="154">
                  <c:v>-0.14366273899052001</c:v>
                </c:pt>
                <c:pt idx="155">
                  <c:v>-0.13926400749123269</c:v>
                </c:pt>
                <c:pt idx="156">
                  <c:v>-0.13504922000034542</c:v>
                </c:pt>
                <c:pt idx="157">
                  <c:v>-0.13100873130273599</c:v>
                </c:pt>
                <c:pt idx="158">
                  <c:v>-0.12713349903217999</c:v>
                </c:pt>
                <c:pt idx="159">
                  <c:v>-0.12341503915438902</c:v>
                </c:pt>
                <c:pt idx="160">
                  <c:v>-0.11984538539124602</c:v>
                </c:pt>
                <c:pt idx="161">
                  <c:v>-0.11641696130458302</c:v>
                </c:pt>
                <c:pt idx="162">
                  <c:v>-0.11312274022325562</c:v>
                </c:pt>
                <c:pt idx="163">
                  <c:v>-0.10995610730759102</c:v>
                </c:pt>
                <c:pt idx="164">
                  <c:v>-0.106910831016043</c:v>
                </c:pt>
                <c:pt idx="165">
                  <c:v>-0.10398103681992198</c:v>
                </c:pt>
                <c:pt idx="166">
                  <c:v>-0.10116118296577521</c:v>
                </c:pt>
                <c:pt idx="167">
                  <c:v>-9.8446038104746766E-2</c:v>
                </c:pt>
                <c:pt idx="168">
                  <c:v>-9.5830660626137848E-2</c:v>
                </c:pt>
                <c:pt idx="169">
                  <c:v>-9.3310379548264683E-2</c:v>
                </c:pt>
                <c:pt idx="170">
                  <c:v>-9.0880776833985183E-2</c:v>
                </c:pt>
                <c:pt idx="171">
                  <c:v>-8.853767101099691E-2</c:v>
                </c:pt>
                <c:pt idx="172">
                  <c:v>-8.6277101988352298E-2</c:v>
                </c:pt>
                <c:pt idx="173">
                  <c:v>-8.4095316970831543E-2</c:v>
                </c:pt>
                <c:pt idx="174">
                  <c:v>-8.1988757381874902E-2</c:v>
                </c:pt>
                <c:pt idx="175">
                  <c:v>-7.99540467139601E-2</c:v>
                </c:pt>
                <c:pt idx="176">
                  <c:v>-7.7987979232579829E-2</c:v>
                </c:pt>
                <c:pt idx="177">
                  <c:v>-7.608750946657182E-2</c:v>
                </c:pt>
                <c:pt idx="178">
                  <c:v>-7.4249742423445397E-2</c:v>
                </c:pt>
                <c:pt idx="179">
                  <c:v>-7.2471924473668736E-2</c:v>
                </c:pt>
                <c:pt idx="180">
                  <c:v>-7.0751434852696929E-2</c:v>
                </c:pt>
                <c:pt idx="181">
                  <c:v>-6.908577773385402E-2</c:v>
                </c:pt>
                <c:pt idx="182">
                  <c:v>-6.7472574829123264E-2</c:v>
                </c:pt>
                <c:pt idx="183">
                  <c:v>-6.5909558478441002E-2</c:v>
                </c:pt>
                <c:pt idx="184">
                  <c:v>-6.4394565191365494E-2</c:v>
                </c:pt>
                <c:pt idx="185">
                  <c:v>-6.29255296078821E-2</c:v>
                </c:pt>
                <c:pt idx="186">
                  <c:v>-6.1500478847832288E-2</c:v>
                </c:pt>
                <c:pt idx="187">
                  <c:v>-6.0117527220854346E-2</c:v>
                </c:pt>
                <c:pt idx="188">
                  <c:v>-5.8774871018980122E-2</c:v>
                </c:pt>
                <c:pt idx="189">
                  <c:v>-5.7470784384535997E-2</c:v>
                </c:pt>
                <c:pt idx="190">
                  <c:v>-5.6203614692266833E-2</c:v>
                </c:pt>
                <c:pt idx="191">
                  <c:v>-5.4971778453322323E-2</c:v>
                </c:pt>
                <c:pt idx="192">
                  <c:v>-5.3773757471219312E-2</c:v>
                </c:pt>
                <c:pt idx="193">
                  <c:v>-5.2608095231843878E-2</c:v>
                </c:pt>
                <c:pt idx="194">
                  <c:v>-5.1473393511036913E-2</c:v>
                </c:pt>
                <c:pt idx="195">
                  <c:v>-5.0368309184648997E-2</c:v>
                </c:pt>
                <c:pt idx="196">
                  <c:v>-4.9291551227129318E-2</c:v>
                </c:pt>
                <c:pt idx="197">
                  <c:v>-4.8241877885826234E-2</c:v>
                </c:pt>
                <c:pt idx="198">
                  <c:v>-4.7218094019147359E-2</c:v>
                </c:pt>
                <c:pt idx="199">
                  <c:v>-4.6219048587622789E-2</c:v>
                </c:pt>
                <c:pt idx="200">
                  <c:v>-4.5243632287758177E-2</c:v>
                </c:pt>
                <c:pt idx="201">
                  <c:v>-4.4290775319273813E-2</c:v>
                </c:pt>
                <c:pt idx="202">
                  <c:v>-4.3359445277060676E-2</c:v>
                </c:pt>
                <c:pt idx="203">
                  <c:v>-4.2448645159779398E-2</c:v>
                </c:pt>
                <c:pt idx="204">
                  <c:v>-4.1557411487622903E-2</c:v>
                </c:pt>
                <c:pt idx="205">
                  <c:v>-4.0691295603510501E-2</c:v>
                </c:pt>
                <c:pt idx="206">
                  <c:v>-3.9849402487004984E-2</c:v>
                </c:pt>
                <c:pt idx="207">
                  <c:v>-3.9030872021341333E-2</c:v>
                </c:pt>
                <c:pt idx="208">
                  <c:v>-3.8234877280770657E-2</c:v>
                </c:pt>
                <c:pt idx="209">
                  <c:v>-3.7460622912988698E-2</c:v>
                </c:pt>
                <c:pt idx="210">
                  <c:v>-3.6707343610665487E-2</c:v>
                </c:pt>
                <c:pt idx="211">
                  <c:v>-3.5974302666476866E-2</c:v>
                </c:pt>
                <c:pt idx="212">
                  <c:v>-3.5260790606455455E-2</c:v>
                </c:pt>
                <c:pt idx="213">
                  <c:v>-3.4566123896794199E-2</c:v>
                </c:pt>
                <c:pt idx="214">
                  <c:v>-3.3889643719588365E-2</c:v>
                </c:pt>
                <c:pt idx="215">
                  <c:v>-3.32307148132924E-2</c:v>
                </c:pt>
                <c:pt idx="216">
                  <c:v>-3.258872437395316E-2</c:v>
                </c:pt>
                <c:pt idx="217">
                  <c:v>-3.1963081013538203E-2</c:v>
                </c:pt>
                <c:pt idx="218">
                  <c:v>-3.1353213771928443E-2</c:v>
                </c:pt>
                <c:pt idx="219">
                  <c:v>-3.0758571179354099E-2</c:v>
                </c:pt>
                <c:pt idx="220">
                  <c:v>-3.0178620366284801E-2</c:v>
                </c:pt>
                <c:pt idx="221">
                  <c:v>-2.9612846217954014E-2</c:v>
                </c:pt>
                <c:pt idx="222">
                  <c:v>-2.9060750570896601E-2</c:v>
                </c:pt>
                <c:pt idx="223">
                  <c:v>-2.8521851449046801E-2</c:v>
                </c:pt>
                <c:pt idx="224">
                  <c:v>-2.7995682337083206E-2</c:v>
                </c:pt>
                <c:pt idx="225">
                  <c:v>-2.7481791488877968E-2</c:v>
                </c:pt>
                <c:pt idx="226">
                  <c:v>-2.6979741269020505E-2</c:v>
                </c:pt>
                <c:pt idx="227">
                  <c:v>-2.6489107525534392E-2</c:v>
                </c:pt>
                <c:pt idx="228">
                  <c:v>-2.6009478992000949E-2</c:v>
                </c:pt>
                <c:pt idx="229">
                  <c:v>-2.5540456717437651E-2</c:v>
                </c:pt>
                <c:pt idx="230">
                  <c:v>-2.5081653522361694E-2</c:v>
                </c:pt>
                <c:pt idx="231">
                  <c:v>-2.4632693479574939E-2</c:v>
                </c:pt>
                <c:pt idx="232">
                  <c:v>-2.4193211418300803E-2</c:v>
                </c:pt>
                <c:pt idx="233">
                  <c:v>-2.3762852450374749E-2</c:v>
                </c:pt>
                <c:pt idx="234">
                  <c:v>-2.3341271517275032E-2</c:v>
                </c:pt>
                <c:pt idx="235">
                  <c:v>-2.2928132956856948E-2</c:v>
                </c:pt>
                <c:pt idx="236">
                  <c:v>-2.2523110088716925E-2</c:v>
                </c:pt>
                <c:pt idx="237">
                  <c:v>-2.2125884817175038E-2</c:v>
                </c:pt>
                <c:pt idx="238">
                  <c:v>-2.1736147250932539E-2</c:v>
                </c:pt>
                <c:pt idx="239">
                  <c:v>-2.135359533850531E-2</c:v>
                </c:pt>
                <c:pt idx="240">
                  <c:v>-2.0977934518600097E-2</c:v>
                </c:pt>
                <c:pt idx="241">
                  <c:v>-2.0608877384636671E-2</c:v>
                </c:pt>
                <c:pt idx="242">
                  <c:v>-2.0246143362673295E-2</c:v>
                </c:pt>
                <c:pt idx="243">
                  <c:v>-1.9889458402032864E-2</c:v>
                </c:pt>
                <c:pt idx="244">
                  <c:v>-1.9538554677968764E-2</c:v>
                </c:pt>
                <c:pt idx="245">
                  <c:v>-1.9193170305745553E-2</c:v>
                </c:pt>
                <c:pt idx="246">
                  <c:v>-1.8853049065546721E-2</c:v>
                </c:pt>
                <c:pt idx="247">
                  <c:v>-1.8517940137657601E-2</c:v>
                </c:pt>
                <c:pt idx="248">
                  <c:v>-1.8187597847396434E-2</c:v>
                </c:pt>
                <c:pt idx="249">
                  <c:v>-1.7861781419300782E-2</c:v>
                </c:pt>
                <c:pt idx="250">
                  <c:v>-1.7540254740108674E-2</c:v>
                </c:pt>
                <c:pt idx="251">
                  <c:v>-1.7222786130087556E-2</c:v>
                </c:pt>
                <c:pt idx="252">
                  <c:v>-1.6909148122303503E-2</c:v>
                </c:pt>
                <c:pt idx="253">
                  <c:v>-1.6599117249433065E-2</c:v>
                </c:pt>
                <c:pt idx="254">
                  <c:v>-1.6292473837752754E-2</c:v>
                </c:pt>
                <c:pt idx="255">
                  <c:v>-1.5989001807956232E-2</c:v>
                </c:pt>
                <c:pt idx="256">
                  <c:v>-1.5688488482469252E-2</c:v>
                </c:pt>
                <c:pt idx="257">
                  <c:v>-1.5390724398951944E-2</c:v>
                </c:pt>
                <c:pt idx="258">
                  <c:v>-1.5095503129696999E-2</c:v>
                </c:pt>
                <c:pt idx="259">
                  <c:v>-1.48026211066449E-2</c:v>
                </c:pt>
                <c:pt idx="260">
                  <c:v>-1.4511877451756501E-2</c:v>
                </c:pt>
                <c:pt idx="261">
                  <c:v>-1.4223073812497331E-2</c:v>
                </c:pt>
                <c:pt idx="262">
                  <c:v>-1.3936014202202239E-2</c:v>
                </c:pt>
                <c:pt idx="263">
                  <c:v>-1.3650504845098353E-2</c:v>
                </c:pt>
                <c:pt idx="264">
                  <c:v>-1.3366354025789324E-2</c:v>
                </c:pt>
                <c:pt idx="265">
                  <c:v>-1.3083371942995645E-2</c:v>
                </c:pt>
                <c:pt idx="266">
                  <c:v>-1.2801370567381724E-2</c:v>
                </c:pt>
                <c:pt idx="267">
                  <c:v>-1.2520163503288124E-2</c:v>
                </c:pt>
                <c:pt idx="268">
                  <c:v>-1.2239565854217324E-2</c:v>
                </c:pt>
                <c:pt idx="269">
                  <c:v>-1.1959394091919325E-2</c:v>
                </c:pt>
                <c:pt idx="270">
                  <c:v>-1.1679465928936301E-2</c:v>
                </c:pt>
                <c:pt idx="271">
                  <c:v>-1.1399600194478001E-2</c:v>
                </c:pt>
                <c:pt idx="272">
                  <c:v>-1.1119616713503699E-2</c:v>
                </c:pt>
                <c:pt idx="273">
                  <c:v>-1.0839336188900898E-2</c:v>
                </c:pt>
                <c:pt idx="274">
                  <c:v>-1.0558580086651203E-2</c:v>
                </c:pt>
                <c:pt idx="275">
                  <c:v>-1.02771705238906E-2</c:v>
                </c:pt>
                <c:pt idx="276">
                  <c:v>-9.9949301597746232E-3</c:v>
                </c:pt>
                <c:pt idx="277">
                  <c:v>-9.7116820890641546E-3</c:v>
                </c:pt>
                <c:pt idx="278">
                  <c:v>-9.4272497383609821E-3</c:v>
                </c:pt>
                <c:pt idx="279">
                  <c:v>-9.1414567649241701E-3</c:v>
                </c:pt>
                <c:pt idx="280">
                  <c:v>-8.8541269580083102E-3</c:v>
                </c:pt>
                <c:pt idx="281">
                  <c:v>-8.5650841426683777E-3</c:v>
                </c:pt>
                <c:pt idx="282">
                  <c:v>-8.2741520859850298E-3</c:v>
                </c:pt>
                <c:pt idx="283">
                  <c:v>-7.9811544056736343E-3</c:v>
                </c:pt>
                <c:pt idx="284">
                  <c:v>-7.68591448103308E-3</c:v>
                </c:pt>
                <c:pt idx="285">
                  <c:v>-7.3882553662185692E-3</c:v>
                </c:pt>
                <c:pt idx="286">
                  <c:v>-7.0879997058051142E-3</c:v>
                </c:pt>
                <c:pt idx="287">
                  <c:v>-6.7849696526338914E-3</c:v>
                </c:pt>
                <c:pt idx="288">
                  <c:v>-6.4789867879251522E-3</c:v>
                </c:pt>
                <c:pt idx="289">
                  <c:v>-6.1698720436545E-3</c:v>
                </c:pt>
                <c:pt idx="290">
                  <c:v>-5.8574456271958085E-3</c:v>
                </c:pt>
                <c:pt idx="291">
                  <c:v>-5.5415269482312901E-3</c:v>
                </c:pt>
                <c:pt idx="292">
                  <c:v>-5.2219345479471695E-3</c:v>
                </c:pt>
                <c:pt idx="293">
                  <c:v>-4.8984860305249997E-3</c:v>
                </c:pt>
                <c:pt idx="294">
                  <c:v>-4.5709979969532771E-3</c:v>
                </c:pt>
                <c:pt idx="295">
                  <c:v>-4.239285981189291E-3</c:v>
                </c:pt>
                <c:pt idx="296">
                  <c:v>-3.9031643886953318E-3</c:v>
                </c:pt>
                <c:pt idx="297">
                  <c:v>-3.5624464373955602E-3</c:v>
                </c:pt>
                <c:pt idx="298">
                  <c:v>-3.2169441010854193E-3</c:v>
                </c:pt>
                <c:pt idx="299">
                  <c:v>-2.86646805534718E-3</c:v>
                </c:pt>
                <c:pt idx="300">
                  <c:v>-2.5108276260175071E-3</c:v>
                </c:pt>
                <c:pt idx="301">
                  <c:v>-2.1498307402636509E-3</c:v>
                </c:pt>
                <c:pt idx="302">
                  <c:v>-1.7832838803260081E-3</c:v>
                </c:pt>
                <c:pt idx="303">
                  <c:v>-1.4109920399913948E-3</c:v>
                </c:pt>
                <c:pt idx="304">
                  <c:v>-1.0327586838627628E-3</c:v>
                </c:pt>
                <c:pt idx="305" formatCode="0.00E+00">
                  <c:v>-6.4838570949654921E-4</c:v>
                </c:pt>
                <c:pt idx="306" formatCode="0.00E+00">
                  <c:v>-2.5767341247906456E-4</c:v>
                </c:pt>
                <c:pt idx="307" formatCode="0.00E+00">
                  <c:v>1.3957954547838566E-4</c:v>
                </c:pt>
                <c:pt idx="308" formatCode="0.00E+00">
                  <c:v>5.4357610181577113E-4</c:v>
                </c:pt>
                <c:pt idx="309" formatCode="0.00E+00">
                  <c:v>9.545209695087704E-4</c:v>
                </c:pt>
                <c:pt idx="310">
                  <c:v>1.3726205612885087E-3</c:v>
                </c:pt>
                <c:pt idx="311">
                  <c:v>1.7980830103880886E-3</c:v>
                </c:pt>
                <c:pt idx="312">
                  <c:v>2.2311181875407362E-3</c:v>
                </c:pt>
                <c:pt idx="313">
                  <c:v>2.6719377141484302E-3</c:v>
                </c:pt>
                <c:pt idx="314">
                  <c:v>3.1207549715559675E-3</c:v>
                </c:pt>
                <c:pt idx="315">
                  <c:v>3.5777851063480996E-3</c:v>
                </c:pt>
                <c:pt idx="316">
                  <c:v>4.0432450315983828E-3</c:v>
                </c:pt>
                <c:pt idx="317">
                  <c:v>4.5173534239850831E-3</c:v>
                </c:pt>
                <c:pt idx="318">
                  <c:v>5.0003307167043798E-3</c:v>
                </c:pt>
                <c:pt idx="319">
                  <c:v>5.4923990880959648E-3</c:v>
                </c:pt>
                <c:pt idx="320">
                  <c:v>5.9937824459082249E-3</c:v>
                </c:pt>
                <c:pt idx="321">
                  <c:v>6.5047064071264114E-3</c:v>
                </c:pt>
                <c:pt idx="322">
                  <c:v>7.0253982732919745E-3</c:v>
                </c:pt>
                <c:pt idx="323">
                  <c:v>7.5560870012376866E-3</c:v>
                </c:pt>
                <c:pt idx="324">
                  <c:v>8.0970031691820505E-3</c:v>
                </c:pt>
                <c:pt idx="325">
                  <c:v>8.6483789381062107E-3</c:v>
                </c:pt>
                <c:pt idx="326">
                  <c:v>9.2104480083685727E-3</c:v>
                </c:pt>
                <c:pt idx="327">
                  <c:v>9.7834455714951619E-3</c:v>
                </c:pt>
                <c:pt idx="328">
                  <c:v>1.0367608257106423E-2</c:v>
                </c:pt>
                <c:pt idx="329">
                  <c:v>1.0963174074939148E-2</c:v>
                </c:pt>
                <c:pt idx="330">
                  <c:v>1.1570382351932425E-2</c:v>
                </c:pt>
                <c:pt idx="331">
                  <c:v>1.2189473664361744E-2</c:v>
                </c:pt>
                <c:pt idx="332">
                  <c:v>1.2820689765003352E-2</c:v>
                </c:pt>
                <c:pt idx="333">
                  <c:v>1.3464273505336705E-2</c:v>
                </c:pt>
                <c:pt idx="334">
                  <c:v>1.4120468752789621E-2</c:v>
                </c:pt>
                <c:pt idx="335">
                  <c:v>1.4789520303060763E-2</c:v>
                </c:pt>
                <c:pt idx="336">
                  <c:v>1.5471673787550424E-2</c:v>
                </c:pt>
                <c:pt idx="337">
                  <c:v>1.6167175575959834E-2</c:v>
                </c:pt>
                <c:pt idx="338">
                  <c:v>1.6876272674128705E-2</c:v>
                </c:pt>
                <c:pt idx="339">
                  <c:v>1.7599212617197126E-2</c:v>
                </c:pt>
                <c:pt idx="340">
                  <c:v>1.8336243358200797E-2</c:v>
                </c:pt>
                <c:pt idx="341">
                  <c:v>1.90876131522228E-2</c:v>
                </c:pt>
                <c:pt idx="342">
                  <c:v>1.9853570436243452E-2</c:v>
                </c:pt>
                <c:pt idx="343">
                  <c:v>2.0634363704861686E-2</c:v>
                </c:pt>
                <c:pt idx="344">
                  <c:v>2.1430241382060903E-2</c:v>
                </c:pt>
                <c:pt idx="345">
                  <c:v>2.2241451689240858E-2</c:v>
                </c:pt>
                <c:pt idx="346">
                  <c:v>2.3068242509732606E-2</c:v>
                </c:pt>
                <c:pt idx="347">
                  <c:v>2.3910861250057237E-2</c:v>
                </c:pt>
                <c:pt idx="348">
                  <c:v>2.4769554698196427E-2</c:v>
                </c:pt>
                <c:pt idx="349">
                  <c:v>2.5644568879172658E-2</c:v>
                </c:pt>
                <c:pt idx="350">
                  <c:v>2.6536148908260615E-2</c:v>
                </c:pt>
                <c:pt idx="351">
                  <c:v>2.7444538842163888E-2</c:v>
                </c:pt>
                <c:pt idx="352">
                  <c:v>2.8369981528522499E-2</c:v>
                </c:pt>
                <c:pt idx="353">
                  <c:v>2.9312718454131938E-2</c:v>
                </c:pt>
                <c:pt idx="354">
                  <c:v>3.0272989592271593E-2</c:v>
                </c:pt>
                <c:pt idx="355">
                  <c:v>3.1251033249561612E-2</c:v>
                </c:pt>
                <c:pt idx="356">
                  <c:v>3.2247085912791656E-2</c:v>
                </c:pt>
                <c:pt idx="357">
                  <c:v>3.3261382096155499E-2</c:v>
                </c:pt>
                <c:pt idx="358">
                  <c:v>3.4294154189371512E-2</c:v>
                </c:pt>
                <c:pt idx="359">
                  <c:v>3.5345632307153277E-2</c:v>
                </c:pt>
                <c:pt idx="360">
                  <c:v>3.6416044140516801E-2</c:v>
                </c:pt>
                <c:pt idx="361">
                  <c:v>3.7505614810417025E-2</c:v>
                </c:pt>
                <c:pt idx="362">
                  <c:v>3.8614566724202097E-2</c:v>
                </c:pt>
                <c:pt idx="363">
                  <c:v>3.9743119435387442E-2</c:v>
                </c:pt>
                <c:pt idx="364">
                  <c:v>4.0891489507238178E-2</c:v>
                </c:pt>
                <c:pt idx="365">
                  <c:v>4.2059890380653699E-2</c:v>
                </c:pt>
                <c:pt idx="366">
                  <c:v>4.3248532246836502E-2</c:v>
                </c:pt>
                <c:pt idx="367">
                  <c:v>4.4457621925216302E-2</c:v>
                </c:pt>
                <c:pt idx="368">
                  <c:v>4.568736274708983E-2</c:v>
                </c:pt>
                <c:pt idx="369">
                  <c:v>4.6937954445425936E-2</c:v>
                </c:pt>
                <c:pt idx="370">
                  <c:v>4.8209593051248362E-2</c:v>
                </c:pt>
                <c:pt idx="371">
                  <c:v>4.9502470797018326E-2</c:v>
                </c:pt>
                <c:pt idx="372">
                  <c:v>5.0816776027378746E-2</c:v>
                </c:pt>
                <c:pt idx="373">
                  <c:v>5.215269311762713E-2</c:v>
                </c:pt>
                <c:pt idx="374">
                  <c:v>5.3510402400238778E-2</c:v>
                </c:pt>
                <c:pt idx="375">
                  <c:v>5.4890080099735408E-2</c:v>
                </c:pt>
                <c:pt idx="376">
                  <c:v>5.6291898276159345E-2</c:v>
                </c:pt>
                <c:pt idx="377">
                  <c:v>5.7716024777396707E-2</c:v>
                </c:pt>
                <c:pt idx="378">
                  <c:v>5.91626232005266E-2</c:v>
                </c:pt>
                <c:pt idx="379">
                  <c:v>6.0631852862381201E-2</c:v>
                </c:pt>
                <c:pt idx="380">
                  <c:v>6.2123868779429353E-2</c:v>
                </c:pt>
                <c:pt idx="381">
                  <c:v>6.3638821657080402E-2</c:v>
                </c:pt>
                <c:pt idx="382">
                  <c:v>6.5176857888474798E-2</c:v>
                </c:pt>
                <c:pt idx="383">
                  <c:v>6.673811956278379E-2</c:v>
                </c:pt>
                <c:pt idx="384">
                  <c:v>6.8322744483019004E-2</c:v>
                </c:pt>
                <c:pt idx="385">
                  <c:v>6.9930866193318342E-2</c:v>
                </c:pt>
                <c:pt idx="386">
                  <c:v>7.1562614015652948E-2</c:v>
                </c:pt>
                <c:pt idx="387">
                  <c:v>7.3218113095876419E-2</c:v>
                </c:pt>
                <c:pt idx="388">
                  <c:v>7.4897484459011801E-2</c:v>
                </c:pt>
                <c:pt idx="389">
                  <c:v>7.6600845073662216E-2</c:v>
                </c:pt>
                <c:pt idx="390">
                  <c:v>7.8328307925424834E-2</c:v>
                </c:pt>
                <c:pt idx="391">
                  <c:v>8.0079982099154928E-2</c:v>
                </c:pt>
                <c:pt idx="392">
                  <c:v>8.185597286996632E-2</c:v>
                </c:pt>
                <c:pt idx="393">
                  <c:v>8.3656381802812693E-2</c:v>
                </c:pt>
                <c:pt idx="394">
                  <c:v>8.54813068605422E-2</c:v>
                </c:pt>
                <c:pt idx="395">
                  <c:v>8.7330842520305027E-2</c:v>
                </c:pt>
                <c:pt idx="396">
                  <c:v>8.9205079898226472E-2</c:v>
                </c:pt>
                <c:pt idx="397">
                  <c:v>9.1104106882292701E-2</c:v>
                </c:pt>
                <c:pt idx="398">
                  <c:v>9.3028008273421781E-2</c:v>
                </c:pt>
                <c:pt idx="399">
                  <c:v>9.4976865934738045E-2</c:v>
                </c:pt>
                <c:pt idx="400">
                  <c:v>9.6950758949125998E-2</c:v>
                </c:pt>
                <c:pt idx="401">
                  <c:v>9.8949763785198222E-2</c:v>
                </c:pt>
                <c:pt idx="402">
                  <c:v>0.10097395447187123</c:v>
                </c:pt>
                <c:pt idx="403">
                  <c:v>0.10302340278185239</c:v>
                </c:pt>
                <c:pt idx="404">
                  <c:v>0.10406079060311936</c:v>
                </c:pt>
                <c:pt idx="405">
                  <c:v>-0.13358430969003501</c:v>
                </c:pt>
                <c:pt idx="406">
                  <c:v>-0.13264087312751888</c:v>
                </c:pt>
                <c:pt idx="407">
                  <c:v>-0.13101889033404501</c:v>
                </c:pt>
                <c:pt idx="408">
                  <c:v>-0.12962640224755867</c:v>
                </c:pt>
                <c:pt idx="409">
                  <c:v>-0.12843278313620551</c:v>
                </c:pt>
                <c:pt idx="410">
                  <c:v>-0.12741160717988201</c:v>
                </c:pt>
                <c:pt idx="411">
                  <c:v>-0.12654013968286154</c:v>
                </c:pt>
                <c:pt idx="412">
                  <c:v>-0.12579888708509351</c:v>
                </c:pt>
                <c:pt idx="413">
                  <c:v>-0.12517120228091158</c:v>
                </c:pt>
                <c:pt idx="414">
                  <c:v>-0.12464294122096521</c:v>
                </c:pt>
                <c:pt idx="415">
                  <c:v>-0.12420216662184802</c:v>
                </c:pt>
                <c:pt idx="416">
                  <c:v>-0.12383889470931295</c:v>
                </c:pt>
                <c:pt idx="417">
                  <c:v>-0.12354488118533202</c:v>
                </c:pt>
                <c:pt idx="418">
                  <c:v>-0.12331344297468429</c:v>
                </c:pt>
                <c:pt idx="419">
                  <c:v>-0.123139312731366</c:v>
                </c:pt>
                <c:pt idx="420">
                  <c:v>-0.1230185235413092</c:v>
                </c:pt>
                <c:pt idx="421">
                  <c:v>-0.12294832172845202</c:v>
                </c:pt>
                <c:pt idx="422">
                  <c:v>-0.122927106145957</c:v>
                </c:pt>
                <c:pt idx="423">
                  <c:v>-0.12295439280812701</c:v>
                </c:pt>
                <c:pt idx="424">
                  <c:v>-0.123030804189643</c:v>
                </c:pt>
                <c:pt idx="425">
                  <c:v>-0.123158082987427</c:v>
                </c:pt>
                <c:pt idx="426">
                  <c:v>-0.12333913060829912</c:v>
                </c:pt>
                <c:pt idx="427">
                  <c:v>-0.123578071114508</c:v>
                </c:pt>
                <c:pt idx="428">
                  <c:v>-0.12388034183064102</c:v>
                </c:pt>
                <c:pt idx="429">
                  <c:v>-0.12425281228944</c:v>
                </c:pt>
                <c:pt idx="430">
                  <c:v>-0.12470393366865724</c:v>
                </c:pt>
                <c:pt idx="431">
                  <c:v>-0.12509652285255288</c:v>
                </c:pt>
                <c:pt idx="432">
                  <c:v>-0.12543945160044848</c:v>
                </c:pt>
                <c:pt idx="433">
                  <c:v>-0.12574045556453542</c:v>
                </c:pt>
                <c:pt idx="434">
                  <c:v>-0.126006313991572</c:v>
                </c:pt>
                <c:pt idx="435">
                  <c:v>-0.12624300625745999</c:v>
                </c:pt>
                <c:pt idx="436">
                  <c:v>-0.12645584919195099</c:v>
                </c:pt>
                <c:pt idx="437">
                  <c:v>-0.12664961860081667</c:v>
                </c:pt>
                <c:pt idx="438">
                  <c:v>-0.12682865794955225</c:v>
                </c:pt>
                <c:pt idx="439">
                  <c:v>-0.126996976818079</c:v>
                </c:pt>
                <c:pt idx="440">
                  <c:v>-0.12715834145593138</c:v>
                </c:pt>
                <c:pt idx="441">
                  <c:v>-0.12731635955121848</c:v>
                </c:pt>
                <c:pt idx="442">
                  <c:v>-0.12747456116578887</c:v>
                </c:pt>
                <c:pt idx="443">
                  <c:v>-0.12763647767714101</c:v>
                </c:pt>
                <c:pt idx="444">
                  <c:v>-0.12780572049973887</c:v>
                </c:pt>
                <c:pt idx="445">
                  <c:v>-0.12798606133106599</c:v>
                </c:pt>
                <c:pt idx="446">
                  <c:v>-0.12818151567815717</c:v>
                </c:pt>
                <c:pt idx="447">
                  <c:v>-0.12839643146678942</c:v>
                </c:pt>
                <c:pt idx="448">
                  <c:v>-0.12863558461642399</c:v>
                </c:pt>
                <c:pt idx="449">
                  <c:v>-0.12890428357850542</c:v>
                </c:pt>
                <c:pt idx="450">
                  <c:v>-0.12920848498234669</c:v>
                </c:pt>
                <c:pt idx="451">
                  <c:v>-0.12955492271042701</c:v>
                </c:pt>
                <c:pt idx="452">
                  <c:v>-0.12995125293079701</c:v>
                </c:pt>
                <c:pt idx="453">
                  <c:v>-0.13040621784472842</c:v>
                </c:pt>
                <c:pt idx="454">
                  <c:v>-0.13092983115658499</c:v>
                </c:pt>
                <c:pt idx="455">
                  <c:v>-0.13138619004237748</c:v>
                </c:pt>
                <c:pt idx="456">
                  <c:v>-0.13178528827189154</c:v>
                </c:pt>
                <c:pt idx="457">
                  <c:v>-0.13213584626324487</c:v>
                </c:pt>
                <c:pt idx="458">
                  <c:v>-0.13244550884742887</c:v>
                </c:pt>
                <c:pt idx="459">
                  <c:v>-0.13272101735830788</c:v>
                </c:pt>
                <c:pt idx="460">
                  <c:v>-0.13296836038318999</c:v>
                </c:pt>
                <c:pt idx="461">
                  <c:v>-0.13319290688823601</c:v>
                </c:pt>
                <c:pt idx="462">
                  <c:v>-0.133399524932477</c:v>
                </c:pt>
                <c:pt idx="463">
                  <c:v>-0.13359268878260624</c:v>
                </c:pt>
                <c:pt idx="464">
                  <c:v>-0.13377657692164252</c:v>
                </c:pt>
                <c:pt idx="465">
                  <c:v>-0.13395516319510542</c:v>
                </c:pt>
                <c:pt idx="466">
                  <c:v>-0.13413230314843699</c:v>
                </c:pt>
                <c:pt idx="467">
                  <c:v>-0.134311817471542</c:v>
                </c:pt>
                <c:pt idx="468">
                  <c:v>-0.134497574374245</c:v>
                </c:pt>
                <c:pt idx="469">
                  <c:v>-0.13469357266594087</c:v>
                </c:pt>
                <c:pt idx="470">
                  <c:v>-0.13490402730006501</c:v>
                </c:pt>
                <c:pt idx="471">
                  <c:v>-0.13513345916656799</c:v>
                </c:pt>
                <c:pt idx="472">
                  <c:v>-0.135386790971319</c:v>
                </c:pt>
                <c:pt idx="473">
                  <c:v>-0.13566945112812154</c:v>
                </c:pt>
                <c:pt idx="474">
                  <c:v>-0.13598748770510763</c:v>
                </c:pt>
                <c:pt idx="475">
                  <c:v>-0.13634769460999899</c:v>
                </c:pt>
                <c:pt idx="476">
                  <c:v>-0.13675775236489701</c:v>
                </c:pt>
                <c:pt idx="477">
                  <c:v>-0.13722638600591242</c:v>
                </c:pt>
                <c:pt idx="478">
                  <c:v>-0.13776354283884801</c:v>
                </c:pt>
                <c:pt idx="479">
                  <c:v>-0.13823319449037963</c:v>
                </c:pt>
                <c:pt idx="480">
                  <c:v>-0.13864525438107342</c:v>
                </c:pt>
                <c:pt idx="481">
                  <c:v>-0.13900839887055438</c:v>
                </c:pt>
                <c:pt idx="482">
                  <c:v>-0.13933025772466201</c:v>
                </c:pt>
                <c:pt idx="483">
                  <c:v>-0.139617580238416</c:v>
                </c:pt>
                <c:pt idx="484">
                  <c:v>-0.13987638111208742</c:v>
                </c:pt>
                <c:pt idx="485">
                  <c:v>-0.14011206959250699</c:v>
                </c:pt>
                <c:pt idx="486">
                  <c:v>-0.14032956492005552</c:v>
                </c:pt>
                <c:pt idx="487">
                  <c:v>-0.14053340074320742</c:v>
                </c:pt>
                <c:pt idx="488">
                  <c:v>-0.14072782086151001</c:v>
                </c:pt>
                <c:pt idx="489">
                  <c:v>-0.14091686842203563</c:v>
                </c:pt>
                <c:pt idx="490">
                  <c:v>-0.14110447051408101</c:v>
                </c:pt>
                <c:pt idx="491">
                  <c:v>-0.14129451997494988</c:v>
                </c:pt>
                <c:pt idx="492">
                  <c:v>-0.14149095612995138</c:v>
                </c:pt>
                <c:pt idx="493">
                  <c:v>-0.14169784613807099</c:v>
                </c:pt>
                <c:pt idx="494">
                  <c:v>-0.14191946859733728</c:v>
                </c:pt>
                <c:pt idx="495">
                  <c:v>-0.142160401078015</c:v>
                </c:pt>
                <c:pt idx="496">
                  <c:v>-0.14242561329488587</c:v>
                </c:pt>
                <c:pt idx="497">
                  <c:v>-0.14272056769969887</c:v>
                </c:pt>
                <c:pt idx="498">
                  <c:v>-0.14305132936906301</c:v>
                </c:pt>
                <c:pt idx="499">
                  <c:v>-0.14342468717829854</c:v>
                </c:pt>
                <c:pt idx="500">
                  <c:v>-0.14384828838435554</c:v>
                </c:pt>
                <c:pt idx="501">
                  <c:v>-0.14433078888479048</c:v>
                </c:pt>
                <c:pt idx="502">
                  <c:v>-0.14488202156705901</c:v>
                </c:pt>
                <c:pt idx="503">
                  <c:v>-0.14536578681319154</c:v>
                </c:pt>
                <c:pt idx="504">
                  <c:v>-0.14579188223709669</c:v>
                </c:pt>
                <c:pt idx="505">
                  <c:v>-0.14616891373182242</c:v>
                </c:pt>
                <c:pt idx="506">
                  <c:v>-0.14650447765280342</c:v>
                </c:pt>
                <c:pt idx="507">
                  <c:v>-0.14680532016576642</c:v>
                </c:pt>
                <c:pt idx="508">
                  <c:v>-0.14707747759950299</c:v>
                </c:pt>
                <c:pt idx="509">
                  <c:v>-0.14732640109771541</c:v>
                </c:pt>
                <c:pt idx="510">
                  <c:v>-0.14755706842427299</c:v>
                </c:pt>
                <c:pt idx="511">
                  <c:v>-0.14777408542323442</c:v>
                </c:pt>
                <c:pt idx="512">
                  <c:v>-0.14798177935423401</c:v>
                </c:pt>
                <c:pt idx="513">
                  <c:v>-0.14818428610359138</c:v>
                </c:pt>
                <c:pt idx="514">
                  <c:v>-0.14838563310266742</c:v>
                </c:pt>
                <c:pt idx="515">
                  <c:v>-0.14858981966052101</c:v>
                </c:pt>
                <c:pt idx="516">
                  <c:v>-0.14880089633206542</c:v>
                </c:pt>
                <c:pt idx="517">
                  <c:v>-0.14902304489141069</c:v>
                </c:pt>
                <c:pt idx="518">
                  <c:v>-0.14926066045906838</c:v>
                </c:pt>
                <c:pt idx="519">
                  <c:v>-0.14951843733838563</c:v>
                </c:pt>
                <c:pt idx="520">
                  <c:v>-0.14980146014796381</c:v>
                </c:pt>
                <c:pt idx="521">
                  <c:v>-0.15011530189041675</c:v>
                </c:pt>
                <c:pt idx="522">
                  <c:v>-0.15046613067037787</c:v>
                </c:pt>
                <c:pt idx="523">
                  <c:v>-0.150860826862559</c:v>
                </c:pt>
                <c:pt idx="524">
                  <c:v>-0.15130711262898</c:v>
                </c:pt>
                <c:pt idx="525">
                  <c:v>-0.15181369578642981</c:v>
                </c:pt>
                <c:pt idx="526">
                  <c:v>-0.15239043012161954</c:v>
                </c:pt>
                <c:pt idx="527">
                  <c:v>-0.15290109584131087</c:v>
                </c:pt>
                <c:pt idx="528">
                  <c:v>-0.15335555572040599</c:v>
                </c:pt>
                <c:pt idx="529">
                  <c:v>-0.15376255901614438</c:v>
                </c:pt>
                <c:pt idx="530">
                  <c:v>-0.15412991892789499</c:v>
                </c:pt>
                <c:pt idx="531">
                  <c:v>-0.15446466939128542</c:v>
                </c:pt>
                <c:pt idx="532">
                  <c:v>-0.15477320486527563</c:v>
                </c:pt>
                <c:pt idx="533">
                  <c:v>-0.15506140627525924</c:v>
                </c:pt>
                <c:pt idx="534">
                  <c:v>-0.15533475587941348</c:v>
                </c:pt>
                <c:pt idx="535">
                  <c:v>-0.1555984435116069</c:v>
                </c:pt>
                <c:pt idx="536">
                  <c:v>-0.15585746640823242</c:v>
                </c:pt>
                <c:pt idx="537">
                  <c:v>-0.15611672463737539</c:v>
                </c:pt>
                <c:pt idx="538">
                  <c:v>-0.15638111400792848</c:v>
                </c:pt>
                <c:pt idx="539">
                  <c:v>-0.15665561823671487</c:v>
                </c:pt>
                <c:pt idx="540">
                  <c:v>-0.15694540208740637</c:v>
                </c:pt>
                <c:pt idx="541">
                  <c:v>-0.15725590716101251</c:v>
                </c:pt>
                <c:pt idx="542">
                  <c:v>-0.15759295200951601</c:v>
                </c:pt>
                <c:pt idx="543">
                  <c:v>-0.15796283825698654</c:v>
                </c:pt>
                <c:pt idx="544">
                  <c:v>-0.15837246444162645</c:v>
                </c:pt>
                <c:pt idx="545">
                  <c:v>-0.15882944933157939</c:v>
                </c:pt>
                <c:pt idx="546">
                  <c:v>-0.15934226650995842</c:v>
                </c:pt>
                <c:pt idx="547">
                  <c:v>-0.15992039206091763</c:v>
                </c:pt>
                <c:pt idx="548">
                  <c:v>-0.16057446720638491</c:v>
                </c:pt>
                <c:pt idx="549">
                  <c:v>-0.16131647772550425</c:v>
                </c:pt>
                <c:pt idx="550">
                  <c:v>-0.16215995191359583</c:v>
                </c:pt>
                <c:pt idx="551">
                  <c:v>-0.16297278018650929</c:v>
                </c:pt>
                <c:pt idx="552">
                  <c:v>-0.16376960570780746</c:v>
                </c:pt>
                <c:pt idx="553">
                  <c:v>-0.16456469700092846</c:v>
                </c:pt>
                <c:pt idx="554">
                  <c:v>-0.16537220596633728</c:v>
                </c:pt>
                <c:pt idx="555">
                  <c:v>-0.16620641767581928</c:v>
                </c:pt>
                <c:pt idx="556">
                  <c:v>-0.16708199621763328</c:v>
                </c:pt>
                <c:pt idx="557">
                  <c:v>-0.16801423034584365</c:v>
                </c:pt>
                <c:pt idx="558">
                  <c:v>-0.16901928219180012</c:v>
                </c:pt>
                <c:pt idx="559">
                  <c:v>-0.17011444178283375</c:v>
                </c:pt>
                <c:pt idx="560">
                  <c:v>-0.17131838953539699</c:v>
                </c:pt>
                <c:pt idx="561">
                  <c:v>-0.172651468191651</c:v>
                </c:pt>
                <c:pt idx="562">
                  <c:v>-0.17413596478369001</c:v>
                </c:pt>
                <c:pt idx="563">
                  <c:v>-0.17579640205658248</c:v>
                </c:pt>
                <c:pt idx="564">
                  <c:v>-0.17765983726055187</c:v>
                </c:pt>
                <c:pt idx="565">
                  <c:v>-0.17975616421124899</c:v>
                </c:pt>
                <c:pt idx="566">
                  <c:v>-0.18211841186816663</c:v>
                </c:pt>
                <c:pt idx="567">
                  <c:v>-0.18478303259774881</c:v>
                </c:pt>
                <c:pt idx="568">
                  <c:v>-0.1877901519423418</c:v>
                </c:pt>
                <c:pt idx="569">
                  <c:v>-0.1911837812649369</c:v>
                </c:pt>
                <c:pt idx="570">
                  <c:v>-0.19501195178739203</c:v>
                </c:pt>
                <c:pt idx="571">
                  <c:v>-0.1993267386635508</c:v>
                </c:pt>
                <c:pt idx="572">
                  <c:v>-0.20418413166215801</c:v>
                </c:pt>
                <c:pt idx="573">
                  <c:v>-0.209643701038949</c:v>
                </c:pt>
                <c:pt idx="574">
                  <c:v>-0.21576800210949887</c:v>
                </c:pt>
                <c:pt idx="575">
                  <c:v>-0.22144863735731185</c:v>
                </c:pt>
                <c:pt idx="576">
                  <c:v>-0.22674035475613688</c:v>
                </c:pt>
                <c:pt idx="577">
                  <c:v>-0.23168972539349</c:v>
                </c:pt>
                <c:pt idx="578">
                  <c:v>-0.23633653296356397</c:v>
                </c:pt>
                <c:pt idx="579">
                  <c:v>-0.24071490902317599</c:v>
                </c:pt>
                <c:pt idx="580">
                  <c:v>-0.24485426294043242</c:v>
                </c:pt>
                <c:pt idx="581">
                  <c:v>-0.24878004385181163</c:v>
                </c:pt>
                <c:pt idx="582">
                  <c:v>-0.25251436746987538</c:v>
                </c:pt>
                <c:pt idx="583">
                  <c:v>-0.25607653346721132</c:v>
                </c:pt>
                <c:pt idx="584">
                  <c:v>-0.25948345222040098</c:v>
                </c:pt>
                <c:pt idx="585">
                  <c:v>-0.26274999916408898</c:v>
                </c:pt>
                <c:pt idx="586">
                  <c:v>-0.26588930991807125</c:v>
                </c:pt>
                <c:pt idx="587">
                  <c:v>-0.268913026788764</c:v>
                </c:pt>
                <c:pt idx="588">
                  <c:v>-0.27183150533636302</c:v>
                </c:pt>
                <c:pt idx="589">
                  <c:v>-0.27465398809499297</c:v>
                </c:pt>
                <c:pt idx="590">
                  <c:v>-0.27738875120509737</c:v>
                </c:pt>
                <c:pt idx="591">
                  <c:v>-0.28004322863739073</c:v>
                </c:pt>
                <c:pt idx="592">
                  <c:v>-0.2826241178170989</c:v>
                </c:pt>
                <c:pt idx="593">
                  <c:v>-0.28513746975677301</c:v>
                </c:pt>
                <c:pt idx="594">
                  <c:v>-0.28758876624218838</c:v>
                </c:pt>
                <c:pt idx="595">
                  <c:v>-0.28998298616062973</c:v>
                </c:pt>
                <c:pt idx="596">
                  <c:v>-0.29232466269288226</c:v>
                </c:pt>
                <c:pt idx="597">
                  <c:v>-0.29461793279137499</c:v>
                </c:pt>
                <c:pt idx="598">
                  <c:v>-0.29686658012394573</c:v>
                </c:pt>
                <c:pt idx="599">
                  <c:v>-0.2990740724641619</c:v>
                </c:pt>
                <c:pt idx="600">
                  <c:v>-0.30124359434687198</c:v>
                </c:pt>
                <c:pt idx="601">
                  <c:v>-0.30337807567412073</c:v>
                </c:pt>
                <c:pt idx="602">
                  <c:v>-0.30548021684686255</c:v>
                </c:pt>
                <c:pt idx="603">
                  <c:v>-0.30755251090714314</c:v>
                </c:pt>
                <c:pt idx="604">
                  <c:v>-0.30959726310021601</c:v>
                </c:pt>
                <c:pt idx="605">
                  <c:v>-0.3116166082036379</c:v>
                </c:pt>
                <c:pt idx="606">
                  <c:v>-0.31361252591828515</c:v>
                </c:pt>
                <c:pt idx="607">
                  <c:v>-0.31558685457270902</c:v>
                </c:pt>
                <c:pt idx="608">
                  <c:v>-0.31754130335574438</c:v>
                </c:pt>
                <c:pt idx="609">
                  <c:v>-0.31947746326158838</c:v>
                </c:pt>
                <c:pt idx="610">
                  <c:v>-0.32139681690568273</c:v>
                </c:pt>
                <c:pt idx="611">
                  <c:v>-0.32330074734783526</c:v>
                </c:pt>
                <c:pt idx="612">
                  <c:v>-0.32519054604046038</c:v>
                </c:pt>
                <c:pt idx="613">
                  <c:v>-0.32706742000404537</c:v>
                </c:pt>
                <c:pt idx="614">
                  <c:v>-0.32893249831842114</c:v>
                </c:pt>
                <c:pt idx="615">
                  <c:v>-0.33078683800706238</c:v>
                </c:pt>
                <c:pt idx="616">
                  <c:v>-0.33263142938160389</c:v>
                </c:pt>
                <c:pt idx="617">
                  <c:v>-0.3344672009054418</c:v>
                </c:pt>
                <c:pt idx="618">
                  <c:v>-0.33629502362791308</c:v>
                </c:pt>
                <c:pt idx="619">
                  <c:v>-0.33811571523432138</c:v>
                </c:pt>
                <c:pt idx="620">
                  <c:v>-0.33993004375153602</c:v>
                </c:pt>
                <c:pt idx="621">
                  <c:v>-0.34173873094433632</c:v>
                </c:pt>
                <c:pt idx="622">
                  <c:v>-0.34354245543337281</c:v>
                </c:pt>
                <c:pt idx="623">
                  <c:v>-0.34534185556224628</c:v>
                </c:pt>
                <c:pt idx="624">
                  <c:v>-0.3471375320379495</c:v>
                </c:pt>
                <c:pt idx="625">
                  <c:v>-0.34893005036628338</c:v>
                </c:pt>
                <c:pt idx="626">
                  <c:v>-0.35071994310143501</c:v>
                </c:pt>
                <c:pt idx="627">
                  <c:v>-0.35250771192683378</c:v>
                </c:pt>
                <c:pt idx="628">
                  <c:v>-0.35429382958255701</c:v>
                </c:pt>
                <c:pt idx="629">
                  <c:v>-0.35607874165297138</c:v>
                </c:pt>
                <c:pt idx="630">
                  <c:v>-0.35786286822680002</c:v>
                </c:pt>
                <c:pt idx="631">
                  <c:v>-0.35964660544065008</c:v>
                </c:pt>
                <c:pt idx="632">
                  <c:v>-0.36143032691581289</c:v>
                </c:pt>
                <c:pt idx="633">
                  <c:v>-0.36232235600653101</c:v>
                </c:pt>
                <c:pt idx="634">
                  <c:v>0.15719673836079548</c:v>
                </c:pt>
                <c:pt idx="635">
                  <c:v>0.15619016816360901</c:v>
                </c:pt>
                <c:pt idx="636">
                  <c:v>0.15518012222783301</c:v>
                </c:pt>
                <c:pt idx="637">
                  <c:v>-0.36433897213949573</c:v>
                </c:pt>
                <c:pt idx="638">
                  <c:v>-0.36523408145247932</c:v>
                </c:pt>
                <c:pt idx="639">
                  <c:v>-0.36702532301721602</c:v>
                </c:pt>
                <c:pt idx="640">
                  <c:v>-0.3688178822188658</c:v>
                </c:pt>
                <c:pt idx="641">
                  <c:v>-0.37061203713724555</c:v>
                </c:pt>
                <c:pt idx="642">
                  <c:v>-0.3724080501895119</c:v>
                </c:pt>
                <c:pt idx="643">
                  <c:v>-0.37420616902586373</c:v>
                </c:pt>
                <c:pt idx="644">
                  <c:v>-0.37600662736972179</c:v>
                </c:pt>
                <c:pt idx="645">
                  <c:v>-0.37780964580641802</c:v>
                </c:pt>
                <c:pt idx="646">
                  <c:v>-0.37961543252407098</c:v>
                </c:pt>
                <c:pt idx="647">
                  <c:v>-0.38051980826703902</c:v>
                </c:pt>
                <c:pt idx="648">
                  <c:v>0.1389992861002898</c:v>
                </c:pt>
                <c:pt idx="649">
                  <c:v>0.13797878387743587</c:v>
                </c:pt>
                <c:pt idx="650">
                  <c:v>0.13695700452752851</c:v>
                </c:pt>
                <c:pt idx="651">
                  <c:v>-0.38256208983980083</c:v>
                </c:pt>
                <c:pt idx="652">
                  <c:v>-0.38346759738111302</c:v>
                </c:pt>
                <c:pt idx="653">
                  <c:v>-0.38528195930446479</c:v>
                </c:pt>
                <c:pt idx="654">
                  <c:v>-0.38709983190110298</c:v>
                </c:pt>
                <c:pt idx="655">
                  <c:v>-0.38892136978263886</c:v>
                </c:pt>
                <c:pt idx="656">
                  <c:v>-0.39074671885029438</c:v>
                </c:pt>
                <c:pt idx="657">
                  <c:v>-0.39257601677645437</c:v>
                </c:pt>
                <c:pt idx="658">
                  <c:v>-0.39440939345895915</c:v>
                </c:pt>
                <c:pt idx="659">
                  <c:v>-0.39624697144991256</c:v>
                </c:pt>
                <c:pt idx="660">
                  <c:v>-0.39716791890521702</c:v>
                </c:pt>
                <c:pt idx="661">
                  <c:v>0.12235117546211029</c:v>
                </c:pt>
                <c:pt idx="662">
                  <c:v>0.121311973634132</c:v>
                </c:pt>
                <c:pt idx="663">
                  <c:v>0.1192266178727952</c:v>
                </c:pt>
                <c:pt idx="664">
                  <c:v>0.11818046392980402</c:v>
                </c:pt>
                <c:pt idx="665">
                  <c:v>-0.40133863043752199</c:v>
                </c:pt>
                <c:pt idx="666">
                  <c:v>-0.40226573890261202</c:v>
                </c:pt>
                <c:pt idx="667">
                  <c:v>-0.40412460584696902</c:v>
                </c:pt>
                <c:pt idx="668">
                  <c:v>-0.40598821299244686</c:v>
                </c:pt>
                <c:pt idx="669">
                  <c:v>-0.40785664536151484</c:v>
                </c:pt>
                <c:pt idx="670">
                  <c:v>-0.40972998309743902</c:v>
                </c:pt>
                <c:pt idx="671">
                  <c:v>-0.4116083017340329</c:v>
                </c:pt>
                <c:pt idx="672">
                  <c:v>-0.41349167245077301</c:v>
                </c:pt>
                <c:pt idx="673">
                  <c:v>-0.41538016231410479</c:v>
                </c:pt>
                <c:pt idx="674">
                  <c:v>-0.41632699840988679</c:v>
                </c:pt>
                <c:pt idx="675">
                  <c:v>0.10319209595744212</c:v>
                </c:pt>
                <c:pt idx="676">
                  <c:v>0.10212368125488236</c:v>
                </c:pt>
                <c:pt idx="677">
                  <c:v>9.9979899608651265E-2</c:v>
                </c:pt>
                <c:pt idx="678">
                  <c:v>9.8904532659743277E-2</c:v>
                </c:pt>
                <c:pt idx="679">
                  <c:v>-0.42061456170758538</c:v>
                </c:pt>
                <c:pt idx="680">
                  <c:v>-0.4215675589295429</c:v>
                </c:pt>
                <c:pt idx="681">
                  <c:v>-0.42347891710634944</c:v>
                </c:pt>
                <c:pt idx="682">
                  <c:v>-0.42539568794841814</c:v>
                </c:pt>
                <c:pt idx="683">
                  <c:v>-0.42731791751418502</c:v>
                </c:pt>
                <c:pt idx="684">
                  <c:v>-0.42924564914955798</c:v>
                </c:pt>
                <c:pt idx="685">
                  <c:v>-0.43117892364060273</c:v>
                </c:pt>
                <c:pt idx="686">
                  <c:v>-0.4331177793579748</c:v>
                </c:pt>
                <c:pt idx="687">
                  <c:v>-0.43409001587575902</c:v>
                </c:pt>
                <c:pt idx="688">
                  <c:v>8.5429078491569735E-2</c:v>
                </c:pt>
                <c:pt idx="689">
                  <c:v>8.4332001822657793E-2</c:v>
                </c:pt>
                <c:pt idx="690">
                  <c:v>8.2130896175707568E-2</c:v>
                </c:pt>
                <c:pt idx="691">
                  <c:v>7.9922838213674519E-2</c:v>
                </c:pt>
                <c:pt idx="692">
                  <c:v>7.8815333072340441E-2</c:v>
                </c:pt>
                <c:pt idx="693">
                  <c:v>-0.44070376129498828</c:v>
                </c:pt>
                <c:pt idx="694">
                  <c:v>-0.44168523959322381</c:v>
                </c:pt>
                <c:pt idx="695">
                  <c:v>-0.44365394795153484</c:v>
                </c:pt>
                <c:pt idx="696">
                  <c:v>-0.44562843393638657</c:v>
                </c:pt>
                <c:pt idx="697">
                  <c:v>-0.44760872184827022</c:v>
                </c:pt>
                <c:pt idx="698">
                  <c:v>-0.44959483451368398</c:v>
                </c:pt>
                <c:pt idx="699">
                  <c:v>-0.4515867933704138</c:v>
                </c:pt>
                <c:pt idx="700">
                  <c:v>-0.45358461854808702</c:v>
                </c:pt>
                <c:pt idx="701">
                  <c:v>-0.45458647374620914</c:v>
                </c:pt>
                <c:pt idx="702">
                  <c:v>6.4932620621119944E-2</c:v>
                </c:pt>
                <c:pt idx="703">
                  <c:v>6.3802122081535351E-2</c:v>
                </c:pt>
                <c:pt idx="704">
                  <c:v>6.1534172651462146E-2</c:v>
                </c:pt>
                <c:pt idx="705">
                  <c:v>5.9259270867381197E-2</c:v>
                </c:pt>
                <c:pt idx="706">
                  <c:v>5.8118343796893492E-2</c:v>
                </c:pt>
                <c:pt idx="707">
                  <c:v>-0.461400750570434</c:v>
                </c:pt>
                <c:pt idx="708">
                  <c:v>-0.46241184760083298</c:v>
                </c:pt>
                <c:pt idx="709">
                  <c:v>-0.46443999690458898</c:v>
                </c:pt>
                <c:pt idx="710">
                  <c:v>-0.46647411484629908</c:v>
                </c:pt>
                <c:pt idx="711">
                  <c:v>-0.46851421398582244</c:v>
                </c:pt>
                <c:pt idx="712">
                  <c:v>-0.47056030609756178</c:v>
                </c:pt>
                <c:pt idx="713">
                  <c:v>-0.4726124022173519</c:v>
                </c:pt>
                <c:pt idx="714">
                  <c:v>-0.47364145745201103</c:v>
                </c:pt>
                <c:pt idx="715">
                  <c:v>4.5877636915315968E-2</c:v>
                </c:pt>
                <c:pt idx="716">
                  <c:v>4.4716445715113198E-2</c:v>
                </c:pt>
                <c:pt idx="717">
                  <c:v>4.238711094371618E-2</c:v>
                </c:pt>
                <c:pt idx="718">
                  <c:v>4.0050823799636599E-2</c:v>
                </c:pt>
                <c:pt idx="719">
                  <c:v>3.7707584281305211E-2</c:v>
                </c:pt>
                <c:pt idx="720">
                  <c:v>3.6532488334284678E-2</c:v>
                </c:pt>
                <c:pt idx="721">
                  <c:v>-0.48298660603304355</c:v>
                </c:pt>
                <c:pt idx="722">
                  <c:v>-0.48402798374525779</c:v>
                </c:pt>
                <c:pt idx="723">
                  <c:v>-0.48611679980554373</c:v>
                </c:pt>
                <c:pt idx="724">
                  <c:v>-0.48821168323378777</c:v>
                </c:pt>
                <c:pt idx="725">
                  <c:v>-0.4903126403293428</c:v>
                </c:pt>
                <c:pt idx="726">
                  <c:v>-0.49241967698539701</c:v>
                </c:pt>
                <c:pt idx="727">
                  <c:v>-0.49453279871402978</c:v>
                </c:pt>
                <c:pt idx="728">
                  <c:v>-0.49559240469190302</c:v>
                </c:pt>
                <c:pt idx="729">
                  <c:v>2.3926689675424401E-2</c:v>
                </c:pt>
                <c:pt idx="730">
                  <c:v>2.2731024860021612E-2</c:v>
                </c:pt>
                <c:pt idx="731">
                  <c:v>2.0332742846449012E-2</c:v>
                </c:pt>
                <c:pt idx="732">
                  <c:v>1.7927508449270289E-2</c:v>
                </c:pt>
                <c:pt idx="733">
                  <c:v>1.5515321667707966E-2</c:v>
                </c:pt>
                <c:pt idx="734">
                  <c:v>1.43057520843754E-2</c:v>
                </c:pt>
                <c:pt idx="735">
                  <c:v>-0.50521334228294923</c:v>
                </c:pt>
                <c:pt idx="736">
                  <c:v>-0.50628527075708796</c:v>
                </c:pt>
                <c:pt idx="737">
                  <c:v>-0.50843524085356051</c:v>
                </c:pt>
                <c:pt idx="738">
                  <c:v>-0.51059132740806301</c:v>
                </c:pt>
                <c:pt idx="739">
                  <c:v>-0.51275353351118103</c:v>
                </c:pt>
                <c:pt idx="740">
                  <c:v>-0.51492186204816903</c:v>
                </c:pt>
                <c:pt idx="741">
                  <c:v>-0.51709631571203296</c:v>
                </c:pt>
                <c:pt idx="742">
                  <c:v>-0.51818660636392599</c:v>
                </c:pt>
                <c:pt idx="743">
                  <c:v>1.3324880034009156E-3</c:v>
                </c:pt>
                <c:pt idx="744" formatCode="0.00E+00">
                  <c:v>1.0219844459213803E-4</c:v>
                </c:pt>
                <c:pt idx="745">
                  <c:v>-2.3653330615851622E-3</c:v>
                </c:pt>
                <c:pt idx="746">
                  <c:v>-4.8398169567296324E-3</c:v>
                </c:pt>
                <c:pt idx="747">
                  <c:v>-7.3212532412174763E-3</c:v>
                </c:pt>
                <c:pt idx="748">
                  <c:v>-8.5654475783064378E-3</c:v>
                </c:pt>
                <c:pt idx="749">
                  <c:v>-0.5280845419456307</c:v>
                </c:pt>
                <c:pt idx="750">
                  <c:v>-0.52918715510295788</c:v>
                </c:pt>
                <c:pt idx="751">
                  <c:v>-0.53139852015991496</c:v>
                </c:pt>
                <c:pt idx="752">
                  <c:v>-0.533616025550819</c:v>
                </c:pt>
                <c:pt idx="753">
                  <c:v>-0.53583967275876465</c:v>
                </c:pt>
                <c:pt idx="754">
                  <c:v>-0.53806946316539395</c:v>
                </c:pt>
                <c:pt idx="755">
                  <c:v>-0.53918743061148555</c:v>
                </c:pt>
                <c:pt idx="756">
                  <c:v>-1.9668336244156728E-2</c:v>
                </c:pt>
                <c:pt idx="757">
                  <c:v>-2.0929856439368198E-2</c:v>
                </c:pt>
                <c:pt idx="758">
                  <c:v>-2.3459849220953666E-2</c:v>
                </c:pt>
                <c:pt idx="759">
                  <c:v>-2.5996794393908611E-2</c:v>
                </c:pt>
                <c:pt idx="760">
                  <c:v>-2.8540691958425599E-2</c:v>
                </c:pt>
                <c:pt idx="761">
                  <c:v>-3.1091541914680058E-2</c:v>
                </c:pt>
                <c:pt idx="762">
                  <c:v>-3.237044308875766E-2</c:v>
                </c:pt>
                <c:pt idx="763">
                  <c:v>-0.31424443716292932</c:v>
                </c:pt>
                <c:pt idx="764">
                  <c:v>-0.31549067340893078</c:v>
                </c:pt>
                <c:pt idx="765">
                  <c:v>-0.31787649921483363</c:v>
                </c:pt>
                <c:pt idx="766">
                  <c:v>-0.32015567833464897</c:v>
                </c:pt>
                <c:pt idx="767">
                  <c:v>-0.32232821076839102</c:v>
                </c:pt>
                <c:pt idx="768">
                  <c:v>-0.32439409651607198</c:v>
                </c:pt>
                <c:pt idx="769">
                  <c:v>-0.32635333557770402</c:v>
                </c:pt>
                <c:pt idx="770">
                  <c:v>-0.3282059279532929</c:v>
                </c:pt>
                <c:pt idx="771">
                  <c:v>-0.32995187364284834</c:v>
                </c:pt>
                <c:pt idx="772">
                  <c:v>-0.331591172646374</c:v>
                </c:pt>
                <c:pt idx="773">
                  <c:v>-0.33312382496388238</c:v>
                </c:pt>
                <c:pt idx="774">
                  <c:v>-0.33454983059537402</c:v>
                </c:pt>
                <c:pt idx="775">
                  <c:v>-0.33586918954085826</c:v>
                </c:pt>
                <c:pt idx="776">
                  <c:v>-0.33708190180033337</c:v>
                </c:pt>
                <c:pt idx="777">
                  <c:v>-0.33818796737380952</c:v>
                </c:pt>
                <c:pt idx="778">
                  <c:v>-0.33918738626128414</c:v>
                </c:pt>
                <c:pt idx="779">
                  <c:v>-0.34008015846276457</c:v>
                </c:pt>
                <c:pt idx="780">
                  <c:v>-0.34086628397825436</c:v>
                </c:pt>
                <c:pt idx="781">
                  <c:v>-0.3415457628077504</c:v>
                </c:pt>
                <c:pt idx="782">
                  <c:v>-0.34211859495125946</c:v>
                </c:pt>
                <c:pt idx="783">
                  <c:v>-0.34258478040877993</c:v>
                </c:pt>
                <c:pt idx="784">
                  <c:v>-0.34294431918031493</c:v>
                </c:pt>
                <c:pt idx="785">
                  <c:v>-0.34331063277163693</c:v>
                </c:pt>
                <c:pt idx="786">
                  <c:v>-0.34368372118274776</c:v>
                </c:pt>
                <c:pt idx="787">
                  <c:v>-0.34406358441364593</c:v>
                </c:pt>
                <c:pt idx="788">
                  <c:v>-0.34445022246433432</c:v>
                </c:pt>
                <c:pt idx="789">
                  <c:v>-0.34484363533481588</c:v>
                </c:pt>
                <c:pt idx="790">
                  <c:v>-0.34524382302508638</c:v>
                </c:pt>
                <c:pt idx="791">
                  <c:v>-0.34565078553515205</c:v>
                </c:pt>
                <c:pt idx="792">
                  <c:v>-0.34606452286501005</c:v>
                </c:pt>
                <c:pt idx="793">
                  <c:v>-0.34648503501466388</c:v>
                </c:pt>
                <c:pt idx="794">
                  <c:v>-0.34691232198411276</c:v>
                </c:pt>
                <c:pt idx="795">
                  <c:v>-0.34734638377335864</c:v>
                </c:pt>
                <c:pt idx="796">
                  <c:v>-0.3477872203824014</c:v>
                </c:pt>
                <c:pt idx="797">
                  <c:v>-0.34823483181124293</c:v>
                </c:pt>
                <c:pt idx="798">
                  <c:v>-0.3486892180598844</c:v>
                </c:pt>
                <c:pt idx="799">
                  <c:v>-0.34915037912832564</c:v>
                </c:pt>
                <c:pt idx="800">
                  <c:v>-0.34961831501656992</c:v>
                </c:pt>
                <c:pt idx="801">
                  <c:v>-0.35009302572461498</c:v>
                </c:pt>
                <c:pt idx="802">
                  <c:v>-0.35057451125246686</c:v>
                </c:pt>
                <c:pt idx="803">
                  <c:v>-0.35106277160011989</c:v>
                </c:pt>
                <c:pt idx="804">
                  <c:v>-0.35155780676757797</c:v>
                </c:pt>
                <c:pt idx="805">
                  <c:v>-0.35205961675484537</c:v>
                </c:pt>
                <c:pt idx="806">
                  <c:v>-0.35256820156191698</c:v>
                </c:pt>
                <c:pt idx="807">
                  <c:v>-0.35308356118880002</c:v>
                </c:pt>
                <c:pt idx="808">
                  <c:v>-0.35360569563548938</c:v>
                </c:pt>
                <c:pt idx="809">
                  <c:v>-0.35413460490199</c:v>
                </c:pt>
                <c:pt idx="810">
                  <c:v>-0.35467028898830238</c:v>
                </c:pt>
                <c:pt idx="811">
                  <c:v>-0.35521274789442714</c:v>
                </c:pt>
                <c:pt idx="812">
                  <c:v>-0.35576198162036432</c:v>
                </c:pt>
                <c:pt idx="813">
                  <c:v>-0.35631799016611498</c:v>
                </c:pt>
                <c:pt idx="814">
                  <c:v>-0.35688077353168279</c:v>
                </c:pt>
                <c:pt idx="815">
                  <c:v>-0.35745033171706414</c:v>
                </c:pt>
                <c:pt idx="816">
                  <c:v>-0.3580266647222628</c:v>
                </c:pt>
                <c:pt idx="817">
                  <c:v>-0.35860977254727738</c:v>
                </c:pt>
                <c:pt idx="818">
                  <c:v>-0.359199655192112</c:v>
                </c:pt>
                <c:pt idx="819">
                  <c:v>-0.35979631265676593</c:v>
                </c:pt>
                <c:pt idx="820">
                  <c:v>-0.36039974494124138</c:v>
                </c:pt>
                <c:pt idx="821">
                  <c:v>-0.36100995204553699</c:v>
                </c:pt>
                <c:pt idx="822">
                  <c:v>-0.36162693396965634</c:v>
                </c:pt>
                <c:pt idx="823">
                  <c:v>-0.362250690713595</c:v>
                </c:pt>
                <c:pt idx="824">
                  <c:v>-0.36288122227736014</c:v>
                </c:pt>
                <c:pt idx="825">
                  <c:v>-0.36351852866094925</c:v>
                </c:pt>
                <c:pt idx="826">
                  <c:v>-0.36416260986436444</c:v>
                </c:pt>
                <c:pt idx="827">
                  <c:v>-0.36481346588760633</c:v>
                </c:pt>
                <c:pt idx="828">
                  <c:v>-0.36547109673067202</c:v>
                </c:pt>
                <c:pt idx="829">
                  <c:v>-0.36613550239356701</c:v>
                </c:pt>
                <c:pt idx="830">
                  <c:v>-0.36680668287629314</c:v>
                </c:pt>
                <c:pt idx="831">
                  <c:v>-0.3674846381788478</c:v>
                </c:pt>
                <c:pt idx="832">
                  <c:v>-0.36816936830122998</c:v>
                </c:pt>
                <c:pt idx="833">
                  <c:v>-0.36886087324344763</c:v>
                </c:pt>
                <c:pt idx="834">
                  <c:v>-0.36955915300549302</c:v>
                </c:pt>
                <c:pt idx="835">
                  <c:v>-0.37026420758737238</c:v>
                </c:pt>
                <c:pt idx="836">
                  <c:v>-0.37097603698908738</c:v>
                </c:pt>
                <c:pt idx="837">
                  <c:v>-0.37169464121063384</c:v>
                </c:pt>
                <c:pt idx="838">
                  <c:v>-0.37242002025201537</c:v>
                </c:pt>
                <c:pt idx="839">
                  <c:v>-0.37315217411323198</c:v>
                </c:pt>
                <c:pt idx="840">
                  <c:v>-0.37389110279428578</c:v>
                </c:pt>
                <c:pt idx="841">
                  <c:v>-0.37463680629517598</c:v>
                </c:pt>
                <c:pt idx="842">
                  <c:v>-0.37538928461590537</c:v>
                </c:pt>
                <c:pt idx="843">
                  <c:v>-0.37614853775647078</c:v>
                </c:pt>
                <c:pt idx="844">
                  <c:v>-0.37691456571687726</c:v>
                </c:pt>
                <c:pt idx="845">
                  <c:v>-0.37768736849711998</c:v>
                </c:pt>
                <c:pt idx="846">
                  <c:v>-0.37846694609720544</c:v>
                </c:pt>
                <c:pt idx="847">
                  <c:v>-0.37925329851712875</c:v>
                </c:pt>
                <c:pt idx="848">
                  <c:v>-0.3800464257568969</c:v>
                </c:pt>
                <c:pt idx="849">
                  <c:v>-0.38084632781650601</c:v>
                </c:pt>
                <c:pt idx="850">
                  <c:v>-0.38165300469595698</c:v>
                </c:pt>
                <c:pt idx="851">
                  <c:v>-0.38246645639525273</c:v>
                </c:pt>
                <c:pt idx="852">
                  <c:v>-0.38328668291439055</c:v>
                </c:pt>
                <c:pt idx="853">
                  <c:v>-0.38411368425337278</c:v>
                </c:pt>
                <c:pt idx="854">
                  <c:v>-0.38494746041220101</c:v>
                </c:pt>
                <c:pt idx="855">
                  <c:v>-0.38578801139087426</c:v>
                </c:pt>
                <c:pt idx="856">
                  <c:v>-0.38663533718939108</c:v>
                </c:pt>
                <c:pt idx="857">
                  <c:v>-0.3874894378077588</c:v>
                </c:pt>
                <c:pt idx="858">
                  <c:v>-0.38835031324597086</c:v>
                </c:pt>
                <c:pt idx="859">
                  <c:v>-0.38921796350402937</c:v>
                </c:pt>
                <c:pt idx="860">
                  <c:v>-0.39009238858193601</c:v>
                </c:pt>
                <c:pt idx="861">
                  <c:v>-0.39097358847969338</c:v>
                </c:pt>
                <c:pt idx="862">
                  <c:v>-0.39186156319729898</c:v>
                </c:pt>
                <c:pt idx="863">
                  <c:v>-0.39275631273475214</c:v>
                </c:pt>
                <c:pt idx="864">
                  <c:v>-0.39365783709205637</c:v>
                </c:pt>
                <c:pt idx="865">
                  <c:v>-0.39456613626921055</c:v>
                </c:pt>
                <c:pt idx="866">
                  <c:v>-0.39548121026621502</c:v>
                </c:pt>
                <c:pt idx="867">
                  <c:v>-0.39640305908307077</c:v>
                </c:pt>
                <c:pt idx="868">
                  <c:v>-0.39733168271977815</c:v>
                </c:pt>
                <c:pt idx="869">
                  <c:v>-0.39826708117633602</c:v>
                </c:pt>
                <c:pt idx="870">
                  <c:v>-0.39920925445274802</c:v>
                </c:pt>
                <c:pt idx="871">
                  <c:v>-0.40015820254901202</c:v>
                </c:pt>
                <c:pt idx="872">
                  <c:v>-0.40111392546512875</c:v>
                </c:pt>
                <c:pt idx="873">
                  <c:v>-0.40207642320110032</c:v>
                </c:pt>
                <c:pt idx="874">
                  <c:v>-0.40304569575692401</c:v>
                </c:pt>
                <c:pt idx="875">
                  <c:v>-0.40402174313260314</c:v>
                </c:pt>
                <c:pt idx="876">
                  <c:v>-0.40500456532813578</c:v>
                </c:pt>
                <c:pt idx="877">
                  <c:v>-0.40599416234352298</c:v>
                </c:pt>
                <c:pt idx="878">
                  <c:v>-0.40699053417876502</c:v>
                </c:pt>
                <c:pt idx="879">
                  <c:v>-0.40799368083386389</c:v>
                </c:pt>
                <c:pt idx="880">
                  <c:v>-0.40900360230881738</c:v>
                </c:pt>
                <c:pt idx="881">
                  <c:v>-0.41002029860362732</c:v>
                </c:pt>
                <c:pt idx="882">
                  <c:v>-0.41104376971829198</c:v>
                </c:pt>
                <c:pt idx="883">
                  <c:v>-0.41207401565281637</c:v>
                </c:pt>
                <c:pt idx="884">
                  <c:v>-0.4131110364071931</c:v>
                </c:pt>
                <c:pt idx="885">
                  <c:v>-0.41415483198143138</c:v>
                </c:pt>
                <c:pt idx="886">
                  <c:v>-0.415205402375524</c:v>
                </c:pt>
                <c:pt idx="887">
                  <c:v>-0.4162627475894769</c:v>
                </c:pt>
                <c:pt idx="888">
                  <c:v>-0.4173268676232868</c:v>
                </c:pt>
                <c:pt idx="889">
                  <c:v>-0.41839776247695198</c:v>
                </c:pt>
                <c:pt idx="890">
                  <c:v>-0.41947543215047778</c:v>
                </c:pt>
                <c:pt idx="891">
                  <c:v>-0.42055987664386202</c:v>
                </c:pt>
                <c:pt idx="892">
                  <c:v>-0.42165109595710398</c:v>
                </c:pt>
                <c:pt idx="893">
                  <c:v>-0.422749090090206</c:v>
                </c:pt>
                <c:pt idx="894">
                  <c:v>-0.42385385904316608</c:v>
                </c:pt>
                <c:pt idx="895">
                  <c:v>-0.42496540281598738</c:v>
                </c:pt>
                <c:pt idx="896">
                  <c:v>-0.42608372140866702</c:v>
                </c:pt>
                <c:pt idx="897">
                  <c:v>-0.42720881482120598</c:v>
                </c:pt>
                <c:pt idx="898">
                  <c:v>-0.42834068305360673</c:v>
                </c:pt>
                <c:pt idx="899">
                  <c:v>-0.42947932610586514</c:v>
                </c:pt>
                <c:pt idx="900">
                  <c:v>-0.43062474397798567</c:v>
                </c:pt>
                <c:pt idx="901">
                  <c:v>-0.43177693666996514</c:v>
                </c:pt>
                <c:pt idx="902">
                  <c:v>-0.43293590418180578</c:v>
                </c:pt>
                <c:pt idx="903">
                  <c:v>-0.43410164651350575</c:v>
                </c:pt>
                <c:pt idx="904">
                  <c:v>-0.43527416366507038</c:v>
                </c:pt>
                <c:pt idx="905">
                  <c:v>-0.43645345563649202</c:v>
                </c:pt>
                <c:pt idx="906">
                  <c:v>-0.43763952242777593</c:v>
                </c:pt>
                <c:pt idx="907">
                  <c:v>-0.4388323640389229</c:v>
                </c:pt>
                <c:pt idx="908">
                  <c:v>-0.44003198046992881</c:v>
                </c:pt>
                <c:pt idx="909">
                  <c:v>-0.44123837172079838</c:v>
                </c:pt>
                <c:pt idx="910">
                  <c:v>-0.44245153779152785</c:v>
                </c:pt>
                <c:pt idx="911">
                  <c:v>-0.44367147868211981</c:v>
                </c:pt>
                <c:pt idx="912">
                  <c:v>-0.44489819439257522</c:v>
                </c:pt>
                <c:pt idx="913">
                  <c:v>-0.44613168492289057</c:v>
                </c:pt>
                <c:pt idx="914">
                  <c:v>-0.44737195027306864</c:v>
                </c:pt>
                <c:pt idx="915">
                  <c:v>-0.44861899044310932</c:v>
                </c:pt>
                <c:pt idx="916">
                  <c:v>-0.44987280543301322</c:v>
                </c:pt>
                <c:pt idx="917">
                  <c:v>-0.45113339524277701</c:v>
                </c:pt>
                <c:pt idx="918">
                  <c:v>-0.45240075987240502</c:v>
                </c:pt>
                <c:pt idx="919">
                  <c:v>-0.45367489932189614</c:v>
                </c:pt>
                <c:pt idx="920">
                  <c:v>-0.45495581359124698</c:v>
                </c:pt>
                <c:pt idx="921">
                  <c:v>-0.45624350268046299</c:v>
                </c:pt>
                <c:pt idx="922">
                  <c:v>-0.45753796658954232</c:v>
                </c:pt>
                <c:pt idx="923">
                  <c:v>-0.45883920531848332</c:v>
                </c:pt>
                <c:pt idx="924">
                  <c:v>-0.46014721886728799</c:v>
                </c:pt>
                <c:pt idx="925">
                  <c:v>-0.46146200723595637</c:v>
                </c:pt>
                <c:pt idx="926">
                  <c:v>-0.46278357042448598</c:v>
                </c:pt>
                <c:pt idx="927">
                  <c:v>-0.46411190843287897</c:v>
                </c:pt>
                <c:pt idx="928">
                  <c:v>-0.46544702126113674</c:v>
                </c:pt>
                <c:pt idx="929">
                  <c:v>-0.46678890890925873</c:v>
                </c:pt>
                <c:pt idx="930">
                  <c:v>-0.46813757137724138</c:v>
                </c:pt>
                <c:pt idx="931">
                  <c:v>-0.46949300866508775</c:v>
                </c:pt>
                <c:pt idx="932">
                  <c:v>-0.47085522077279801</c:v>
                </c:pt>
                <c:pt idx="933">
                  <c:v>-0.47222420770037232</c:v>
                </c:pt>
                <c:pt idx="934">
                  <c:v>-0.47359996944781102</c:v>
                </c:pt>
                <c:pt idx="935">
                  <c:v>-0.47498250601511238</c:v>
                </c:pt>
                <c:pt idx="936">
                  <c:v>-0.47637181740227802</c:v>
                </c:pt>
                <c:pt idx="937">
                  <c:v>-0.47776790360930532</c:v>
                </c:pt>
                <c:pt idx="938">
                  <c:v>-0.47917076463619801</c:v>
                </c:pt>
                <c:pt idx="939">
                  <c:v>-0.48058040048295514</c:v>
                </c:pt>
                <c:pt idx="940">
                  <c:v>-0.48199681114957538</c:v>
                </c:pt>
                <c:pt idx="941">
                  <c:v>-0.48341999663605978</c:v>
                </c:pt>
                <c:pt idx="942">
                  <c:v>-0.4848499569424069</c:v>
                </c:pt>
                <c:pt idx="943">
                  <c:v>-0.48628669206861902</c:v>
                </c:pt>
                <c:pt idx="944">
                  <c:v>-0.48773020201469408</c:v>
                </c:pt>
                <c:pt idx="945">
                  <c:v>-0.48918048678063525</c:v>
                </c:pt>
                <c:pt idx="946">
                  <c:v>-0.49063754636643803</c:v>
                </c:pt>
                <c:pt idx="947">
                  <c:v>-0.49210138077210602</c:v>
                </c:pt>
                <c:pt idx="948">
                  <c:v>-0.49357198999763979</c:v>
                </c:pt>
                <c:pt idx="949">
                  <c:v>-0.49504937404303501</c:v>
                </c:pt>
                <c:pt idx="950">
                  <c:v>-0.49653353290829499</c:v>
                </c:pt>
                <c:pt idx="951">
                  <c:v>-0.49802446659342114</c:v>
                </c:pt>
                <c:pt idx="952">
                  <c:v>-0.49952217509840979</c:v>
                </c:pt>
                <c:pt idx="953">
                  <c:v>-0.501026658423261</c:v>
                </c:pt>
                <c:pt idx="954">
                  <c:v>-0.50253791656797897</c:v>
                </c:pt>
                <c:pt idx="955">
                  <c:v>-0.5040559495325595</c:v>
                </c:pt>
                <c:pt idx="956">
                  <c:v>-0.50558075731700558</c:v>
                </c:pt>
                <c:pt idx="957">
                  <c:v>-0.50711233992131288</c:v>
                </c:pt>
                <c:pt idx="958">
                  <c:v>-0.50865069734549229</c:v>
                </c:pt>
                <c:pt idx="959">
                  <c:v>-0.51019582958953102</c:v>
                </c:pt>
                <c:pt idx="960">
                  <c:v>-0.51174773665343476</c:v>
                </c:pt>
                <c:pt idx="961">
                  <c:v>-0.51330641853719905</c:v>
                </c:pt>
                <c:pt idx="962">
                  <c:v>-0.51487187524083267</c:v>
                </c:pt>
                <c:pt idx="963">
                  <c:v>-0.5164441067643265</c:v>
                </c:pt>
                <c:pt idx="964">
                  <c:v>-0.518023113107688</c:v>
                </c:pt>
                <c:pt idx="965">
                  <c:v>-0.51960889427091295</c:v>
                </c:pt>
                <c:pt idx="966">
                  <c:v>-0.52120145025400455</c:v>
                </c:pt>
                <c:pt idx="967">
                  <c:v>-0.5228007810569536</c:v>
                </c:pt>
                <c:pt idx="968">
                  <c:v>-0.52440688667977564</c:v>
                </c:pt>
                <c:pt idx="969">
                  <c:v>-0.52601976712245657</c:v>
                </c:pt>
                <c:pt idx="970">
                  <c:v>-0.52763942238500705</c:v>
                </c:pt>
                <c:pt idx="971">
                  <c:v>-0.52926585246741664</c:v>
                </c:pt>
                <c:pt idx="972">
                  <c:v>-0.53089905736969634</c:v>
                </c:pt>
                <c:pt idx="973">
                  <c:v>-0.53253903709183303</c:v>
                </c:pt>
                <c:pt idx="974">
                  <c:v>-0.53418579163383895</c:v>
                </c:pt>
                <c:pt idx="975">
                  <c:v>-0.53583932099570797</c:v>
                </c:pt>
                <c:pt idx="976">
                  <c:v>-0.53749962517744299</c:v>
                </c:pt>
                <c:pt idx="977">
                  <c:v>-0.53916670417904056</c:v>
                </c:pt>
                <c:pt idx="978">
                  <c:v>-0.54084055800050679</c:v>
                </c:pt>
                <c:pt idx="979">
                  <c:v>-0.54252118664183302</c:v>
                </c:pt>
                <c:pt idx="980">
                  <c:v>-0.54420859010302503</c:v>
                </c:pt>
                <c:pt idx="981">
                  <c:v>-0.54590276838408203</c:v>
                </c:pt>
                <c:pt idx="982">
                  <c:v>-0.54760372148500303</c:v>
                </c:pt>
                <c:pt idx="983">
                  <c:v>-0.54931144940579002</c:v>
                </c:pt>
                <c:pt idx="984">
                  <c:v>-0.55102595214644179</c:v>
                </c:pt>
                <c:pt idx="985">
                  <c:v>-0.55274722970695456</c:v>
                </c:pt>
                <c:pt idx="986">
                  <c:v>-0.55447528208733499</c:v>
                </c:pt>
                <c:pt idx="987">
                  <c:v>-0.55621010928757997</c:v>
                </c:pt>
                <c:pt idx="988">
                  <c:v>-0.55795171130768895</c:v>
                </c:pt>
                <c:pt idx="989">
                  <c:v>-0.55970008814766159</c:v>
                </c:pt>
                <c:pt idx="990">
                  <c:v>-0.56145523980750001</c:v>
                </c:pt>
                <c:pt idx="991">
                  <c:v>-0.5632171662872012</c:v>
                </c:pt>
                <c:pt idx="992">
                  <c:v>-0.56498586758677205</c:v>
                </c:pt>
                <c:pt idx="993">
                  <c:v>-0.56676134370620157</c:v>
                </c:pt>
                <c:pt idx="994">
                  <c:v>-0.56854359464549964</c:v>
                </c:pt>
                <c:pt idx="995">
                  <c:v>-0.57033262040465948</c:v>
                </c:pt>
                <c:pt idx="996">
                  <c:v>-0.57212842098368655</c:v>
                </c:pt>
                <c:pt idx="997">
                  <c:v>-0.57393099638257805</c:v>
                </c:pt>
                <c:pt idx="998">
                  <c:v>-0.57574034660133255</c:v>
                </c:pt>
                <c:pt idx="999">
                  <c:v>-0.5775564716399495</c:v>
                </c:pt>
                <c:pt idx="1000">
                  <c:v>-0.57937937149843655</c:v>
                </c:pt>
                <c:pt idx="1001">
                  <c:v>-0.58120904617678415</c:v>
                </c:pt>
                <c:pt idx="1002">
                  <c:v>-0.58304549567499886</c:v>
                </c:pt>
                <c:pt idx="1003">
                  <c:v>-0.58488871999307601</c:v>
                </c:pt>
                <c:pt idx="1004">
                  <c:v>-0.58673871913101761</c:v>
                </c:pt>
                <c:pt idx="1005">
                  <c:v>-0.58859549308882686</c:v>
                </c:pt>
                <c:pt idx="1006">
                  <c:v>-0.59045904186649667</c:v>
                </c:pt>
                <c:pt idx="1007">
                  <c:v>-0.5923293654640327</c:v>
                </c:pt>
                <c:pt idx="1008">
                  <c:v>-0.59420646388143361</c:v>
                </c:pt>
                <c:pt idx="1009">
                  <c:v>-0.59609033711870185</c:v>
                </c:pt>
                <c:pt idx="1010">
                  <c:v>-0.5979809851758302</c:v>
                </c:pt>
                <c:pt idx="1011">
                  <c:v>-0.59987840805282688</c:v>
                </c:pt>
                <c:pt idx="1012">
                  <c:v>-0.60178260574968601</c:v>
                </c:pt>
                <c:pt idx="1013">
                  <c:v>-0.60369357826641179</c:v>
                </c:pt>
                <c:pt idx="1014">
                  <c:v>-0.60561132560299902</c:v>
                </c:pt>
                <c:pt idx="1015">
                  <c:v>-0.60754638276641859</c:v>
                </c:pt>
                <c:pt idx="1016">
                  <c:v>-0.60949874975667051</c:v>
                </c:pt>
                <c:pt idx="1017">
                  <c:v>-0.61146842657375455</c:v>
                </c:pt>
                <c:pt idx="1018">
                  <c:v>-0.61345541321766694</c:v>
                </c:pt>
                <c:pt idx="1019">
                  <c:v>-0.61545970968841379</c:v>
                </c:pt>
                <c:pt idx="1020">
                  <c:v>-0.61748131598598799</c:v>
                </c:pt>
                <c:pt idx="1021">
                  <c:v>-0.61952023211039875</c:v>
                </c:pt>
                <c:pt idx="1022">
                  <c:v>-0.62157645806163397</c:v>
                </c:pt>
                <c:pt idx="1023">
                  <c:v>-0.62364999383970676</c:v>
                </c:pt>
                <c:pt idx="1024">
                  <c:v>-0.62574083944460845</c:v>
                </c:pt>
                <c:pt idx="1025">
                  <c:v>-0.62784899487633705</c:v>
                </c:pt>
                <c:pt idx="1026">
                  <c:v>-0.62997446013490255</c:v>
                </c:pt>
                <c:pt idx="1027">
                  <c:v>-0.63211723522029495</c:v>
                </c:pt>
                <c:pt idx="1028">
                  <c:v>-0.63427732013252103</c:v>
                </c:pt>
                <c:pt idx="1029">
                  <c:v>-0.63645471487157979</c:v>
                </c:pt>
                <c:pt idx="1030">
                  <c:v>-0.63864941943746933</c:v>
                </c:pt>
                <c:pt idx="1031">
                  <c:v>-0.64086143383018934</c:v>
                </c:pt>
                <c:pt idx="1032">
                  <c:v>-0.64309075804973803</c:v>
                </c:pt>
                <c:pt idx="1033">
                  <c:v>-0.64533739209611862</c:v>
                </c:pt>
                <c:pt idx="1034">
                  <c:v>-0.64760133596933278</c:v>
                </c:pt>
                <c:pt idx="1035">
                  <c:v>-0.64988258966937595</c:v>
                </c:pt>
                <c:pt idx="1036">
                  <c:v>-0.65218115319625103</c:v>
                </c:pt>
                <c:pt idx="1037">
                  <c:v>-0.65449702654995978</c:v>
                </c:pt>
                <c:pt idx="1038">
                  <c:v>-0.65683020973049655</c:v>
                </c:pt>
                <c:pt idx="1039">
                  <c:v>-0.659180702737865</c:v>
                </c:pt>
                <c:pt idx="1040">
                  <c:v>-0.66154850557206502</c:v>
                </c:pt>
                <c:pt idx="1041">
                  <c:v>-0.6639336182331006</c:v>
                </c:pt>
                <c:pt idx="1042">
                  <c:v>-0.6663360407209572</c:v>
                </c:pt>
                <c:pt idx="1043">
                  <c:v>-0.66875577303565503</c:v>
                </c:pt>
                <c:pt idx="1044">
                  <c:v>-0.6711928151771811</c:v>
                </c:pt>
                <c:pt idx="1045">
                  <c:v>-0.67364716714553741</c:v>
                </c:pt>
                <c:pt idx="1046">
                  <c:v>-0.67611882894072195</c:v>
                </c:pt>
                <c:pt idx="1047">
                  <c:v>-0.67860780056274328</c:v>
                </c:pt>
                <c:pt idx="1048">
                  <c:v>-0.68111408201159285</c:v>
                </c:pt>
                <c:pt idx="1049">
                  <c:v>-0.68363767328727398</c:v>
                </c:pt>
                <c:pt idx="1050">
                  <c:v>-0.6861785743897878</c:v>
                </c:pt>
                <c:pt idx="1051">
                  <c:v>-0.68873678531912863</c:v>
                </c:pt>
                <c:pt idx="1052">
                  <c:v>-0.6913123060753027</c:v>
                </c:pt>
                <c:pt idx="1053">
                  <c:v>-0.69390513665831299</c:v>
                </c:pt>
                <c:pt idx="1054">
                  <c:v>-0.69651527706814786</c:v>
                </c:pt>
                <c:pt idx="1055">
                  <c:v>-0.69914272730481686</c:v>
                </c:pt>
                <c:pt idx="1056">
                  <c:v>-0.70178748736831464</c:v>
                </c:pt>
                <c:pt idx="1057">
                  <c:v>-0.70444955725864655</c:v>
                </c:pt>
                <c:pt idx="1058">
                  <c:v>-0.70712893697580903</c:v>
                </c:pt>
                <c:pt idx="1059">
                  <c:v>-0.7098256265198043</c:v>
                </c:pt>
                <c:pt idx="1060">
                  <c:v>-0.71253962589062458</c:v>
                </c:pt>
                <c:pt idx="1061">
                  <c:v>-0.71527093508828155</c:v>
                </c:pt>
                <c:pt idx="1062">
                  <c:v>-0.71801955411276797</c:v>
                </c:pt>
                <c:pt idx="1063">
                  <c:v>-0.72078548296408829</c:v>
                </c:pt>
                <c:pt idx="1064">
                  <c:v>-0.72356872164223296</c:v>
                </c:pt>
                <c:pt idx="1065">
                  <c:v>-0.72636927014721597</c:v>
                </c:pt>
                <c:pt idx="1066">
                  <c:v>-0.729187128479027</c:v>
                </c:pt>
                <c:pt idx="1067">
                  <c:v>-0.73202229663767204</c:v>
                </c:pt>
                <c:pt idx="1068">
                  <c:v>-0.73487477462314699</c:v>
                </c:pt>
                <c:pt idx="1069">
                  <c:v>-0.73774456243545228</c:v>
                </c:pt>
                <c:pt idx="1070">
                  <c:v>-0.74063166007458947</c:v>
                </c:pt>
                <c:pt idx="1071">
                  <c:v>-0.74353606754055401</c:v>
                </c:pt>
                <c:pt idx="1072">
                  <c:v>-0.74645778483335257</c:v>
                </c:pt>
                <c:pt idx="1073">
                  <c:v>-0.74939681195298302</c:v>
                </c:pt>
                <c:pt idx="1074">
                  <c:v>-0.75235314889944449</c:v>
                </c:pt>
                <c:pt idx="1075">
                  <c:v>-0.75532679567273697</c:v>
                </c:pt>
                <c:pt idx="1076">
                  <c:v>-0.75831775227286102</c:v>
                </c:pt>
                <c:pt idx="1077">
                  <c:v>-0.76132601869981875</c:v>
                </c:pt>
                <c:pt idx="1078">
                  <c:v>-0.76435159495360305</c:v>
                </c:pt>
                <c:pt idx="1079">
                  <c:v>-0.76739448103422003</c:v>
                </c:pt>
                <c:pt idx="1080">
                  <c:v>-0.77045467694166858</c:v>
                </c:pt>
                <c:pt idx="1081">
                  <c:v>-0.77353218267594737</c:v>
                </c:pt>
                <c:pt idx="1082">
                  <c:v>-0.7766269982370595</c:v>
                </c:pt>
                <c:pt idx="1083">
                  <c:v>-0.77973912362500364</c:v>
                </c:pt>
                <c:pt idx="1084">
                  <c:v>-0.78286855883977602</c:v>
                </c:pt>
                <c:pt idx="1085">
                  <c:v>-0.78601530388137997</c:v>
                </c:pt>
                <c:pt idx="1086">
                  <c:v>-0.78917935874981604</c:v>
                </c:pt>
                <c:pt idx="1087">
                  <c:v>-0.79236072344508401</c:v>
                </c:pt>
                <c:pt idx="1088">
                  <c:v>-0.795559397967182</c:v>
                </c:pt>
                <c:pt idx="1089">
                  <c:v>-0.79877538231611378</c:v>
                </c:pt>
                <c:pt idx="1090">
                  <c:v>-0.80200867649187546</c:v>
                </c:pt>
                <c:pt idx="1091">
                  <c:v>-0.80525928049446405</c:v>
                </c:pt>
                <c:pt idx="1092">
                  <c:v>-0.80852719432388864</c:v>
                </c:pt>
                <c:pt idx="1093">
                  <c:v>-0.81181241798014203</c:v>
                </c:pt>
                <c:pt idx="1094">
                  <c:v>-0.81511495146322799</c:v>
                </c:pt>
                <c:pt idx="1095">
                  <c:v>-0.81843479477314496</c:v>
                </c:pt>
                <c:pt idx="1096">
                  <c:v>-0.82177194790989505</c:v>
                </c:pt>
                <c:pt idx="1097">
                  <c:v>-0.82512641087347405</c:v>
                </c:pt>
                <c:pt idx="1098">
                  <c:v>-0.82849818366388528</c:v>
                </c:pt>
                <c:pt idx="1099">
                  <c:v>-0.83188726628112564</c:v>
                </c:pt>
                <c:pt idx="1100">
                  <c:v>-0.83529365872519878</c:v>
                </c:pt>
                <c:pt idx="1101">
                  <c:v>-0.8387173609961015</c:v>
                </c:pt>
                <c:pt idx="1102">
                  <c:v>-0.84215837309383879</c:v>
                </c:pt>
                <c:pt idx="1103">
                  <c:v>-0.84561669501840464</c:v>
                </c:pt>
                <c:pt idx="1104">
                  <c:v>-0.84909232676980095</c:v>
                </c:pt>
                <c:pt idx="1105">
                  <c:v>-0.85258526834802995</c:v>
                </c:pt>
                <c:pt idx="1106">
                  <c:v>-0.85609551975309328</c:v>
                </c:pt>
                <c:pt idx="1107">
                  <c:v>-0.85962308098498263</c:v>
                </c:pt>
                <c:pt idx="1108">
                  <c:v>-0.86316795204370667</c:v>
                </c:pt>
                <c:pt idx="1109">
                  <c:v>-0.86673013292925905</c:v>
                </c:pt>
                <c:pt idx="1110">
                  <c:v>-0.87030962364164555</c:v>
                </c:pt>
                <c:pt idx="1111">
                  <c:v>-0.87390642418086095</c:v>
                </c:pt>
                <c:pt idx="1112">
                  <c:v>-0.87752053454690804</c:v>
                </c:pt>
                <c:pt idx="1113">
                  <c:v>-0.88115195473978813</c:v>
                </c:pt>
                <c:pt idx="1114">
                  <c:v>-0.88480068475949814</c:v>
                </c:pt>
                <c:pt idx="1115">
                  <c:v>-0.88846672460603771</c:v>
                </c:pt>
                <c:pt idx="1116">
                  <c:v>-0.89215007427941329</c:v>
                </c:pt>
                <c:pt idx="1117">
                  <c:v>-0.89585073377961688</c:v>
                </c:pt>
                <c:pt idx="1118">
                  <c:v>-0.8995687031066496</c:v>
                </c:pt>
                <c:pt idx="1119">
                  <c:v>-0.903303982260518</c:v>
                </c:pt>
                <c:pt idx="1120">
                  <c:v>-0.90705657124121319</c:v>
                </c:pt>
                <c:pt idx="1121">
                  <c:v>-0.91082647004874495</c:v>
                </c:pt>
                <c:pt idx="1122">
                  <c:v>-0.91461367868310728</c:v>
                </c:pt>
                <c:pt idx="1123">
                  <c:v>-0.91841819714429651</c:v>
                </c:pt>
                <c:pt idx="1124">
                  <c:v>-0.92224002543231998</c:v>
                </c:pt>
                <c:pt idx="1125">
                  <c:v>-0.92607916354717579</c:v>
                </c:pt>
                <c:pt idx="1126">
                  <c:v>-0.92993561148886228</c:v>
                </c:pt>
                <c:pt idx="1127">
                  <c:v>-0.93380936925737701</c:v>
                </c:pt>
                <c:pt idx="1128">
                  <c:v>-0.93770043685272764</c:v>
                </c:pt>
                <c:pt idx="1129">
                  <c:v>-0.94160881427490828</c:v>
                </c:pt>
                <c:pt idx="1130">
                  <c:v>-0.94553450152391749</c:v>
                </c:pt>
                <c:pt idx="1131">
                  <c:v>-0.94947749859976205</c:v>
                </c:pt>
                <c:pt idx="1132">
                  <c:v>-0.95343780550243651</c:v>
                </c:pt>
                <c:pt idx="1133">
                  <c:v>-0.95741542223194298</c:v>
                </c:pt>
                <c:pt idx="1134">
                  <c:v>-0.96141034878828058</c:v>
                </c:pt>
                <c:pt idx="1135">
                  <c:v>-0.96542258517144897</c:v>
                </c:pt>
                <c:pt idx="1136">
                  <c:v>-0.96945213138145259</c:v>
                </c:pt>
                <c:pt idx="1137">
                  <c:v>-0.97349898741828766</c:v>
                </c:pt>
                <c:pt idx="1138">
                  <c:v>-0.97756315328195031</c:v>
                </c:pt>
                <c:pt idx="1139">
                  <c:v>-0.98164462897245097</c:v>
                </c:pt>
                <c:pt idx="1140">
                  <c:v>-0.98574341448978475</c:v>
                </c:pt>
                <c:pt idx="1141">
                  <c:v>-0.98985950983394244</c:v>
                </c:pt>
                <c:pt idx="1142">
                  <c:v>-0.99399291500493958</c:v>
                </c:pt>
                <c:pt idx="1143">
                  <c:v>-0.99814363000276896</c:v>
                </c:pt>
                <c:pt idx="1144">
                  <c:v>-1.0023116548274298</c:v>
                </c:pt>
                <c:pt idx="1145">
                  <c:v>-1.00649698947892</c:v>
                </c:pt>
                <c:pt idx="1146">
                  <c:v>-1.0106996339572498</c:v>
                </c:pt>
                <c:pt idx="1147">
                  <c:v>-1.0149195882624098</c:v>
                </c:pt>
                <c:pt idx="1148">
                  <c:v>-1.0191568523944066</c:v>
                </c:pt>
                <c:pt idx="1149">
                  <c:v>-1.0234114263532401</c:v>
                </c:pt>
                <c:pt idx="1150">
                  <c:v>-1.0276833101389098</c:v>
                </c:pt>
                <c:pt idx="1151">
                  <c:v>-1.03197250375142</c:v>
                </c:pt>
                <c:pt idx="1152">
                  <c:v>-1.0362790071907599</c:v>
                </c:pt>
                <c:pt idx="1153">
                  <c:v>-1.0406028204569431</c:v>
                </c:pt>
                <c:pt idx="1154">
                  <c:v>-1.0449439435499599</c:v>
                </c:pt>
                <c:pt idx="1155">
                  <c:v>-1.0493023764698199</c:v>
                </c:pt>
                <c:pt idx="1156">
                  <c:v>-1.0536781192165201</c:v>
                </c:pt>
                <c:pt idx="1157">
                  <c:v>-1.058071171790073</c:v>
                </c:pt>
                <c:pt idx="1158">
                  <c:v>-1.0624815341904601</c:v>
                </c:pt>
                <c:pt idx="1159">
                  <c:v>-1.0669092064176968</c:v>
                </c:pt>
                <c:pt idx="1160">
                  <c:v>-1.0713541884717801</c:v>
                </c:pt>
                <c:pt idx="1161">
                  <c:v>-1.0758164803527299</c:v>
                </c:pt>
                <c:pt idx="1162">
                  <c:v>-1.0802960820605298</c:v>
                </c:pt>
                <c:pt idx="1163">
                  <c:v>-1.0847929935951899</c:v>
                </c:pt>
                <c:pt idx="1164">
                  <c:v>-1.0893072149567133</c:v>
                </c:pt>
                <c:pt idx="1165">
                  <c:v>-1.0938387461451098</c:v>
                </c:pt>
                <c:pt idx="1166">
                  <c:v>-1.0983875871603801</c:v>
                </c:pt>
                <c:pt idx="1167">
                  <c:v>-1.10295373800254</c:v>
                </c:pt>
                <c:pt idx="1168">
                  <c:v>-1.1075371986716001</c:v>
                </c:pt>
                <c:pt idx="1169">
                  <c:v>-1.1121379691675657</c:v>
                </c:pt>
                <c:pt idx="1170">
                  <c:v>-1.1167560494904301</c:v>
                </c:pt>
                <c:pt idx="1171">
                  <c:v>-1.12139143964024</c:v>
                </c:pt>
                <c:pt idx="1172">
                  <c:v>-1.1260441396169933</c:v>
                </c:pt>
                <c:pt idx="1173">
                  <c:v>-1.1307141494207138</c:v>
                </c:pt>
                <c:pt idx="1174">
                  <c:v>-1.13540146905142</c:v>
                </c:pt>
                <c:pt idx="1175">
                  <c:v>-1.1401060985091498</c:v>
                </c:pt>
                <c:pt idx="1176">
                  <c:v>-1.14482803779392</c:v>
                </c:pt>
                <c:pt idx="1177">
                  <c:v>-1.14956728690578</c:v>
                </c:pt>
                <c:pt idx="1178">
                  <c:v>-1.15432384584476</c:v>
                </c:pt>
                <c:pt idx="1179">
                  <c:v>-1.15909771461092</c:v>
                </c:pt>
                <c:pt idx="1180">
                  <c:v>-1.1638888932043199</c:v>
                </c:pt>
                <c:pt idx="1181">
                  <c:v>-1.1686973816250201</c:v>
                </c:pt>
                <c:pt idx="1182">
                  <c:v>-1.1735231798731101</c:v>
                </c:pt>
                <c:pt idx="1183">
                  <c:v>-1.1783662879486898</c:v>
                </c:pt>
                <c:pt idx="1184">
                  <c:v>-1.18322670585187</c:v>
                </c:pt>
                <c:pt idx="1185">
                  <c:v>-1.1881044335827831</c:v>
                </c:pt>
                <c:pt idx="1186">
                  <c:v>-1.1929994711415801</c:v>
                </c:pt>
                <c:pt idx="1187">
                  <c:v>-1.1979118185284598</c:v>
                </c:pt>
                <c:pt idx="1188">
                  <c:v>-1.2028414757436399</c:v>
                </c:pt>
                <c:pt idx="1189">
                  <c:v>-1.2077884427873768</c:v>
                </c:pt>
                <c:pt idx="1190">
                  <c:v>-1.2127527196599899</c:v>
                </c:pt>
                <c:pt idx="1191">
                  <c:v>-1.2177343063618398</c:v>
                </c:pt>
                <c:pt idx="1192">
                  <c:v>-1.2227332028933398</c:v>
                </c:pt>
                <c:pt idx="1193">
                  <c:v>-1.2277494092550199</c:v>
                </c:pt>
                <c:pt idx="1194">
                  <c:v>-1.23278292544748</c:v>
                </c:pt>
                <c:pt idx="1195">
                  <c:v>-1.2378337514714366</c:v>
                </c:pt>
                <c:pt idx="1196">
                  <c:v>-1.2429018873277498</c:v>
                </c:pt>
                <c:pt idx="1197">
                  <c:v>-1.2479873330174098</c:v>
                </c:pt>
                <c:pt idx="1198">
                  <c:v>-1.2530900885416298</c:v>
                </c:pt>
                <c:pt idx="1199">
                  <c:v>-1.2582101539018333</c:v>
                </c:pt>
                <c:pt idx="1200">
                  <c:v>-1.263347529099704</c:v>
                </c:pt>
                <c:pt idx="1201">
                  <c:v>-1.26850221413725</c:v>
                </c:pt>
                <c:pt idx="1202">
                  <c:v>-1.2736742090168898</c:v>
                </c:pt>
                <c:pt idx="1203">
                  <c:v>-1.2788635137414599</c:v>
                </c:pt>
                <c:pt idx="1204">
                  <c:v>-1.2840701283143601</c:v>
                </c:pt>
                <c:pt idx="1205">
                  <c:v>-1.289294052739643</c:v>
                </c:pt>
                <c:pt idx="1206">
                  <c:v>-1.2945352870221454</c:v>
                </c:pt>
                <c:pt idx="1207">
                  <c:v>-1.2997938311676398</c:v>
                </c:pt>
                <c:pt idx="1208">
                  <c:v>-1.3050696851829837</c:v>
                </c:pt>
                <c:pt idx="1209">
                  <c:v>-1.3103628490764401</c:v>
                </c:pt>
                <c:pt idx="1210">
                  <c:v>-1.3156733228578199</c:v>
                </c:pt>
                <c:pt idx="1211">
                  <c:v>-1.32100110653889</c:v>
                </c:pt>
                <c:pt idx="1212">
                  <c:v>-1.3263462001337301</c:v>
                </c:pt>
                <c:pt idx="1213">
                  <c:v>-1.3317086036591963</c:v>
                </c:pt>
                <c:pt idx="1214">
                  <c:v>-1.3370883171354966</c:v>
                </c:pt>
                <c:pt idx="1215">
                  <c:v>-1.3424853405868333</c:v>
                </c:pt>
                <c:pt idx="1216">
                  <c:v>-1.3478996740422298</c:v>
                </c:pt>
                <c:pt idx="1217">
                  <c:v>-1.3533313175365698</c:v>
                </c:pt>
                <c:pt idx="1218">
                  <c:v>-1.3587802711116901</c:v>
                </c:pt>
                <c:pt idx="1219">
                  <c:v>-1.364246534817884</c:v>
                </c:pt>
                <c:pt idx="1220">
                  <c:v>-1.36973010871558</c:v>
                </c:pt>
                <c:pt idx="1221">
                  <c:v>-1.3752309928775299</c:v>
                </c:pt>
                <c:pt idx="1222">
                  <c:v>-1.3807491873912101</c:v>
                </c:pt>
                <c:pt idx="1223">
                  <c:v>-1.3862846923620298</c:v>
                </c:pt>
                <c:pt idx="1224">
                  <c:v>-1.39183750791696</c:v>
                </c:pt>
                <c:pt idx="1225">
                  <c:v>-1.39740763420908</c:v>
                </c:pt>
                <c:pt idx="1226">
                  <c:v>-1.4029950714230399</c:v>
                </c:pt>
                <c:pt idx="1227">
                  <c:v>-1.4085998197816898</c:v>
                </c:pt>
                <c:pt idx="1228">
                  <c:v>-1.4142218795541566</c:v>
                </c:pt>
                <c:pt idx="1229">
                  <c:v>-1.419861251065623</c:v>
                </c:pt>
                <c:pt idx="1230">
                  <c:v>-1.425517934709233</c:v>
                </c:pt>
                <c:pt idx="1231">
                  <c:v>-1.4311919309605099</c:v>
                </c:pt>
                <c:pt idx="1232">
                  <c:v>-1.4368832403950398</c:v>
                </c:pt>
                <c:pt idx="1233">
                  <c:v>-1.4425918637098398</c:v>
                </c:pt>
                <c:pt idx="1234">
                  <c:v>-1.44831780174946</c:v>
                </c:pt>
                <c:pt idx="1235">
                  <c:v>-1.4540610555378268</c:v>
                </c:pt>
                <c:pt idx="1236">
                  <c:v>-1.4598216263170058</c:v>
                </c:pt>
                <c:pt idx="1237">
                  <c:v>-1.4655995155945158</c:v>
                </c:pt>
                <c:pt idx="1238">
                  <c:v>-1.4713947252010768</c:v>
                </c:pt>
                <c:pt idx="1239">
                  <c:v>-1.4772072573611466</c:v>
                </c:pt>
                <c:pt idx="1240">
                  <c:v>-1.4830371147791299</c:v>
                </c:pt>
                <c:pt idx="1241">
                  <c:v>-1.4888843007446766</c:v>
                </c:pt>
                <c:pt idx="1242">
                  <c:v>-1.4947488192615901</c:v>
                </c:pt>
                <c:pt idx="1243">
                  <c:v>-1.5006306752054861</c:v>
                </c:pt>
                <c:pt idx="1244">
                  <c:v>-1.50652987451686</c:v>
                </c:pt>
                <c:pt idx="1245">
                  <c:v>-1.5124464244375133</c:v>
                </c:pt>
                <c:pt idx="1246">
                  <c:v>-1.5183803338002901</c:v>
                </c:pt>
                <c:pt idx="1247">
                  <c:v>-1.5243316133842468</c:v>
                </c:pt>
                <c:pt idx="1248">
                  <c:v>-1.5303002763501898</c:v>
                </c:pt>
                <c:pt idx="1249">
                  <c:v>-1.5362863387749199</c:v>
                </c:pt>
                <c:pt idx="1250">
                  <c:v>-1.5422898203068538</c:v>
                </c:pt>
                <c:pt idx="1251">
                  <c:v>-1.5483107449705633</c:v>
                </c:pt>
                <c:pt idx="1252">
                  <c:v>-1.5543491421544569</c:v>
                </c:pt>
                <c:pt idx="1253">
                  <c:v>-1.5604050478232001</c:v>
                </c:pt>
                <c:pt idx="1254">
                  <c:v>-1.5664785060059101</c:v>
                </c:pt>
                <c:pt idx="1255">
                  <c:v>-1.5725695706226099</c:v>
                </c:pt>
                <c:pt idx="1256">
                  <c:v>-1.5786783077250099</c:v>
                </c:pt>
                <c:pt idx="1257">
                  <c:v>-1.5848047982439766</c:v>
                </c:pt>
                <c:pt idx="1258">
                  <c:v>-1.5909491413556001</c:v>
                </c:pt>
                <c:pt idx="1259">
                  <c:v>-1.5971114586004698</c:v>
                </c:pt>
                <c:pt idx="1260">
                  <c:v>-1.6032918989172769</c:v>
                </c:pt>
                <c:pt idx="1261">
                  <c:v>-1.6094906447817201</c:v>
                </c:pt>
                <c:pt idx="1262">
                  <c:v>-1.61570791967469</c:v>
                </c:pt>
                <c:pt idx="1263">
                  <c:v>-1.6219439971391454</c:v>
                </c:pt>
                <c:pt idx="1264">
                  <c:v>-1.6281992117202899</c:v>
                </c:pt>
                <c:pt idx="1265">
                  <c:v>-1.6344739721160901</c:v>
                </c:pt>
                <c:pt idx="1266">
                  <c:v>-1.6407687768900701</c:v>
                </c:pt>
                <c:pt idx="1267">
                  <c:v>-1.6470842331084599</c:v>
                </c:pt>
                <c:pt idx="1268">
                  <c:v>-1.6534210782510899</c:v>
                </c:pt>
                <c:pt idx="1269">
                  <c:v>-1.6597802056997499</c:v>
                </c:pt>
                <c:pt idx="1270">
                  <c:v>-1.6661626940188301</c:v>
                </c:pt>
                <c:pt idx="1271">
                  <c:v>-1.67256984010357</c:v>
                </c:pt>
                <c:pt idx="1272">
                  <c:v>-1.67900319608223</c:v>
                </c:pt>
                <c:pt idx="1273">
                  <c:v>-1.6854646096317001</c:v>
                </c:pt>
                <c:pt idx="1274">
                  <c:v>-1.6919562671176698</c:v>
                </c:pt>
                <c:pt idx="1275">
                  <c:v>-1.6984807386695631</c:v>
                </c:pt>
                <c:pt idx="1276">
                  <c:v>-1.705041024033773</c:v>
                </c:pt>
                <c:pt idx="1277">
                  <c:v>-1.71164059839508</c:v>
                </c:pt>
                <c:pt idx="1278">
                  <c:v>-1.7182834568280025</c:v>
                </c:pt>
                <c:pt idx="1279">
                  <c:v>-1.7249741566671486</c:v>
                </c:pt>
                <c:pt idx="1280">
                  <c:v>-1.7317178570711</c:v>
                </c:pt>
                <c:pt idx="1281">
                  <c:v>-1.7385203557480886</c:v>
                </c:pt>
                <c:pt idx="1282">
                  <c:v>-1.7450466591869986</c:v>
                </c:pt>
                <c:pt idx="1283">
                  <c:v>-1.7513035703705317</c:v>
                </c:pt>
                <c:pt idx="1284">
                  <c:v>-1.7572981620299286</c:v>
                </c:pt>
                <c:pt idx="1285">
                  <c:v>-1.7630377159728101</c:v>
                </c:pt>
                <c:pt idx="1286">
                  <c:v>-1.7685296665428201</c:v>
                </c:pt>
                <c:pt idx="1287">
                  <c:v>-1.77378154767088</c:v>
                </c:pt>
                <c:pt idx="1288">
                  <c:v>-1.7788009455212244</c:v>
                </c:pt>
                <c:pt idx="1289">
                  <c:v>-1.7835954560003986</c:v>
                </c:pt>
                <c:pt idx="1290">
                  <c:v>-1.78817264718237</c:v>
                </c:pt>
                <c:pt idx="1291">
                  <c:v>-1.7925400263757461</c:v>
                </c:pt>
                <c:pt idx="1292">
                  <c:v>-1.7967050115067253</c:v>
                </c:pt>
                <c:pt idx="1293">
                  <c:v>-1.80067490646734</c:v>
                </c:pt>
                <c:pt idx="1294">
                  <c:v>-1.8044568800726299</c:v>
                </c:pt>
                <c:pt idx="1295">
                  <c:v>-1.8080579482782662</c:v>
                </c:pt>
                <c:pt idx="1296">
                  <c:v>-1.8114849593253199</c:v>
                </c:pt>
                <c:pt idx="1297">
                  <c:v>-1.8147445814990599</c:v>
                </c:pt>
                <c:pt idx="1298">
                  <c:v>-1.8178432932107498</c:v>
                </c:pt>
                <c:pt idx="1299">
                  <c:v>-1.82078737513511</c:v>
                </c:pt>
                <c:pt idx="1300">
                  <c:v>-1.8235829990062633</c:v>
                </c:pt>
                <c:pt idx="1301">
                  <c:v>-1.8262360465769401</c:v>
                </c:pt>
                <c:pt idx="1302">
                  <c:v>-1.8287521896301431</c:v>
                </c:pt>
                <c:pt idx="1303">
                  <c:v>-1.8311368878002199</c:v>
                </c:pt>
                <c:pt idx="1304">
                  <c:v>-1.8333953875609859</c:v>
                </c:pt>
                <c:pt idx="1305">
                  <c:v>-1.83553272217601</c:v>
                </c:pt>
                <c:pt idx="1306">
                  <c:v>-1.8375537124479568</c:v>
                </c:pt>
                <c:pt idx="1307">
                  <c:v>-1.8394629681319501</c:v>
                </c:pt>
                <c:pt idx="1308">
                  <c:v>-1.8412648898971768</c:v>
                </c:pt>
                <c:pt idx="1309">
                  <c:v>-1.84296367173723</c:v>
                </c:pt>
                <c:pt idx="1310">
                  <c:v>-1.8445633037410201</c:v>
                </c:pt>
                <c:pt idx="1311">
                  <c:v>-1.8460675751470301</c:v>
                </c:pt>
                <c:pt idx="1312">
                  <c:v>-1.84748007761226</c:v>
                </c:pt>
                <c:pt idx="1313">
                  <c:v>-1.8488042086350698</c:v>
                </c:pt>
                <c:pt idx="1314">
                  <c:v>-1.8500431750778201</c:v>
                </c:pt>
                <c:pt idx="1315">
                  <c:v>-1.85119999674156</c:v>
                </c:pt>
                <c:pt idx="1316">
                  <c:v>-1.8522775099493733</c:v>
                </c:pt>
                <c:pt idx="1317">
                  <c:v>-1.8532783711043799</c:v>
                </c:pt>
                <c:pt idx="1318">
                  <c:v>-1.85420506018408</c:v>
                </c:pt>
                <c:pt idx="1319">
                  <c:v>-1.85505988414519</c:v>
                </c:pt>
                <c:pt idx="1320">
                  <c:v>-1.8558449802125798</c:v>
                </c:pt>
                <c:pt idx="1321">
                  <c:v>-1.8565623190296698</c:v>
                </c:pt>
                <c:pt idx="1322">
                  <c:v>-1.8572137076506798</c:v>
                </c:pt>
                <c:pt idx="1323">
                  <c:v>-1.8578007923574837</c:v>
                </c:pt>
                <c:pt idx="1324">
                  <c:v>-1.8583250612863138</c:v>
                </c:pt>
                <c:pt idx="1325">
                  <c:v>-1.858787846851164</c:v>
                </c:pt>
                <c:pt idx="1326">
                  <c:v>-1.8591903279531399</c:v>
                </c:pt>
                <c:pt idx="1327">
                  <c:v>-1.8595335319660533</c:v>
                </c:pt>
                <c:pt idx="1328">
                  <c:v>-1.8598183364902401</c:v>
                </c:pt>
                <c:pt idx="1329">
                  <c:v>-1.8600454708680738</c:v>
                </c:pt>
                <c:pt idx="1330">
                  <c:v>-1.86021551745546</c:v>
                </c:pt>
                <c:pt idx="1331">
                  <c:v>-1.8602722150501898</c:v>
                </c:pt>
                <c:pt idx="1332">
                  <c:v>-2.0979173153433401</c:v>
                </c:pt>
                <c:pt idx="1333">
                  <c:v>-2.0979688781078001</c:v>
                </c:pt>
                <c:pt idx="1334">
                  <c:v>-2.09808621034969</c:v>
                </c:pt>
                <c:pt idx="1335">
                  <c:v>-2.0982181760724501</c:v>
                </c:pt>
                <c:pt idx="1336">
                  <c:v>-2.0983652558109602</c:v>
                </c:pt>
                <c:pt idx="1337">
                  <c:v>-2.0985279858128698</c:v>
                </c:pt>
                <c:pt idx="1338">
                  <c:v>-2.0987069602207398</c:v>
                </c:pt>
                <c:pt idx="1339">
                  <c:v>-2.098902833503022</c:v>
                </c:pt>
                <c:pt idx="1340">
                  <c:v>-2.0991163231483387</c:v>
                </c:pt>
                <c:pt idx="1341">
                  <c:v>-2.0993482126386387</c:v>
                </c:pt>
                <c:pt idx="1342">
                  <c:v>-2.0995993547198677</c:v>
                </c:pt>
                <c:pt idx="1343">
                  <c:v>-2.0998706749899387</c:v>
                </c:pt>
                <c:pt idx="1344">
                  <c:v>-2.1001631758269577</c:v>
                </c:pt>
                <c:pt idx="1345">
                  <c:v>-2.1004779406831702</c:v>
                </c:pt>
                <c:pt idx="1346">
                  <c:v>-2.10081613877332</c:v>
                </c:pt>
                <c:pt idx="1347">
                  <c:v>-2.1011790301893001</c:v>
                </c:pt>
                <c:pt idx="1348">
                  <c:v>-2.1015679714773872</c:v>
                </c:pt>
                <c:pt idx="1349">
                  <c:v>-2.1019844217183401</c:v>
                </c:pt>
                <c:pt idx="1350">
                  <c:v>-2.1024299491562477</c:v>
                </c:pt>
                <c:pt idx="1351">
                  <c:v>-2.1029062384273072</c:v>
                </c:pt>
                <c:pt idx="1352">
                  <c:v>-2.10341509844684</c:v>
                </c:pt>
                <c:pt idx="1353">
                  <c:v>-2.10395847102046</c:v>
                </c:pt>
                <c:pt idx="1354">
                  <c:v>-2.1045384402539762</c:v>
                </c:pt>
                <c:pt idx="1355">
                  <c:v>-2.1051572428472829</c:v>
                </c:pt>
                <c:pt idx="1356">
                  <c:v>-2.1058172793693801</c:v>
                </c:pt>
                <c:pt idx="1357">
                  <c:v>-2.1065211266258399</c:v>
                </c:pt>
                <c:pt idx="1358">
                  <c:v>-2.1072715512461415</c:v>
                </c:pt>
                <c:pt idx="1359">
                  <c:v>-2.1080715246385302</c:v>
                </c:pt>
                <c:pt idx="1360">
                  <c:v>-2.108924239482421</c:v>
                </c:pt>
                <c:pt idx="1361">
                  <c:v>-2.1098331279557199</c:v>
                </c:pt>
                <c:pt idx="1362">
                  <c:v>-2.1108018819276402</c:v>
                </c:pt>
                <c:pt idx="1363">
                  <c:v>-2.11183447538561</c:v>
                </c:pt>
                <c:pt idx="1364">
                  <c:v>-2.1129351894127577</c:v>
                </c:pt>
                <c:pt idx="1365">
                  <c:v>-2.1141086400883098</c:v>
                </c:pt>
                <c:pt idx="1366">
                  <c:v>-2.1153598097523001</c:v>
                </c:pt>
                <c:pt idx="1367">
                  <c:v>-2.1166940821595599</c:v>
                </c:pt>
                <c:pt idx="1368">
                  <c:v>-2.1181172821500995</c:v>
                </c:pt>
                <c:pt idx="1369">
                  <c:v>-2.119635720588724</c:v>
                </c:pt>
                <c:pt idx="1370">
                  <c:v>-2.12125624548234</c:v>
                </c:pt>
                <c:pt idx="1371">
                  <c:v>-2.1229863003745701</c:v>
                </c:pt>
                <c:pt idx="1372">
                  <c:v>-2.1248339913584502</c:v>
                </c:pt>
                <c:pt idx="1373">
                  <c:v>-2.1268081643453467</c:v>
                </c:pt>
                <c:pt idx="1374">
                  <c:v>-2.1289184946056467</c:v>
                </c:pt>
                <c:pt idx="1375">
                  <c:v>-2.1311755910688577</c:v>
                </c:pt>
                <c:pt idx="1376">
                  <c:v>-2.1335911184698202</c:v>
                </c:pt>
                <c:pt idx="1377">
                  <c:v>-2.1361779411860802</c:v>
                </c:pt>
                <c:pt idx="1378">
                  <c:v>-2.1389502935762197</c:v>
                </c:pt>
                <c:pt idx="1379">
                  <c:v>-2.1419239828568002</c:v>
                </c:pt>
                <c:pt idx="1380">
                  <c:v>-2.1451166321216899</c:v>
                </c:pt>
                <c:pt idx="1381">
                  <c:v>-2.1485479731013499</c:v>
                </c:pt>
                <c:pt idx="1382">
                  <c:v>-2.1522402007915997</c:v>
                </c:pt>
                <c:pt idx="1383">
                  <c:v>-2.1542293030282567</c:v>
                </c:pt>
                <c:pt idx="1384">
                  <c:v>-1.9165842027350979</c:v>
                </c:pt>
                <c:pt idx="1385">
                  <c:v>-1.9187713878809274</c:v>
                </c:pt>
                <c:pt idx="1386">
                  <c:v>-1.9229357415071981</c:v>
                </c:pt>
                <c:pt idx="1387">
                  <c:v>-1.9269037779284779</c:v>
                </c:pt>
                <c:pt idx="1388">
                  <c:v>-1.9306887427181199</c:v>
                </c:pt>
                <c:pt idx="1389">
                  <c:v>-1.9343034449809213</c:v>
                </c:pt>
                <c:pt idx="1390">
                  <c:v>-1.9377602768961482</c:v>
                </c:pt>
                <c:pt idx="1391">
                  <c:v>-1.9410712350845174</c:v>
                </c:pt>
                <c:pt idx="1392">
                  <c:v>-1.9442479435432751</c:v>
                </c:pt>
                <c:pt idx="1393">
                  <c:v>-1.9473016779340351</c:v>
                </c:pt>
                <c:pt idx="1394">
                  <c:v>-1.9502433910454682</c:v>
                </c:pt>
                <c:pt idx="1395">
                  <c:v>-1.953083739286622</c:v>
                </c:pt>
                <c:pt idx="1396">
                  <c:v>-1.9558331100985398</c:v>
                </c:pt>
                <c:pt idx="1397">
                  <c:v>-1.9585016502001455</c:v>
                </c:pt>
                <c:pt idx="1398">
                  <c:v>-1.9610992946116379</c:v>
                </c:pt>
                <c:pt idx="1399">
                  <c:v>-1.9636357964230882</c:v>
                </c:pt>
                <c:pt idx="1400">
                  <c:v>-1.9661207573000574</c:v>
                </c:pt>
                <c:pt idx="1401">
                  <c:v>-1.9685636587395179</c:v>
                </c:pt>
                <c:pt idx="1402">
                  <c:v>-1.9709738941112813</c:v>
                </c:pt>
                <c:pt idx="1403">
                  <c:v>-1.9733608015402713</c:v>
                </c:pt>
                <c:pt idx="1404">
                  <c:v>-1.9757336977058351</c:v>
                </c:pt>
                <c:pt idx="1405">
                  <c:v>-1.9769178051798899</c:v>
                </c:pt>
              </c:numCache>
            </c:numRef>
          </c:yVal>
        </c:ser>
        <c:ser>
          <c:idx val="2"/>
          <c:order val="1"/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DHBT49_evl_Jc0!$A$3:$A$1408</c:f>
              <c:numCache>
                <c:formatCode>General</c:formatCode>
                <c:ptCount val="1406"/>
                <c:pt idx="0">
                  <c:v>0</c:v>
                </c:pt>
                <c:pt idx="1">
                  <c:v>7.5000000000000122E-2</c:v>
                </c:pt>
                <c:pt idx="2">
                  <c:v>0.22499999999999964</c:v>
                </c:pt>
                <c:pt idx="3">
                  <c:v>0.37500000000000078</c:v>
                </c:pt>
                <c:pt idx="4">
                  <c:v>0.52500000000000002</c:v>
                </c:pt>
                <c:pt idx="5">
                  <c:v>0.67500000000000204</c:v>
                </c:pt>
                <c:pt idx="6">
                  <c:v>0.82500000000000062</c:v>
                </c:pt>
                <c:pt idx="7">
                  <c:v>0.97500000000000053</c:v>
                </c:pt>
                <c:pt idx="8">
                  <c:v>1.125</c:v>
                </c:pt>
                <c:pt idx="9">
                  <c:v>1.2749999999999966</c:v>
                </c:pt>
                <c:pt idx="10">
                  <c:v>1.4249999999999854</c:v>
                </c:pt>
                <c:pt idx="11">
                  <c:v>1.5749999999999869</c:v>
                </c:pt>
                <c:pt idx="12">
                  <c:v>1.7249999999999881</c:v>
                </c:pt>
                <c:pt idx="13">
                  <c:v>1.8749999999999898</c:v>
                </c:pt>
                <c:pt idx="14">
                  <c:v>2.0249999999999901</c:v>
                </c:pt>
                <c:pt idx="15">
                  <c:v>2.1749999999999901</c:v>
                </c:pt>
                <c:pt idx="16">
                  <c:v>2.32499999999999</c:v>
                </c:pt>
                <c:pt idx="17">
                  <c:v>2.4749999999999877</c:v>
                </c:pt>
                <c:pt idx="18">
                  <c:v>2.6249999999999898</c:v>
                </c:pt>
                <c:pt idx="19">
                  <c:v>2.7749999999999901</c:v>
                </c:pt>
                <c:pt idx="20">
                  <c:v>2.9249999999999901</c:v>
                </c:pt>
                <c:pt idx="21">
                  <c:v>3.07499999999999</c:v>
                </c:pt>
                <c:pt idx="22">
                  <c:v>3.2249999999999899</c:v>
                </c:pt>
                <c:pt idx="23">
                  <c:v>3.3749999999999867</c:v>
                </c:pt>
                <c:pt idx="24">
                  <c:v>3.5249999999999901</c:v>
                </c:pt>
                <c:pt idx="25">
                  <c:v>3.6749999999999901</c:v>
                </c:pt>
                <c:pt idx="26">
                  <c:v>3.82499999999999</c:v>
                </c:pt>
                <c:pt idx="27">
                  <c:v>3.9749999999999877</c:v>
                </c:pt>
                <c:pt idx="28">
                  <c:v>4.1249999999999751</c:v>
                </c:pt>
                <c:pt idx="29">
                  <c:v>4.2749999999999897</c:v>
                </c:pt>
                <c:pt idx="30">
                  <c:v>4.4249999999999865</c:v>
                </c:pt>
                <c:pt idx="31">
                  <c:v>4.5749999999999895</c:v>
                </c:pt>
                <c:pt idx="32">
                  <c:v>4.7249999999999863</c:v>
                </c:pt>
                <c:pt idx="33">
                  <c:v>4.875</c:v>
                </c:pt>
                <c:pt idx="34">
                  <c:v>5.024999999999987</c:v>
                </c:pt>
                <c:pt idx="35">
                  <c:v>5.1749999999999945</c:v>
                </c:pt>
                <c:pt idx="36">
                  <c:v>5.3249999999999851</c:v>
                </c:pt>
                <c:pt idx="37">
                  <c:v>5.4749999999999996</c:v>
                </c:pt>
                <c:pt idx="38">
                  <c:v>5.6249999999999831</c:v>
                </c:pt>
                <c:pt idx="39">
                  <c:v>5.7750000000000004</c:v>
                </c:pt>
                <c:pt idx="40">
                  <c:v>5.9249999999999945</c:v>
                </c:pt>
                <c:pt idx="41">
                  <c:v>6.0750000000000002</c:v>
                </c:pt>
                <c:pt idx="42">
                  <c:v>6.2249999999999863</c:v>
                </c:pt>
                <c:pt idx="43">
                  <c:v>6.375</c:v>
                </c:pt>
                <c:pt idx="44">
                  <c:v>6.524999999999987</c:v>
                </c:pt>
                <c:pt idx="45">
                  <c:v>6.6749999999999945</c:v>
                </c:pt>
                <c:pt idx="46">
                  <c:v>6.8249999999999851</c:v>
                </c:pt>
                <c:pt idx="47">
                  <c:v>6.9749999999999996</c:v>
                </c:pt>
                <c:pt idx="48">
                  <c:v>7.1249999999999831</c:v>
                </c:pt>
                <c:pt idx="49">
                  <c:v>7.2750000000000004</c:v>
                </c:pt>
                <c:pt idx="50">
                  <c:v>7.4249999999999945</c:v>
                </c:pt>
                <c:pt idx="51">
                  <c:v>7.5750000000000002</c:v>
                </c:pt>
                <c:pt idx="52">
                  <c:v>7.7249999999999863</c:v>
                </c:pt>
                <c:pt idx="53">
                  <c:v>7.875</c:v>
                </c:pt>
                <c:pt idx="54">
                  <c:v>8.0250000000000004</c:v>
                </c:pt>
                <c:pt idx="55">
                  <c:v>8.1750000000000007</c:v>
                </c:pt>
                <c:pt idx="56">
                  <c:v>8.3250000000000028</c:v>
                </c:pt>
                <c:pt idx="57">
                  <c:v>8.4750000000000068</c:v>
                </c:pt>
                <c:pt idx="58">
                  <c:v>8.625</c:v>
                </c:pt>
                <c:pt idx="59">
                  <c:v>8.7750000000000092</c:v>
                </c:pt>
                <c:pt idx="60">
                  <c:v>8.9250000000000096</c:v>
                </c:pt>
                <c:pt idx="61">
                  <c:v>9.0750000000000206</c:v>
                </c:pt>
                <c:pt idx="62">
                  <c:v>9.2250000000000103</c:v>
                </c:pt>
                <c:pt idx="63">
                  <c:v>9.3750000000000266</c:v>
                </c:pt>
                <c:pt idx="64">
                  <c:v>9.5250000000000092</c:v>
                </c:pt>
                <c:pt idx="65">
                  <c:v>9.6750000000000096</c:v>
                </c:pt>
                <c:pt idx="66">
                  <c:v>9.8250000000000206</c:v>
                </c:pt>
                <c:pt idx="67">
                  <c:v>9.9750000000000227</c:v>
                </c:pt>
                <c:pt idx="68">
                  <c:v>10.040000000000001</c:v>
                </c:pt>
                <c:pt idx="69">
                  <c:v>10.06</c:v>
                </c:pt>
                <c:pt idx="70">
                  <c:v>10.125</c:v>
                </c:pt>
                <c:pt idx="71">
                  <c:v>10.275</c:v>
                </c:pt>
                <c:pt idx="72">
                  <c:v>10.425000000000002</c:v>
                </c:pt>
                <c:pt idx="73">
                  <c:v>10.575000000000006</c:v>
                </c:pt>
                <c:pt idx="74">
                  <c:v>10.725</c:v>
                </c:pt>
                <c:pt idx="75">
                  <c:v>10.875000000000028</c:v>
                </c:pt>
                <c:pt idx="76">
                  <c:v>11.025</c:v>
                </c:pt>
                <c:pt idx="77">
                  <c:v>11.175000000000002</c:v>
                </c:pt>
                <c:pt idx="78">
                  <c:v>11.325000000000006</c:v>
                </c:pt>
                <c:pt idx="79">
                  <c:v>11.475000000000025</c:v>
                </c:pt>
                <c:pt idx="80">
                  <c:v>11.625</c:v>
                </c:pt>
                <c:pt idx="81">
                  <c:v>11.775</c:v>
                </c:pt>
                <c:pt idx="82">
                  <c:v>11.925000000000002</c:v>
                </c:pt>
                <c:pt idx="83">
                  <c:v>12.075000000000006</c:v>
                </c:pt>
                <c:pt idx="84">
                  <c:v>12.225</c:v>
                </c:pt>
                <c:pt idx="85">
                  <c:v>12.375000000000028</c:v>
                </c:pt>
                <c:pt idx="86">
                  <c:v>12.525</c:v>
                </c:pt>
                <c:pt idx="87">
                  <c:v>12.675000000000002</c:v>
                </c:pt>
                <c:pt idx="88">
                  <c:v>12.825000000000006</c:v>
                </c:pt>
                <c:pt idx="89">
                  <c:v>12.975000000000025</c:v>
                </c:pt>
                <c:pt idx="90">
                  <c:v>13.125</c:v>
                </c:pt>
                <c:pt idx="91">
                  <c:v>13.275</c:v>
                </c:pt>
                <c:pt idx="92">
                  <c:v>13.425000000000002</c:v>
                </c:pt>
                <c:pt idx="93">
                  <c:v>13.575000000000006</c:v>
                </c:pt>
                <c:pt idx="94">
                  <c:v>13.725</c:v>
                </c:pt>
                <c:pt idx="95">
                  <c:v>13.875000000000028</c:v>
                </c:pt>
                <c:pt idx="96">
                  <c:v>14.025</c:v>
                </c:pt>
                <c:pt idx="97">
                  <c:v>14.175000000000002</c:v>
                </c:pt>
                <c:pt idx="98">
                  <c:v>14.325000000000006</c:v>
                </c:pt>
                <c:pt idx="99">
                  <c:v>14.475000000000025</c:v>
                </c:pt>
                <c:pt idx="100">
                  <c:v>14.625</c:v>
                </c:pt>
                <c:pt idx="101">
                  <c:v>14.775</c:v>
                </c:pt>
                <c:pt idx="102">
                  <c:v>14.925000000000002</c:v>
                </c:pt>
                <c:pt idx="103">
                  <c:v>15.075000000000006</c:v>
                </c:pt>
                <c:pt idx="104">
                  <c:v>15.225</c:v>
                </c:pt>
                <c:pt idx="105">
                  <c:v>15.375000000000028</c:v>
                </c:pt>
                <c:pt idx="106">
                  <c:v>15.525</c:v>
                </c:pt>
                <c:pt idx="107">
                  <c:v>15.675000000000002</c:v>
                </c:pt>
                <c:pt idx="108">
                  <c:v>15.825000000000006</c:v>
                </c:pt>
                <c:pt idx="109">
                  <c:v>15.975000000000025</c:v>
                </c:pt>
                <c:pt idx="110">
                  <c:v>16.125</c:v>
                </c:pt>
                <c:pt idx="111">
                  <c:v>16.274999999999999</c:v>
                </c:pt>
                <c:pt idx="112">
                  <c:v>16.424999999999986</c:v>
                </c:pt>
                <c:pt idx="113">
                  <c:v>16.574999999999999</c:v>
                </c:pt>
                <c:pt idx="114">
                  <c:v>16.724999999999987</c:v>
                </c:pt>
                <c:pt idx="115">
                  <c:v>16.875</c:v>
                </c:pt>
                <c:pt idx="116">
                  <c:v>17.024999999999999</c:v>
                </c:pt>
                <c:pt idx="117">
                  <c:v>17.175000000000001</c:v>
                </c:pt>
                <c:pt idx="118">
                  <c:v>17.324999999999999</c:v>
                </c:pt>
                <c:pt idx="119">
                  <c:v>17.474999999999987</c:v>
                </c:pt>
                <c:pt idx="120">
                  <c:v>17.625</c:v>
                </c:pt>
                <c:pt idx="121">
                  <c:v>17.774999999999999</c:v>
                </c:pt>
                <c:pt idx="122">
                  <c:v>17.924999999999887</c:v>
                </c:pt>
                <c:pt idx="123">
                  <c:v>18.0749999999999</c:v>
                </c:pt>
                <c:pt idx="124">
                  <c:v>18.224999999999888</c:v>
                </c:pt>
                <c:pt idx="125">
                  <c:v>18.374999999999901</c:v>
                </c:pt>
                <c:pt idx="126">
                  <c:v>18.524999999999899</c:v>
                </c:pt>
                <c:pt idx="127">
                  <c:v>18.674999999999901</c:v>
                </c:pt>
                <c:pt idx="128">
                  <c:v>18.8249999999999</c:v>
                </c:pt>
                <c:pt idx="129">
                  <c:v>18.974999999999888</c:v>
                </c:pt>
                <c:pt idx="130">
                  <c:v>19.124999999999901</c:v>
                </c:pt>
                <c:pt idx="131">
                  <c:v>19.274999999999899</c:v>
                </c:pt>
                <c:pt idx="132">
                  <c:v>19.424999999999887</c:v>
                </c:pt>
                <c:pt idx="133">
                  <c:v>19.5749999999999</c:v>
                </c:pt>
                <c:pt idx="134">
                  <c:v>19.724999999999888</c:v>
                </c:pt>
                <c:pt idx="135">
                  <c:v>19.874999999999901</c:v>
                </c:pt>
                <c:pt idx="136">
                  <c:v>20.024999999999899</c:v>
                </c:pt>
                <c:pt idx="137">
                  <c:v>20.174999999999901</c:v>
                </c:pt>
                <c:pt idx="138">
                  <c:v>20.3249999999999</c:v>
                </c:pt>
                <c:pt idx="139">
                  <c:v>20.474999999999888</c:v>
                </c:pt>
                <c:pt idx="140">
                  <c:v>20.624999999999901</c:v>
                </c:pt>
                <c:pt idx="141">
                  <c:v>20.774999999999899</c:v>
                </c:pt>
                <c:pt idx="142">
                  <c:v>20.924999999999887</c:v>
                </c:pt>
                <c:pt idx="143">
                  <c:v>21.0749999999999</c:v>
                </c:pt>
                <c:pt idx="144">
                  <c:v>21.224999999999888</c:v>
                </c:pt>
                <c:pt idx="145">
                  <c:v>21.374999999999901</c:v>
                </c:pt>
                <c:pt idx="146">
                  <c:v>21.524999999999899</c:v>
                </c:pt>
                <c:pt idx="147">
                  <c:v>21.674999999999901</c:v>
                </c:pt>
                <c:pt idx="148">
                  <c:v>21.8249999999999</c:v>
                </c:pt>
                <c:pt idx="149">
                  <c:v>21.974999999999888</c:v>
                </c:pt>
                <c:pt idx="150">
                  <c:v>22.124999999999901</c:v>
                </c:pt>
                <c:pt idx="151">
                  <c:v>22.274999999999899</c:v>
                </c:pt>
                <c:pt idx="152">
                  <c:v>22.424999999999887</c:v>
                </c:pt>
                <c:pt idx="153">
                  <c:v>22.5749999999999</c:v>
                </c:pt>
                <c:pt idx="154">
                  <c:v>22.724999999999888</c:v>
                </c:pt>
                <c:pt idx="155">
                  <c:v>22.874999999999901</c:v>
                </c:pt>
                <c:pt idx="156">
                  <c:v>23.024999999999899</c:v>
                </c:pt>
                <c:pt idx="157">
                  <c:v>23.174999999999901</c:v>
                </c:pt>
                <c:pt idx="158">
                  <c:v>23.3249999999999</c:v>
                </c:pt>
                <c:pt idx="159">
                  <c:v>23.474999999999888</c:v>
                </c:pt>
                <c:pt idx="160">
                  <c:v>23.624999999999901</c:v>
                </c:pt>
                <c:pt idx="161">
                  <c:v>23.774999999999899</c:v>
                </c:pt>
                <c:pt idx="162">
                  <c:v>23.924999999999887</c:v>
                </c:pt>
                <c:pt idx="163">
                  <c:v>24.0749999999999</c:v>
                </c:pt>
                <c:pt idx="164">
                  <c:v>24.224999999999888</c:v>
                </c:pt>
                <c:pt idx="165">
                  <c:v>24.374999999999901</c:v>
                </c:pt>
                <c:pt idx="166">
                  <c:v>24.524999999999899</c:v>
                </c:pt>
                <c:pt idx="167">
                  <c:v>24.674999999999901</c:v>
                </c:pt>
                <c:pt idx="168">
                  <c:v>24.8249999999999</c:v>
                </c:pt>
                <c:pt idx="169">
                  <c:v>24.974999999999888</c:v>
                </c:pt>
                <c:pt idx="170">
                  <c:v>25.124999999999901</c:v>
                </c:pt>
                <c:pt idx="171">
                  <c:v>25.274999999999899</c:v>
                </c:pt>
                <c:pt idx="172">
                  <c:v>25.424999999999887</c:v>
                </c:pt>
                <c:pt idx="173">
                  <c:v>25.5749999999999</c:v>
                </c:pt>
                <c:pt idx="174">
                  <c:v>25.724999999999888</c:v>
                </c:pt>
                <c:pt idx="175">
                  <c:v>25.874999999999901</c:v>
                </c:pt>
                <c:pt idx="176">
                  <c:v>26.024999999999899</c:v>
                </c:pt>
                <c:pt idx="177">
                  <c:v>26.174999999999901</c:v>
                </c:pt>
                <c:pt idx="178">
                  <c:v>26.3249999999999</c:v>
                </c:pt>
                <c:pt idx="179">
                  <c:v>26.474999999999888</c:v>
                </c:pt>
                <c:pt idx="180">
                  <c:v>26.624999999999901</c:v>
                </c:pt>
                <c:pt idx="181">
                  <c:v>26.774999999999899</c:v>
                </c:pt>
                <c:pt idx="182">
                  <c:v>26.924999999999887</c:v>
                </c:pt>
                <c:pt idx="183">
                  <c:v>27.0749999999999</c:v>
                </c:pt>
                <c:pt idx="184">
                  <c:v>27.224999999999888</c:v>
                </c:pt>
                <c:pt idx="185">
                  <c:v>27.374999999999901</c:v>
                </c:pt>
                <c:pt idx="186">
                  <c:v>27.524999999999899</c:v>
                </c:pt>
                <c:pt idx="187">
                  <c:v>27.674999999999901</c:v>
                </c:pt>
                <c:pt idx="188">
                  <c:v>27.8249999999999</c:v>
                </c:pt>
                <c:pt idx="189">
                  <c:v>27.974999999999888</c:v>
                </c:pt>
                <c:pt idx="190">
                  <c:v>28.124999999999901</c:v>
                </c:pt>
                <c:pt idx="191">
                  <c:v>28.274999999999899</c:v>
                </c:pt>
                <c:pt idx="192">
                  <c:v>28.424999999999887</c:v>
                </c:pt>
                <c:pt idx="193">
                  <c:v>28.5749999999999</c:v>
                </c:pt>
                <c:pt idx="194">
                  <c:v>28.724999999999888</c:v>
                </c:pt>
                <c:pt idx="195">
                  <c:v>28.874999999999901</c:v>
                </c:pt>
                <c:pt idx="196">
                  <c:v>29.024999999999899</c:v>
                </c:pt>
                <c:pt idx="197">
                  <c:v>29.174999999999901</c:v>
                </c:pt>
                <c:pt idx="198">
                  <c:v>29.3249999999999</c:v>
                </c:pt>
                <c:pt idx="199">
                  <c:v>29.474999999999888</c:v>
                </c:pt>
                <c:pt idx="200">
                  <c:v>29.624999999999901</c:v>
                </c:pt>
                <c:pt idx="201">
                  <c:v>29.774999999999899</c:v>
                </c:pt>
                <c:pt idx="202">
                  <c:v>29.924999999999887</c:v>
                </c:pt>
                <c:pt idx="203">
                  <c:v>30.0749999999999</c:v>
                </c:pt>
                <c:pt idx="204">
                  <c:v>30.224999999999888</c:v>
                </c:pt>
                <c:pt idx="205">
                  <c:v>30.374999999999901</c:v>
                </c:pt>
                <c:pt idx="206">
                  <c:v>30.524999999999899</c:v>
                </c:pt>
                <c:pt idx="207">
                  <c:v>30.674999999999901</c:v>
                </c:pt>
                <c:pt idx="208">
                  <c:v>30.8249999999999</c:v>
                </c:pt>
                <c:pt idx="209">
                  <c:v>30.974999999999888</c:v>
                </c:pt>
                <c:pt idx="210">
                  <c:v>31.124999999999901</c:v>
                </c:pt>
                <c:pt idx="211">
                  <c:v>31.274999999999899</c:v>
                </c:pt>
                <c:pt idx="212">
                  <c:v>31.424999999999887</c:v>
                </c:pt>
                <c:pt idx="213">
                  <c:v>31.5749999999999</c:v>
                </c:pt>
                <c:pt idx="214">
                  <c:v>31.724999999999888</c:v>
                </c:pt>
                <c:pt idx="215">
                  <c:v>31.874999999999901</c:v>
                </c:pt>
                <c:pt idx="216">
                  <c:v>32.024999999999913</c:v>
                </c:pt>
                <c:pt idx="217">
                  <c:v>32.174999999999912</c:v>
                </c:pt>
                <c:pt idx="218">
                  <c:v>32.324999999999903</c:v>
                </c:pt>
                <c:pt idx="219">
                  <c:v>32.474999999999902</c:v>
                </c:pt>
                <c:pt idx="220">
                  <c:v>32.625</c:v>
                </c:pt>
                <c:pt idx="221">
                  <c:v>32.774999999999913</c:v>
                </c:pt>
                <c:pt idx="222">
                  <c:v>32.924999999999912</c:v>
                </c:pt>
                <c:pt idx="223">
                  <c:v>33.074999999999903</c:v>
                </c:pt>
                <c:pt idx="224">
                  <c:v>33.225000000000016</c:v>
                </c:pt>
                <c:pt idx="225">
                  <c:v>33.374999999999901</c:v>
                </c:pt>
                <c:pt idx="226">
                  <c:v>33.524999999999913</c:v>
                </c:pt>
                <c:pt idx="227">
                  <c:v>33.674999999999912</c:v>
                </c:pt>
                <c:pt idx="228">
                  <c:v>33.824999999999903</c:v>
                </c:pt>
                <c:pt idx="229">
                  <c:v>33.974999999999902</c:v>
                </c:pt>
                <c:pt idx="230">
                  <c:v>34.125</c:v>
                </c:pt>
                <c:pt idx="231">
                  <c:v>34.274999999999913</c:v>
                </c:pt>
                <c:pt idx="232">
                  <c:v>34.424999999999912</c:v>
                </c:pt>
                <c:pt idx="233">
                  <c:v>34.574999999999903</c:v>
                </c:pt>
                <c:pt idx="234">
                  <c:v>34.725000000000016</c:v>
                </c:pt>
                <c:pt idx="235">
                  <c:v>34.874999999999901</c:v>
                </c:pt>
                <c:pt idx="236">
                  <c:v>35.024999999999913</c:v>
                </c:pt>
                <c:pt idx="237">
                  <c:v>35.174999999999912</c:v>
                </c:pt>
                <c:pt idx="238">
                  <c:v>35.324999999999903</c:v>
                </c:pt>
                <c:pt idx="239">
                  <c:v>35.474999999999902</c:v>
                </c:pt>
                <c:pt idx="240">
                  <c:v>35.625</c:v>
                </c:pt>
                <c:pt idx="241">
                  <c:v>35.774999999999913</c:v>
                </c:pt>
                <c:pt idx="242">
                  <c:v>35.924999999999912</c:v>
                </c:pt>
                <c:pt idx="243">
                  <c:v>36.074999999999903</c:v>
                </c:pt>
                <c:pt idx="244">
                  <c:v>36.225000000000016</c:v>
                </c:pt>
                <c:pt idx="245">
                  <c:v>36.374999999999901</c:v>
                </c:pt>
                <c:pt idx="246">
                  <c:v>36.524999999999913</c:v>
                </c:pt>
                <c:pt idx="247">
                  <c:v>36.674999999999912</c:v>
                </c:pt>
                <c:pt idx="248">
                  <c:v>36.824999999999903</c:v>
                </c:pt>
                <c:pt idx="249">
                  <c:v>36.974999999999902</c:v>
                </c:pt>
                <c:pt idx="250">
                  <c:v>37.125</c:v>
                </c:pt>
                <c:pt idx="251">
                  <c:v>37.274999999999913</c:v>
                </c:pt>
                <c:pt idx="252">
                  <c:v>37.424999999999912</c:v>
                </c:pt>
                <c:pt idx="253">
                  <c:v>37.574999999999903</c:v>
                </c:pt>
                <c:pt idx="254">
                  <c:v>37.725000000000016</c:v>
                </c:pt>
                <c:pt idx="255">
                  <c:v>37.874999999999901</c:v>
                </c:pt>
                <c:pt idx="256">
                  <c:v>38.024999999999913</c:v>
                </c:pt>
                <c:pt idx="257">
                  <c:v>38.174999999999912</c:v>
                </c:pt>
                <c:pt idx="258">
                  <c:v>38.324999999999903</c:v>
                </c:pt>
                <c:pt idx="259">
                  <c:v>38.474999999999902</c:v>
                </c:pt>
                <c:pt idx="260">
                  <c:v>38.625</c:v>
                </c:pt>
                <c:pt idx="261">
                  <c:v>38.774999999999913</c:v>
                </c:pt>
                <c:pt idx="262">
                  <c:v>38.924999999999912</c:v>
                </c:pt>
                <c:pt idx="263">
                  <c:v>39.074999999999903</c:v>
                </c:pt>
                <c:pt idx="264">
                  <c:v>39.225000000000016</c:v>
                </c:pt>
                <c:pt idx="265">
                  <c:v>39.374999999999901</c:v>
                </c:pt>
                <c:pt idx="266">
                  <c:v>39.524999999999913</c:v>
                </c:pt>
                <c:pt idx="267">
                  <c:v>39.674999999999912</c:v>
                </c:pt>
                <c:pt idx="268">
                  <c:v>39.824999999999903</c:v>
                </c:pt>
                <c:pt idx="269">
                  <c:v>39.974999999999902</c:v>
                </c:pt>
                <c:pt idx="270">
                  <c:v>40.125</c:v>
                </c:pt>
                <c:pt idx="271">
                  <c:v>40.274999999999913</c:v>
                </c:pt>
                <c:pt idx="272">
                  <c:v>40.424999999999912</c:v>
                </c:pt>
                <c:pt idx="273">
                  <c:v>40.574999999999903</c:v>
                </c:pt>
                <c:pt idx="274">
                  <c:v>40.725000000000016</c:v>
                </c:pt>
                <c:pt idx="275">
                  <c:v>40.874999999999901</c:v>
                </c:pt>
                <c:pt idx="276">
                  <c:v>41.024999999999913</c:v>
                </c:pt>
                <c:pt idx="277">
                  <c:v>41.174999999999912</c:v>
                </c:pt>
                <c:pt idx="278">
                  <c:v>41.324999999999811</c:v>
                </c:pt>
                <c:pt idx="279">
                  <c:v>41.474999999999802</c:v>
                </c:pt>
                <c:pt idx="280">
                  <c:v>41.624999999999908</c:v>
                </c:pt>
                <c:pt idx="281">
                  <c:v>41.774999999999899</c:v>
                </c:pt>
                <c:pt idx="282">
                  <c:v>41.924999999999812</c:v>
                </c:pt>
                <c:pt idx="283">
                  <c:v>42.074999999999811</c:v>
                </c:pt>
                <c:pt idx="284">
                  <c:v>42.22499999999993</c:v>
                </c:pt>
                <c:pt idx="285">
                  <c:v>42.374999999999801</c:v>
                </c:pt>
                <c:pt idx="286">
                  <c:v>42.524999999999899</c:v>
                </c:pt>
                <c:pt idx="287">
                  <c:v>42.674999999999812</c:v>
                </c:pt>
                <c:pt idx="288">
                  <c:v>42.824999999999811</c:v>
                </c:pt>
                <c:pt idx="289">
                  <c:v>42.974999999999802</c:v>
                </c:pt>
                <c:pt idx="290">
                  <c:v>43.124999999999908</c:v>
                </c:pt>
                <c:pt idx="291">
                  <c:v>43.274999999999899</c:v>
                </c:pt>
                <c:pt idx="292">
                  <c:v>43.424999999999812</c:v>
                </c:pt>
                <c:pt idx="293">
                  <c:v>43.574999999999811</c:v>
                </c:pt>
                <c:pt idx="294">
                  <c:v>43.72499999999993</c:v>
                </c:pt>
                <c:pt idx="295">
                  <c:v>43.874999999999801</c:v>
                </c:pt>
                <c:pt idx="296">
                  <c:v>44.024999999999899</c:v>
                </c:pt>
                <c:pt idx="297">
                  <c:v>44.174999999999812</c:v>
                </c:pt>
                <c:pt idx="298">
                  <c:v>44.324999999999811</c:v>
                </c:pt>
                <c:pt idx="299">
                  <c:v>44.474999999999802</c:v>
                </c:pt>
                <c:pt idx="300">
                  <c:v>44.624999999999908</c:v>
                </c:pt>
                <c:pt idx="301">
                  <c:v>44.774999999999899</c:v>
                </c:pt>
                <c:pt idx="302">
                  <c:v>44.924999999999812</c:v>
                </c:pt>
                <c:pt idx="303">
                  <c:v>45.074999999999811</c:v>
                </c:pt>
                <c:pt idx="304">
                  <c:v>45.22499999999993</c:v>
                </c:pt>
                <c:pt idx="305">
                  <c:v>45.374999999999801</c:v>
                </c:pt>
                <c:pt idx="306">
                  <c:v>45.524999999999899</c:v>
                </c:pt>
                <c:pt idx="307">
                  <c:v>45.674999999999812</c:v>
                </c:pt>
                <c:pt idx="308">
                  <c:v>45.824999999999811</c:v>
                </c:pt>
                <c:pt idx="309">
                  <c:v>45.974999999999802</c:v>
                </c:pt>
                <c:pt idx="310">
                  <c:v>46.124999999999908</c:v>
                </c:pt>
                <c:pt idx="311">
                  <c:v>46.274999999999899</c:v>
                </c:pt>
                <c:pt idx="312">
                  <c:v>46.424999999999812</c:v>
                </c:pt>
                <c:pt idx="313">
                  <c:v>46.574999999999811</c:v>
                </c:pt>
                <c:pt idx="314">
                  <c:v>46.72499999999993</c:v>
                </c:pt>
                <c:pt idx="315">
                  <c:v>46.874999999999801</c:v>
                </c:pt>
                <c:pt idx="316">
                  <c:v>47.024999999999899</c:v>
                </c:pt>
                <c:pt idx="317">
                  <c:v>47.174999999999812</c:v>
                </c:pt>
                <c:pt idx="318">
                  <c:v>47.324999999999811</c:v>
                </c:pt>
                <c:pt idx="319">
                  <c:v>47.474999999999802</c:v>
                </c:pt>
                <c:pt idx="320">
                  <c:v>47.624999999999908</c:v>
                </c:pt>
                <c:pt idx="321">
                  <c:v>47.774999999999899</c:v>
                </c:pt>
                <c:pt idx="322">
                  <c:v>47.924999999999812</c:v>
                </c:pt>
                <c:pt idx="323">
                  <c:v>48.074999999999811</c:v>
                </c:pt>
                <c:pt idx="324">
                  <c:v>48.22499999999993</c:v>
                </c:pt>
                <c:pt idx="325">
                  <c:v>48.374999999999801</c:v>
                </c:pt>
                <c:pt idx="326">
                  <c:v>48.524999999999899</c:v>
                </c:pt>
                <c:pt idx="327">
                  <c:v>48.674999999999812</c:v>
                </c:pt>
                <c:pt idx="328">
                  <c:v>48.824999999999811</c:v>
                </c:pt>
                <c:pt idx="329">
                  <c:v>48.974999999999802</c:v>
                </c:pt>
                <c:pt idx="330">
                  <c:v>49.124999999999908</c:v>
                </c:pt>
                <c:pt idx="331">
                  <c:v>49.274999999999899</c:v>
                </c:pt>
                <c:pt idx="332">
                  <c:v>49.424999999999812</c:v>
                </c:pt>
                <c:pt idx="333">
                  <c:v>49.574999999999811</c:v>
                </c:pt>
                <c:pt idx="334">
                  <c:v>49.72499999999993</c:v>
                </c:pt>
                <c:pt idx="335">
                  <c:v>49.874999999999801</c:v>
                </c:pt>
                <c:pt idx="336">
                  <c:v>50.024999999999899</c:v>
                </c:pt>
                <c:pt idx="337">
                  <c:v>50.174999999999812</c:v>
                </c:pt>
                <c:pt idx="338">
                  <c:v>50.324999999999811</c:v>
                </c:pt>
                <c:pt idx="339">
                  <c:v>50.474999999999802</c:v>
                </c:pt>
                <c:pt idx="340">
                  <c:v>50.624999999999908</c:v>
                </c:pt>
                <c:pt idx="341">
                  <c:v>50.774999999999899</c:v>
                </c:pt>
                <c:pt idx="342">
                  <c:v>50.924999999999812</c:v>
                </c:pt>
                <c:pt idx="343">
                  <c:v>51.074999999999811</c:v>
                </c:pt>
                <c:pt idx="344">
                  <c:v>51.22499999999993</c:v>
                </c:pt>
                <c:pt idx="345">
                  <c:v>51.374999999999801</c:v>
                </c:pt>
                <c:pt idx="346">
                  <c:v>51.524999999999899</c:v>
                </c:pt>
                <c:pt idx="347">
                  <c:v>51.674999999999812</c:v>
                </c:pt>
                <c:pt idx="348">
                  <c:v>51.824999999999811</c:v>
                </c:pt>
                <c:pt idx="349">
                  <c:v>51.974999999999703</c:v>
                </c:pt>
                <c:pt idx="350">
                  <c:v>52.124999999999815</c:v>
                </c:pt>
                <c:pt idx="351">
                  <c:v>52.2749999999998</c:v>
                </c:pt>
                <c:pt idx="352">
                  <c:v>52.424999999999699</c:v>
                </c:pt>
                <c:pt idx="353">
                  <c:v>52.574999999999697</c:v>
                </c:pt>
                <c:pt idx="354">
                  <c:v>52.724999999999838</c:v>
                </c:pt>
                <c:pt idx="355">
                  <c:v>52.874999999999702</c:v>
                </c:pt>
                <c:pt idx="356">
                  <c:v>53.0249999999998</c:v>
                </c:pt>
                <c:pt idx="357">
                  <c:v>53.174999999999699</c:v>
                </c:pt>
                <c:pt idx="358">
                  <c:v>53.324999999999697</c:v>
                </c:pt>
                <c:pt idx="359">
                  <c:v>53.474999999999703</c:v>
                </c:pt>
                <c:pt idx="360">
                  <c:v>53.624999999999815</c:v>
                </c:pt>
                <c:pt idx="361">
                  <c:v>53.7749999999998</c:v>
                </c:pt>
                <c:pt idx="362">
                  <c:v>53.924999999999699</c:v>
                </c:pt>
                <c:pt idx="363">
                  <c:v>54.074999999999697</c:v>
                </c:pt>
                <c:pt idx="364">
                  <c:v>54.224999999999838</c:v>
                </c:pt>
                <c:pt idx="365">
                  <c:v>54.374999999999702</c:v>
                </c:pt>
                <c:pt idx="366">
                  <c:v>54.5249999999998</c:v>
                </c:pt>
                <c:pt idx="367">
                  <c:v>54.674999999999699</c:v>
                </c:pt>
                <c:pt idx="368">
                  <c:v>54.824999999999697</c:v>
                </c:pt>
                <c:pt idx="369">
                  <c:v>54.974999999999703</c:v>
                </c:pt>
                <c:pt idx="370">
                  <c:v>55.124999999999815</c:v>
                </c:pt>
                <c:pt idx="371">
                  <c:v>55.2749999999998</c:v>
                </c:pt>
                <c:pt idx="372">
                  <c:v>55.424999999999699</c:v>
                </c:pt>
                <c:pt idx="373">
                  <c:v>55.574999999999697</c:v>
                </c:pt>
                <c:pt idx="374">
                  <c:v>55.724999999999838</c:v>
                </c:pt>
                <c:pt idx="375">
                  <c:v>55.874999999999702</c:v>
                </c:pt>
                <c:pt idx="376">
                  <c:v>56.0249999999998</c:v>
                </c:pt>
                <c:pt idx="377">
                  <c:v>56.174999999999699</c:v>
                </c:pt>
                <c:pt idx="378">
                  <c:v>56.324999999999697</c:v>
                </c:pt>
                <c:pt idx="379">
                  <c:v>56.474999999999703</c:v>
                </c:pt>
                <c:pt idx="380">
                  <c:v>56.624999999999815</c:v>
                </c:pt>
                <c:pt idx="381">
                  <c:v>56.7749999999998</c:v>
                </c:pt>
                <c:pt idx="382">
                  <c:v>56.924999999999699</c:v>
                </c:pt>
                <c:pt idx="383">
                  <c:v>57.074999999999697</c:v>
                </c:pt>
                <c:pt idx="384">
                  <c:v>57.224999999999838</c:v>
                </c:pt>
                <c:pt idx="385">
                  <c:v>57.374999999999702</c:v>
                </c:pt>
                <c:pt idx="386">
                  <c:v>57.5249999999998</c:v>
                </c:pt>
                <c:pt idx="387">
                  <c:v>57.674999999999699</c:v>
                </c:pt>
                <c:pt idx="388">
                  <c:v>57.824999999999697</c:v>
                </c:pt>
                <c:pt idx="389">
                  <c:v>57.974999999999703</c:v>
                </c:pt>
                <c:pt idx="390">
                  <c:v>58.124999999999815</c:v>
                </c:pt>
                <c:pt idx="391">
                  <c:v>58.2749999999998</c:v>
                </c:pt>
                <c:pt idx="392">
                  <c:v>58.424999999999699</c:v>
                </c:pt>
                <c:pt idx="393">
                  <c:v>58.574999999999697</c:v>
                </c:pt>
                <c:pt idx="394">
                  <c:v>58.724999999999838</c:v>
                </c:pt>
                <c:pt idx="395">
                  <c:v>58.874999999999702</c:v>
                </c:pt>
                <c:pt idx="396">
                  <c:v>59.0249999999998</c:v>
                </c:pt>
                <c:pt idx="397">
                  <c:v>59.174999999999699</c:v>
                </c:pt>
                <c:pt idx="398">
                  <c:v>59.324999999999697</c:v>
                </c:pt>
                <c:pt idx="399">
                  <c:v>59.474999999999703</c:v>
                </c:pt>
                <c:pt idx="400">
                  <c:v>59.624999999999815</c:v>
                </c:pt>
                <c:pt idx="401">
                  <c:v>59.7749999999998</c:v>
                </c:pt>
                <c:pt idx="402">
                  <c:v>59.924999999999699</c:v>
                </c:pt>
                <c:pt idx="403">
                  <c:v>60.074999999999697</c:v>
                </c:pt>
                <c:pt idx="404">
                  <c:v>60.139999999999816</c:v>
                </c:pt>
                <c:pt idx="405">
                  <c:v>60.159999999999698</c:v>
                </c:pt>
                <c:pt idx="406">
                  <c:v>60.225000000000016</c:v>
                </c:pt>
                <c:pt idx="407">
                  <c:v>60.374999999999901</c:v>
                </c:pt>
                <c:pt idx="408">
                  <c:v>60.524999999999913</c:v>
                </c:pt>
                <c:pt idx="409">
                  <c:v>60.674999999999912</c:v>
                </c:pt>
                <c:pt idx="410">
                  <c:v>60.824999999999903</c:v>
                </c:pt>
                <c:pt idx="411">
                  <c:v>60.974999999999902</c:v>
                </c:pt>
                <c:pt idx="412">
                  <c:v>61.125</c:v>
                </c:pt>
                <c:pt idx="413">
                  <c:v>61.274999999999913</c:v>
                </c:pt>
                <c:pt idx="414">
                  <c:v>61.424999999999912</c:v>
                </c:pt>
                <c:pt idx="415">
                  <c:v>61.574999999999903</c:v>
                </c:pt>
                <c:pt idx="416">
                  <c:v>61.725000000000016</c:v>
                </c:pt>
                <c:pt idx="417">
                  <c:v>61.874999999999901</c:v>
                </c:pt>
                <c:pt idx="418">
                  <c:v>62.024999999999913</c:v>
                </c:pt>
                <c:pt idx="419">
                  <c:v>62.174999999999912</c:v>
                </c:pt>
                <c:pt idx="420">
                  <c:v>62.324999999999903</c:v>
                </c:pt>
                <c:pt idx="421">
                  <c:v>62.474999999999902</c:v>
                </c:pt>
                <c:pt idx="422">
                  <c:v>62.625</c:v>
                </c:pt>
                <c:pt idx="423">
                  <c:v>62.774999999999913</c:v>
                </c:pt>
                <c:pt idx="424">
                  <c:v>62.924999999999912</c:v>
                </c:pt>
                <c:pt idx="425">
                  <c:v>63.074999999999903</c:v>
                </c:pt>
                <c:pt idx="426">
                  <c:v>63.225000000000016</c:v>
                </c:pt>
                <c:pt idx="427">
                  <c:v>63.374999999999901</c:v>
                </c:pt>
                <c:pt idx="428">
                  <c:v>63.524999999999913</c:v>
                </c:pt>
                <c:pt idx="429">
                  <c:v>63.674999999999912</c:v>
                </c:pt>
                <c:pt idx="430">
                  <c:v>63.824999999999903</c:v>
                </c:pt>
                <c:pt idx="431">
                  <c:v>63.974999999999902</c:v>
                </c:pt>
                <c:pt idx="432">
                  <c:v>64.124999999999986</c:v>
                </c:pt>
                <c:pt idx="433">
                  <c:v>64.274999999999991</c:v>
                </c:pt>
                <c:pt idx="434">
                  <c:v>64.424999999999997</c:v>
                </c:pt>
                <c:pt idx="435">
                  <c:v>64.575000000000003</c:v>
                </c:pt>
                <c:pt idx="436">
                  <c:v>64.724999999999994</c:v>
                </c:pt>
                <c:pt idx="437">
                  <c:v>64.874999999999986</c:v>
                </c:pt>
                <c:pt idx="438">
                  <c:v>65.024999999999991</c:v>
                </c:pt>
                <c:pt idx="439">
                  <c:v>65.174999999999983</c:v>
                </c:pt>
                <c:pt idx="440">
                  <c:v>65.325000000000003</c:v>
                </c:pt>
                <c:pt idx="441">
                  <c:v>65.474999999999994</c:v>
                </c:pt>
                <c:pt idx="442">
                  <c:v>65.624999999999986</c:v>
                </c:pt>
                <c:pt idx="443">
                  <c:v>65.774999999999991</c:v>
                </c:pt>
                <c:pt idx="444">
                  <c:v>65.924999999999997</c:v>
                </c:pt>
                <c:pt idx="445">
                  <c:v>66.075000000000003</c:v>
                </c:pt>
                <c:pt idx="446">
                  <c:v>66.224999999999994</c:v>
                </c:pt>
                <c:pt idx="447">
                  <c:v>66.374999999999986</c:v>
                </c:pt>
                <c:pt idx="448">
                  <c:v>66.524999999999991</c:v>
                </c:pt>
                <c:pt idx="449">
                  <c:v>66.674999999999983</c:v>
                </c:pt>
                <c:pt idx="450">
                  <c:v>66.825000000000088</c:v>
                </c:pt>
                <c:pt idx="451">
                  <c:v>66.97500000000008</c:v>
                </c:pt>
                <c:pt idx="452">
                  <c:v>67.124999999999986</c:v>
                </c:pt>
                <c:pt idx="453">
                  <c:v>67.275000000000048</c:v>
                </c:pt>
                <c:pt idx="454">
                  <c:v>67.424999999999997</c:v>
                </c:pt>
                <c:pt idx="455">
                  <c:v>67.575000000000003</c:v>
                </c:pt>
                <c:pt idx="456">
                  <c:v>67.724999999999994</c:v>
                </c:pt>
                <c:pt idx="457">
                  <c:v>67.874999999999986</c:v>
                </c:pt>
                <c:pt idx="458">
                  <c:v>68.024999999999991</c:v>
                </c:pt>
                <c:pt idx="459">
                  <c:v>68.174999999999983</c:v>
                </c:pt>
                <c:pt idx="460">
                  <c:v>68.325000000000003</c:v>
                </c:pt>
                <c:pt idx="461">
                  <c:v>68.474999999999994</c:v>
                </c:pt>
                <c:pt idx="462">
                  <c:v>68.624999999999986</c:v>
                </c:pt>
                <c:pt idx="463">
                  <c:v>68.774999999999991</c:v>
                </c:pt>
                <c:pt idx="464">
                  <c:v>68.924999999999997</c:v>
                </c:pt>
                <c:pt idx="465">
                  <c:v>69.075000000000003</c:v>
                </c:pt>
                <c:pt idx="466">
                  <c:v>69.224999999999994</c:v>
                </c:pt>
                <c:pt idx="467">
                  <c:v>69.374999999999986</c:v>
                </c:pt>
                <c:pt idx="468">
                  <c:v>69.524999999999991</c:v>
                </c:pt>
                <c:pt idx="469">
                  <c:v>69.674999999999983</c:v>
                </c:pt>
                <c:pt idx="470">
                  <c:v>69.825000000000003</c:v>
                </c:pt>
                <c:pt idx="471">
                  <c:v>69.97500000000008</c:v>
                </c:pt>
                <c:pt idx="472">
                  <c:v>70.124999999999986</c:v>
                </c:pt>
                <c:pt idx="473">
                  <c:v>70.275000000000048</c:v>
                </c:pt>
                <c:pt idx="474">
                  <c:v>70.425000000000082</c:v>
                </c:pt>
                <c:pt idx="475">
                  <c:v>70.575000000000088</c:v>
                </c:pt>
                <c:pt idx="476">
                  <c:v>70.72500000000008</c:v>
                </c:pt>
                <c:pt idx="477">
                  <c:v>70.874999999999986</c:v>
                </c:pt>
                <c:pt idx="478">
                  <c:v>71.024999999999906</c:v>
                </c:pt>
                <c:pt idx="479">
                  <c:v>71.174999999999983</c:v>
                </c:pt>
                <c:pt idx="480">
                  <c:v>71.325000000000003</c:v>
                </c:pt>
                <c:pt idx="481">
                  <c:v>71.474999999999994</c:v>
                </c:pt>
                <c:pt idx="482">
                  <c:v>71.624999999999986</c:v>
                </c:pt>
                <c:pt idx="483">
                  <c:v>71.774999999999991</c:v>
                </c:pt>
                <c:pt idx="484">
                  <c:v>71.924999999999997</c:v>
                </c:pt>
                <c:pt idx="485">
                  <c:v>72.075000000000003</c:v>
                </c:pt>
                <c:pt idx="486">
                  <c:v>72.224999999999994</c:v>
                </c:pt>
                <c:pt idx="487">
                  <c:v>72.374999999999986</c:v>
                </c:pt>
                <c:pt idx="488">
                  <c:v>72.524999999999991</c:v>
                </c:pt>
                <c:pt idx="489">
                  <c:v>72.674999999999983</c:v>
                </c:pt>
                <c:pt idx="490">
                  <c:v>72.825000000000003</c:v>
                </c:pt>
                <c:pt idx="491">
                  <c:v>72.974999999999994</c:v>
                </c:pt>
                <c:pt idx="492">
                  <c:v>73.124999999999986</c:v>
                </c:pt>
                <c:pt idx="493">
                  <c:v>73.274999999999991</c:v>
                </c:pt>
                <c:pt idx="494">
                  <c:v>73.424999999999997</c:v>
                </c:pt>
                <c:pt idx="495">
                  <c:v>73.575000000000003</c:v>
                </c:pt>
                <c:pt idx="496">
                  <c:v>73.72500000000008</c:v>
                </c:pt>
                <c:pt idx="497">
                  <c:v>73.874999999999986</c:v>
                </c:pt>
                <c:pt idx="498">
                  <c:v>74.025000000000048</c:v>
                </c:pt>
                <c:pt idx="499">
                  <c:v>74.174999999999983</c:v>
                </c:pt>
                <c:pt idx="500">
                  <c:v>74.325000000000088</c:v>
                </c:pt>
                <c:pt idx="501">
                  <c:v>74.47500000000008</c:v>
                </c:pt>
                <c:pt idx="502">
                  <c:v>74.624999999999901</c:v>
                </c:pt>
                <c:pt idx="503">
                  <c:v>74.774999999999906</c:v>
                </c:pt>
                <c:pt idx="504">
                  <c:v>74.924999999999997</c:v>
                </c:pt>
                <c:pt idx="505">
                  <c:v>75.075000000000003</c:v>
                </c:pt>
                <c:pt idx="506">
                  <c:v>75.224999999999994</c:v>
                </c:pt>
                <c:pt idx="507">
                  <c:v>75.374999999999986</c:v>
                </c:pt>
                <c:pt idx="508">
                  <c:v>75.524999999999991</c:v>
                </c:pt>
                <c:pt idx="509">
                  <c:v>75.674999999999983</c:v>
                </c:pt>
                <c:pt idx="510">
                  <c:v>75.825000000000003</c:v>
                </c:pt>
                <c:pt idx="511">
                  <c:v>75.974999999999994</c:v>
                </c:pt>
                <c:pt idx="512">
                  <c:v>76.124999999999986</c:v>
                </c:pt>
                <c:pt idx="513">
                  <c:v>76.274999999999991</c:v>
                </c:pt>
                <c:pt idx="514">
                  <c:v>76.424999999999997</c:v>
                </c:pt>
                <c:pt idx="515">
                  <c:v>76.575000000000003</c:v>
                </c:pt>
                <c:pt idx="516">
                  <c:v>76.724999999999994</c:v>
                </c:pt>
                <c:pt idx="517">
                  <c:v>76.874999999999986</c:v>
                </c:pt>
                <c:pt idx="518">
                  <c:v>77.024999999999991</c:v>
                </c:pt>
                <c:pt idx="519">
                  <c:v>77.174999999999983</c:v>
                </c:pt>
                <c:pt idx="520">
                  <c:v>77.325000000000003</c:v>
                </c:pt>
                <c:pt idx="521">
                  <c:v>77.47500000000008</c:v>
                </c:pt>
                <c:pt idx="522">
                  <c:v>77.624999999999986</c:v>
                </c:pt>
                <c:pt idx="523">
                  <c:v>77.775000000000048</c:v>
                </c:pt>
                <c:pt idx="524">
                  <c:v>77.925000000000082</c:v>
                </c:pt>
                <c:pt idx="525">
                  <c:v>78.075000000000088</c:v>
                </c:pt>
                <c:pt idx="526">
                  <c:v>78.224999999999895</c:v>
                </c:pt>
                <c:pt idx="527">
                  <c:v>78.374999999999901</c:v>
                </c:pt>
                <c:pt idx="528">
                  <c:v>78.524999999999906</c:v>
                </c:pt>
                <c:pt idx="529">
                  <c:v>78.674999999999983</c:v>
                </c:pt>
                <c:pt idx="530">
                  <c:v>78.825000000000003</c:v>
                </c:pt>
                <c:pt idx="531">
                  <c:v>78.974999999999994</c:v>
                </c:pt>
                <c:pt idx="532">
                  <c:v>79.124999999999986</c:v>
                </c:pt>
                <c:pt idx="533">
                  <c:v>79.274999999999991</c:v>
                </c:pt>
                <c:pt idx="534">
                  <c:v>79.424999999999997</c:v>
                </c:pt>
                <c:pt idx="535">
                  <c:v>79.575000000000003</c:v>
                </c:pt>
                <c:pt idx="536">
                  <c:v>79.724999999999994</c:v>
                </c:pt>
                <c:pt idx="537">
                  <c:v>79.874999999999986</c:v>
                </c:pt>
                <c:pt idx="538">
                  <c:v>80.024999999999991</c:v>
                </c:pt>
                <c:pt idx="539">
                  <c:v>80.174999999999983</c:v>
                </c:pt>
                <c:pt idx="540">
                  <c:v>80.325000000000003</c:v>
                </c:pt>
                <c:pt idx="541">
                  <c:v>80.474999999999994</c:v>
                </c:pt>
                <c:pt idx="542">
                  <c:v>80.624999999999986</c:v>
                </c:pt>
                <c:pt idx="543">
                  <c:v>80.774999999999991</c:v>
                </c:pt>
                <c:pt idx="544">
                  <c:v>80.924999999999997</c:v>
                </c:pt>
                <c:pt idx="545">
                  <c:v>81.075000000000003</c:v>
                </c:pt>
                <c:pt idx="546">
                  <c:v>81.22500000000008</c:v>
                </c:pt>
                <c:pt idx="547">
                  <c:v>81.374999999999986</c:v>
                </c:pt>
                <c:pt idx="548">
                  <c:v>81.525000000000048</c:v>
                </c:pt>
                <c:pt idx="549">
                  <c:v>81.674999999999983</c:v>
                </c:pt>
                <c:pt idx="550">
                  <c:v>81.824999999999903</c:v>
                </c:pt>
                <c:pt idx="551">
                  <c:v>81.974999999999895</c:v>
                </c:pt>
                <c:pt idx="552">
                  <c:v>82.124999999999901</c:v>
                </c:pt>
                <c:pt idx="553">
                  <c:v>82.274999999999906</c:v>
                </c:pt>
                <c:pt idx="554">
                  <c:v>82.424999999999997</c:v>
                </c:pt>
                <c:pt idx="555">
                  <c:v>82.575000000000003</c:v>
                </c:pt>
                <c:pt idx="556">
                  <c:v>82.724999999999994</c:v>
                </c:pt>
                <c:pt idx="557">
                  <c:v>82.874999999999986</c:v>
                </c:pt>
                <c:pt idx="558">
                  <c:v>83.024999999999991</c:v>
                </c:pt>
                <c:pt idx="559">
                  <c:v>83.174999999999983</c:v>
                </c:pt>
                <c:pt idx="560">
                  <c:v>83.325000000000003</c:v>
                </c:pt>
                <c:pt idx="561">
                  <c:v>83.474999999999994</c:v>
                </c:pt>
                <c:pt idx="562">
                  <c:v>83.624999999999986</c:v>
                </c:pt>
                <c:pt idx="563">
                  <c:v>83.774999999999991</c:v>
                </c:pt>
                <c:pt idx="564">
                  <c:v>83.924999999999997</c:v>
                </c:pt>
                <c:pt idx="565">
                  <c:v>84.075000000000003</c:v>
                </c:pt>
                <c:pt idx="566">
                  <c:v>84.224999999999994</c:v>
                </c:pt>
                <c:pt idx="567">
                  <c:v>84.374999999999986</c:v>
                </c:pt>
                <c:pt idx="568">
                  <c:v>84.524999999999991</c:v>
                </c:pt>
                <c:pt idx="569">
                  <c:v>84.674999999999983</c:v>
                </c:pt>
                <c:pt idx="570">
                  <c:v>84.825000000000003</c:v>
                </c:pt>
                <c:pt idx="571">
                  <c:v>84.97500000000008</c:v>
                </c:pt>
                <c:pt idx="572">
                  <c:v>85.124999999999986</c:v>
                </c:pt>
                <c:pt idx="573">
                  <c:v>85.275000000000048</c:v>
                </c:pt>
                <c:pt idx="574">
                  <c:v>85.424999999999926</c:v>
                </c:pt>
                <c:pt idx="575">
                  <c:v>85.574999999999903</c:v>
                </c:pt>
                <c:pt idx="576">
                  <c:v>85.724999999999895</c:v>
                </c:pt>
                <c:pt idx="577">
                  <c:v>85.874999999999901</c:v>
                </c:pt>
                <c:pt idx="578">
                  <c:v>86.024999999999906</c:v>
                </c:pt>
                <c:pt idx="579">
                  <c:v>86.174999999999983</c:v>
                </c:pt>
                <c:pt idx="580">
                  <c:v>86.325000000000003</c:v>
                </c:pt>
                <c:pt idx="581">
                  <c:v>86.474999999999994</c:v>
                </c:pt>
                <c:pt idx="582">
                  <c:v>86.624999999999986</c:v>
                </c:pt>
                <c:pt idx="583">
                  <c:v>86.774999999999991</c:v>
                </c:pt>
                <c:pt idx="584">
                  <c:v>86.924999999999997</c:v>
                </c:pt>
                <c:pt idx="585">
                  <c:v>87.075000000000003</c:v>
                </c:pt>
                <c:pt idx="586">
                  <c:v>87.224999999999994</c:v>
                </c:pt>
                <c:pt idx="587">
                  <c:v>87.374999999999986</c:v>
                </c:pt>
                <c:pt idx="588">
                  <c:v>87.524999999999991</c:v>
                </c:pt>
                <c:pt idx="589">
                  <c:v>87.674999999999983</c:v>
                </c:pt>
                <c:pt idx="590">
                  <c:v>87.825000000000003</c:v>
                </c:pt>
                <c:pt idx="591">
                  <c:v>87.974999999999994</c:v>
                </c:pt>
                <c:pt idx="592">
                  <c:v>88.124999999999986</c:v>
                </c:pt>
                <c:pt idx="593">
                  <c:v>88.274999999999991</c:v>
                </c:pt>
                <c:pt idx="594">
                  <c:v>88.424999999999997</c:v>
                </c:pt>
                <c:pt idx="595">
                  <c:v>88.575000000000003</c:v>
                </c:pt>
                <c:pt idx="596">
                  <c:v>88.72500000000008</c:v>
                </c:pt>
                <c:pt idx="597">
                  <c:v>88.874999999999986</c:v>
                </c:pt>
                <c:pt idx="598">
                  <c:v>89.025000000000048</c:v>
                </c:pt>
                <c:pt idx="599">
                  <c:v>89.174999999999983</c:v>
                </c:pt>
                <c:pt idx="600">
                  <c:v>89.325000000000088</c:v>
                </c:pt>
                <c:pt idx="601">
                  <c:v>89.47500000000008</c:v>
                </c:pt>
                <c:pt idx="602">
                  <c:v>89.624999999999986</c:v>
                </c:pt>
                <c:pt idx="603">
                  <c:v>89.775000000000048</c:v>
                </c:pt>
                <c:pt idx="604">
                  <c:v>89.925000000000082</c:v>
                </c:pt>
                <c:pt idx="605">
                  <c:v>90.075000000000088</c:v>
                </c:pt>
                <c:pt idx="606">
                  <c:v>90.22500000000008</c:v>
                </c:pt>
                <c:pt idx="607">
                  <c:v>90.374999999999986</c:v>
                </c:pt>
                <c:pt idx="608">
                  <c:v>90.525000000000048</c:v>
                </c:pt>
                <c:pt idx="609">
                  <c:v>90.674999999999983</c:v>
                </c:pt>
                <c:pt idx="610">
                  <c:v>90.825000000000088</c:v>
                </c:pt>
                <c:pt idx="611">
                  <c:v>90.97500000000008</c:v>
                </c:pt>
                <c:pt idx="612">
                  <c:v>91.124999999999986</c:v>
                </c:pt>
                <c:pt idx="613">
                  <c:v>91.275000000000048</c:v>
                </c:pt>
                <c:pt idx="614">
                  <c:v>91.425000000000182</c:v>
                </c:pt>
                <c:pt idx="615">
                  <c:v>91.575000000000188</c:v>
                </c:pt>
                <c:pt idx="616">
                  <c:v>91.725000000000179</c:v>
                </c:pt>
                <c:pt idx="617">
                  <c:v>91.875</c:v>
                </c:pt>
                <c:pt idx="618">
                  <c:v>92.025000000000148</c:v>
                </c:pt>
                <c:pt idx="619">
                  <c:v>92.174999999999983</c:v>
                </c:pt>
                <c:pt idx="620">
                  <c:v>92.325000000000188</c:v>
                </c:pt>
                <c:pt idx="621">
                  <c:v>92.475000000000179</c:v>
                </c:pt>
                <c:pt idx="622">
                  <c:v>92.625</c:v>
                </c:pt>
                <c:pt idx="623">
                  <c:v>92.775000000000148</c:v>
                </c:pt>
                <c:pt idx="624">
                  <c:v>92.924999999999926</c:v>
                </c:pt>
                <c:pt idx="625">
                  <c:v>93.074999999999903</c:v>
                </c:pt>
                <c:pt idx="626">
                  <c:v>93.224999999999895</c:v>
                </c:pt>
                <c:pt idx="627">
                  <c:v>93.374999999999901</c:v>
                </c:pt>
                <c:pt idx="628">
                  <c:v>93.524999999999906</c:v>
                </c:pt>
                <c:pt idx="629">
                  <c:v>93.674999999999983</c:v>
                </c:pt>
                <c:pt idx="630">
                  <c:v>93.825000000000003</c:v>
                </c:pt>
                <c:pt idx="631">
                  <c:v>93.974999999999994</c:v>
                </c:pt>
                <c:pt idx="632">
                  <c:v>94.124999999999986</c:v>
                </c:pt>
                <c:pt idx="633">
                  <c:v>94.19</c:v>
                </c:pt>
                <c:pt idx="634">
                  <c:v>94.210000000000022</c:v>
                </c:pt>
                <c:pt idx="635">
                  <c:v>94.274999999999906</c:v>
                </c:pt>
                <c:pt idx="636">
                  <c:v>94.339999999999904</c:v>
                </c:pt>
                <c:pt idx="637">
                  <c:v>94.3599999999999</c:v>
                </c:pt>
                <c:pt idx="638">
                  <c:v>94.424999999999926</c:v>
                </c:pt>
                <c:pt idx="639">
                  <c:v>94.574999999999903</c:v>
                </c:pt>
                <c:pt idx="640">
                  <c:v>94.724999999999895</c:v>
                </c:pt>
                <c:pt idx="641">
                  <c:v>94.874999999999901</c:v>
                </c:pt>
                <c:pt idx="642">
                  <c:v>95.024999999999906</c:v>
                </c:pt>
                <c:pt idx="643">
                  <c:v>95.174999999999983</c:v>
                </c:pt>
                <c:pt idx="644">
                  <c:v>95.325000000000003</c:v>
                </c:pt>
                <c:pt idx="645">
                  <c:v>95.474999999999994</c:v>
                </c:pt>
                <c:pt idx="646">
                  <c:v>95.624999999999986</c:v>
                </c:pt>
                <c:pt idx="647">
                  <c:v>95.69</c:v>
                </c:pt>
                <c:pt idx="648">
                  <c:v>95.710000000000022</c:v>
                </c:pt>
                <c:pt idx="649">
                  <c:v>95.774999999999906</c:v>
                </c:pt>
                <c:pt idx="650">
                  <c:v>95.839999999999904</c:v>
                </c:pt>
                <c:pt idx="651">
                  <c:v>95.8599999999999</c:v>
                </c:pt>
                <c:pt idx="652">
                  <c:v>95.924999999999926</c:v>
                </c:pt>
                <c:pt idx="653">
                  <c:v>96.074999999999903</c:v>
                </c:pt>
                <c:pt idx="654">
                  <c:v>96.224999999999895</c:v>
                </c:pt>
                <c:pt idx="655">
                  <c:v>96.374999999999901</c:v>
                </c:pt>
                <c:pt idx="656">
                  <c:v>96.524999999999906</c:v>
                </c:pt>
                <c:pt idx="657">
                  <c:v>96.674999999999983</c:v>
                </c:pt>
                <c:pt idx="658">
                  <c:v>96.825000000000003</c:v>
                </c:pt>
                <c:pt idx="659">
                  <c:v>96.974999999999994</c:v>
                </c:pt>
                <c:pt idx="660">
                  <c:v>97.04</c:v>
                </c:pt>
                <c:pt idx="661">
                  <c:v>97.06</c:v>
                </c:pt>
                <c:pt idx="662">
                  <c:v>97.124999999999901</c:v>
                </c:pt>
                <c:pt idx="663">
                  <c:v>97.274999999999906</c:v>
                </c:pt>
                <c:pt idx="664">
                  <c:v>97.339999999999904</c:v>
                </c:pt>
                <c:pt idx="665">
                  <c:v>97.3599999999999</c:v>
                </c:pt>
                <c:pt idx="666">
                  <c:v>97.424999999999926</c:v>
                </c:pt>
                <c:pt idx="667">
                  <c:v>97.574999999999903</c:v>
                </c:pt>
                <c:pt idx="668">
                  <c:v>97.724999999999895</c:v>
                </c:pt>
                <c:pt idx="669">
                  <c:v>97.874999999999901</c:v>
                </c:pt>
                <c:pt idx="670">
                  <c:v>98.024999999999906</c:v>
                </c:pt>
                <c:pt idx="671">
                  <c:v>98.174999999999983</c:v>
                </c:pt>
                <c:pt idx="672">
                  <c:v>98.325000000000003</c:v>
                </c:pt>
                <c:pt idx="673">
                  <c:v>98.474999999999994</c:v>
                </c:pt>
                <c:pt idx="674">
                  <c:v>98.54</c:v>
                </c:pt>
                <c:pt idx="675">
                  <c:v>98.56</c:v>
                </c:pt>
                <c:pt idx="676">
                  <c:v>98.624999999999901</c:v>
                </c:pt>
                <c:pt idx="677">
                  <c:v>98.774999999999906</c:v>
                </c:pt>
                <c:pt idx="678">
                  <c:v>98.839999999999904</c:v>
                </c:pt>
                <c:pt idx="679">
                  <c:v>98.8599999999999</c:v>
                </c:pt>
                <c:pt idx="680">
                  <c:v>98.924999999999926</c:v>
                </c:pt>
                <c:pt idx="681">
                  <c:v>99.074999999999903</c:v>
                </c:pt>
                <c:pt idx="682">
                  <c:v>99.224999999999895</c:v>
                </c:pt>
                <c:pt idx="683">
                  <c:v>99.374999999999901</c:v>
                </c:pt>
                <c:pt idx="684">
                  <c:v>99.524999999999906</c:v>
                </c:pt>
                <c:pt idx="685">
                  <c:v>99.674999999999983</c:v>
                </c:pt>
                <c:pt idx="686">
                  <c:v>99.825000000000003</c:v>
                </c:pt>
                <c:pt idx="687">
                  <c:v>99.89</c:v>
                </c:pt>
                <c:pt idx="688">
                  <c:v>99.910000000000025</c:v>
                </c:pt>
                <c:pt idx="689">
                  <c:v>99.974999999999895</c:v>
                </c:pt>
                <c:pt idx="690">
                  <c:v>100.12499999999902</c:v>
                </c:pt>
                <c:pt idx="691">
                  <c:v>100.27499999999912</c:v>
                </c:pt>
                <c:pt idx="692">
                  <c:v>100.33999999999899</c:v>
                </c:pt>
                <c:pt idx="693">
                  <c:v>100.359999999999</c:v>
                </c:pt>
                <c:pt idx="694">
                  <c:v>100.42499999999922</c:v>
                </c:pt>
                <c:pt idx="695">
                  <c:v>100.57499999999899</c:v>
                </c:pt>
                <c:pt idx="696">
                  <c:v>100.7249999999992</c:v>
                </c:pt>
                <c:pt idx="697">
                  <c:v>100.87499999999902</c:v>
                </c:pt>
                <c:pt idx="698">
                  <c:v>101.02499999999912</c:v>
                </c:pt>
                <c:pt idx="699">
                  <c:v>101.17499999999998</c:v>
                </c:pt>
                <c:pt idx="700">
                  <c:v>101.32499999999999</c:v>
                </c:pt>
                <c:pt idx="701">
                  <c:v>101.39</c:v>
                </c:pt>
                <c:pt idx="702">
                  <c:v>101.41000000000012</c:v>
                </c:pt>
                <c:pt idx="703">
                  <c:v>101.4749999999992</c:v>
                </c:pt>
                <c:pt idx="704">
                  <c:v>101.62499999999902</c:v>
                </c:pt>
                <c:pt idx="705">
                  <c:v>101.77499999999912</c:v>
                </c:pt>
                <c:pt idx="706">
                  <c:v>101.83999999999899</c:v>
                </c:pt>
                <c:pt idx="707">
                  <c:v>101.859999999999</c:v>
                </c:pt>
                <c:pt idx="708">
                  <c:v>101.92499999999922</c:v>
                </c:pt>
                <c:pt idx="709">
                  <c:v>102.07499999999899</c:v>
                </c:pt>
                <c:pt idx="710">
                  <c:v>102.2249999999992</c:v>
                </c:pt>
                <c:pt idx="711">
                  <c:v>102.37499999999902</c:v>
                </c:pt>
                <c:pt idx="712">
                  <c:v>102.52499999999912</c:v>
                </c:pt>
                <c:pt idx="713">
                  <c:v>102.67499999999998</c:v>
                </c:pt>
                <c:pt idx="714">
                  <c:v>102.74000000000002</c:v>
                </c:pt>
                <c:pt idx="715">
                  <c:v>102.76</c:v>
                </c:pt>
                <c:pt idx="716">
                  <c:v>102.82499999999899</c:v>
                </c:pt>
                <c:pt idx="717">
                  <c:v>102.9749999999992</c:v>
                </c:pt>
                <c:pt idx="718">
                  <c:v>103.12499999999902</c:v>
                </c:pt>
                <c:pt idx="719">
                  <c:v>103.27499999999912</c:v>
                </c:pt>
                <c:pt idx="720">
                  <c:v>103.33999999999899</c:v>
                </c:pt>
                <c:pt idx="721">
                  <c:v>103.36</c:v>
                </c:pt>
                <c:pt idx="722">
                  <c:v>103.42499999999922</c:v>
                </c:pt>
                <c:pt idx="723">
                  <c:v>103.57499999999899</c:v>
                </c:pt>
                <c:pt idx="724">
                  <c:v>103.7249999999992</c:v>
                </c:pt>
                <c:pt idx="725">
                  <c:v>103.87499999999902</c:v>
                </c:pt>
                <c:pt idx="726">
                  <c:v>104.02499999999912</c:v>
                </c:pt>
                <c:pt idx="727">
                  <c:v>104.17499999999998</c:v>
                </c:pt>
                <c:pt idx="728">
                  <c:v>104.24000000000002</c:v>
                </c:pt>
                <c:pt idx="729">
                  <c:v>104.26</c:v>
                </c:pt>
                <c:pt idx="730">
                  <c:v>104.32499999999899</c:v>
                </c:pt>
                <c:pt idx="731">
                  <c:v>104.4749999999992</c:v>
                </c:pt>
                <c:pt idx="732">
                  <c:v>104.62499999999902</c:v>
                </c:pt>
                <c:pt idx="733">
                  <c:v>104.77499999999912</c:v>
                </c:pt>
                <c:pt idx="734">
                  <c:v>104.83999999999899</c:v>
                </c:pt>
                <c:pt idx="735">
                  <c:v>104.86</c:v>
                </c:pt>
                <c:pt idx="736">
                  <c:v>104.92499999999922</c:v>
                </c:pt>
                <c:pt idx="737">
                  <c:v>105.07499999999899</c:v>
                </c:pt>
                <c:pt idx="738">
                  <c:v>105.2249999999992</c:v>
                </c:pt>
                <c:pt idx="739">
                  <c:v>105.37499999999902</c:v>
                </c:pt>
                <c:pt idx="740">
                  <c:v>105.52499999999912</c:v>
                </c:pt>
                <c:pt idx="741">
                  <c:v>105.67499999999998</c:v>
                </c:pt>
                <c:pt idx="742">
                  <c:v>105.74000000000002</c:v>
                </c:pt>
                <c:pt idx="743">
                  <c:v>105.76</c:v>
                </c:pt>
                <c:pt idx="744">
                  <c:v>105.82499999999899</c:v>
                </c:pt>
                <c:pt idx="745">
                  <c:v>105.9749999999992</c:v>
                </c:pt>
                <c:pt idx="746">
                  <c:v>106.12499999999902</c:v>
                </c:pt>
                <c:pt idx="747">
                  <c:v>106.27499999999912</c:v>
                </c:pt>
                <c:pt idx="748">
                  <c:v>106.33999999999899</c:v>
                </c:pt>
                <c:pt idx="749">
                  <c:v>106.36</c:v>
                </c:pt>
                <c:pt idx="750">
                  <c:v>106.42499999999922</c:v>
                </c:pt>
                <c:pt idx="751">
                  <c:v>106.57499999999899</c:v>
                </c:pt>
                <c:pt idx="752">
                  <c:v>106.7249999999992</c:v>
                </c:pt>
                <c:pt idx="753">
                  <c:v>106.87499999999902</c:v>
                </c:pt>
                <c:pt idx="754">
                  <c:v>107.02499999999912</c:v>
                </c:pt>
                <c:pt idx="755">
                  <c:v>107.08999999999899</c:v>
                </c:pt>
                <c:pt idx="756">
                  <c:v>107.11</c:v>
                </c:pt>
                <c:pt idx="757">
                  <c:v>107.174999999999</c:v>
                </c:pt>
                <c:pt idx="758">
                  <c:v>107.32499999999899</c:v>
                </c:pt>
                <c:pt idx="759">
                  <c:v>107.4749999999992</c:v>
                </c:pt>
                <c:pt idx="760">
                  <c:v>107.62499999999902</c:v>
                </c:pt>
                <c:pt idx="761">
                  <c:v>107.77499999999912</c:v>
                </c:pt>
                <c:pt idx="762">
                  <c:v>107.83999999999899</c:v>
                </c:pt>
                <c:pt idx="763">
                  <c:v>107.86</c:v>
                </c:pt>
                <c:pt idx="764">
                  <c:v>107.92499999999922</c:v>
                </c:pt>
                <c:pt idx="765">
                  <c:v>108.07499999999899</c:v>
                </c:pt>
                <c:pt idx="766">
                  <c:v>108.2249999999992</c:v>
                </c:pt>
                <c:pt idx="767">
                  <c:v>108.37499999999902</c:v>
                </c:pt>
                <c:pt idx="768">
                  <c:v>108.52499999999912</c:v>
                </c:pt>
                <c:pt idx="769">
                  <c:v>108.67499999999998</c:v>
                </c:pt>
                <c:pt idx="770">
                  <c:v>108.82499999999999</c:v>
                </c:pt>
                <c:pt idx="771">
                  <c:v>108.97499999999999</c:v>
                </c:pt>
                <c:pt idx="772">
                  <c:v>109.12499999999999</c:v>
                </c:pt>
                <c:pt idx="773">
                  <c:v>109.27500000000001</c:v>
                </c:pt>
                <c:pt idx="774">
                  <c:v>109.425</c:v>
                </c:pt>
                <c:pt idx="775">
                  <c:v>109.57499999999999</c:v>
                </c:pt>
                <c:pt idx="776">
                  <c:v>109.72499999999999</c:v>
                </c:pt>
                <c:pt idx="777">
                  <c:v>109.87499999999999</c:v>
                </c:pt>
                <c:pt idx="778">
                  <c:v>110.02500000000001</c:v>
                </c:pt>
                <c:pt idx="779">
                  <c:v>110.17499999999998</c:v>
                </c:pt>
                <c:pt idx="780">
                  <c:v>110.32499999999999</c:v>
                </c:pt>
                <c:pt idx="781">
                  <c:v>110.47499999999999</c:v>
                </c:pt>
                <c:pt idx="782">
                  <c:v>110.62499999999999</c:v>
                </c:pt>
                <c:pt idx="783">
                  <c:v>110.77500000000001</c:v>
                </c:pt>
                <c:pt idx="784">
                  <c:v>110.92499999999922</c:v>
                </c:pt>
                <c:pt idx="785">
                  <c:v>111.07499999999899</c:v>
                </c:pt>
                <c:pt idx="786">
                  <c:v>111.2249999999992</c:v>
                </c:pt>
                <c:pt idx="787">
                  <c:v>111.37499999999902</c:v>
                </c:pt>
                <c:pt idx="788">
                  <c:v>111.52499999999912</c:v>
                </c:pt>
                <c:pt idx="789">
                  <c:v>111.67499999999998</c:v>
                </c:pt>
                <c:pt idx="790">
                  <c:v>111.82499999999999</c:v>
                </c:pt>
                <c:pt idx="791">
                  <c:v>111.97499999999999</c:v>
                </c:pt>
                <c:pt idx="792">
                  <c:v>112.12499999999999</c:v>
                </c:pt>
                <c:pt idx="793">
                  <c:v>112.27500000000001</c:v>
                </c:pt>
                <c:pt idx="794">
                  <c:v>112.425</c:v>
                </c:pt>
                <c:pt idx="795">
                  <c:v>112.57499999999999</c:v>
                </c:pt>
                <c:pt idx="796">
                  <c:v>112.72499999999999</c:v>
                </c:pt>
                <c:pt idx="797">
                  <c:v>112.87499999999999</c:v>
                </c:pt>
                <c:pt idx="798">
                  <c:v>113.02500000000001</c:v>
                </c:pt>
                <c:pt idx="799">
                  <c:v>113.17499999999998</c:v>
                </c:pt>
                <c:pt idx="800">
                  <c:v>113.32499999999999</c:v>
                </c:pt>
                <c:pt idx="801">
                  <c:v>113.47499999999999</c:v>
                </c:pt>
                <c:pt idx="802">
                  <c:v>113.62499999999999</c:v>
                </c:pt>
                <c:pt idx="803">
                  <c:v>113.77500000000001</c:v>
                </c:pt>
                <c:pt idx="804">
                  <c:v>113.925</c:v>
                </c:pt>
                <c:pt idx="805">
                  <c:v>114.07499999999999</c:v>
                </c:pt>
                <c:pt idx="806">
                  <c:v>114.22499999999999</c:v>
                </c:pt>
                <c:pt idx="807">
                  <c:v>114.37499999999999</c:v>
                </c:pt>
                <c:pt idx="808">
                  <c:v>114.52500000000001</c:v>
                </c:pt>
                <c:pt idx="809">
                  <c:v>114.67499999999998</c:v>
                </c:pt>
                <c:pt idx="810">
                  <c:v>114.82499999999999</c:v>
                </c:pt>
                <c:pt idx="811">
                  <c:v>114.97499999999999</c:v>
                </c:pt>
                <c:pt idx="812">
                  <c:v>115.12499999999999</c:v>
                </c:pt>
                <c:pt idx="813">
                  <c:v>115.27500000000001</c:v>
                </c:pt>
                <c:pt idx="814">
                  <c:v>115.425</c:v>
                </c:pt>
                <c:pt idx="815">
                  <c:v>115.57499999999999</c:v>
                </c:pt>
                <c:pt idx="816">
                  <c:v>115.72499999999999</c:v>
                </c:pt>
                <c:pt idx="817">
                  <c:v>115.87499999999999</c:v>
                </c:pt>
                <c:pt idx="818">
                  <c:v>116.02500000000001</c:v>
                </c:pt>
                <c:pt idx="819">
                  <c:v>116.17499999999998</c:v>
                </c:pt>
                <c:pt idx="820">
                  <c:v>116.32499999999999</c:v>
                </c:pt>
                <c:pt idx="821">
                  <c:v>116.47499999999999</c:v>
                </c:pt>
                <c:pt idx="822">
                  <c:v>116.62499999999999</c:v>
                </c:pt>
                <c:pt idx="823">
                  <c:v>116.77500000000001</c:v>
                </c:pt>
                <c:pt idx="824">
                  <c:v>116.925</c:v>
                </c:pt>
                <c:pt idx="825">
                  <c:v>117.07499999999999</c:v>
                </c:pt>
                <c:pt idx="826">
                  <c:v>117.22499999999999</c:v>
                </c:pt>
                <c:pt idx="827">
                  <c:v>117.37499999999999</c:v>
                </c:pt>
                <c:pt idx="828">
                  <c:v>117.52500000000001</c:v>
                </c:pt>
                <c:pt idx="829">
                  <c:v>117.67499999999998</c:v>
                </c:pt>
                <c:pt idx="830">
                  <c:v>117.82499999999999</c:v>
                </c:pt>
                <c:pt idx="831">
                  <c:v>117.97499999999999</c:v>
                </c:pt>
                <c:pt idx="832">
                  <c:v>118.12499999999999</c:v>
                </c:pt>
                <c:pt idx="833">
                  <c:v>118.27500000000001</c:v>
                </c:pt>
                <c:pt idx="834">
                  <c:v>118.425</c:v>
                </c:pt>
                <c:pt idx="835">
                  <c:v>118.57499999999999</c:v>
                </c:pt>
                <c:pt idx="836">
                  <c:v>118.72499999999999</c:v>
                </c:pt>
                <c:pt idx="837">
                  <c:v>118.87499999999999</c:v>
                </c:pt>
                <c:pt idx="838">
                  <c:v>119.02500000000001</c:v>
                </c:pt>
                <c:pt idx="839">
                  <c:v>119.17499999999998</c:v>
                </c:pt>
                <c:pt idx="840">
                  <c:v>119.32499999999999</c:v>
                </c:pt>
                <c:pt idx="841">
                  <c:v>119.47499999999999</c:v>
                </c:pt>
                <c:pt idx="842">
                  <c:v>119.62499999999999</c:v>
                </c:pt>
                <c:pt idx="843">
                  <c:v>119.77500000000001</c:v>
                </c:pt>
                <c:pt idx="844">
                  <c:v>119.925</c:v>
                </c:pt>
                <c:pt idx="845">
                  <c:v>120.07499999999999</c:v>
                </c:pt>
                <c:pt idx="846">
                  <c:v>120.22499999999999</c:v>
                </c:pt>
                <c:pt idx="847">
                  <c:v>120.37499999999999</c:v>
                </c:pt>
                <c:pt idx="848">
                  <c:v>120.52500000000001</c:v>
                </c:pt>
                <c:pt idx="849">
                  <c:v>120.67499999999998</c:v>
                </c:pt>
                <c:pt idx="850">
                  <c:v>120.82499999999999</c:v>
                </c:pt>
                <c:pt idx="851">
                  <c:v>120.97499999999999</c:v>
                </c:pt>
                <c:pt idx="852">
                  <c:v>121.12499999999999</c:v>
                </c:pt>
                <c:pt idx="853">
                  <c:v>121.27500000000001</c:v>
                </c:pt>
                <c:pt idx="854">
                  <c:v>121.425</c:v>
                </c:pt>
                <c:pt idx="855">
                  <c:v>121.57499999999999</c:v>
                </c:pt>
                <c:pt idx="856">
                  <c:v>121.72499999999999</c:v>
                </c:pt>
                <c:pt idx="857">
                  <c:v>121.87499999999999</c:v>
                </c:pt>
                <c:pt idx="858">
                  <c:v>122.02500000000001</c:v>
                </c:pt>
                <c:pt idx="859">
                  <c:v>122.17499999999998</c:v>
                </c:pt>
                <c:pt idx="860">
                  <c:v>122.32499999999999</c:v>
                </c:pt>
                <c:pt idx="861">
                  <c:v>122.47499999999999</c:v>
                </c:pt>
                <c:pt idx="862">
                  <c:v>122.62499999999999</c:v>
                </c:pt>
                <c:pt idx="863">
                  <c:v>122.77500000000001</c:v>
                </c:pt>
                <c:pt idx="864">
                  <c:v>122.925</c:v>
                </c:pt>
                <c:pt idx="865">
                  <c:v>123.07499999999999</c:v>
                </c:pt>
                <c:pt idx="866">
                  <c:v>123.22499999999999</c:v>
                </c:pt>
                <c:pt idx="867">
                  <c:v>123.37499999999999</c:v>
                </c:pt>
                <c:pt idx="868">
                  <c:v>123.52500000000001</c:v>
                </c:pt>
                <c:pt idx="869">
                  <c:v>123.67499999999998</c:v>
                </c:pt>
                <c:pt idx="870">
                  <c:v>123.82499999999999</c:v>
                </c:pt>
                <c:pt idx="871">
                  <c:v>123.97499999999999</c:v>
                </c:pt>
                <c:pt idx="872">
                  <c:v>124.12499999999999</c:v>
                </c:pt>
                <c:pt idx="873">
                  <c:v>124.27500000000001</c:v>
                </c:pt>
                <c:pt idx="874">
                  <c:v>124.425</c:v>
                </c:pt>
                <c:pt idx="875">
                  <c:v>124.57499999999999</c:v>
                </c:pt>
                <c:pt idx="876">
                  <c:v>124.72499999999999</c:v>
                </c:pt>
                <c:pt idx="877">
                  <c:v>124.87499999999999</c:v>
                </c:pt>
                <c:pt idx="878">
                  <c:v>125.02500000000001</c:v>
                </c:pt>
                <c:pt idx="879">
                  <c:v>125.17499999999998</c:v>
                </c:pt>
                <c:pt idx="880">
                  <c:v>125.32499999999999</c:v>
                </c:pt>
                <c:pt idx="881">
                  <c:v>125.47499999999999</c:v>
                </c:pt>
                <c:pt idx="882">
                  <c:v>125.62499999999999</c:v>
                </c:pt>
                <c:pt idx="883">
                  <c:v>125.77500000000001</c:v>
                </c:pt>
                <c:pt idx="884">
                  <c:v>125.925</c:v>
                </c:pt>
                <c:pt idx="885">
                  <c:v>126.07499999999999</c:v>
                </c:pt>
                <c:pt idx="886">
                  <c:v>126.22499999999999</c:v>
                </c:pt>
                <c:pt idx="887">
                  <c:v>126.37499999999999</c:v>
                </c:pt>
                <c:pt idx="888">
                  <c:v>126.52500000000001</c:v>
                </c:pt>
                <c:pt idx="889">
                  <c:v>126.67499999999998</c:v>
                </c:pt>
                <c:pt idx="890">
                  <c:v>126.82499999999999</c:v>
                </c:pt>
                <c:pt idx="891">
                  <c:v>126.97499999999999</c:v>
                </c:pt>
                <c:pt idx="892">
                  <c:v>127.12499999999999</c:v>
                </c:pt>
                <c:pt idx="893">
                  <c:v>127.27500000000001</c:v>
                </c:pt>
                <c:pt idx="894">
                  <c:v>127.425</c:v>
                </c:pt>
                <c:pt idx="895">
                  <c:v>127.57499999999999</c:v>
                </c:pt>
                <c:pt idx="896">
                  <c:v>127.72499999999999</c:v>
                </c:pt>
                <c:pt idx="897">
                  <c:v>127.87499999999999</c:v>
                </c:pt>
                <c:pt idx="898">
                  <c:v>128.02500000000001</c:v>
                </c:pt>
                <c:pt idx="899">
                  <c:v>128.17499999999998</c:v>
                </c:pt>
                <c:pt idx="900">
                  <c:v>128.32500000000007</c:v>
                </c:pt>
                <c:pt idx="901">
                  <c:v>128.47499999999999</c:v>
                </c:pt>
                <c:pt idx="902">
                  <c:v>128.625</c:v>
                </c:pt>
                <c:pt idx="903">
                  <c:v>128.77499999999998</c:v>
                </c:pt>
                <c:pt idx="904">
                  <c:v>128.92500000000001</c:v>
                </c:pt>
                <c:pt idx="905">
                  <c:v>129.07499999999999</c:v>
                </c:pt>
                <c:pt idx="906">
                  <c:v>129.22499999999999</c:v>
                </c:pt>
                <c:pt idx="907">
                  <c:v>129.375</c:v>
                </c:pt>
                <c:pt idx="908">
                  <c:v>129.52500000000001</c:v>
                </c:pt>
                <c:pt idx="909">
                  <c:v>129.67499999999998</c:v>
                </c:pt>
                <c:pt idx="910">
                  <c:v>129.82500000000007</c:v>
                </c:pt>
                <c:pt idx="911">
                  <c:v>129.97499999999999</c:v>
                </c:pt>
                <c:pt idx="912">
                  <c:v>130.125</c:v>
                </c:pt>
                <c:pt idx="913">
                  <c:v>130.27499999999998</c:v>
                </c:pt>
                <c:pt idx="914">
                  <c:v>130.42500000000001</c:v>
                </c:pt>
                <c:pt idx="915">
                  <c:v>130.57499999999999</c:v>
                </c:pt>
                <c:pt idx="916">
                  <c:v>130.72499999999999</c:v>
                </c:pt>
                <c:pt idx="917">
                  <c:v>130.875</c:v>
                </c:pt>
                <c:pt idx="918">
                  <c:v>131.02500000000001</c:v>
                </c:pt>
                <c:pt idx="919">
                  <c:v>131.17499999999998</c:v>
                </c:pt>
                <c:pt idx="920">
                  <c:v>131.32500000000007</c:v>
                </c:pt>
                <c:pt idx="921">
                  <c:v>131.47499999999999</c:v>
                </c:pt>
                <c:pt idx="922">
                  <c:v>131.625</c:v>
                </c:pt>
                <c:pt idx="923">
                  <c:v>131.77499999999998</c:v>
                </c:pt>
                <c:pt idx="924">
                  <c:v>131.92500000000001</c:v>
                </c:pt>
                <c:pt idx="925">
                  <c:v>132.07499999999999</c:v>
                </c:pt>
                <c:pt idx="926">
                  <c:v>132.22499999999999</c:v>
                </c:pt>
                <c:pt idx="927">
                  <c:v>132.375</c:v>
                </c:pt>
                <c:pt idx="928">
                  <c:v>132.52500000000001</c:v>
                </c:pt>
                <c:pt idx="929">
                  <c:v>132.67499999999998</c:v>
                </c:pt>
                <c:pt idx="930">
                  <c:v>132.82500000000007</c:v>
                </c:pt>
                <c:pt idx="931">
                  <c:v>132.97499999999999</c:v>
                </c:pt>
                <c:pt idx="932">
                  <c:v>133.125</c:v>
                </c:pt>
                <c:pt idx="933">
                  <c:v>133.27499999999998</c:v>
                </c:pt>
                <c:pt idx="934">
                  <c:v>133.42500000000001</c:v>
                </c:pt>
                <c:pt idx="935">
                  <c:v>133.57499999999999</c:v>
                </c:pt>
                <c:pt idx="936">
                  <c:v>133.72499999999999</c:v>
                </c:pt>
                <c:pt idx="937">
                  <c:v>133.875</c:v>
                </c:pt>
                <c:pt idx="938">
                  <c:v>134.02500000000001</c:v>
                </c:pt>
                <c:pt idx="939">
                  <c:v>134.17499999999998</c:v>
                </c:pt>
                <c:pt idx="940">
                  <c:v>134.32500000000007</c:v>
                </c:pt>
                <c:pt idx="941">
                  <c:v>134.47499999999999</c:v>
                </c:pt>
                <c:pt idx="942">
                  <c:v>134.625</c:v>
                </c:pt>
                <c:pt idx="943">
                  <c:v>134.77499999999998</c:v>
                </c:pt>
                <c:pt idx="944">
                  <c:v>134.92500000000001</c:v>
                </c:pt>
                <c:pt idx="945">
                  <c:v>135.07499999999999</c:v>
                </c:pt>
                <c:pt idx="946">
                  <c:v>135.22499999999999</c:v>
                </c:pt>
                <c:pt idx="947">
                  <c:v>135.375</c:v>
                </c:pt>
                <c:pt idx="948">
                  <c:v>135.52500000000001</c:v>
                </c:pt>
                <c:pt idx="949">
                  <c:v>135.67499999999998</c:v>
                </c:pt>
                <c:pt idx="950">
                  <c:v>135.82500000000007</c:v>
                </c:pt>
                <c:pt idx="951">
                  <c:v>135.97499999999999</c:v>
                </c:pt>
                <c:pt idx="952">
                  <c:v>136.125</c:v>
                </c:pt>
                <c:pt idx="953">
                  <c:v>136.27499999999998</c:v>
                </c:pt>
                <c:pt idx="954">
                  <c:v>136.42500000000001</c:v>
                </c:pt>
                <c:pt idx="955">
                  <c:v>136.57499999999999</c:v>
                </c:pt>
                <c:pt idx="956">
                  <c:v>136.72499999999999</c:v>
                </c:pt>
                <c:pt idx="957">
                  <c:v>136.875</c:v>
                </c:pt>
                <c:pt idx="958">
                  <c:v>137.02500000000001</c:v>
                </c:pt>
                <c:pt idx="959">
                  <c:v>137.17499999999998</c:v>
                </c:pt>
                <c:pt idx="960">
                  <c:v>137.32500000000007</c:v>
                </c:pt>
                <c:pt idx="961">
                  <c:v>137.47499999999999</c:v>
                </c:pt>
                <c:pt idx="962">
                  <c:v>137.625</c:v>
                </c:pt>
                <c:pt idx="963">
                  <c:v>137.77499999999998</c:v>
                </c:pt>
                <c:pt idx="964">
                  <c:v>137.92500000000001</c:v>
                </c:pt>
                <c:pt idx="965">
                  <c:v>138.07499999999999</c:v>
                </c:pt>
                <c:pt idx="966">
                  <c:v>138.22500000000099</c:v>
                </c:pt>
                <c:pt idx="967">
                  <c:v>138.37500000000099</c:v>
                </c:pt>
                <c:pt idx="968">
                  <c:v>138.525000000001</c:v>
                </c:pt>
                <c:pt idx="969">
                  <c:v>138.67500000000098</c:v>
                </c:pt>
                <c:pt idx="970">
                  <c:v>138.82500000000101</c:v>
                </c:pt>
                <c:pt idx="971">
                  <c:v>138.97500000000099</c:v>
                </c:pt>
                <c:pt idx="972">
                  <c:v>139.12500000000099</c:v>
                </c:pt>
                <c:pt idx="973">
                  <c:v>139.27500000000092</c:v>
                </c:pt>
                <c:pt idx="974">
                  <c:v>139.42500000000101</c:v>
                </c:pt>
                <c:pt idx="975">
                  <c:v>139.57500000000098</c:v>
                </c:pt>
                <c:pt idx="976">
                  <c:v>139.72500000000099</c:v>
                </c:pt>
                <c:pt idx="977">
                  <c:v>139.87500000000099</c:v>
                </c:pt>
                <c:pt idx="978">
                  <c:v>140.025000000001</c:v>
                </c:pt>
                <c:pt idx="979">
                  <c:v>140.17500000000098</c:v>
                </c:pt>
                <c:pt idx="980">
                  <c:v>140.32500000000101</c:v>
                </c:pt>
                <c:pt idx="981">
                  <c:v>140.47500000000099</c:v>
                </c:pt>
                <c:pt idx="982">
                  <c:v>140.62500000000099</c:v>
                </c:pt>
                <c:pt idx="983">
                  <c:v>140.77500000000092</c:v>
                </c:pt>
                <c:pt idx="984">
                  <c:v>140.92500000000101</c:v>
                </c:pt>
                <c:pt idx="985">
                  <c:v>141.07500000000098</c:v>
                </c:pt>
                <c:pt idx="986">
                  <c:v>141.22500000000099</c:v>
                </c:pt>
                <c:pt idx="987">
                  <c:v>141.37500000000099</c:v>
                </c:pt>
                <c:pt idx="988">
                  <c:v>141.525000000001</c:v>
                </c:pt>
                <c:pt idx="989">
                  <c:v>141.67500000000098</c:v>
                </c:pt>
                <c:pt idx="990">
                  <c:v>141.82500000000101</c:v>
                </c:pt>
                <c:pt idx="991">
                  <c:v>141.97500000000099</c:v>
                </c:pt>
                <c:pt idx="992">
                  <c:v>142.12500000000099</c:v>
                </c:pt>
                <c:pt idx="993">
                  <c:v>142.27500000000092</c:v>
                </c:pt>
                <c:pt idx="994">
                  <c:v>142.42500000000101</c:v>
                </c:pt>
                <c:pt idx="995">
                  <c:v>142.57500000000098</c:v>
                </c:pt>
                <c:pt idx="996">
                  <c:v>142.72500000000099</c:v>
                </c:pt>
                <c:pt idx="997">
                  <c:v>142.87500000000099</c:v>
                </c:pt>
                <c:pt idx="998">
                  <c:v>143.025000000001</c:v>
                </c:pt>
                <c:pt idx="999">
                  <c:v>143.17500000000098</c:v>
                </c:pt>
                <c:pt idx="1000">
                  <c:v>143.32500000000101</c:v>
                </c:pt>
                <c:pt idx="1001">
                  <c:v>143.47500000000099</c:v>
                </c:pt>
                <c:pt idx="1002">
                  <c:v>143.62500000000099</c:v>
                </c:pt>
                <c:pt idx="1003">
                  <c:v>143.77500000000092</c:v>
                </c:pt>
                <c:pt idx="1004">
                  <c:v>143.92500000000101</c:v>
                </c:pt>
                <c:pt idx="1005">
                  <c:v>144.07500000000098</c:v>
                </c:pt>
                <c:pt idx="1006">
                  <c:v>144.22500000000099</c:v>
                </c:pt>
                <c:pt idx="1007">
                  <c:v>144.37500000000099</c:v>
                </c:pt>
                <c:pt idx="1008">
                  <c:v>144.525000000001</c:v>
                </c:pt>
                <c:pt idx="1009">
                  <c:v>144.67500000000098</c:v>
                </c:pt>
                <c:pt idx="1010">
                  <c:v>144.82500000000101</c:v>
                </c:pt>
                <c:pt idx="1011">
                  <c:v>144.97500000000099</c:v>
                </c:pt>
                <c:pt idx="1012">
                  <c:v>145.12500000000099</c:v>
                </c:pt>
                <c:pt idx="1013">
                  <c:v>145.27500000000092</c:v>
                </c:pt>
                <c:pt idx="1014">
                  <c:v>145.42500000000101</c:v>
                </c:pt>
                <c:pt idx="1015">
                  <c:v>145.57500000000098</c:v>
                </c:pt>
                <c:pt idx="1016">
                  <c:v>145.72500000000099</c:v>
                </c:pt>
                <c:pt idx="1017">
                  <c:v>145.87500000000099</c:v>
                </c:pt>
                <c:pt idx="1018">
                  <c:v>146.025000000001</c:v>
                </c:pt>
                <c:pt idx="1019">
                  <c:v>146.17500000000098</c:v>
                </c:pt>
                <c:pt idx="1020">
                  <c:v>146.32500000000101</c:v>
                </c:pt>
                <c:pt idx="1021">
                  <c:v>146.47500000000099</c:v>
                </c:pt>
                <c:pt idx="1022">
                  <c:v>146.62500000000099</c:v>
                </c:pt>
                <c:pt idx="1023">
                  <c:v>146.77500000000092</c:v>
                </c:pt>
                <c:pt idx="1024">
                  <c:v>146.92500000000101</c:v>
                </c:pt>
                <c:pt idx="1025">
                  <c:v>147.07500000000098</c:v>
                </c:pt>
                <c:pt idx="1026">
                  <c:v>147.22500000000099</c:v>
                </c:pt>
                <c:pt idx="1027">
                  <c:v>147.37500000000099</c:v>
                </c:pt>
                <c:pt idx="1028">
                  <c:v>147.525000000001</c:v>
                </c:pt>
                <c:pt idx="1029">
                  <c:v>147.67500000000098</c:v>
                </c:pt>
                <c:pt idx="1030">
                  <c:v>147.82500000000101</c:v>
                </c:pt>
                <c:pt idx="1031">
                  <c:v>147.97500000000099</c:v>
                </c:pt>
                <c:pt idx="1032">
                  <c:v>148.12500000000099</c:v>
                </c:pt>
                <c:pt idx="1033">
                  <c:v>148.27500000000092</c:v>
                </c:pt>
                <c:pt idx="1034">
                  <c:v>148.42500000000101</c:v>
                </c:pt>
                <c:pt idx="1035">
                  <c:v>148.57500000000098</c:v>
                </c:pt>
                <c:pt idx="1036">
                  <c:v>148.72500000000099</c:v>
                </c:pt>
                <c:pt idx="1037">
                  <c:v>148.87500000000099</c:v>
                </c:pt>
                <c:pt idx="1038">
                  <c:v>149.025000000001</c:v>
                </c:pt>
                <c:pt idx="1039">
                  <c:v>149.17500000000098</c:v>
                </c:pt>
                <c:pt idx="1040">
                  <c:v>149.32500000000101</c:v>
                </c:pt>
                <c:pt idx="1041">
                  <c:v>149.47500000000099</c:v>
                </c:pt>
                <c:pt idx="1042">
                  <c:v>149.62500000000099</c:v>
                </c:pt>
                <c:pt idx="1043">
                  <c:v>149.77500000000092</c:v>
                </c:pt>
                <c:pt idx="1044">
                  <c:v>149.92500000000101</c:v>
                </c:pt>
                <c:pt idx="1045">
                  <c:v>150.07500000000098</c:v>
                </c:pt>
                <c:pt idx="1046">
                  <c:v>150.22500000000099</c:v>
                </c:pt>
                <c:pt idx="1047">
                  <c:v>150.37500000000099</c:v>
                </c:pt>
                <c:pt idx="1048">
                  <c:v>150.525000000001</c:v>
                </c:pt>
                <c:pt idx="1049">
                  <c:v>150.67500000000098</c:v>
                </c:pt>
                <c:pt idx="1050">
                  <c:v>150.82500000000101</c:v>
                </c:pt>
                <c:pt idx="1051">
                  <c:v>150.97500000000099</c:v>
                </c:pt>
                <c:pt idx="1052">
                  <c:v>151.12500000000099</c:v>
                </c:pt>
                <c:pt idx="1053">
                  <c:v>151.27500000000092</c:v>
                </c:pt>
                <c:pt idx="1054">
                  <c:v>151.42500000000101</c:v>
                </c:pt>
                <c:pt idx="1055">
                  <c:v>151.57500000000098</c:v>
                </c:pt>
                <c:pt idx="1056">
                  <c:v>151.72500000000099</c:v>
                </c:pt>
                <c:pt idx="1057">
                  <c:v>151.87500000000099</c:v>
                </c:pt>
                <c:pt idx="1058">
                  <c:v>152.025000000001</c:v>
                </c:pt>
                <c:pt idx="1059">
                  <c:v>152.17500000000098</c:v>
                </c:pt>
                <c:pt idx="1060">
                  <c:v>152.32500000000101</c:v>
                </c:pt>
                <c:pt idx="1061">
                  <c:v>152.47500000000099</c:v>
                </c:pt>
                <c:pt idx="1062">
                  <c:v>152.62500000000099</c:v>
                </c:pt>
                <c:pt idx="1063">
                  <c:v>152.77500000000092</c:v>
                </c:pt>
                <c:pt idx="1064">
                  <c:v>152.92500000000101</c:v>
                </c:pt>
                <c:pt idx="1065">
                  <c:v>153.07500000000098</c:v>
                </c:pt>
                <c:pt idx="1066">
                  <c:v>153.22500000000099</c:v>
                </c:pt>
                <c:pt idx="1067">
                  <c:v>153.37500000000099</c:v>
                </c:pt>
                <c:pt idx="1068">
                  <c:v>153.525000000001</c:v>
                </c:pt>
                <c:pt idx="1069">
                  <c:v>153.67500000000098</c:v>
                </c:pt>
                <c:pt idx="1070">
                  <c:v>153.82500000000101</c:v>
                </c:pt>
                <c:pt idx="1071">
                  <c:v>153.97500000000099</c:v>
                </c:pt>
                <c:pt idx="1072">
                  <c:v>154.12500000000099</c:v>
                </c:pt>
                <c:pt idx="1073">
                  <c:v>154.27500000000092</c:v>
                </c:pt>
                <c:pt idx="1074">
                  <c:v>154.42500000000101</c:v>
                </c:pt>
                <c:pt idx="1075">
                  <c:v>154.57500000000098</c:v>
                </c:pt>
                <c:pt idx="1076">
                  <c:v>154.72500000000099</c:v>
                </c:pt>
                <c:pt idx="1077">
                  <c:v>154.87500000000099</c:v>
                </c:pt>
                <c:pt idx="1078">
                  <c:v>155.025000000001</c:v>
                </c:pt>
                <c:pt idx="1079">
                  <c:v>155.17500000000098</c:v>
                </c:pt>
                <c:pt idx="1080">
                  <c:v>155.32500000000101</c:v>
                </c:pt>
                <c:pt idx="1081">
                  <c:v>155.47500000000099</c:v>
                </c:pt>
                <c:pt idx="1082">
                  <c:v>155.62500000000099</c:v>
                </c:pt>
                <c:pt idx="1083">
                  <c:v>155.77500000000092</c:v>
                </c:pt>
                <c:pt idx="1084">
                  <c:v>155.92500000000101</c:v>
                </c:pt>
                <c:pt idx="1085">
                  <c:v>156.07500000000098</c:v>
                </c:pt>
                <c:pt idx="1086">
                  <c:v>156.22500000000099</c:v>
                </c:pt>
                <c:pt idx="1087">
                  <c:v>156.37500000000099</c:v>
                </c:pt>
                <c:pt idx="1088">
                  <c:v>156.525000000001</c:v>
                </c:pt>
                <c:pt idx="1089">
                  <c:v>156.67500000000098</c:v>
                </c:pt>
                <c:pt idx="1090">
                  <c:v>156.82500000000101</c:v>
                </c:pt>
                <c:pt idx="1091">
                  <c:v>156.97500000000099</c:v>
                </c:pt>
                <c:pt idx="1092">
                  <c:v>157.12500000000099</c:v>
                </c:pt>
                <c:pt idx="1093">
                  <c:v>157.27500000000092</c:v>
                </c:pt>
                <c:pt idx="1094">
                  <c:v>157.42500000000101</c:v>
                </c:pt>
                <c:pt idx="1095">
                  <c:v>157.57500000000098</c:v>
                </c:pt>
                <c:pt idx="1096">
                  <c:v>157.72500000000099</c:v>
                </c:pt>
                <c:pt idx="1097">
                  <c:v>157.87500000000099</c:v>
                </c:pt>
                <c:pt idx="1098">
                  <c:v>158.025000000001</c:v>
                </c:pt>
                <c:pt idx="1099">
                  <c:v>158.17500000000098</c:v>
                </c:pt>
                <c:pt idx="1100">
                  <c:v>158.32500000000101</c:v>
                </c:pt>
                <c:pt idx="1101">
                  <c:v>158.47500000000099</c:v>
                </c:pt>
                <c:pt idx="1102">
                  <c:v>158.62500000000099</c:v>
                </c:pt>
                <c:pt idx="1103">
                  <c:v>158.77500000000092</c:v>
                </c:pt>
                <c:pt idx="1104">
                  <c:v>158.92500000000101</c:v>
                </c:pt>
                <c:pt idx="1105">
                  <c:v>159.07500000000098</c:v>
                </c:pt>
                <c:pt idx="1106">
                  <c:v>159.22500000000099</c:v>
                </c:pt>
                <c:pt idx="1107">
                  <c:v>159.37500000000099</c:v>
                </c:pt>
                <c:pt idx="1108">
                  <c:v>159.525000000001</c:v>
                </c:pt>
                <c:pt idx="1109">
                  <c:v>159.67500000000098</c:v>
                </c:pt>
                <c:pt idx="1110">
                  <c:v>159.82500000000101</c:v>
                </c:pt>
                <c:pt idx="1111">
                  <c:v>159.97500000000099</c:v>
                </c:pt>
                <c:pt idx="1112">
                  <c:v>160.12500000000099</c:v>
                </c:pt>
                <c:pt idx="1113">
                  <c:v>160.27500000000092</c:v>
                </c:pt>
                <c:pt idx="1114">
                  <c:v>160.42500000000101</c:v>
                </c:pt>
                <c:pt idx="1115">
                  <c:v>160.57500000000098</c:v>
                </c:pt>
                <c:pt idx="1116">
                  <c:v>160.72500000000099</c:v>
                </c:pt>
                <c:pt idx="1117">
                  <c:v>160.87500000000099</c:v>
                </c:pt>
                <c:pt idx="1118">
                  <c:v>161.025000000001</c:v>
                </c:pt>
                <c:pt idx="1119">
                  <c:v>161.17500000000098</c:v>
                </c:pt>
                <c:pt idx="1120">
                  <c:v>161.32500000000101</c:v>
                </c:pt>
                <c:pt idx="1121">
                  <c:v>161.47500000000099</c:v>
                </c:pt>
                <c:pt idx="1122">
                  <c:v>161.62500000000099</c:v>
                </c:pt>
                <c:pt idx="1123">
                  <c:v>161.77500000000092</c:v>
                </c:pt>
                <c:pt idx="1124">
                  <c:v>161.92500000000101</c:v>
                </c:pt>
                <c:pt idx="1125">
                  <c:v>162.07500000000098</c:v>
                </c:pt>
                <c:pt idx="1126">
                  <c:v>162.22500000000099</c:v>
                </c:pt>
                <c:pt idx="1127">
                  <c:v>162.37500000000099</c:v>
                </c:pt>
                <c:pt idx="1128">
                  <c:v>162.525000000001</c:v>
                </c:pt>
                <c:pt idx="1129">
                  <c:v>162.67500000000098</c:v>
                </c:pt>
                <c:pt idx="1130">
                  <c:v>162.82500000000101</c:v>
                </c:pt>
                <c:pt idx="1131">
                  <c:v>162.97500000000099</c:v>
                </c:pt>
                <c:pt idx="1132">
                  <c:v>163.12500000000099</c:v>
                </c:pt>
                <c:pt idx="1133">
                  <c:v>163.27500000000092</c:v>
                </c:pt>
                <c:pt idx="1134">
                  <c:v>163.42500000000101</c:v>
                </c:pt>
                <c:pt idx="1135">
                  <c:v>163.57500000000098</c:v>
                </c:pt>
                <c:pt idx="1136">
                  <c:v>163.72500000000099</c:v>
                </c:pt>
                <c:pt idx="1137">
                  <c:v>163.87500000000099</c:v>
                </c:pt>
                <c:pt idx="1138">
                  <c:v>164.025000000001</c:v>
                </c:pt>
                <c:pt idx="1139">
                  <c:v>164.17500000000098</c:v>
                </c:pt>
                <c:pt idx="1140">
                  <c:v>164.32500000000101</c:v>
                </c:pt>
                <c:pt idx="1141">
                  <c:v>164.47500000000099</c:v>
                </c:pt>
                <c:pt idx="1142">
                  <c:v>164.62500000000199</c:v>
                </c:pt>
                <c:pt idx="1143">
                  <c:v>164.7750000000016</c:v>
                </c:pt>
                <c:pt idx="1144">
                  <c:v>164.925000000002</c:v>
                </c:pt>
                <c:pt idx="1145">
                  <c:v>165.07500000000198</c:v>
                </c:pt>
                <c:pt idx="1146">
                  <c:v>165.22500000000198</c:v>
                </c:pt>
                <c:pt idx="1147">
                  <c:v>165.37500000000199</c:v>
                </c:pt>
                <c:pt idx="1148">
                  <c:v>165.525000000002</c:v>
                </c:pt>
                <c:pt idx="1149">
                  <c:v>165.67500000000192</c:v>
                </c:pt>
                <c:pt idx="1150">
                  <c:v>165.82500000000201</c:v>
                </c:pt>
                <c:pt idx="1151">
                  <c:v>165.97500000000198</c:v>
                </c:pt>
                <c:pt idx="1152">
                  <c:v>166.12500000000199</c:v>
                </c:pt>
                <c:pt idx="1153">
                  <c:v>166.2750000000016</c:v>
                </c:pt>
                <c:pt idx="1154">
                  <c:v>166.425000000002</c:v>
                </c:pt>
                <c:pt idx="1155">
                  <c:v>166.57500000000198</c:v>
                </c:pt>
                <c:pt idx="1156">
                  <c:v>166.72500000000198</c:v>
                </c:pt>
                <c:pt idx="1157">
                  <c:v>166.87500000000199</c:v>
                </c:pt>
                <c:pt idx="1158">
                  <c:v>167.025000000002</c:v>
                </c:pt>
                <c:pt idx="1159">
                  <c:v>167.17500000000192</c:v>
                </c:pt>
                <c:pt idx="1160">
                  <c:v>167.32500000000201</c:v>
                </c:pt>
                <c:pt idx="1161">
                  <c:v>167.47500000000198</c:v>
                </c:pt>
                <c:pt idx="1162">
                  <c:v>167.62500000000199</c:v>
                </c:pt>
                <c:pt idx="1163">
                  <c:v>167.7750000000016</c:v>
                </c:pt>
                <c:pt idx="1164">
                  <c:v>167.925000000002</c:v>
                </c:pt>
                <c:pt idx="1165">
                  <c:v>168.07500000000198</c:v>
                </c:pt>
                <c:pt idx="1166">
                  <c:v>168.22500000000198</c:v>
                </c:pt>
                <c:pt idx="1167">
                  <c:v>168.37500000000199</c:v>
                </c:pt>
                <c:pt idx="1168">
                  <c:v>168.525000000002</c:v>
                </c:pt>
                <c:pt idx="1169">
                  <c:v>168.67500000000192</c:v>
                </c:pt>
                <c:pt idx="1170">
                  <c:v>168.82500000000201</c:v>
                </c:pt>
                <c:pt idx="1171">
                  <c:v>168.97500000000198</c:v>
                </c:pt>
                <c:pt idx="1172">
                  <c:v>169.12500000000199</c:v>
                </c:pt>
                <c:pt idx="1173">
                  <c:v>169.2750000000016</c:v>
                </c:pt>
                <c:pt idx="1174">
                  <c:v>169.425000000002</c:v>
                </c:pt>
                <c:pt idx="1175">
                  <c:v>169.57500000000198</c:v>
                </c:pt>
                <c:pt idx="1176">
                  <c:v>169.72500000000198</c:v>
                </c:pt>
                <c:pt idx="1177">
                  <c:v>169.87500000000199</c:v>
                </c:pt>
                <c:pt idx="1178">
                  <c:v>170.025000000002</c:v>
                </c:pt>
                <c:pt idx="1179">
                  <c:v>170.17500000000192</c:v>
                </c:pt>
                <c:pt idx="1180">
                  <c:v>170.32500000000201</c:v>
                </c:pt>
                <c:pt idx="1181">
                  <c:v>170.47500000000198</c:v>
                </c:pt>
                <c:pt idx="1182">
                  <c:v>170.62500000000199</c:v>
                </c:pt>
                <c:pt idx="1183">
                  <c:v>170.7750000000016</c:v>
                </c:pt>
                <c:pt idx="1184">
                  <c:v>170.925000000002</c:v>
                </c:pt>
                <c:pt idx="1185">
                  <c:v>171.07500000000198</c:v>
                </c:pt>
                <c:pt idx="1186">
                  <c:v>171.22500000000198</c:v>
                </c:pt>
                <c:pt idx="1187">
                  <c:v>171.37500000000199</c:v>
                </c:pt>
                <c:pt idx="1188">
                  <c:v>171.525000000002</c:v>
                </c:pt>
                <c:pt idx="1189">
                  <c:v>171.67500000000192</c:v>
                </c:pt>
                <c:pt idx="1190">
                  <c:v>171.82500000000201</c:v>
                </c:pt>
                <c:pt idx="1191">
                  <c:v>171.97500000000198</c:v>
                </c:pt>
                <c:pt idx="1192">
                  <c:v>172.12500000000199</c:v>
                </c:pt>
                <c:pt idx="1193">
                  <c:v>172.2750000000016</c:v>
                </c:pt>
                <c:pt idx="1194">
                  <c:v>172.425000000002</c:v>
                </c:pt>
                <c:pt idx="1195">
                  <c:v>172.57500000000198</c:v>
                </c:pt>
                <c:pt idx="1196">
                  <c:v>172.72500000000198</c:v>
                </c:pt>
                <c:pt idx="1197">
                  <c:v>172.87500000000199</c:v>
                </c:pt>
                <c:pt idx="1198">
                  <c:v>173.025000000002</c:v>
                </c:pt>
                <c:pt idx="1199">
                  <c:v>173.17500000000192</c:v>
                </c:pt>
                <c:pt idx="1200">
                  <c:v>173.32500000000201</c:v>
                </c:pt>
                <c:pt idx="1201">
                  <c:v>173.47500000000198</c:v>
                </c:pt>
                <c:pt idx="1202">
                  <c:v>173.62500000000199</c:v>
                </c:pt>
                <c:pt idx="1203">
                  <c:v>173.7750000000016</c:v>
                </c:pt>
                <c:pt idx="1204">
                  <c:v>173.925000000002</c:v>
                </c:pt>
                <c:pt idx="1205">
                  <c:v>174.07500000000198</c:v>
                </c:pt>
                <c:pt idx="1206">
                  <c:v>174.22500000000198</c:v>
                </c:pt>
                <c:pt idx="1207">
                  <c:v>174.37500000000199</c:v>
                </c:pt>
                <c:pt idx="1208">
                  <c:v>174.525000000002</c:v>
                </c:pt>
                <c:pt idx="1209">
                  <c:v>174.67500000000192</c:v>
                </c:pt>
                <c:pt idx="1210">
                  <c:v>174.82500000000201</c:v>
                </c:pt>
                <c:pt idx="1211">
                  <c:v>174.97500000000198</c:v>
                </c:pt>
                <c:pt idx="1212">
                  <c:v>175.12500000000199</c:v>
                </c:pt>
                <c:pt idx="1213">
                  <c:v>175.2750000000016</c:v>
                </c:pt>
                <c:pt idx="1214">
                  <c:v>175.425000000002</c:v>
                </c:pt>
                <c:pt idx="1215">
                  <c:v>175.57500000000198</c:v>
                </c:pt>
                <c:pt idx="1216">
                  <c:v>175.72500000000198</c:v>
                </c:pt>
                <c:pt idx="1217">
                  <c:v>175.87500000000199</c:v>
                </c:pt>
                <c:pt idx="1218">
                  <c:v>176.025000000002</c:v>
                </c:pt>
                <c:pt idx="1219">
                  <c:v>176.17500000000192</c:v>
                </c:pt>
                <c:pt idx="1220">
                  <c:v>176.32500000000201</c:v>
                </c:pt>
                <c:pt idx="1221">
                  <c:v>176.47500000000198</c:v>
                </c:pt>
                <c:pt idx="1222">
                  <c:v>176.62500000000199</c:v>
                </c:pt>
                <c:pt idx="1223">
                  <c:v>176.7750000000016</c:v>
                </c:pt>
                <c:pt idx="1224">
                  <c:v>176.925000000002</c:v>
                </c:pt>
                <c:pt idx="1225">
                  <c:v>177.07500000000198</c:v>
                </c:pt>
                <c:pt idx="1226">
                  <c:v>177.22500000000198</c:v>
                </c:pt>
                <c:pt idx="1227">
                  <c:v>177.37500000000199</c:v>
                </c:pt>
                <c:pt idx="1228">
                  <c:v>177.525000000002</c:v>
                </c:pt>
                <c:pt idx="1229">
                  <c:v>177.67500000000192</c:v>
                </c:pt>
                <c:pt idx="1230">
                  <c:v>177.82500000000201</c:v>
                </c:pt>
                <c:pt idx="1231">
                  <c:v>177.97500000000198</c:v>
                </c:pt>
                <c:pt idx="1232">
                  <c:v>178.12500000000199</c:v>
                </c:pt>
                <c:pt idx="1233">
                  <c:v>178.2750000000016</c:v>
                </c:pt>
                <c:pt idx="1234">
                  <c:v>178.425000000002</c:v>
                </c:pt>
                <c:pt idx="1235">
                  <c:v>178.57500000000198</c:v>
                </c:pt>
                <c:pt idx="1236">
                  <c:v>178.72500000000198</c:v>
                </c:pt>
                <c:pt idx="1237">
                  <c:v>178.87500000000199</c:v>
                </c:pt>
                <c:pt idx="1238">
                  <c:v>179.025000000002</c:v>
                </c:pt>
                <c:pt idx="1239">
                  <c:v>179.17500000000192</c:v>
                </c:pt>
                <c:pt idx="1240">
                  <c:v>179.32500000000201</c:v>
                </c:pt>
                <c:pt idx="1241">
                  <c:v>179.47500000000198</c:v>
                </c:pt>
                <c:pt idx="1242">
                  <c:v>179.62500000000199</c:v>
                </c:pt>
                <c:pt idx="1243">
                  <c:v>179.7750000000016</c:v>
                </c:pt>
                <c:pt idx="1244">
                  <c:v>179.925000000002</c:v>
                </c:pt>
                <c:pt idx="1245">
                  <c:v>180.07500000000198</c:v>
                </c:pt>
                <c:pt idx="1246">
                  <c:v>180.22500000000198</c:v>
                </c:pt>
                <c:pt idx="1247">
                  <c:v>180.37500000000199</c:v>
                </c:pt>
                <c:pt idx="1248">
                  <c:v>180.525000000002</c:v>
                </c:pt>
                <c:pt idx="1249">
                  <c:v>180.67500000000192</c:v>
                </c:pt>
                <c:pt idx="1250">
                  <c:v>180.82500000000201</c:v>
                </c:pt>
                <c:pt idx="1251">
                  <c:v>180.97500000000198</c:v>
                </c:pt>
                <c:pt idx="1252">
                  <c:v>181.12500000000199</c:v>
                </c:pt>
                <c:pt idx="1253">
                  <c:v>181.2750000000016</c:v>
                </c:pt>
                <c:pt idx="1254">
                  <c:v>181.425000000002</c:v>
                </c:pt>
                <c:pt idx="1255">
                  <c:v>181.57500000000198</c:v>
                </c:pt>
                <c:pt idx="1256">
                  <c:v>181.72500000000198</c:v>
                </c:pt>
                <c:pt idx="1257">
                  <c:v>181.87500000000199</c:v>
                </c:pt>
                <c:pt idx="1258">
                  <c:v>182.025000000002</c:v>
                </c:pt>
                <c:pt idx="1259">
                  <c:v>182.17500000000192</c:v>
                </c:pt>
                <c:pt idx="1260">
                  <c:v>182.32500000000201</c:v>
                </c:pt>
                <c:pt idx="1261">
                  <c:v>182.47500000000198</c:v>
                </c:pt>
                <c:pt idx="1262">
                  <c:v>182.62500000000199</c:v>
                </c:pt>
                <c:pt idx="1263">
                  <c:v>182.7750000000016</c:v>
                </c:pt>
                <c:pt idx="1264">
                  <c:v>182.925000000002</c:v>
                </c:pt>
                <c:pt idx="1265">
                  <c:v>183.07500000000198</c:v>
                </c:pt>
                <c:pt idx="1266">
                  <c:v>183.22500000000198</c:v>
                </c:pt>
                <c:pt idx="1267">
                  <c:v>183.37500000000199</c:v>
                </c:pt>
                <c:pt idx="1268">
                  <c:v>183.525000000002</c:v>
                </c:pt>
                <c:pt idx="1269">
                  <c:v>183.67500000000192</c:v>
                </c:pt>
                <c:pt idx="1270">
                  <c:v>183.82500000000201</c:v>
                </c:pt>
                <c:pt idx="1271">
                  <c:v>183.97500000000198</c:v>
                </c:pt>
                <c:pt idx="1272">
                  <c:v>184.12500000000199</c:v>
                </c:pt>
                <c:pt idx="1273">
                  <c:v>184.2750000000016</c:v>
                </c:pt>
                <c:pt idx="1274">
                  <c:v>184.425000000002</c:v>
                </c:pt>
                <c:pt idx="1275">
                  <c:v>184.57500000000198</c:v>
                </c:pt>
                <c:pt idx="1276">
                  <c:v>184.72500000000198</c:v>
                </c:pt>
                <c:pt idx="1277">
                  <c:v>184.87500000000199</c:v>
                </c:pt>
                <c:pt idx="1278">
                  <c:v>185.025000000002</c:v>
                </c:pt>
                <c:pt idx="1279">
                  <c:v>185.17500000000192</c:v>
                </c:pt>
                <c:pt idx="1280">
                  <c:v>185.32500000000201</c:v>
                </c:pt>
                <c:pt idx="1281">
                  <c:v>185.47499999999999</c:v>
                </c:pt>
                <c:pt idx="1282">
                  <c:v>185.625</c:v>
                </c:pt>
                <c:pt idx="1283">
                  <c:v>185.77499999999998</c:v>
                </c:pt>
                <c:pt idx="1284">
                  <c:v>185.92500000000001</c:v>
                </c:pt>
                <c:pt idx="1285">
                  <c:v>186.07499999999999</c:v>
                </c:pt>
                <c:pt idx="1286">
                  <c:v>186.22499999999999</c:v>
                </c:pt>
                <c:pt idx="1287">
                  <c:v>186.375</c:v>
                </c:pt>
                <c:pt idx="1288">
                  <c:v>186.52500000000001</c:v>
                </c:pt>
                <c:pt idx="1289">
                  <c:v>186.67499999999998</c:v>
                </c:pt>
                <c:pt idx="1290">
                  <c:v>186.82500000000007</c:v>
                </c:pt>
                <c:pt idx="1291">
                  <c:v>186.97499999999999</c:v>
                </c:pt>
                <c:pt idx="1292">
                  <c:v>187.125</c:v>
                </c:pt>
                <c:pt idx="1293">
                  <c:v>187.27499999999998</c:v>
                </c:pt>
                <c:pt idx="1294">
                  <c:v>187.42500000000001</c:v>
                </c:pt>
                <c:pt idx="1295">
                  <c:v>187.57499999999999</c:v>
                </c:pt>
                <c:pt idx="1296">
                  <c:v>187.72499999999999</c:v>
                </c:pt>
                <c:pt idx="1297">
                  <c:v>187.875</c:v>
                </c:pt>
                <c:pt idx="1298">
                  <c:v>188.02500000000001</c:v>
                </c:pt>
                <c:pt idx="1299">
                  <c:v>188.17499999999998</c:v>
                </c:pt>
                <c:pt idx="1300">
                  <c:v>188.32500000000007</c:v>
                </c:pt>
                <c:pt idx="1301">
                  <c:v>188.47499999999999</c:v>
                </c:pt>
                <c:pt idx="1302">
                  <c:v>188.625</c:v>
                </c:pt>
                <c:pt idx="1303">
                  <c:v>188.77499999999998</c:v>
                </c:pt>
                <c:pt idx="1304">
                  <c:v>188.92500000000001</c:v>
                </c:pt>
                <c:pt idx="1305">
                  <c:v>189.07499999999999</c:v>
                </c:pt>
                <c:pt idx="1306">
                  <c:v>189.22499999999999</c:v>
                </c:pt>
                <c:pt idx="1307">
                  <c:v>189.375</c:v>
                </c:pt>
                <c:pt idx="1308">
                  <c:v>189.52500000000001</c:v>
                </c:pt>
                <c:pt idx="1309">
                  <c:v>189.67499999999998</c:v>
                </c:pt>
                <c:pt idx="1310">
                  <c:v>189.82500000000007</c:v>
                </c:pt>
                <c:pt idx="1311">
                  <c:v>189.97499999999999</c:v>
                </c:pt>
                <c:pt idx="1312">
                  <c:v>190.125</c:v>
                </c:pt>
                <c:pt idx="1313">
                  <c:v>190.27499999999998</c:v>
                </c:pt>
                <c:pt idx="1314">
                  <c:v>190.42500000000001</c:v>
                </c:pt>
                <c:pt idx="1315">
                  <c:v>190.57499999999999</c:v>
                </c:pt>
                <c:pt idx="1316">
                  <c:v>190.72499999999999</c:v>
                </c:pt>
                <c:pt idx="1317">
                  <c:v>190.875</c:v>
                </c:pt>
                <c:pt idx="1318">
                  <c:v>191.02500000000001</c:v>
                </c:pt>
                <c:pt idx="1319">
                  <c:v>191.17499999999998</c:v>
                </c:pt>
                <c:pt idx="1320">
                  <c:v>191.32500000000007</c:v>
                </c:pt>
                <c:pt idx="1321">
                  <c:v>191.47499999999999</c:v>
                </c:pt>
                <c:pt idx="1322">
                  <c:v>191.625</c:v>
                </c:pt>
                <c:pt idx="1323">
                  <c:v>191.77499999999998</c:v>
                </c:pt>
                <c:pt idx="1324">
                  <c:v>191.92500000000001</c:v>
                </c:pt>
                <c:pt idx="1325">
                  <c:v>192.07499999999999</c:v>
                </c:pt>
                <c:pt idx="1326">
                  <c:v>192.22499999999999</c:v>
                </c:pt>
                <c:pt idx="1327">
                  <c:v>192.375</c:v>
                </c:pt>
                <c:pt idx="1328">
                  <c:v>192.52500000000001</c:v>
                </c:pt>
                <c:pt idx="1329">
                  <c:v>192.67499999999998</c:v>
                </c:pt>
                <c:pt idx="1330">
                  <c:v>192.82500000000007</c:v>
                </c:pt>
                <c:pt idx="1331">
                  <c:v>192.89000000000001</c:v>
                </c:pt>
                <c:pt idx="1332">
                  <c:v>192.91</c:v>
                </c:pt>
                <c:pt idx="1333">
                  <c:v>192.97499999999999</c:v>
                </c:pt>
                <c:pt idx="1334">
                  <c:v>193.125</c:v>
                </c:pt>
                <c:pt idx="1335">
                  <c:v>193.27499999999998</c:v>
                </c:pt>
                <c:pt idx="1336">
                  <c:v>193.42500000000001</c:v>
                </c:pt>
                <c:pt idx="1337">
                  <c:v>193.57499999999999</c:v>
                </c:pt>
                <c:pt idx="1338">
                  <c:v>193.72499999999999</c:v>
                </c:pt>
                <c:pt idx="1339">
                  <c:v>193.875</c:v>
                </c:pt>
                <c:pt idx="1340">
                  <c:v>194.02500000000001</c:v>
                </c:pt>
                <c:pt idx="1341">
                  <c:v>194.17499999999998</c:v>
                </c:pt>
                <c:pt idx="1342">
                  <c:v>194.32500000000007</c:v>
                </c:pt>
                <c:pt idx="1343">
                  <c:v>194.47499999999999</c:v>
                </c:pt>
                <c:pt idx="1344">
                  <c:v>194.625</c:v>
                </c:pt>
                <c:pt idx="1345">
                  <c:v>194.77499999999998</c:v>
                </c:pt>
                <c:pt idx="1346">
                  <c:v>194.92500000000001</c:v>
                </c:pt>
                <c:pt idx="1347">
                  <c:v>195.07499999999999</c:v>
                </c:pt>
                <c:pt idx="1348">
                  <c:v>195.22499999999999</c:v>
                </c:pt>
                <c:pt idx="1349">
                  <c:v>195.375</c:v>
                </c:pt>
                <c:pt idx="1350">
                  <c:v>195.52500000000001</c:v>
                </c:pt>
                <c:pt idx="1351">
                  <c:v>195.67499999999998</c:v>
                </c:pt>
                <c:pt idx="1352">
                  <c:v>195.82500000000007</c:v>
                </c:pt>
                <c:pt idx="1353">
                  <c:v>195.97499999999999</c:v>
                </c:pt>
                <c:pt idx="1354">
                  <c:v>196.125</c:v>
                </c:pt>
                <c:pt idx="1355">
                  <c:v>196.27499999999998</c:v>
                </c:pt>
                <c:pt idx="1356">
                  <c:v>196.42500000000001</c:v>
                </c:pt>
                <c:pt idx="1357">
                  <c:v>196.57499999999999</c:v>
                </c:pt>
                <c:pt idx="1358">
                  <c:v>196.72499999999999</c:v>
                </c:pt>
                <c:pt idx="1359">
                  <c:v>196.875</c:v>
                </c:pt>
                <c:pt idx="1360">
                  <c:v>197.02500000000001</c:v>
                </c:pt>
                <c:pt idx="1361">
                  <c:v>197.17499999999998</c:v>
                </c:pt>
                <c:pt idx="1362">
                  <c:v>197.32500000000007</c:v>
                </c:pt>
                <c:pt idx="1363">
                  <c:v>197.47499999999999</c:v>
                </c:pt>
                <c:pt idx="1364">
                  <c:v>197.625</c:v>
                </c:pt>
                <c:pt idx="1365">
                  <c:v>197.77499999999998</c:v>
                </c:pt>
                <c:pt idx="1366">
                  <c:v>197.92500000000001</c:v>
                </c:pt>
                <c:pt idx="1367">
                  <c:v>198.07499999999999</c:v>
                </c:pt>
                <c:pt idx="1368">
                  <c:v>198.22499999999999</c:v>
                </c:pt>
                <c:pt idx="1369">
                  <c:v>198.375</c:v>
                </c:pt>
                <c:pt idx="1370">
                  <c:v>198.52500000000001</c:v>
                </c:pt>
                <c:pt idx="1371">
                  <c:v>198.67499999999998</c:v>
                </c:pt>
                <c:pt idx="1372">
                  <c:v>198.82500000000007</c:v>
                </c:pt>
                <c:pt idx="1373">
                  <c:v>198.97499999999999</c:v>
                </c:pt>
                <c:pt idx="1374">
                  <c:v>199.125</c:v>
                </c:pt>
                <c:pt idx="1375">
                  <c:v>199.27499999999998</c:v>
                </c:pt>
                <c:pt idx="1376">
                  <c:v>199.42500000000001</c:v>
                </c:pt>
                <c:pt idx="1377">
                  <c:v>199.57499999999999</c:v>
                </c:pt>
                <c:pt idx="1378">
                  <c:v>199.72499999999999</c:v>
                </c:pt>
                <c:pt idx="1379">
                  <c:v>199.875</c:v>
                </c:pt>
                <c:pt idx="1380">
                  <c:v>200.02500000000001</c:v>
                </c:pt>
                <c:pt idx="1381">
                  <c:v>200.17499999999998</c:v>
                </c:pt>
                <c:pt idx="1382">
                  <c:v>200.32500000000007</c:v>
                </c:pt>
                <c:pt idx="1383">
                  <c:v>200.39000000000001</c:v>
                </c:pt>
                <c:pt idx="1384">
                  <c:v>200.41</c:v>
                </c:pt>
                <c:pt idx="1385">
                  <c:v>200.47499999999999</c:v>
                </c:pt>
                <c:pt idx="1386">
                  <c:v>200.625</c:v>
                </c:pt>
                <c:pt idx="1387">
                  <c:v>200.77499999999998</c:v>
                </c:pt>
                <c:pt idx="1388">
                  <c:v>200.92500000000001</c:v>
                </c:pt>
                <c:pt idx="1389">
                  <c:v>201.07499999999999</c:v>
                </c:pt>
                <c:pt idx="1390">
                  <c:v>201.22499999999999</c:v>
                </c:pt>
                <c:pt idx="1391">
                  <c:v>201.375</c:v>
                </c:pt>
                <c:pt idx="1392">
                  <c:v>201.52500000000001</c:v>
                </c:pt>
                <c:pt idx="1393">
                  <c:v>201.67499999999998</c:v>
                </c:pt>
                <c:pt idx="1394">
                  <c:v>201.82500000000007</c:v>
                </c:pt>
                <c:pt idx="1395">
                  <c:v>201.97499999999999</c:v>
                </c:pt>
                <c:pt idx="1396">
                  <c:v>202.125</c:v>
                </c:pt>
                <c:pt idx="1397">
                  <c:v>202.27499999999998</c:v>
                </c:pt>
                <c:pt idx="1398">
                  <c:v>202.42500000000001</c:v>
                </c:pt>
                <c:pt idx="1399">
                  <c:v>202.57499999999999</c:v>
                </c:pt>
                <c:pt idx="1400">
                  <c:v>202.72499999999999</c:v>
                </c:pt>
                <c:pt idx="1401">
                  <c:v>202.875</c:v>
                </c:pt>
                <c:pt idx="1402">
                  <c:v>203.02500000000001</c:v>
                </c:pt>
                <c:pt idx="1403">
                  <c:v>203.17499999999998</c:v>
                </c:pt>
                <c:pt idx="1404">
                  <c:v>203.32500000000007</c:v>
                </c:pt>
                <c:pt idx="1405">
                  <c:v>203.39999999999901</c:v>
                </c:pt>
              </c:numCache>
            </c:numRef>
          </c:xVal>
          <c:yVal>
            <c:numRef>
              <c:f>DHBT49_evl_Jc0!$E$3:$E$1408</c:f>
              <c:numCache>
                <c:formatCode>General</c:formatCode>
                <c:ptCount val="1406"/>
                <c:pt idx="0">
                  <c:v>-1.2455774899416501</c:v>
                </c:pt>
                <c:pt idx="1">
                  <c:v>-1.2455824991570199</c:v>
                </c:pt>
                <c:pt idx="2">
                  <c:v>-1.2455925725136698</c:v>
                </c:pt>
                <c:pt idx="3">
                  <c:v>-1.2456028112608599</c:v>
                </c:pt>
                <c:pt idx="4">
                  <c:v>-1.2456133276905199</c:v>
                </c:pt>
                <c:pt idx="5">
                  <c:v>-1.2456242371542821</c:v>
                </c:pt>
                <c:pt idx="6">
                  <c:v>-1.2456356593302098</c:v>
                </c:pt>
                <c:pt idx="7">
                  <c:v>-1.24564771953751</c:v>
                </c:pt>
                <c:pt idx="8">
                  <c:v>-1.2456605501141838</c:v>
                </c:pt>
                <c:pt idx="9">
                  <c:v>-1.245674291872493</c:v>
                </c:pt>
                <c:pt idx="10">
                  <c:v>-1.2456890956485798</c:v>
                </c:pt>
                <c:pt idx="11">
                  <c:v>-1.24570512396346</c:v>
                </c:pt>
                <c:pt idx="12">
                  <c:v>-1.2457225528139468</c:v>
                </c:pt>
                <c:pt idx="13">
                  <c:v>-1.2457415736134698</c:v>
                </c:pt>
                <c:pt idx="14">
                  <c:v>-1.245762395304473</c:v>
                </c:pt>
                <c:pt idx="15">
                  <c:v>-1.2457852466665</c:v>
                </c:pt>
                <c:pt idx="16">
                  <c:v>-1.2458103788455599</c:v>
                </c:pt>
                <c:pt idx="17">
                  <c:v>-1.2458380681337999</c:v>
                </c:pt>
                <c:pt idx="18">
                  <c:v>-1.2458686190309254</c:v>
                </c:pt>
                <c:pt idx="19">
                  <c:v>-1.2459023676223966</c:v>
                </c:pt>
                <c:pt idx="20">
                  <c:v>-1.2459396853131932</c:v>
                </c:pt>
                <c:pt idx="21">
                  <c:v>-1.24598098296021</c:v>
                </c:pt>
                <c:pt idx="22">
                  <c:v>-1.2460267154512799</c:v>
                </c:pt>
                <c:pt idx="23">
                  <c:v>-1.24607738678435</c:v>
                </c:pt>
                <c:pt idx="24">
                  <c:v>-1.2461335557064699</c:v>
                </c:pt>
                <c:pt idx="25">
                  <c:v>-1.2461958419794599</c:v>
                </c:pt>
                <c:pt idx="26">
                  <c:v>-1.24626493334726</c:v>
                </c:pt>
                <c:pt idx="27">
                  <c:v>-1.2463415932888</c:v>
                </c:pt>
                <c:pt idx="28">
                  <c:v>-1.2464266696509598</c:v>
                </c:pt>
                <c:pt idx="29">
                  <c:v>-1.2465211042679898</c:v>
                </c:pt>
                <c:pt idx="30">
                  <c:v>-1.2466259436871598</c:v>
                </c:pt>
                <c:pt idx="31">
                  <c:v>-1.2467423511361599</c:v>
                </c:pt>
                <c:pt idx="32">
                  <c:v>-1.2468716198855998</c:v>
                </c:pt>
                <c:pt idx="33">
                  <c:v>-1.24701518818027</c:v>
                </c:pt>
                <c:pt idx="34">
                  <c:v>-1.2471746559368568</c:v>
                </c:pt>
                <c:pt idx="35">
                  <c:v>-1.2473518034329498</c:v>
                </c:pt>
                <c:pt idx="36">
                  <c:v>-1.2475486122441337</c:v>
                </c:pt>
                <c:pt idx="37">
                  <c:v>-1.2477672887232498</c:v>
                </c:pt>
                <c:pt idx="38">
                  <c:v>-1.2480102903586199</c:v>
                </c:pt>
                <c:pt idx="39">
                  <c:v>-1.2482803553997399</c:v>
                </c:pt>
                <c:pt idx="40">
                  <c:v>-1.2485805361978031</c:v>
                </c:pt>
                <c:pt idx="41">
                  <c:v>-1.2489142367797699</c:v>
                </c:pt>
                <c:pt idx="42">
                  <c:v>-1.2492852552578368</c:v>
                </c:pt>
                <c:pt idx="43">
                  <c:v>-1.24969783177612</c:v>
                </c:pt>
                <c:pt idx="44">
                  <c:v>-1.25015670281502</c:v>
                </c:pt>
                <c:pt idx="45">
                  <c:v>-1.2506671628167345</c:v>
                </c:pt>
                <c:pt idx="46">
                  <c:v>-1.2512351342666701</c:v>
                </c:pt>
                <c:pt idx="47">
                  <c:v>-1.2518672475735866</c:v>
                </c:pt>
                <c:pt idx="48">
                  <c:v>-1.25257093234287</c:v>
                </c:pt>
                <c:pt idx="49">
                  <c:v>-1.25335452194434</c:v>
                </c:pt>
                <c:pt idx="50">
                  <c:v>-1.2542273736513501</c:v>
                </c:pt>
                <c:pt idx="51">
                  <c:v>-1.2552000070887999</c:v>
                </c:pt>
                <c:pt idx="52">
                  <c:v>-1.25628426429507</c:v>
                </c:pt>
                <c:pt idx="53">
                  <c:v>-1.2574934954055661</c:v>
                </c:pt>
                <c:pt idx="54">
                  <c:v>-1.2588427748362048</c:v>
                </c:pt>
                <c:pt idx="55">
                  <c:v>-1.26034915392979</c:v>
                </c:pt>
                <c:pt idx="56">
                  <c:v>-1.2620319573823469</c:v>
                </c:pt>
                <c:pt idx="57">
                  <c:v>-1.2639131324606299</c:v>
                </c:pt>
                <c:pt idx="58">
                  <c:v>-1.26601766214933</c:v>
                </c:pt>
                <c:pt idx="59">
                  <c:v>-1.2683740560395698</c:v>
                </c:pt>
                <c:pt idx="60">
                  <c:v>-1.27101493613866</c:v>
                </c:pt>
                <c:pt idx="61">
                  <c:v>-1.2739777390308999</c:v>
                </c:pt>
                <c:pt idx="62">
                  <c:v>-1.2773055611945101</c:v>
                </c:pt>
                <c:pt idx="63">
                  <c:v>-1.2810481811030101</c:v>
                </c:pt>
                <c:pt idx="64">
                  <c:v>-1.2852633004624066</c:v>
                </c:pt>
                <c:pt idx="65">
                  <c:v>-1.2900180582393399</c:v>
                </c:pt>
                <c:pt idx="66">
                  <c:v>-1.2953908878258598</c:v>
                </c:pt>
                <c:pt idx="67">
                  <c:v>-1.3014737879888598</c:v>
                </c:pt>
                <c:pt idx="68">
                  <c:v>-1.3049244611030899</c:v>
                </c:pt>
                <c:pt idx="69">
                  <c:v>-1.64492446110309</c:v>
                </c:pt>
                <c:pt idx="70">
                  <c:v>-1.6487187663124701</c:v>
                </c:pt>
                <c:pt idx="71">
                  <c:v>-1.6557870774338301</c:v>
                </c:pt>
                <c:pt idx="72">
                  <c:v>-1.6623663477459398</c:v>
                </c:pt>
                <c:pt idx="73">
                  <c:v>-1.6684862244260157</c:v>
                </c:pt>
                <c:pt idx="74">
                  <c:v>-1.6741747637516033</c:v>
                </c:pt>
                <c:pt idx="75">
                  <c:v>-1.6794584604188045</c:v>
                </c:pt>
                <c:pt idx="76">
                  <c:v>-1.6843622839166601</c:v>
                </c:pt>
                <c:pt idx="77">
                  <c:v>-1.6889097203430601</c:v>
                </c:pt>
                <c:pt idx="78">
                  <c:v>-1.69312281826168</c:v>
                </c:pt>
                <c:pt idx="79">
                  <c:v>-1.6970222373925699</c:v>
                </c:pt>
                <c:pt idx="80">
                  <c:v>-1.7006272991024876</c:v>
                </c:pt>
                <c:pt idx="81">
                  <c:v>-1.70395603781477</c:v>
                </c:pt>
                <c:pt idx="82">
                  <c:v>-1.707025252594885</c:v>
                </c:pt>
                <c:pt idx="83">
                  <c:v>-1.70985055828757</c:v>
                </c:pt>
                <c:pt idx="84">
                  <c:v>-1.7124464356854201</c:v>
                </c:pt>
                <c:pt idx="85">
                  <c:v>-1.7148262802997578</c:v>
                </c:pt>
                <c:pt idx="86">
                  <c:v>-1.7170024493824101</c:v>
                </c:pt>
                <c:pt idx="87">
                  <c:v>-1.7189863069134701</c:v>
                </c:pt>
                <c:pt idx="88">
                  <c:v>-1.7207882663276701</c:v>
                </c:pt>
                <c:pt idx="89">
                  <c:v>-1.7224178307988456</c:v>
                </c:pt>
                <c:pt idx="90">
                  <c:v>-1.7238836309428101</c:v>
                </c:pt>
                <c:pt idx="91">
                  <c:v>-1.7251934598318501</c:v>
                </c:pt>
                <c:pt idx="92">
                  <c:v>-1.7263543052410601</c:v>
                </c:pt>
                <c:pt idx="93">
                  <c:v>-1.72737237906909</c:v>
                </c:pt>
                <c:pt idx="94">
                  <c:v>-1.728253143893226</c:v>
                </c:pt>
                <c:pt idx="95">
                  <c:v>-1.7290013366322701</c:v>
                </c:pt>
                <c:pt idx="96">
                  <c:v>-1.7296209893013101</c:v>
                </c:pt>
                <c:pt idx="97">
                  <c:v>-1.7301154468497744</c:v>
                </c:pt>
                <c:pt idx="98">
                  <c:v>-1.73048738207963</c:v>
                </c:pt>
                <c:pt idx="99">
                  <c:v>-1.73073880764398</c:v>
                </c:pt>
                <c:pt idx="100">
                  <c:v>-1.7308710851276679</c:v>
                </c:pt>
                <c:pt idx="101">
                  <c:v>-1.7308849312128525</c:v>
                </c:pt>
                <c:pt idx="102">
                  <c:v>-1.7307804209314244</c:v>
                </c:pt>
                <c:pt idx="103">
                  <c:v>-1.7305569880057925</c:v>
                </c:pt>
                <c:pt idx="104">
                  <c:v>-1.7302134222782148</c:v>
                </c:pt>
                <c:pt idx="105">
                  <c:v>-1.7297478642274517</c:v>
                </c:pt>
                <c:pt idx="106">
                  <c:v>-1.7291577965707625</c:v>
                </c:pt>
                <c:pt idx="107">
                  <c:v>-1.7284400329487248</c:v>
                </c:pt>
                <c:pt idx="108">
                  <c:v>-1.7275907036906586</c:v>
                </c:pt>
                <c:pt idx="109">
                  <c:v>-1.7266052386600201</c:v>
                </c:pt>
                <c:pt idx="110">
                  <c:v>-1.7254783471819186</c:v>
                </c:pt>
                <c:pt idx="111">
                  <c:v>-1.7242039950599886</c:v>
                </c:pt>
                <c:pt idx="112">
                  <c:v>-1.7227753786964701</c:v>
                </c:pt>
                <c:pt idx="113">
                  <c:v>-1.7211848963393586</c:v>
                </c:pt>
                <c:pt idx="114">
                  <c:v>-1.7194241164930386</c:v>
                </c:pt>
                <c:pt idx="115">
                  <c:v>-1.7174837435457417</c:v>
                </c:pt>
                <c:pt idx="116">
                  <c:v>-1.71535358068748</c:v>
                </c:pt>
                <c:pt idx="117">
                  <c:v>-1.71302249021881</c:v>
                </c:pt>
                <c:pt idx="118">
                  <c:v>-1.7104783513816018</c:v>
                </c:pt>
                <c:pt idx="119">
                  <c:v>-1.7077080158821578</c:v>
                </c:pt>
                <c:pt idx="120">
                  <c:v>-1.7046972613223501</c:v>
                </c:pt>
                <c:pt idx="121">
                  <c:v>-1.7014307428094158</c:v>
                </c:pt>
                <c:pt idx="122">
                  <c:v>-1.6978919430791368</c:v>
                </c:pt>
                <c:pt idx="123">
                  <c:v>-1.6940631215424233</c:v>
                </c:pt>
                <c:pt idx="124">
                  <c:v>-1.6899252627528298</c:v>
                </c:pt>
                <c:pt idx="125">
                  <c:v>-1.6854580248935769</c:v>
                </c:pt>
                <c:pt idx="126">
                  <c:v>-1.6806396889983</c:v>
                </c:pt>
                <c:pt idx="127">
                  <c:v>-1.6754471097524501</c:v>
                </c:pt>
                <c:pt idx="128">
                  <c:v>-1.669855668871373</c:v>
                </c:pt>
                <c:pt idx="129">
                  <c:v>-1.6638392322202498</c:v>
                </c:pt>
                <c:pt idx="130">
                  <c:v>-1.6573701120292299</c:v>
                </c:pt>
                <c:pt idx="131">
                  <c:v>-1.6504190357664501</c:v>
                </c:pt>
                <c:pt idx="132">
                  <c:v>-1.6429551234623245</c:v>
                </c:pt>
                <c:pt idx="133">
                  <c:v>-1.63494587553099</c:v>
                </c:pt>
                <c:pt idx="134">
                  <c:v>-1.6263753335672231</c:v>
                </c:pt>
                <c:pt idx="135">
                  <c:v>-1.6172077901787201</c:v>
                </c:pt>
                <c:pt idx="136">
                  <c:v>-1.6074060368234</c:v>
                </c:pt>
                <c:pt idx="137">
                  <c:v>-1.5969314141837001</c:v>
                </c:pt>
                <c:pt idx="138">
                  <c:v>-1.5870080883474869</c:v>
                </c:pt>
                <c:pt idx="139">
                  <c:v>-1.5775993459883368</c:v>
                </c:pt>
                <c:pt idx="140">
                  <c:v>-1.5686714655896699</c:v>
                </c:pt>
                <c:pt idx="141">
                  <c:v>-1.56019342599849</c:v>
                </c:pt>
                <c:pt idx="142">
                  <c:v>-1.5521366480927299</c:v>
                </c:pt>
                <c:pt idx="143">
                  <c:v>-1.5444747652661499</c:v>
                </c:pt>
                <c:pt idx="144">
                  <c:v>-1.5371834190615801</c:v>
                </c:pt>
                <c:pt idx="145">
                  <c:v>-1.530240076807533</c:v>
                </c:pt>
                <c:pt idx="146">
                  <c:v>-1.5236238685535199</c:v>
                </c:pt>
                <c:pt idx="147">
                  <c:v>-1.51731544097148</c:v>
                </c:pt>
                <c:pt idx="148">
                  <c:v>-1.51129682620526</c:v>
                </c:pt>
                <c:pt idx="149">
                  <c:v>-1.50555132391869</c:v>
                </c:pt>
                <c:pt idx="150">
                  <c:v>-1.5000633950212499</c:v>
                </c:pt>
                <c:pt idx="151">
                  <c:v>-1.4948185657464801</c:v>
                </c:pt>
                <c:pt idx="152">
                  <c:v>-1.4898033409270961</c:v>
                </c:pt>
                <c:pt idx="153">
                  <c:v>-1.4850051254565231</c:v>
                </c:pt>
                <c:pt idx="154">
                  <c:v>-1.4804121530530201</c:v>
                </c:pt>
                <c:pt idx="155">
                  <c:v>-1.4760134215537362</c:v>
                </c:pt>
                <c:pt idx="156">
                  <c:v>-1.4717986340628368</c:v>
                </c:pt>
                <c:pt idx="157">
                  <c:v>-1.46775814536523</c:v>
                </c:pt>
                <c:pt idx="158">
                  <c:v>-1.4638829130946798</c:v>
                </c:pt>
                <c:pt idx="159">
                  <c:v>-1.4601644532168798</c:v>
                </c:pt>
                <c:pt idx="160">
                  <c:v>-1.4565947994537398</c:v>
                </c:pt>
                <c:pt idx="161">
                  <c:v>-1.4531663753670754</c:v>
                </c:pt>
                <c:pt idx="162">
                  <c:v>-1.44987215428575</c:v>
                </c:pt>
                <c:pt idx="163">
                  <c:v>-1.4467055213700901</c:v>
                </c:pt>
                <c:pt idx="164">
                  <c:v>-1.4436602450785359</c:v>
                </c:pt>
                <c:pt idx="165">
                  <c:v>-1.4407304508824166</c:v>
                </c:pt>
                <c:pt idx="166">
                  <c:v>-1.4379105970282668</c:v>
                </c:pt>
                <c:pt idx="167">
                  <c:v>-1.4351954521672361</c:v>
                </c:pt>
                <c:pt idx="168">
                  <c:v>-1.4325800746886301</c:v>
                </c:pt>
                <c:pt idx="169">
                  <c:v>-1.43005979361076</c:v>
                </c:pt>
                <c:pt idx="170">
                  <c:v>-1.4276301908964766</c:v>
                </c:pt>
                <c:pt idx="171">
                  <c:v>-1.4252870850734898</c:v>
                </c:pt>
                <c:pt idx="172">
                  <c:v>-1.4230265160508468</c:v>
                </c:pt>
                <c:pt idx="173">
                  <c:v>-1.4208447310333299</c:v>
                </c:pt>
                <c:pt idx="174">
                  <c:v>-1.4187381714443699</c:v>
                </c:pt>
                <c:pt idx="175">
                  <c:v>-1.4167034607764599</c:v>
                </c:pt>
                <c:pt idx="176">
                  <c:v>-1.4147373932950698</c:v>
                </c:pt>
                <c:pt idx="177">
                  <c:v>-1.4128369235290699</c:v>
                </c:pt>
                <c:pt idx="178">
                  <c:v>-1.4109991564859361</c:v>
                </c:pt>
                <c:pt idx="179">
                  <c:v>-1.4092213385361554</c:v>
                </c:pt>
                <c:pt idx="180">
                  <c:v>-1.4075008489151866</c:v>
                </c:pt>
                <c:pt idx="181">
                  <c:v>-1.4058351917963499</c:v>
                </c:pt>
                <c:pt idx="182">
                  <c:v>-1.4042219888916199</c:v>
                </c:pt>
                <c:pt idx="183">
                  <c:v>-1.40265897254094</c:v>
                </c:pt>
                <c:pt idx="184">
                  <c:v>-1.40114397925386</c:v>
                </c:pt>
                <c:pt idx="185">
                  <c:v>-1.3996749436703799</c:v>
                </c:pt>
                <c:pt idx="186">
                  <c:v>-1.39824989291033</c:v>
                </c:pt>
                <c:pt idx="187">
                  <c:v>-1.3968669412833501</c:v>
                </c:pt>
                <c:pt idx="188">
                  <c:v>-1.3955242850814737</c:v>
                </c:pt>
                <c:pt idx="189">
                  <c:v>-1.3942201984470299</c:v>
                </c:pt>
                <c:pt idx="190">
                  <c:v>-1.3929530287547633</c:v>
                </c:pt>
                <c:pt idx="191">
                  <c:v>-1.3917211925158168</c:v>
                </c:pt>
                <c:pt idx="192">
                  <c:v>-1.3905231715337145</c:v>
                </c:pt>
                <c:pt idx="193">
                  <c:v>-1.3893575092943433</c:v>
                </c:pt>
                <c:pt idx="194">
                  <c:v>-1.3882228075735301</c:v>
                </c:pt>
                <c:pt idx="195">
                  <c:v>-1.3871177232471401</c:v>
                </c:pt>
                <c:pt idx="196">
                  <c:v>-1.3860409652896231</c:v>
                </c:pt>
                <c:pt idx="197">
                  <c:v>-1.3849912919483198</c:v>
                </c:pt>
                <c:pt idx="198">
                  <c:v>-1.38396750808164</c:v>
                </c:pt>
                <c:pt idx="199">
                  <c:v>-1.38296846265012</c:v>
                </c:pt>
                <c:pt idx="200">
                  <c:v>-1.3819930463502499</c:v>
                </c:pt>
                <c:pt idx="201">
                  <c:v>-1.3810401893817745</c:v>
                </c:pt>
                <c:pt idx="202">
                  <c:v>-1.3801088593395601</c:v>
                </c:pt>
                <c:pt idx="203">
                  <c:v>-1.3791980592222699</c:v>
                </c:pt>
                <c:pt idx="204">
                  <c:v>-1.3783068255501201</c:v>
                </c:pt>
                <c:pt idx="205">
                  <c:v>-1.3774407096660131</c:v>
                </c:pt>
                <c:pt idx="206">
                  <c:v>-1.3765988165495</c:v>
                </c:pt>
                <c:pt idx="207">
                  <c:v>-1.37578028608384</c:v>
                </c:pt>
                <c:pt idx="208">
                  <c:v>-1.3749842913432699</c:v>
                </c:pt>
                <c:pt idx="209">
                  <c:v>-1.3742100369754831</c:v>
                </c:pt>
                <c:pt idx="210">
                  <c:v>-1.3734567576731598</c:v>
                </c:pt>
                <c:pt idx="211">
                  <c:v>-1.3727237167289699</c:v>
                </c:pt>
                <c:pt idx="212">
                  <c:v>-1.3720102046689531</c:v>
                </c:pt>
                <c:pt idx="213">
                  <c:v>-1.3713155379592901</c:v>
                </c:pt>
                <c:pt idx="214">
                  <c:v>-1.3706390577820768</c:v>
                </c:pt>
                <c:pt idx="215">
                  <c:v>-1.3699801288757933</c:v>
                </c:pt>
                <c:pt idx="216">
                  <c:v>-1.36933813843645</c:v>
                </c:pt>
                <c:pt idx="217">
                  <c:v>-1.3687124950760301</c:v>
                </c:pt>
                <c:pt idx="218">
                  <c:v>-1.3681026278344199</c:v>
                </c:pt>
                <c:pt idx="219">
                  <c:v>-1.3675079852418501</c:v>
                </c:pt>
                <c:pt idx="220">
                  <c:v>-1.3669280344287831</c:v>
                </c:pt>
                <c:pt idx="221">
                  <c:v>-1.3663622602804499</c:v>
                </c:pt>
                <c:pt idx="222">
                  <c:v>-1.3658101646333933</c:v>
                </c:pt>
                <c:pt idx="223">
                  <c:v>-1.36527126551154</c:v>
                </c:pt>
                <c:pt idx="224">
                  <c:v>-1.36474509639958</c:v>
                </c:pt>
                <c:pt idx="225">
                  <c:v>-1.3642312055513699</c:v>
                </c:pt>
                <c:pt idx="226">
                  <c:v>-1.3637291553315198</c:v>
                </c:pt>
                <c:pt idx="227">
                  <c:v>-1.363238521588034</c:v>
                </c:pt>
                <c:pt idx="228">
                  <c:v>-1.3627588930545</c:v>
                </c:pt>
                <c:pt idx="229">
                  <c:v>-1.36228987077993</c:v>
                </c:pt>
                <c:pt idx="230">
                  <c:v>-1.3618310675848568</c:v>
                </c:pt>
                <c:pt idx="231">
                  <c:v>-1.36138210754207</c:v>
                </c:pt>
                <c:pt idx="232">
                  <c:v>-1.3609426254808001</c:v>
                </c:pt>
                <c:pt idx="233">
                  <c:v>-1.360512266512873</c:v>
                </c:pt>
                <c:pt idx="234">
                  <c:v>-1.3600906855797699</c:v>
                </c:pt>
                <c:pt idx="235">
                  <c:v>-1.3596775470193498</c:v>
                </c:pt>
                <c:pt idx="236">
                  <c:v>-1.3592725241512169</c:v>
                </c:pt>
                <c:pt idx="237">
                  <c:v>-1.3588752988796668</c:v>
                </c:pt>
                <c:pt idx="238">
                  <c:v>-1.3584855613134355</c:v>
                </c:pt>
                <c:pt idx="239">
                  <c:v>-1.3581030094010038</c:v>
                </c:pt>
                <c:pt idx="240">
                  <c:v>-1.3577273485810999</c:v>
                </c:pt>
                <c:pt idx="241">
                  <c:v>-1.3573582914471298</c:v>
                </c:pt>
                <c:pt idx="242">
                  <c:v>-1.3569955574251698</c:v>
                </c:pt>
                <c:pt idx="243">
                  <c:v>-1.35663887246453</c:v>
                </c:pt>
                <c:pt idx="244">
                  <c:v>-1.3562879687404645</c:v>
                </c:pt>
                <c:pt idx="245">
                  <c:v>-1.3559425843682433</c:v>
                </c:pt>
                <c:pt idx="246">
                  <c:v>-1.3556024631280401</c:v>
                </c:pt>
                <c:pt idx="247">
                  <c:v>-1.3552673542001499</c:v>
                </c:pt>
                <c:pt idx="248">
                  <c:v>-1.35493701190989</c:v>
                </c:pt>
                <c:pt idx="249">
                  <c:v>-1.3546111954818001</c:v>
                </c:pt>
                <c:pt idx="250">
                  <c:v>-1.3542896688026</c:v>
                </c:pt>
                <c:pt idx="251">
                  <c:v>-1.3539722001925798</c:v>
                </c:pt>
                <c:pt idx="252">
                  <c:v>-1.3536585621848001</c:v>
                </c:pt>
                <c:pt idx="253">
                  <c:v>-1.3533485313119333</c:v>
                </c:pt>
                <c:pt idx="254">
                  <c:v>-1.3530418879002499</c:v>
                </c:pt>
                <c:pt idx="255">
                  <c:v>-1.3527384158704499</c:v>
                </c:pt>
                <c:pt idx="256">
                  <c:v>-1.35243790254496</c:v>
                </c:pt>
                <c:pt idx="257">
                  <c:v>-1.3521401384614533</c:v>
                </c:pt>
                <c:pt idx="258">
                  <c:v>-1.3518449171921854</c:v>
                </c:pt>
                <c:pt idx="259">
                  <c:v>-1.3515520351691399</c:v>
                </c:pt>
                <c:pt idx="260">
                  <c:v>-1.3512612915142466</c:v>
                </c:pt>
                <c:pt idx="261">
                  <c:v>-1.3509724878749898</c:v>
                </c:pt>
                <c:pt idx="262">
                  <c:v>-1.3506854282647041</c:v>
                </c:pt>
                <c:pt idx="263">
                  <c:v>-1.3503999189075899</c:v>
                </c:pt>
                <c:pt idx="264">
                  <c:v>-1.350115768088284</c:v>
                </c:pt>
                <c:pt idx="265">
                  <c:v>-1.3498327860054868</c:v>
                </c:pt>
                <c:pt idx="266">
                  <c:v>-1.34955078462988</c:v>
                </c:pt>
                <c:pt idx="267">
                  <c:v>-1.3492695775657799</c:v>
                </c:pt>
                <c:pt idx="268">
                  <c:v>-1.3489889799167178</c:v>
                </c:pt>
                <c:pt idx="269">
                  <c:v>-1.3487088081544099</c:v>
                </c:pt>
                <c:pt idx="270">
                  <c:v>-1.3484288799914301</c:v>
                </c:pt>
                <c:pt idx="271">
                  <c:v>-1.3481490142569701</c:v>
                </c:pt>
                <c:pt idx="272">
                  <c:v>-1.347869030776</c:v>
                </c:pt>
                <c:pt idx="273">
                  <c:v>-1.3475887502513999</c:v>
                </c:pt>
                <c:pt idx="274">
                  <c:v>-1.3473079941491499</c:v>
                </c:pt>
                <c:pt idx="275">
                  <c:v>-1.34702658458639</c:v>
                </c:pt>
                <c:pt idx="276">
                  <c:v>-1.34674434422227</c:v>
                </c:pt>
                <c:pt idx="277">
                  <c:v>-1.34646109615156</c:v>
                </c:pt>
                <c:pt idx="278">
                  <c:v>-1.3461766638008601</c:v>
                </c:pt>
                <c:pt idx="279">
                  <c:v>-1.3458908708274198</c:v>
                </c:pt>
                <c:pt idx="280">
                  <c:v>-1.3456035410205001</c:v>
                </c:pt>
                <c:pt idx="281">
                  <c:v>-1.3453144982051566</c:v>
                </c:pt>
                <c:pt idx="282">
                  <c:v>-1.34502356614848</c:v>
                </c:pt>
                <c:pt idx="283">
                  <c:v>-1.3447305684681701</c:v>
                </c:pt>
                <c:pt idx="284">
                  <c:v>-1.3444353285435333</c:v>
                </c:pt>
                <c:pt idx="285">
                  <c:v>-1.3441376694287162</c:v>
                </c:pt>
                <c:pt idx="286">
                  <c:v>-1.3438374137683</c:v>
                </c:pt>
                <c:pt idx="287">
                  <c:v>-1.3435343837151266</c:v>
                </c:pt>
                <c:pt idx="288">
                  <c:v>-1.3432284008504198</c:v>
                </c:pt>
                <c:pt idx="289">
                  <c:v>-1.3429192861061499</c:v>
                </c:pt>
                <c:pt idx="290">
                  <c:v>-1.3426068596896898</c:v>
                </c:pt>
                <c:pt idx="291">
                  <c:v>-1.3422909410107333</c:v>
                </c:pt>
                <c:pt idx="292">
                  <c:v>-1.3419713486104361</c:v>
                </c:pt>
                <c:pt idx="293">
                  <c:v>-1.3416479000930221</c:v>
                </c:pt>
                <c:pt idx="294">
                  <c:v>-1.3413204120594437</c:v>
                </c:pt>
                <c:pt idx="295">
                  <c:v>-1.34098870004368</c:v>
                </c:pt>
                <c:pt idx="296">
                  <c:v>-1.3406525784511933</c:v>
                </c:pt>
                <c:pt idx="297">
                  <c:v>-1.34031186049989</c:v>
                </c:pt>
                <c:pt idx="298">
                  <c:v>-1.3399663581635766</c:v>
                </c:pt>
                <c:pt idx="299">
                  <c:v>-1.3396158821178399</c:v>
                </c:pt>
                <c:pt idx="300">
                  <c:v>-1.33926024168851</c:v>
                </c:pt>
                <c:pt idx="301">
                  <c:v>-1.3388992448027599</c:v>
                </c:pt>
                <c:pt idx="302">
                  <c:v>-1.3385326979428198</c:v>
                </c:pt>
                <c:pt idx="303">
                  <c:v>-1.3381604061024899</c:v>
                </c:pt>
                <c:pt idx="304">
                  <c:v>-1.3377821727463601</c:v>
                </c:pt>
                <c:pt idx="305">
                  <c:v>-1.3373977997719899</c:v>
                </c:pt>
                <c:pt idx="306">
                  <c:v>-1.3370070874749698</c:v>
                </c:pt>
                <c:pt idx="307">
                  <c:v>-1.3366098345170201</c:v>
                </c:pt>
                <c:pt idx="308">
                  <c:v>-1.33620583796068</c:v>
                </c:pt>
                <c:pt idx="309">
                  <c:v>-1.3357948930929837</c:v>
                </c:pt>
                <c:pt idx="310">
                  <c:v>-1.33537679350121</c:v>
                </c:pt>
                <c:pt idx="311">
                  <c:v>-1.3349513310521099</c:v>
                </c:pt>
                <c:pt idx="312">
                  <c:v>-1.3345182958749469</c:v>
                </c:pt>
                <c:pt idx="313">
                  <c:v>-1.3340774763483541</c:v>
                </c:pt>
                <c:pt idx="314">
                  <c:v>-1.3336286590909361</c:v>
                </c:pt>
                <c:pt idx="315">
                  <c:v>-1.3331716289561499</c:v>
                </c:pt>
                <c:pt idx="316">
                  <c:v>-1.3327061690309001</c:v>
                </c:pt>
                <c:pt idx="317">
                  <c:v>-1.3322320606385145</c:v>
                </c:pt>
                <c:pt idx="318">
                  <c:v>-1.3317490833457899</c:v>
                </c:pt>
                <c:pt idx="319">
                  <c:v>-1.3312570149744001</c:v>
                </c:pt>
                <c:pt idx="320">
                  <c:v>-1.330755631616594</c:v>
                </c:pt>
                <c:pt idx="321">
                  <c:v>-1.3302447076553698</c:v>
                </c:pt>
                <c:pt idx="322">
                  <c:v>-1.329724015789193</c:v>
                </c:pt>
                <c:pt idx="323">
                  <c:v>-1.3291933270612599</c:v>
                </c:pt>
                <c:pt idx="324">
                  <c:v>-1.3286524108933133</c:v>
                </c:pt>
                <c:pt idx="325">
                  <c:v>-1.3281010351243898</c:v>
                </c:pt>
                <c:pt idx="326">
                  <c:v>-1.3275389660541299</c:v>
                </c:pt>
                <c:pt idx="327">
                  <c:v>-1.3269659684910033</c:v>
                </c:pt>
                <c:pt idx="328">
                  <c:v>-1.32638180580539</c:v>
                </c:pt>
                <c:pt idx="329">
                  <c:v>-1.32578623998756</c:v>
                </c:pt>
                <c:pt idx="330">
                  <c:v>-1.3251790317105601</c:v>
                </c:pt>
                <c:pt idx="331">
                  <c:v>-1.3245599403981301</c:v>
                </c:pt>
                <c:pt idx="332">
                  <c:v>-1.3239287242974898</c:v>
                </c:pt>
                <c:pt idx="333">
                  <c:v>-1.32328514055716</c:v>
                </c:pt>
                <c:pt idx="334">
                  <c:v>-1.32262894530971</c:v>
                </c:pt>
                <c:pt idx="335">
                  <c:v>-1.3219598937594266</c:v>
                </c:pt>
                <c:pt idx="336">
                  <c:v>-1.3212777402749398</c:v>
                </c:pt>
                <c:pt idx="337">
                  <c:v>-1.3205822384865433</c:v>
                </c:pt>
                <c:pt idx="338">
                  <c:v>-1.31987314138837</c:v>
                </c:pt>
                <c:pt idx="339">
                  <c:v>-1.3191502014453</c:v>
                </c:pt>
                <c:pt idx="340">
                  <c:v>-1.3184131707042901</c:v>
                </c:pt>
                <c:pt idx="341">
                  <c:v>-1.3176618009102699</c:v>
                </c:pt>
                <c:pt idx="342">
                  <c:v>-1.3168958436262501</c:v>
                </c:pt>
                <c:pt idx="343">
                  <c:v>-1.31611505035763</c:v>
                </c:pt>
                <c:pt idx="344">
                  <c:v>-1.3153191726804299</c:v>
                </c:pt>
                <c:pt idx="345">
                  <c:v>-1.3145079623732545</c:v>
                </c:pt>
                <c:pt idx="346">
                  <c:v>-1.3136811715527601</c:v>
                </c:pt>
                <c:pt idx="347">
                  <c:v>-1.3128385528124398</c:v>
                </c:pt>
                <c:pt idx="348">
                  <c:v>-1.3119798593642968</c:v>
                </c:pt>
                <c:pt idx="349">
                  <c:v>-1.3111048451833198</c:v>
                </c:pt>
                <c:pt idx="350">
                  <c:v>-1.31021326515423</c:v>
                </c:pt>
                <c:pt idx="351">
                  <c:v>-1.3093048752203298</c:v>
                </c:pt>
                <c:pt idx="352">
                  <c:v>-1.3083794325339699</c:v>
                </c:pt>
                <c:pt idx="353">
                  <c:v>-1.3074366956083558</c:v>
                </c:pt>
                <c:pt idx="354">
                  <c:v>-1.3064764244702241</c:v>
                </c:pt>
                <c:pt idx="355">
                  <c:v>-1.3054983808129266</c:v>
                </c:pt>
                <c:pt idx="356">
                  <c:v>-1.3045023281496999</c:v>
                </c:pt>
                <c:pt idx="357">
                  <c:v>-1.3034880319663433</c:v>
                </c:pt>
                <c:pt idx="358">
                  <c:v>-1.3024552598731201</c:v>
                </c:pt>
                <c:pt idx="359">
                  <c:v>-1.3014037817553399</c:v>
                </c:pt>
                <c:pt idx="360">
                  <c:v>-1.3003333699219801</c:v>
                </c:pt>
                <c:pt idx="361">
                  <c:v>-1.2992437992520798</c:v>
                </c:pt>
                <c:pt idx="362">
                  <c:v>-1.2981348473382899</c:v>
                </c:pt>
                <c:pt idx="363">
                  <c:v>-1.2970062946271066</c:v>
                </c:pt>
                <c:pt idx="364">
                  <c:v>-1.2958579245552662</c:v>
                </c:pt>
                <c:pt idx="365">
                  <c:v>-1.2946895236818445</c:v>
                </c:pt>
                <c:pt idx="366">
                  <c:v>-1.2935008818156599</c:v>
                </c:pt>
                <c:pt idx="367">
                  <c:v>-1.2922917921372759</c:v>
                </c:pt>
                <c:pt idx="368">
                  <c:v>-1.2910620513154099</c:v>
                </c:pt>
                <c:pt idx="369">
                  <c:v>-1.2898114596170698</c:v>
                </c:pt>
                <c:pt idx="370">
                  <c:v>-1.2885398210112533</c:v>
                </c:pt>
                <c:pt idx="371">
                  <c:v>-1.2872469432654798</c:v>
                </c:pt>
                <c:pt idx="372">
                  <c:v>-1.2859326380351166</c:v>
                </c:pt>
                <c:pt idx="373">
                  <c:v>-1.2845967209448699</c:v>
                </c:pt>
                <c:pt idx="374">
                  <c:v>-1.2832390116622598</c:v>
                </c:pt>
                <c:pt idx="375">
                  <c:v>-1.28185933396276</c:v>
                </c:pt>
                <c:pt idx="376">
                  <c:v>-1.2804575157863438</c:v>
                </c:pt>
                <c:pt idx="377">
                  <c:v>-1.2790333892850998</c:v>
                </c:pt>
                <c:pt idx="378">
                  <c:v>-1.2775867908619698</c:v>
                </c:pt>
                <c:pt idx="379">
                  <c:v>-1.2761175612001148</c:v>
                </c:pt>
                <c:pt idx="380">
                  <c:v>-1.2746255452830699</c:v>
                </c:pt>
                <c:pt idx="381">
                  <c:v>-1.2731105924054098</c:v>
                </c:pt>
                <c:pt idx="382">
                  <c:v>-1.2715725561740199</c:v>
                </c:pt>
                <c:pt idx="383">
                  <c:v>-1.27001129449971</c:v>
                </c:pt>
                <c:pt idx="384">
                  <c:v>-1.2684266695794766</c:v>
                </c:pt>
                <c:pt idx="385">
                  <c:v>-1.2668185478691798</c:v>
                </c:pt>
                <c:pt idx="386">
                  <c:v>-1.26518680004684</c:v>
                </c:pt>
                <c:pt idx="387">
                  <c:v>-1.2635313009666198</c:v>
                </c:pt>
                <c:pt idx="388">
                  <c:v>-1.26185192960348</c:v>
                </c:pt>
                <c:pt idx="389">
                  <c:v>-1.2601485689888345</c:v>
                </c:pt>
                <c:pt idx="390">
                  <c:v>-1.2584211061370698</c:v>
                </c:pt>
                <c:pt idx="391">
                  <c:v>-1.25666943196334</c:v>
                </c:pt>
                <c:pt idx="392">
                  <c:v>-1.2548934411925299</c:v>
                </c:pt>
                <c:pt idx="393">
                  <c:v>-1.2530930322596754</c:v>
                </c:pt>
                <c:pt idx="394">
                  <c:v>-1.2512681072019498</c:v>
                </c:pt>
                <c:pt idx="395">
                  <c:v>-1.2494185715421899</c:v>
                </c:pt>
                <c:pt idx="396">
                  <c:v>-1.2475443341642698</c:v>
                </c:pt>
                <c:pt idx="397">
                  <c:v>-1.2456453071801956</c:v>
                </c:pt>
                <c:pt idx="398">
                  <c:v>-1.2437214057890642</c:v>
                </c:pt>
                <c:pt idx="399">
                  <c:v>-1.2417725481277599</c:v>
                </c:pt>
                <c:pt idx="400">
                  <c:v>-1.2397986551133637</c:v>
                </c:pt>
                <c:pt idx="401">
                  <c:v>-1.237799650277293</c:v>
                </c:pt>
                <c:pt idx="402">
                  <c:v>-1.2357754595906199</c:v>
                </c:pt>
                <c:pt idx="403">
                  <c:v>-1.2337260112806359</c:v>
                </c:pt>
                <c:pt idx="404">
                  <c:v>-1.2326886234593799</c:v>
                </c:pt>
                <c:pt idx="405">
                  <c:v>-0.89268862345938305</c:v>
                </c:pt>
                <c:pt idx="406">
                  <c:v>-0.89174518689686488</c:v>
                </c:pt>
                <c:pt idx="407">
                  <c:v>-0.89012320410339085</c:v>
                </c:pt>
                <c:pt idx="408">
                  <c:v>-0.88873071601690501</c:v>
                </c:pt>
                <c:pt idx="409">
                  <c:v>-0.88753709690554861</c:v>
                </c:pt>
                <c:pt idx="410">
                  <c:v>-0.8865159209492246</c:v>
                </c:pt>
                <c:pt idx="411">
                  <c:v>-0.88564445345220744</c:v>
                </c:pt>
                <c:pt idx="412">
                  <c:v>-0.88490320085443863</c:v>
                </c:pt>
                <c:pt idx="413">
                  <c:v>-0.884275516050257</c:v>
                </c:pt>
                <c:pt idx="414">
                  <c:v>-0.88374725499031015</c:v>
                </c:pt>
                <c:pt idx="415">
                  <c:v>-0.88330648039119264</c:v>
                </c:pt>
                <c:pt idx="416">
                  <c:v>-0.88294320847865915</c:v>
                </c:pt>
                <c:pt idx="417">
                  <c:v>-0.88264919495467786</c:v>
                </c:pt>
                <c:pt idx="418">
                  <c:v>-0.88241775674402767</c:v>
                </c:pt>
                <c:pt idx="419">
                  <c:v>-0.88224362650071186</c:v>
                </c:pt>
                <c:pt idx="420">
                  <c:v>-0.88212283731065388</c:v>
                </c:pt>
                <c:pt idx="421">
                  <c:v>-0.882052635497797</c:v>
                </c:pt>
                <c:pt idx="422">
                  <c:v>-0.88203141991530165</c:v>
                </c:pt>
                <c:pt idx="423">
                  <c:v>-0.88205870657747298</c:v>
                </c:pt>
                <c:pt idx="424">
                  <c:v>-0.88213511795898814</c:v>
                </c:pt>
                <c:pt idx="425">
                  <c:v>-0.88226239675677021</c:v>
                </c:pt>
                <c:pt idx="426">
                  <c:v>-0.88244344437764233</c:v>
                </c:pt>
                <c:pt idx="427">
                  <c:v>-0.8826823848838512</c:v>
                </c:pt>
                <c:pt idx="428">
                  <c:v>-0.88298465559998784</c:v>
                </c:pt>
                <c:pt idx="429">
                  <c:v>-0.88335712605878514</c:v>
                </c:pt>
                <c:pt idx="430">
                  <c:v>-0.88380824743800379</c:v>
                </c:pt>
                <c:pt idx="431">
                  <c:v>-0.88420083662190052</c:v>
                </c:pt>
                <c:pt idx="432">
                  <c:v>-0.88454376536979362</c:v>
                </c:pt>
                <c:pt idx="433">
                  <c:v>-0.88484476933388168</c:v>
                </c:pt>
                <c:pt idx="434">
                  <c:v>-0.8851106277609152</c:v>
                </c:pt>
                <c:pt idx="435">
                  <c:v>-0.88534732002680361</c:v>
                </c:pt>
                <c:pt idx="436">
                  <c:v>-0.88556016296129458</c:v>
                </c:pt>
                <c:pt idx="437">
                  <c:v>-0.88575393237016387</c:v>
                </c:pt>
                <c:pt idx="438">
                  <c:v>-0.88593297171889762</c:v>
                </c:pt>
                <c:pt idx="439">
                  <c:v>-0.88610129058742415</c:v>
                </c:pt>
                <c:pt idx="440">
                  <c:v>-0.8862626552252747</c:v>
                </c:pt>
                <c:pt idx="441">
                  <c:v>-0.88642067332056385</c:v>
                </c:pt>
                <c:pt idx="442">
                  <c:v>-0.88657887493513365</c:v>
                </c:pt>
                <c:pt idx="443">
                  <c:v>-0.88674079144648799</c:v>
                </c:pt>
                <c:pt idx="444">
                  <c:v>-0.88691003426908543</c:v>
                </c:pt>
                <c:pt idx="445">
                  <c:v>-0.887090375100411</c:v>
                </c:pt>
                <c:pt idx="446">
                  <c:v>-0.887285829447503</c:v>
                </c:pt>
                <c:pt idx="447">
                  <c:v>-0.8875007452361322</c:v>
                </c:pt>
                <c:pt idx="448">
                  <c:v>-0.88773989838576928</c:v>
                </c:pt>
                <c:pt idx="449">
                  <c:v>-0.88800859734784965</c:v>
                </c:pt>
                <c:pt idx="450">
                  <c:v>-0.88831279875168856</c:v>
                </c:pt>
                <c:pt idx="451">
                  <c:v>-0.88865923647977607</c:v>
                </c:pt>
                <c:pt idx="452">
                  <c:v>-0.88905556670014163</c:v>
                </c:pt>
                <c:pt idx="453">
                  <c:v>-0.88951053161407301</c:v>
                </c:pt>
                <c:pt idx="454">
                  <c:v>-0.89003414492592758</c:v>
                </c:pt>
                <c:pt idx="455">
                  <c:v>-0.89049050381172168</c:v>
                </c:pt>
                <c:pt idx="456">
                  <c:v>-0.89088960204123702</c:v>
                </c:pt>
                <c:pt idx="457">
                  <c:v>-0.89124016003258988</c:v>
                </c:pt>
                <c:pt idx="458">
                  <c:v>-0.8915498226167754</c:v>
                </c:pt>
                <c:pt idx="459">
                  <c:v>-0.89182533112765161</c:v>
                </c:pt>
                <c:pt idx="460">
                  <c:v>-0.89207267415253488</c:v>
                </c:pt>
                <c:pt idx="461">
                  <c:v>-0.89229722065758243</c:v>
                </c:pt>
                <c:pt idx="462">
                  <c:v>-0.8925038387018206</c:v>
                </c:pt>
                <c:pt idx="463">
                  <c:v>-0.89269700255195128</c:v>
                </c:pt>
                <c:pt idx="464">
                  <c:v>-0.89288089069098886</c:v>
                </c:pt>
                <c:pt idx="465">
                  <c:v>-0.89305947696445098</c:v>
                </c:pt>
                <c:pt idx="466">
                  <c:v>-0.893236616917782</c:v>
                </c:pt>
                <c:pt idx="467">
                  <c:v>-0.8934161312408857</c:v>
                </c:pt>
                <c:pt idx="468">
                  <c:v>-0.89360188814359287</c:v>
                </c:pt>
                <c:pt idx="469">
                  <c:v>-0.89379788643528779</c:v>
                </c:pt>
                <c:pt idx="470">
                  <c:v>-0.89400834106940963</c:v>
                </c:pt>
                <c:pt idx="471">
                  <c:v>-0.89423777293591267</c:v>
                </c:pt>
                <c:pt idx="472">
                  <c:v>-0.89449110474066296</c:v>
                </c:pt>
                <c:pt idx="473">
                  <c:v>-0.89477376489746396</c:v>
                </c:pt>
                <c:pt idx="474">
                  <c:v>-0.89509180147445344</c:v>
                </c:pt>
                <c:pt idx="475">
                  <c:v>-0.89545200837934269</c:v>
                </c:pt>
                <c:pt idx="476">
                  <c:v>-0.89586206613424069</c:v>
                </c:pt>
                <c:pt idx="477">
                  <c:v>-0.8963306997752547</c:v>
                </c:pt>
                <c:pt idx="478">
                  <c:v>-0.89686785660819635</c:v>
                </c:pt>
                <c:pt idx="479">
                  <c:v>-0.89733750825972369</c:v>
                </c:pt>
                <c:pt idx="480">
                  <c:v>-0.89774956815041829</c:v>
                </c:pt>
                <c:pt idx="481">
                  <c:v>-0.89811271263990022</c:v>
                </c:pt>
                <c:pt idx="482">
                  <c:v>-0.89843457149400663</c:v>
                </c:pt>
                <c:pt idx="483">
                  <c:v>-0.89872189400776115</c:v>
                </c:pt>
                <c:pt idx="484">
                  <c:v>-0.89898069488143062</c:v>
                </c:pt>
                <c:pt idx="485">
                  <c:v>-0.89921638336184972</c:v>
                </c:pt>
                <c:pt idx="486">
                  <c:v>-0.89943387868940128</c:v>
                </c:pt>
                <c:pt idx="487">
                  <c:v>-0.89963771451255214</c:v>
                </c:pt>
                <c:pt idx="488">
                  <c:v>-0.89983213463085465</c:v>
                </c:pt>
                <c:pt idx="489">
                  <c:v>-0.90002118219137905</c:v>
                </c:pt>
                <c:pt idx="490">
                  <c:v>-0.90020878428342499</c:v>
                </c:pt>
                <c:pt idx="491">
                  <c:v>-0.90039883374429464</c:v>
                </c:pt>
                <c:pt idx="492">
                  <c:v>-0.9005952698992945</c:v>
                </c:pt>
                <c:pt idx="493">
                  <c:v>-0.90080215990741319</c:v>
                </c:pt>
                <c:pt idx="494">
                  <c:v>-0.90102378236668101</c:v>
                </c:pt>
                <c:pt idx="495">
                  <c:v>-0.90126471484735771</c:v>
                </c:pt>
                <c:pt idx="496">
                  <c:v>-0.90152992706422996</c:v>
                </c:pt>
                <c:pt idx="497">
                  <c:v>-0.90182488146904405</c:v>
                </c:pt>
                <c:pt idx="498">
                  <c:v>-0.90215564313840879</c:v>
                </c:pt>
                <c:pt idx="499">
                  <c:v>-0.90252900094764044</c:v>
                </c:pt>
                <c:pt idx="500">
                  <c:v>-0.90295260215370055</c:v>
                </c:pt>
                <c:pt idx="501">
                  <c:v>-0.90343510265413463</c:v>
                </c:pt>
                <c:pt idx="502">
                  <c:v>-0.90398633533640249</c:v>
                </c:pt>
                <c:pt idx="503">
                  <c:v>-0.90447010058253496</c:v>
                </c:pt>
                <c:pt idx="504">
                  <c:v>-0.90489619600644</c:v>
                </c:pt>
                <c:pt idx="505">
                  <c:v>-0.90527322750116701</c:v>
                </c:pt>
                <c:pt idx="506">
                  <c:v>-0.90560879142214701</c:v>
                </c:pt>
                <c:pt idx="507">
                  <c:v>-0.90590963393511303</c:v>
                </c:pt>
                <c:pt idx="508">
                  <c:v>-0.90618179136884702</c:v>
                </c:pt>
                <c:pt idx="509">
                  <c:v>-0.90643071486705695</c:v>
                </c:pt>
                <c:pt idx="510">
                  <c:v>-0.90666138219361703</c:v>
                </c:pt>
                <c:pt idx="511">
                  <c:v>-0.90687839919257895</c:v>
                </c:pt>
                <c:pt idx="512">
                  <c:v>-0.9070860931235798</c:v>
                </c:pt>
                <c:pt idx="513">
                  <c:v>-0.90728859987293164</c:v>
                </c:pt>
                <c:pt idx="514">
                  <c:v>-0.90748994687201057</c:v>
                </c:pt>
                <c:pt idx="515">
                  <c:v>-0.90769413342986704</c:v>
                </c:pt>
                <c:pt idx="516">
                  <c:v>-0.90790521010141179</c:v>
                </c:pt>
                <c:pt idx="517">
                  <c:v>-0.908127358660754</c:v>
                </c:pt>
                <c:pt idx="518">
                  <c:v>-0.908364974228412</c:v>
                </c:pt>
                <c:pt idx="519">
                  <c:v>-0.9086227511077285</c:v>
                </c:pt>
                <c:pt idx="520">
                  <c:v>-0.90890577391730698</c:v>
                </c:pt>
                <c:pt idx="521">
                  <c:v>-0.90921961565975995</c:v>
                </c:pt>
                <c:pt idx="522">
                  <c:v>-0.90957044443972102</c:v>
                </c:pt>
                <c:pt idx="523">
                  <c:v>-0.90996514063190259</c:v>
                </c:pt>
                <c:pt idx="524">
                  <c:v>-0.91041142639832395</c:v>
                </c:pt>
                <c:pt idx="525">
                  <c:v>-0.91091800955577362</c:v>
                </c:pt>
                <c:pt idx="526">
                  <c:v>-0.91149474389096119</c:v>
                </c:pt>
                <c:pt idx="527">
                  <c:v>-0.91200540961065402</c:v>
                </c:pt>
                <c:pt idx="528">
                  <c:v>-0.91245986948975</c:v>
                </c:pt>
                <c:pt idx="529">
                  <c:v>-0.91286687278548795</c:v>
                </c:pt>
                <c:pt idx="530">
                  <c:v>-0.91323423269723902</c:v>
                </c:pt>
                <c:pt idx="531">
                  <c:v>-0.91356898316062696</c:v>
                </c:pt>
                <c:pt idx="532">
                  <c:v>-0.91387751863461963</c:v>
                </c:pt>
                <c:pt idx="533">
                  <c:v>-0.9141657200446025</c:v>
                </c:pt>
                <c:pt idx="534">
                  <c:v>-0.91443906964875699</c:v>
                </c:pt>
                <c:pt idx="535">
                  <c:v>-0.91470275728094996</c:v>
                </c:pt>
                <c:pt idx="536">
                  <c:v>-0.91496178017757601</c:v>
                </c:pt>
                <c:pt idx="537">
                  <c:v>-0.91522103840671964</c:v>
                </c:pt>
                <c:pt idx="538">
                  <c:v>-0.91548542777727149</c:v>
                </c:pt>
                <c:pt idx="539">
                  <c:v>-0.91575993200605965</c:v>
                </c:pt>
                <c:pt idx="540">
                  <c:v>-0.91604971585674899</c:v>
                </c:pt>
                <c:pt idx="541">
                  <c:v>-0.91636022093035396</c:v>
                </c:pt>
                <c:pt idx="542">
                  <c:v>-0.91669726577886002</c:v>
                </c:pt>
                <c:pt idx="543">
                  <c:v>-0.91706715202632949</c:v>
                </c:pt>
                <c:pt idx="544">
                  <c:v>-0.91747677821096796</c:v>
                </c:pt>
                <c:pt idx="545">
                  <c:v>-0.91793376310092256</c:v>
                </c:pt>
                <c:pt idx="546">
                  <c:v>-0.91844658027930159</c:v>
                </c:pt>
                <c:pt idx="547">
                  <c:v>-0.91902470583025919</c:v>
                </c:pt>
                <c:pt idx="548">
                  <c:v>-0.91967878097572897</c:v>
                </c:pt>
                <c:pt idx="549">
                  <c:v>-0.92042079149484801</c:v>
                </c:pt>
                <c:pt idx="550">
                  <c:v>-0.92126426568293796</c:v>
                </c:pt>
                <c:pt idx="551">
                  <c:v>-0.92207709395585302</c:v>
                </c:pt>
                <c:pt idx="552">
                  <c:v>-0.92287391947715103</c:v>
                </c:pt>
                <c:pt idx="553">
                  <c:v>-0.92366901077027264</c:v>
                </c:pt>
                <c:pt idx="554">
                  <c:v>-0.92447651973568057</c:v>
                </c:pt>
                <c:pt idx="555">
                  <c:v>-0.92531073144516296</c:v>
                </c:pt>
                <c:pt idx="556">
                  <c:v>-0.92618630998697449</c:v>
                </c:pt>
                <c:pt idx="557">
                  <c:v>-0.92711854411518702</c:v>
                </c:pt>
                <c:pt idx="558">
                  <c:v>-0.92812359596114258</c:v>
                </c:pt>
                <c:pt idx="559">
                  <c:v>-0.92921875555217703</c:v>
                </c:pt>
                <c:pt idx="560">
                  <c:v>-0.93042270330473997</c:v>
                </c:pt>
                <c:pt idx="561">
                  <c:v>-0.93175578196099496</c:v>
                </c:pt>
                <c:pt idx="562">
                  <c:v>-0.93324027855303604</c:v>
                </c:pt>
                <c:pt idx="563">
                  <c:v>-0.93490071582592549</c:v>
                </c:pt>
                <c:pt idx="564">
                  <c:v>-0.93676415102989663</c:v>
                </c:pt>
                <c:pt idx="565">
                  <c:v>-0.93886047798059491</c:v>
                </c:pt>
                <c:pt idx="566">
                  <c:v>-0.94122272563750997</c:v>
                </c:pt>
                <c:pt idx="567">
                  <c:v>-0.94388734636709204</c:v>
                </c:pt>
                <c:pt idx="568">
                  <c:v>-0.94689446571168501</c:v>
                </c:pt>
                <c:pt idx="569">
                  <c:v>-0.95028809503428102</c:v>
                </c:pt>
                <c:pt idx="570">
                  <c:v>-0.95411626555673457</c:v>
                </c:pt>
                <c:pt idx="571">
                  <c:v>-0.95843105243289728</c:v>
                </c:pt>
                <c:pt idx="572">
                  <c:v>-0.96328844543150205</c:v>
                </c:pt>
                <c:pt idx="573">
                  <c:v>-0.96874801480829575</c:v>
                </c:pt>
                <c:pt idx="574">
                  <c:v>-0.97487231587884249</c:v>
                </c:pt>
                <c:pt idx="575">
                  <c:v>-0.98055295112665242</c:v>
                </c:pt>
                <c:pt idx="576">
                  <c:v>-0.98584466852548203</c:v>
                </c:pt>
                <c:pt idx="577">
                  <c:v>-0.99079403916283404</c:v>
                </c:pt>
                <c:pt idx="578">
                  <c:v>-0.99544084673290756</c:v>
                </c:pt>
                <c:pt idx="579">
                  <c:v>-0.99981922279252</c:v>
                </c:pt>
                <c:pt idx="580">
                  <c:v>-1.0039585767097701</c:v>
                </c:pt>
                <c:pt idx="581">
                  <c:v>-1.0078843576211454</c:v>
                </c:pt>
                <c:pt idx="582">
                  <c:v>-1.0116186812392098</c:v>
                </c:pt>
                <c:pt idx="583">
                  <c:v>-1.01518084723655</c:v>
                </c:pt>
                <c:pt idx="584">
                  <c:v>-1.0185877659897433</c:v>
                </c:pt>
                <c:pt idx="585">
                  <c:v>-1.0218543129334261</c:v>
                </c:pt>
                <c:pt idx="586">
                  <c:v>-1.0249936236874098</c:v>
                </c:pt>
                <c:pt idx="587">
                  <c:v>-1.0280173405581001</c:v>
                </c:pt>
                <c:pt idx="588">
                  <c:v>-1.0309358191057001</c:v>
                </c:pt>
                <c:pt idx="589">
                  <c:v>-1.0337583018643299</c:v>
                </c:pt>
                <c:pt idx="590">
                  <c:v>-1.0364930649744399</c:v>
                </c:pt>
                <c:pt idx="591">
                  <c:v>-1.0391475424067336</c:v>
                </c:pt>
                <c:pt idx="592">
                  <c:v>-1.0417284315864399</c:v>
                </c:pt>
                <c:pt idx="593">
                  <c:v>-1.04424178352611</c:v>
                </c:pt>
                <c:pt idx="594">
                  <c:v>-1.0466930800115299</c:v>
                </c:pt>
                <c:pt idx="595">
                  <c:v>-1.0490872999299699</c:v>
                </c:pt>
                <c:pt idx="596">
                  <c:v>-1.05142897646222</c:v>
                </c:pt>
                <c:pt idx="597">
                  <c:v>-1.0537222465607099</c:v>
                </c:pt>
                <c:pt idx="598">
                  <c:v>-1.0559708938932799</c:v>
                </c:pt>
                <c:pt idx="599">
                  <c:v>-1.0581783862334999</c:v>
                </c:pt>
                <c:pt idx="600">
                  <c:v>-1.0603479081162162</c:v>
                </c:pt>
                <c:pt idx="601">
                  <c:v>-1.0624823894434601</c:v>
                </c:pt>
                <c:pt idx="602">
                  <c:v>-1.0645845306162045</c:v>
                </c:pt>
                <c:pt idx="603">
                  <c:v>-1.066656824676484</c:v>
                </c:pt>
                <c:pt idx="604">
                  <c:v>-1.06870157686955</c:v>
                </c:pt>
                <c:pt idx="605">
                  <c:v>-1.0707209219729801</c:v>
                </c:pt>
                <c:pt idx="606">
                  <c:v>-1.0727168396876201</c:v>
                </c:pt>
                <c:pt idx="607">
                  <c:v>-1.0746911683420499</c:v>
                </c:pt>
                <c:pt idx="608">
                  <c:v>-1.0766456171250798</c:v>
                </c:pt>
                <c:pt idx="609">
                  <c:v>-1.0785817770309298</c:v>
                </c:pt>
                <c:pt idx="610">
                  <c:v>-1.0805011306750201</c:v>
                </c:pt>
                <c:pt idx="611">
                  <c:v>-1.0824050611171701</c:v>
                </c:pt>
                <c:pt idx="612">
                  <c:v>-1.0842948598097999</c:v>
                </c:pt>
                <c:pt idx="613">
                  <c:v>-1.0861717337733801</c:v>
                </c:pt>
                <c:pt idx="614">
                  <c:v>-1.0880368120877599</c:v>
                </c:pt>
                <c:pt idx="615">
                  <c:v>-1.0898911517763998</c:v>
                </c:pt>
                <c:pt idx="616">
                  <c:v>-1.0917357431509398</c:v>
                </c:pt>
                <c:pt idx="617">
                  <c:v>-1.09357151467478</c:v>
                </c:pt>
                <c:pt idx="618">
                  <c:v>-1.0953993373972468</c:v>
                </c:pt>
                <c:pt idx="619">
                  <c:v>-1.09722002900366</c:v>
                </c:pt>
                <c:pt idx="620">
                  <c:v>-1.0990343575208759</c:v>
                </c:pt>
                <c:pt idx="621">
                  <c:v>-1.1008430447136801</c:v>
                </c:pt>
                <c:pt idx="622">
                  <c:v>-1.1026467692027133</c:v>
                </c:pt>
                <c:pt idx="623">
                  <c:v>-1.1044461693315955</c:v>
                </c:pt>
                <c:pt idx="624">
                  <c:v>-1.10624184580729</c:v>
                </c:pt>
                <c:pt idx="625">
                  <c:v>-1.1080343641356201</c:v>
                </c:pt>
                <c:pt idx="626">
                  <c:v>-1.1098242568707766</c:v>
                </c:pt>
                <c:pt idx="627">
                  <c:v>-1.1116120256961701</c:v>
                </c:pt>
                <c:pt idx="628">
                  <c:v>-1.1133981433519</c:v>
                </c:pt>
                <c:pt idx="629">
                  <c:v>-1.1151830554223099</c:v>
                </c:pt>
                <c:pt idx="630">
                  <c:v>-1.1169671819961433</c:v>
                </c:pt>
                <c:pt idx="631">
                  <c:v>-1.11875091920999</c:v>
                </c:pt>
                <c:pt idx="632">
                  <c:v>-1.1205346406851469</c:v>
                </c:pt>
                <c:pt idx="633">
                  <c:v>-1.1214266697758699</c:v>
                </c:pt>
                <c:pt idx="634">
                  <c:v>-1.3795266697758699</c:v>
                </c:pt>
                <c:pt idx="635">
                  <c:v>-1.3805332399730601</c:v>
                </c:pt>
                <c:pt idx="636">
                  <c:v>-1.3815432859088299</c:v>
                </c:pt>
                <c:pt idx="637">
                  <c:v>-1.1234432859088299</c:v>
                </c:pt>
                <c:pt idx="638">
                  <c:v>-1.12433839522182</c:v>
                </c:pt>
                <c:pt idx="639">
                  <c:v>-1.1261296367865501</c:v>
                </c:pt>
                <c:pt idx="640">
                  <c:v>-1.1279221959882</c:v>
                </c:pt>
                <c:pt idx="641">
                  <c:v>-1.12971635090658</c:v>
                </c:pt>
                <c:pt idx="642">
                  <c:v>-1.1315123639588538</c:v>
                </c:pt>
                <c:pt idx="643">
                  <c:v>-1.1333104827952001</c:v>
                </c:pt>
                <c:pt idx="644">
                  <c:v>-1.1351109411390601</c:v>
                </c:pt>
                <c:pt idx="645">
                  <c:v>-1.1369139595757638</c:v>
                </c:pt>
                <c:pt idx="646">
                  <c:v>-1.13871974629341</c:v>
                </c:pt>
                <c:pt idx="647">
                  <c:v>-1.1396241220363799</c:v>
                </c:pt>
                <c:pt idx="648">
                  <c:v>-1.3977241220363799</c:v>
                </c:pt>
                <c:pt idx="649">
                  <c:v>-1.3987446242592301</c:v>
                </c:pt>
                <c:pt idx="650">
                  <c:v>-1.3997664036091368</c:v>
                </c:pt>
                <c:pt idx="651">
                  <c:v>-1.1416664036091368</c:v>
                </c:pt>
                <c:pt idx="652">
                  <c:v>-1.14257191115045</c:v>
                </c:pt>
                <c:pt idx="653">
                  <c:v>-1.1443862730738001</c:v>
                </c:pt>
                <c:pt idx="654">
                  <c:v>-1.1462041456704399</c:v>
                </c:pt>
                <c:pt idx="655">
                  <c:v>-1.14802568355198</c:v>
                </c:pt>
                <c:pt idx="656">
                  <c:v>-1.1498510326196298</c:v>
                </c:pt>
                <c:pt idx="657">
                  <c:v>-1.1516803305457901</c:v>
                </c:pt>
                <c:pt idx="658">
                  <c:v>-1.1535137072282999</c:v>
                </c:pt>
                <c:pt idx="659">
                  <c:v>-1.1553512852192498</c:v>
                </c:pt>
                <c:pt idx="660">
                  <c:v>-1.15627223267456</c:v>
                </c:pt>
                <c:pt idx="661">
                  <c:v>-1.4143722326745598</c:v>
                </c:pt>
                <c:pt idx="662">
                  <c:v>-1.4154114345025299</c:v>
                </c:pt>
                <c:pt idx="663">
                  <c:v>-1.4174967902638642</c:v>
                </c:pt>
                <c:pt idx="664">
                  <c:v>-1.4185429442068633</c:v>
                </c:pt>
                <c:pt idx="665">
                  <c:v>-1.1604429442068669</c:v>
                </c:pt>
                <c:pt idx="666">
                  <c:v>-1.1613700526719499</c:v>
                </c:pt>
                <c:pt idx="667">
                  <c:v>-1.1632289196163101</c:v>
                </c:pt>
                <c:pt idx="668">
                  <c:v>-1.1650925267617869</c:v>
                </c:pt>
                <c:pt idx="669">
                  <c:v>-1.1669609591308501</c:v>
                </c:pt>
                <c:pt idx="670">
                  <c:v>-1.16883429686678</c:v>
                </c:pt>
                <c:pt idx="671">
                  <c:v>-1.17071261550337</c:v>
                </c:pt>
                <c:pt idx="672">
                  <c:v>-1.1725959862201101</c:v>
                </c:pt>
                <c:pt idx="673">
                  <c:v>-1.1744844760834401</c:v>
                </c:pt>
                <c:pt idx="674">
                  <c:v>-1.1754313121792166</c:v>
                </c:pt>
                <c:pt idx="675">
                  <c:v>-1.433531312179213</c:v>
                </c:pt>
                <c:pt idx="676">
                  <c:v>-1.4345997268817801</c:v>
                </c:pt>
                <c:pt idx="677">
                  <c:v>-1.43674350852802</c:v>
                </c:pt>
                <c:pt idx="678">
                  <c:v>-1.4378188754769199</c:v>
                </c:pt>
                <c:pt idx="679">
                  <c:v>-1.1797188754769201</c:v>
                </c:pt>
                <c:pt idx="680">
                  <c:v>-1.1806718726988801</c:v>
                </c:pt>
                <c:pt idx="681">
                  <c:v>-1.1825832308756901</c:v>
                </c:pt>
                <c:pt idx="682">
                  <c:v>-1.184500001717764</c:v>
                </c:pt>
                <c:pt idx="683">
                  <c:v>-1.1864222312835233</c:v>
                </c:pt>
                <c:pt idx="684">
                  <c:v>-1.188349962918904</c:v>
                </c:pt>
                <c:pt idx="685">
                  <c:v>-1.1902832374099399</c:v>
                </c:pt>
                <c:pt idx="686">
                  <c:v>-1.19222209312731</c:v>
                </c:pt>
                <c:pt idx="687">
                  <c:v>-1.1931943296451</c:v>
                </c:pt>
                <c:pt idx="688">
                  <c:v>-1.4512943296450969</c:v>
                </c:pt>
                <c:pt idx="689">
                  <c:v>-1.4523914063140098</c:v>
                </c:pt>
                <c:pt idx="690">
                  <c:v>-1.45459251196096</c:v>
                </c:pt>
                <c:pt idx="691">
                  <c:v>-1.45680056992299</c:v>
                </c:pt>
                <c:pt idx="692">
                  <c:v>-1.4579080750643258</c:v>
                </c:pt>
                <c:pt idx="693">
                  <c:v>-1.1998080750643298</c:v>
                </c:pt>
                <c:pt idx="694">
                  <c:v>-1.2007895533625599</c:v>
                </c:pt>
                <c:pt idx="695">
                  <c:v>-1.2027582617208701</c:v>
                </c:pt>
                <c:pt idx="696">
                  <c:v>-1.2047327477057299</c:v>
                </c:pt>
                <c:pt idx="697">
                  <c:v>-1.2067130356176099</c:v>
                </c:pt>
                <c:pt idx="698">
                  <c:v>-1.2086991482830198</c:v>
                </c:pt>
                <c:pt idx="699">
                  <c:v>-1.2106911071397466</c:v>
                </c:pt>
                <c:pt idx="700">
                  <c:v>-1.2126889323174299</c:v>
                </c:pt>
                <c:pt idx="701">
                  <c:v>-1.2136907875155454</c:v>
                </c:pt>
                <c:pt idx="702">
                  <c:v>-1.4717907875155454</c:v>
                </c:pt>
                <c:pt idx="703">
                  <c:v>-1.4729212860551237</c:v>
                </c:pt>
                <c:pt idx="704">
                  <c:v>-1.4751892354851965</c:v>
                </c:pt>
                <c:pt idx="705">
                  <c:v>-1.4774641372692854</c:v>
                </c:pt>
                <c:pt idx="706">
                  <c:v>-1.4786050643397701</c:v>
                </c:pt>
                <c:pt idx="707">
                  <c:v>-1.2205050643397701</c:v>
                </c:pt>
                <c:pt idx="708">
                  <c:v>-1.2215161613701699</c:v>
                </c:pt>
                <c:pt idx="709">
                  <c:v>-1.2235443106739261</c:v>
                </c:pt>
                <c:pt idx="710">
                  <c:v>-1.2255784286156399</c:v>
                </c:pt>
                <c:pt idx="711">
                  <c:v>-1.2276185277551599</c:v>
                </c:pt>
                <c:pt idx="712">
                  <c:v>-1.2296646198668966</c:v>
                </c:pt>
                <c:pt idx="713">
                  <c:v>-1.2317167159866869</c:v>
                </c:pt>
                <c:pt idx="714">
                  <c:v>-1.2327457712213501</c:v>
                </c:pt>
                <c:pt idx="715">
                  <c:v>-1.4908457712213501</c:v>
                </c:pt>
                <c:pt idx="716">
                  <c:v>-1.4920069624215531</c:v>
                </c:pt>
                <c:pt idx="717">
                  <c:v>-1.494336297192943</c:v>
                </c:pt>
                <c:pt idx="718">
                  <c:v>-1.4966725843370301</c:v>
                </c:pt>
                <c:pt idx="719">
                  <c:v>-1.4990158238553601</c:v>
                </c:pt>
                <c:pt idx="720">
                  <c:v>-1.50019091980238</c:v>
                </c:pt>
                <c:pt idx="721">
                  <c:v>-1.24209091980238</c:v>
                </c:pt>
                <c:pt idx="722">
                  <c:v>-1.2431322975145942</c:v>
                </c:pt>
                <c:pt idx="723">
                  <c:v>-1.2452211135748759</c:v>
                </c:pt>
                <c:pt idx="724">
                  <c:v>-1.2473159970031298</c:v>
                </c:pt>
                <c:pt idx="725">
                  <c:v>-1.2494169540986799</c:v>
                </c:pt>
                <c:pt idx="726">
                  <c:v>-1.2515239907547369</c:v>
                </c:pt>
                <c:pt idx="727">
                  <c:v>-1.2536371124833698</c:v>
                </c:pt>
                <c:pt idx="728">
                  <c:v>-1.2546967184612399</c:v>
                </c:pt>
                <c:pt idx="729">
                  <c:v>-1.5127967184612399</c:v>
                </c:pt>
                <c:pt idx="730">
                  <c:v>-1.5139923832766498</c:v>
                </c:pt>
                <c:pt idx="731">
                  <c:v>-1.5163906652902199</c:v>
                </c:pt>
                <c:pt idx="732">
                  <c:v>-1.5187958996873998</c:v>
                </c:pt>
                <c:pt idx="733">
                  <c:v>-1.5212080864689599</c:v>
                </c:pt>
                <c:pt idx="734">
                  <c:v>-1.52241765605229</c:v>
                </c:pt>
                <c:pt idx="735">
                  <c:v>-1.26431765605229</c:v>
                </c:pt>
                <c:pt idx="736">
                  <c:v>-1.26538958452643</c:v>
                </c:pt>
                <c:pt idx="737">
                  <c:v>-1.2675395546228998</c:v>
                </c:pt>
                <c:pt idx="738">
                  <c:v>-1.2696956411773959</c:v>
                </c:pt>
                <c:pt idx="739">
                  <c:v>-1.27185784728052</c:v>
                </c:pt>
                <c:pt idx="740">
                  <c:v>-1.27402617581751</c:v>
                </c:pt>
                <c:pt idx="741">
                  <c:v>-1.2762006294813701</c:v>
                </c:pt>
                <c:pt idx="742">
                  <c:v>-1.2772909201332701</c:v>
                </c:pt>
                <c:pt idx="743">
                  <c:v>-1.5353909201332701</c:v>
                </c:pt>
                <c:pt idx="744">
                  <c:v>-1.5366212096920668</c:v>
                </c:pt>
                <c:pt idx="745">
                  <c:v>-1.5390887411982501</c:v>
                </c:pt>
                <c:pt idx="746">
                  <c:v>-1.5415632250933968</c:v>
                </c:pt>
                <c:pt idx="747">
                  <c:v>-1.54404466137788</c:v>
                </c:pt>
                <c:pt idx="748">
                  <c:v>-1.5452888557149698</c:v>
                </c:pt>
                <c:pt idx="749">
                  <c:v>-1.2871888557149698</c:v>
                </c:pt>
                <c:pt idx="750">
                  <c:v>-1.2882914688722999</c:v>
                </c:pt>
                <c:pt idx="751">
                  <c:v>-1.2905028339292501</c:v>
                </c:pt>
                <c:pt idx="752">
                  <c:v>-1.2927203393201598</c:v>
                </c:pt>
                <c:pt idx="753">
                  <c:v>-1.2949439865281001</c:v>
                </c:pt>
                <c:pt idx="754">
                  <c:v>-1.29717377693473</c:v>
                </c:pt>
                <c:pt idx="755">
                  <c:v>-1.29829174438082</c:v>
                </c:pt>
                <c:pt idx="756">
                  <c:v>-1.55639174438082</c:v>
                </c:pt>
                <c:pt idx="757">
                  <c:v>-1.5576532645760401</c:v>
                </c:pt>
                <c:pt idx="758">
                  <c:v>-1.5601832573576198</c:v>
                </c:pt>
                <c:pt idx="759">
                  <c:v>-1.5627202025305778</c:v>
                </c:pt>
                <c:pt idx="760">
                  <c:v>-1.5652641000950898</c:v>
                </c:pt>
                <c:pt idx="761">
                  <c:v>-1.5678149500513499</c:v>
                </c:pt>
                <c:pt idx="762">
                  <c:v>-1.5690938512254198</c:v>
                </c:pt>
                <c:pt idx="763">
                  <c:v>-1.6509938512254199</c:v>
                </c:pt>
                <c:pt idx="764">
                  <c:v>-1.65224008747143</c:v>
                </c:pt>
                <c:pt idx="765">
                  <c:v>-1.65462591327733</c:v>
                </c:pt>
                <c:pt idx="766">
                  <c:v>-1.6569050923971398</c:v>
                </c:pt>
                <c:pt idx="767">
                  <c:v>-1.659077624830894</c:v>
                </c:pt>
                <c:pt idx="768">
                  <c:v>-1.6611435105785701</c:v>
                </c:pt>
                <c:pt idx="769">
                  <c:v>-1.6631027496402033</c:v>
                </c:pt>
                <c:pt idx="770">
                  <c:v>-1.6649553420157901</c:v>
                </c:pt>
                <c:pt idx="771">
                  <c:v>-1.6667012877053398</c:v>
                </c:pt>
                <c:pt idx="772">
                  <c:v>-1.6683405867088745</c:v>
                </c:pt>
                <c:pt idx="773">
                  <c:v>-1.66987323902638</c:v>
                </c:pt>
                <c:pt idx="774">
                  <c:v>-1.6712992446578698</c:v>
                </c:pt>
                <c:pt idx="775">
                  <c:v>-1.6726186036033501</c:v>
                </c:pt>
                <c:pt idx="776">
                  <c:v>-1.6738313158628269</c:v>
                </c:pt>
                <c:pt idx="777">
                  <c:v>-1.6749373814363033</c:v>
                </c:pt>
                <c:pt idx="778">
                  <c:v>-1.67593680032378</c:v>
                </c:pt>
                <c:pt idx="779">
                  <c:v>-1.67682957252526</c:v>
                </c:pt>
                <c:pt idx="780">
                  <c:v>-1.6776156980407499</c:v>
                </c:pt>
                <c:pt idx="781">
                  <c:v>-1.6782951768702445</c:v>
                </c:pt>
                <c:pt idx="782">
                  <c:v>-1.6788680090137533</c:v>
                </c:pt>
                <c:pt idx="783">
                  <c:v>-1.6793341944712701</c:v>
                </c:pt>
                <c:pt idx="784">
                  <c:v>-1.6796937332428099</c:v>
                </c:pt>
                <c:pt idx="785">
                  <c:v>-1.68006004683413</c:v>
                </c:pt>
                <c:pt idx="786">
                  <c:v>-1.6804331352452431</c:v>
                </c:pt>
                <c:pt idx="787">
                  <c:v>-1.6808129984761431</c:v>
                </c:pt>
                <c:pt idx="788">
                  <c:v>-1.68119963652683</c:v>
                </c:pt>
                <c:pt idx="789">
                  <c:v>-1.6815930493973099</c:v>
                </c:pt>
                <c:pt idx="790">
                  <c:v>-1.6819932370875761</c:v>
                </c:pt>
                <c:pt idx="791">
                  <c:v>-1.6824001995976501</c:v>
                </c:pt>
                <c:pt idx="792">
                  <c:v>-1.6828139369275157</c:v>
                </c:pt>
                <c:pt idx="793">
                  <c:v>-1.6832344490771598</c:v>
                </c:pt>
                <c:pt idx="794">
                  <c:v>-1.68366173604661</c:v>
                </c:pt>
                <c:pt idx="795">
                  <c:v>-1.68409579783585</c:v>
                </c:pt>
                <c:pt idx="796">
                  <c:v>-1.6845366344449</c:v>
                </c:pt>
                <c:pt idx="797">
                  <c:v>-1.6849842458737401</c:v>
                </c:pt>
                <c:pt idx="798">
                  <c:v>-1.6854386321223798</c:v>
                </c:pt>
                <c:pt idx="799">
                  <c:v>-1.6858997931908168</c:v>
                </c:pt>
                <c:pt idx="800">
                  <c:v>-1.6863677290790631</c:v>
                </c:pt>
                <c:pt idx="801">
                  <c:v>-1.6868424397871133</c:v>
                </c:pt>
                <c:pt idx="802">
                  <c:v>-1.6873239253149599</c:v>
                </c:pt>
                <c:pt idx="803">
                  <c:v>-1.68781218566261</c:v>
                </c:pt>
                <c:pt idx="804">
                  <c:v>-1.6883072208300733</c:v>
                </c:pt>
                <c:pt idx="805">
                  <c:v>-1.68880903081734</c:v>
                </c:pt>
                <c:pt idx="806">
                  <c:v>-1.6893176156244099</c:v>
                </c:pt>
                <c:pt idx="807">
                  <c:v>-1.6898329752512931</c:v>
                </c:pt>
                <c:pt idx="808">
                  <c:v>-1.6903551096979845</c:v>
                </c:pt>
                <c:pt idx="809">
                  <c:v>-1.6908840189644898</c:v>
                </c:pt>
                <c:pt idx="810">
                  <c:v>-1.6914197030508</c:v>
                </c:pt>
                <c:pt idx="811">
                  <c:v>-1.6919621619569243</c:v>
                </c:pt>
                <c:pt idx="812">
                  <c:v>-1.6925113956828599</c:v>
                </c:pt>
                <c:pt idx="813">
                  <c:v>-1.6930674042286136</c:v>
                </c:pt>
                <c:pt idx="814">
                  <c:v>-1.6936301875941768</c:v>
                </c:pt>
                <c:pt idx="815">
                  <c:v>-1.6941997457795599</c:v>
                </c:pt>
                <c:pt idx="816">
                  <c:v>-1.6947760787847601</c:v>
                </c:pt>
                <c:pt idx="817">
                  <c:v>-1.6953591866097701</c:v>
                </c:pt>
                <c:pt idx="818">
                  <c:v>-1.69594906925461</c:v>
                </c:pt>
                <c:pt idx="819">
                  <c:v>-1.6965457267192645</c:v>
                </c:pt>
                <c:pt idx="820">
                  <c:v>-1.6971491590037431</c:v>
                </c:pt>
                <c:pt idx="821">
                  <c:v>-1.6977593661080301</c:v>
                </c:pt>
                <c:pt idx="822">
                  <c:v>-1.6983763480321499</c:v>
                </c:pt>
                <c:pt idx="823">
                  <c:v>-1.6990001047760945</c:v>
                </c:pt>
                <c:pt idx="824">
                  <c:v>-1.6996306363398499</c:v>
                </c:pt>
                <c:pt idx="825">
                  <c:v>-1.7002679427234417</c:v>
                </c:pt>
                <c:pt idx="826">
                  <c:v>-1.7009120239268656</c:v>
                </c:pt>
                <c:pt idx="827">
                  <c:v>-1.7015628799501001</c:v>
                </c:pt>
                <c:pt idx="828">
                  <c:v>-1.70222051079317</c:v>
                </c:pt>
                <c:pt idx="829">
                  <c:v>-1.7028849164560618</c:v>
                </c:pt>
                <c:pt idx="830">
                  <c:v>-1.7035560969387917</c:v>
                </c:pt>
                <c:pt idx="831">
                  <c:v>-1.7042340522413386</c:v>
                </c:pt>
                <c:pt idx="832">
                  <c:v>-1.7049187823637317</c:v>
                </c:pt>
                <c:pt idx="833">
                  <c:v>-1.7056102873059376</c:v>
                </c:pt>
                <c:pt idx="834">
                  <c:v>-1.7063085670679901</c:v>
                </c:pt>
                <c:pt idx="835">
                  <c:v>-1.7070136216498701</c:v>
                </c:pt>
                <c:pt idx="836">
                  <c:v>-1.70772545105158</c:v>
                </c:pt>
                <c:pt idx="837">
                  <c:v>-1.7084440552731286</c:v>
                </c:pt>
                <c:pt idx="838">
                  <c:v>-1.7091694343145101</c:v>
                </c:pt>
                <c:pt idx="839">
                  <c:v>-1.70990158817573</c:v>
                </c:pt>
                <c:pt idx="840">
                  <c:v>-1.7106405168567851</c:v>
                </c:pt>
                <c:pt idx="841">
                  <c:v>-1.7113862203576686</c:v>
                </c:pt>
                <c:pt idx="842">
                  <c:v>-1.7121386986783986</c:v>
                </c:pt>
                <c:pt idx="843">
                  <c:v>-1.7128979518189718</c:v>
                </c:pt>
                <c:pt idx="844">
                  <c:v>-1.71366397977937</c:v>
                </c:pt>
                <c:pt idx="845">
                  <c:v>-1.7144367825596178</c:v>
                </c:pt>
                <c:pt idx="846">
                  <c:v>-1.7152163601596986</c:v>
                </c:pt>
                <c:pt idx="847">
                  <c:v>-1.71600271257963</c:v>
                </c:pt>
                <c:pt idx="848">
                  <c:v>-1.7167958398193901</c:v>
                </c:pt>
                <c:pt idx="849">
                  <c:v>-1.717595741879</c:v>
                </c:pt>
                <c:pt idx="850">
                  <c:v>-1.7184024187584501</c:v>
                </c:pt>
                <c:pt idx="851">
                  <c:v>-1.7192158704577525</c:v>
                </c:pt>
                <c:pt idx="852">
                  <c:v>-1.7200360969768917</c:v>
                </c:pt>
                <c:pt idx="853">
                  <c:v>-1.7208630983158686</c:v>
                </c:pt>
                <c:pt idx="854">
                  <c:v>-1.7216968744746988</c:v>
                </c:pt>
                <c:pt idx="855">
                  <c:v>-1.7225374254533725</c:v>
                </c:pt>
                <c:pt idx="856">
                  <c:v>-1.7233847512518901</c:v>
                </c:pt>
                <c:pt idx="857">
                  <c:v>-1.7242388518702525</c:v>
                </c:pt>
                <c:pt idx="858">
                  <c:v>-1.7250997273084578</c:v>
                </c:pt>
                <c:pt idx="859">
                  <c:v>-1.7259673775665201</c:v>
                </c:pt>
                <c:pt idx="860">
                  <c:v>-1.7268418026444281</c:v>
                </c:pt>
                <c:pt idx="861">
                  <c:v>-1.727723002542185</c:v>
                </c:pt>
                <c:pt idx="862">
                  <c:v>-1.7286109772597917</c:v>
                </c:pt>
                <c:pt idx="863">
                  <c:v>-1.729505726797252</c:v>
                </c:pt>
                <c:pt idx="864">
                  <c:v>-1.7304072511545501</c:v>
                </c:pt>
                <c:pt idx="865">
                  <c:v>-1.7313155503317028</c:v>
                </c:pt>
                <c:pt idx="866">
                  <c:v>-1.7322306243287153</c:v>
                </c:pt>
                <c:pt idx="867">
                  <c:v>-1.7331524731455725</c:v>
                </c:pt>
                <c:pt idx="868">
                  <c:v>-1.7340810967822717</c:v>
                </c:pt>
                <c:pt idx="869">
                  <c:v>-1.7350164952388301</c:v>
                </c:pt>
                <c:pt idx="870">
                  <c:v>-1.7359586685152417</c:v>
                </c:pt>
                <c:pt idx="871">
                  <c:v>-1.7369076166115125</c:v>
                </c:pt>
                <c:pt idx="872">
                  <c:v>-1.7378633395276186</c:v>
                </c:pt>
                <c:pt idx="873">
                  <c:v>-1.7388258372636001</c:v>
                </c:pt>
                <c:pt idx="874">
                  <c:v>-1.73979510981942</c:v>
                </c:pt>
                <c:pt idx="875">
                  <c:v>-1.7407711571950986</c:v>
                </c:pt>
                <c:pt idx="876">
                  <c:v>-1.7417539793906325</c:v>
                </c:pt>
                <c:pt idx="877">
                  <c:v>-1.7427435764060248</c:v>
                </c:pt>
                <c:pt idx="878">
                  <c:v>-1.7437399482412601</c:v>
                </c:pt>
                <c:pt idx="879">
                  <c:v>-1.7447430948963625</c:v>
                </c:pt>
                <c:pt idx="880">
                  <c:v>-1.7457530163713117</c:v>
                </c:pt>
                <c:pt idx="881">
                  <c:v>-1.7467697126661186</c:v>
                </c:pt>
                <c:pt idx="882">
                  <c:v>-1.7477931837807901</c:v>
                </c:pt>
                <c:pt idx="883">
                  <c:v>-1.7488234297153125</c:v>
                </c:pt>
                <c:pt idx="884">
                  <c:v>-1.7498604504696855</c:v>
                </c:pt>
                <c:pt idx="885">
                  <c:v>-1.7509042460439286</c:v>
                </c:pt>
                <c:pt idx="886">
                  <c:v>-1.7519548164380201</c:v>
                </c:pt>
                <c:pt idx="887">
                  <c:v>-1.753012161651976</c:v>
                </c:pt>
                <c:pt idx="888">
                  <c:v>-1.754076281685782</c:v>
                </c:pt>
                <c:pt idx="889">
                  <c:v>-1.7551471765394517</c:v>
                </c:pt>
                <c:pt idx="890">
                  <c:v>-1.7562248462129686</c:v>
                </c:pt>
                <c:pt idx="891">
                  <c:v>-1.7573092907063586</c:v>
                </c:pt>
                <c:pt idx="892">
                  <c:v>-1.7584005100196001</c:v>
                </c:pt>
                <c:pt idx="893">
                  <c:v>-1.7594985041527025</c:v>
                </c:pt>
                <c:pt idx="894">
                  <c:v>-1.76060327310566</c:v>
                </c:pt>
                <c:pt idx="895">
                  <c:v>-1.76171481687848</c:v>
                </c:pt>
                <c:pt idx="896">
                  <c:v>-1.7628331354711617</c:v>
                </c:pt>
                <c:pt idx="897">
                  <c:v>-1.7639582288837028</c:v>
                </c:pt>
                <c:pt idx="898">
                  <c:v>-1.7650900971160981</c:v>
                </c:pt>
                <c:pt idx="899">
                  <c:v>-1.7662287401683601</c:v>
                </c:pt>
                <c:pt idx="900">
                  <c:v>-1.7673741580404778</c:v>
                </c:pt>
                <c:pt idx="901">
                  <c:v>-1.7685263507324576</c:v>
                </c:pt>
                <c:pt idx="902">
                  <c:v>-1.7696853182443</c:v>
                </c:pt>
                <c:pt idx="903">
                  <c:v>-1.7708510605760044</c:v>
                </c:pt>
                <c:pt idx="904">
                  <c:v>-1.7720235777275601</c:v>
                </c:pt>
                <c:pt idx="905">
                  <c:v>-1.7732028696989925</c:v>
                </c:pt>
                <c:pt idx="906">
                  <c:v>-1.7743889364902763</c:v>
                </c:pt>
                <c:pt idx="907">
                  <c:v>-1.77558177810142</c:v>
                </c:pt>
                <c:pt idx="908">
                  <c:v>-1.77678139453242</c:v>
                </c:pt>
                <c:pt idx="909">
                  <c:v>-1.7779877857832918</c:v>
                </c:pt>
                <c:pt idx="910">
                  <c:v>-1.7792009518540217</c:v>
                </c:pt>
                <c:pt idx="911">
                  <c:v>-1.7804208927446186</c:v>
                </c:pt>
                <c:pt idx="912">
                  <c:v>-1.7816476084550701</c:v>
                </c:pt>
                <c:pt idx="913">
                  <c:v>-1.78288109898539</c:v>
                </c:pt>
                <c:pt idx="914">
                  <c:v>-1.784121364335562</c:v>
                </c:pt>
                <c:pt idx="915">
                  <c:v>-1.7853684045056017</c:v>
                </c:pt>
                <c:pt idx="916">
                  <c:v>-1.7866222194955101</c:v>
                </c:pt>
                <c:pt idx="917">
                  <c:v>-1.7878828093052725</c:v>
                </c:pt>
                <c:pt idx="918">
                  <c:v>-1.7891501739349025</c:v>
                </c:pt>
                <c:pt idx="919">
                  <c:v>-1.7904243133843876</c:v>
                </c:pt>
                <c:pt idx="920">
                  <c:v>-1.7917052276537417</c:v>
                </c:pt>
                <c:pt idx="921">
                  <c:v>-1.7929929167429601</c:v>
                </c:pt>
                <c:pt idx="922">
                  <c:v>-1.7942873806520425</c:v>
                </c:pt>
                <c:pt idx="923">
                  <c:v>-1.79558861938098</c:v>
                </c:pt>
                <c:pt idx="924">
                  <c:v>-1.7968966329297786</c:v>
                </c:pt>
                <c:pt idx="925">
                  <c:v>-1.7982114212984543</c:v>
                </c:pt>
                <c:pt idx="926">
                  <c:v>-1.7995329844869825</c:v>
                </c:pt>
                <c:pt idx="927">
                  <c:v>-1.8008613224953698</c:v>
                </c:pt>
                <c:pt idx="928">
                  <c:v>-1.8021964353236299</c:v>
                </c:pt>
                <c:pt idx="929">
                  <c:v>-1.8035383229717501</c:v>
                </c:pt>
                <c:pt idx="930">
                  <c:v>-1.80488698543974</c:v>
                </c:pt>
                <c:pt idx="931">
                  <c:v>-1.8062424227275831</c:v>
                </c:pt>
                <c:pt idx="932">
                  <c:v>-1.8076046348352899</c:v>
                </c:pt>
                <c:pt idx="933">
                  <c:v>-1.80897362176287</c:v>
                </c:pt>
                <c:pt idx="934">
                  <c:v>-1.8103493835103099</c:v>
                </c:pt>
                <c:pt idx="935">
                  <c:v>-1.8117319200776099</c:v>
                </c:pt>
                <c:pt idx="936">
                  <c:v>-1.8131212314647698</c:v>
                </c:pt>
                <c:pt idx="937">
                  <c:v>-1.8145173176718001</c:v>
                </c:pt>
                <c:pt idx="938">
                  <c:v>-1.8159201786986898</c:v>
                </c:pt>
                <c:pt idx="939">
                  <c:v>-1.8173298145454468</c:v>
                </c:pt>
                <c:pt idx="940">
                  <c:v>-1.8187462252120699</c:v>
                </c:pt>
                <c:pt idx="941">
                  <c:v>-1.82016941069855</c:v>
                </c:pt>
                <c:pt idx="942">
                  <c:v>-1.8215993710048963</c:v>
                </c:pt>
                <c:pt idx="943">
                  <c:v>-1.82303610613111</c:v>
                </c:pt>
                <c:pt idx="944">
                  <c:v>-1.8244796160771866</c:v>
                </c:pt>
                <c:pt idx="945">
                  <c:v>-1.8259299008431298</c:v>
                </c:pt>
                <c:pt idx="946">
                  <c:v>-1.8273869604289301</c:v>
                </c:pt>
                <c:pt idx="947">
                  <c:v>-1.8288507948346</c:v>
                </c:pt>
                <c:pt idx="948">
                  <c:v>-1.8303214040601299</c:v>
                </c:pt>
                <c:pt idx="949">
                  <c:v>-1.8317987881055298</c:v>
                </c:pt>
                <c:pt idx="950">
                  <c:v>-1.8332829469707945</c:v>
                </c:pt>
                <c:pt idx="951">
                  <c:v>-1.83477388065592</c:v>
                </c:pt>
                <c:pt idx="952">
                  <c:v>-1.8362715891609001</c:v>
                </c:pt>
                <c:pt idx="953">
                  <c:v>-1.8377760724857599</c:v>
                </c:pt>
                <c:pt idx="954">
                  <c:v>-1.83928733063047</c:v>
                </c:pt>
                <c:pt idx="955">
                  <c:v>-1.8408053635950601</c:v>
                </c:pt>
                <c:pt idx="956">
                  <c:v>-1.8423301713794999</c:v>
                </c:pt>
                <c:pt idx="957">
                  <c:v>-1.8438617539838098</c:v>
                </c:pt>
                <c:pt idx="958">
                  <c:v>-1.8454001114079899</c:v>
                </c:pt>
                <c:pt idx="959">
                  <c:v>-1.84694524365202</c:v>
                </c:pt>
                <c:pt idx="960">
                  <c:v>-1.84849715071593</c:v>
                </c:pt>
                <c:pt idx="961">
                  <c:v>-1.8500558325996901</c:v>
                </c:pt>
                <c:pt idx="962">
                  <c:v>-1.8516212893033266</c:v>
                </c:pt>
                <c:pt idx="963">
                  <c:v>-1.8531935208268233</c:v>
                </c:pt>
                <c:pt idx="964">
                  <c:v>-1.85477252717018</c:v>
                </c:pt>
                <c:pt idx="965">
                  <c:v>-1.8563583083334101</c:v>
                </c:pt>
                <c:pt idx="966">
                  <c:v>-1.8579508643165052</c:v>
                </c:pt>
                <c:pt idx="967">
                  <c:v>-1.8595501951194469</c:v>
                </c:pt>
                <c:pt idx="968">
                  <c:v>-1.86115630074227</c:v>
                </c:pt>
                <c:pt idx="969">
                  <c:v>-1.8627691811849498</c:v>
                </c:pt>
                <c:pt idx="970">
                  <c:v>-1.8643888364475045</c:v>
                </c:pt>
                <c:pt idx="971">
                  <c:v>-1.8660152665299101</c:v>
                </c:pt>
                <c:pt idx="972">
                  <c:v>-1.8676484714321899</c:v>
                </c:pt>
                <c:pt idx="973">
                  <c:v>-1.86928845115433</c:v>
                </c:pt>
                <c:pt idx="974">
                  <c:v>-1.87093520569633</c:v>
                </c:pt>
                <c:pt idx="975">
                  <c:v>-1.8725887350582033</c:v>
                </c:pt>
                <c:pt idx="976">
                  <c:v>-1.87424903923994</c:v>
                </c:pt>
                <c:pt idx="977">
                  <c:v>-1.87591611824154</c:v>
                </c:pt>
                <c:pt idx="978">
                  <c:v>-1.877589972063</c:v>
                </c:pt>
                <c:pt idx="979">
                  <c:v>-1.8792706007043298</c:v>
                </c:pt>
                <c:pt idx="980">
                  <c:v>-1.8809580041655241</c:v>
                </c:pt>
                <c:pt idx="981">
                  <c:v>-1.8826521824465841</c:v>
                </c:pt>
                <c:pt idx="982">
                  <c:v>-1.8843531355475041</c:v>
                </c:pt>
                <c:pt idx="983">
                  <c:v>-1.886060863468294</c:v>
                </c:pt>
                <c:pt idx="984">
                  <c:v>-1.88777536620894</c:v>
                </c:pt>
                <c:pt idx="985">
                  <c:v>-1.8894966437694454</c:v>
                </c:pt>
                <c:pt idx="986">
                  <c:v>-1.8912246961498254</c:v>
                </c:pt>
                <c:pt idx="987">
                  <c:v>-1.8929595233500833</c:v>
                </c:pt>
                <c:pt idx="988">
                  <c:v>-1.89470112537018</c:v>
                </c:pt>
                <c:pt idx="989">
                  <c:v>-1.89644950221016</c:v>
                </c:pt>
                <c:pt idx="990">
                  <c:v>-1.8982046538699966</c:v>
                </c:pt>
                <c:pt idx="991">
                  <c:v>-1.8999665803496966</c:v>
                </c:pt>
                <c:pt idx="992">
                  <c:v>-1.9017352816492674</c:v>
                </c:pt>
                <c:pt idx="993">
                  <c:v>-1.9035107577686974</c:v>
                </c:pt>
                <c:pt idx="994">
                  <c:v>-1.9052930087079869</c:v>
                </c:pt>
                <c:pt idx="995">
                  <c:v>-1.9070820344671613</c:v>
                </c:pt>
                <c:pt idx="996">
                  <c:v>-1.9088778350461799</c:v>
                </c:pt>
                <c:pt idx="997">
                  <c:v>-1.9106804104450699</c:v>
                </c:pt>
                <c:pt idx="998">
                  <c:v>-1.9124897606638318</c:v>
                </c:pt>
                <c:pt idx="999">
                  <c:v>-1.9143058857024482</c:v>
                </c:pt>
                <c:pt idx="1000">
                  <c:v>-1.9161287855609281</c:v>
                </c:pt>
                <c:pt idx="1001">
                  <c:v>-1.9179584602392798</c:v>
                </c:pt>
                <c:pt idx="1002">
                  <c:v>-1.9197949097374869</c:v>
                </c:pt>
                <c:pt idx="1003">
                  <c:v>-1.9216381340555713</c:v>
                </c:pt>
                <c:pt idx="1004">
                  <c:v>-1.9234881331935121</c:v>
                </c:pt>
                <c:pt idx="1005">
                  <c:v>-1.9253449071513198</c:v>
                </c:pt>
                <c:pt idx="1006">
                  <c:v>-1.9272084559289882</c:v>
                </c:pt>
                <c:pt idx="1007">
                  <c:v>-1.9290787795265321</c:v>
                </c:pt>
                <c:pt idx="1008">
                  <c:v>-1.9309558779439313</c:v>
                </c:pt>
                <c:pt idx="1009">
                  <c:v>-1.9328397511811983</c:v>
                </c:pt>
                <c:pt idx="1010">
                  <c:v>-1.9347303992383298</c:v>
                </c:pt>
                <c:pt idx="1011">
                  <c:v>-1.9366278221153199</c:v>
                </c:pt>
                <c:pt idx="1012">
                  <c:v>-1.9385320198121798</c:v>
                </c:pt>
                <c:pt idx="1013">
                  <c:v>-1.9404429923289113</c:v>
                </c:pt>
                <c:pt idx="1014">
                  <c:v>-1.9423607396654898</c:v>
                </c:pt>
                <c:pt idx="1015">
                  <c:v>-1.9442957968289099</c:v>
                </c:pt>
                <c:pt idx="1016">
                  <c:v>-1.9462481638191713</c:v>
                </c:pt>
                <c:pt idx="1017">
                  <c:v>-1.9482178406362551</c:v>
                </c:pt>
                <c:pt idx="1018">
                  <c:v>-1.9502048272801598</c:v>
                </c:pt>
                <c:pt idx="1019">
                  <c:v>-1.952209123750912</c:v>
                </c:pt>
                <c:pt idx="1020">
                  <c:v>-1.9542307300484798</c:v>
                </c:pt>
                <c:pt idx="1021">
                  <c:v>-1.9562696461728879</c:v>
                </c:pt>
                <c:pt idx="1022">
                  <c:v>-1.9583258721241279</c:v>
                </c:pt>
                <c:pt idx="1023">
                  <c:v>-1.9603994079021974</c:v>
                </c:pt>
                <c:pt idx="1024">
                  <c:v>-1.9624902535070974</c:v>
                </c:pt>
                <c:pt idx="1025">
                  <c:v>-1.9645984089388313</c:v>
                </c:pt>
                <c:pt idx="1026">
                  <c:v>-1.9667238741973998</c:v>
                </c:pt>
                <c:pt idx="1027">
                  <c:v>-1.9688666492827898</c:v>
                </c:pt>
                <c:pt idx="1028">
                  <c:v>-1.9710267341950198</c:v>
                </c:pt>
                <c:pt idx="1029">
                  <c:v>-1.9732041289340698</c:v>
                </c:pt>
                <c:pt idx="1030">
                  <c:v>-1.9753988334999582</c:v>
                </c:pt>
                <c:pt idx="1031">
                  <c:v>-1.9776108478926782</c:v>
                </c:pt>
                <c:pt idx="1032">
                  <c:v>-1.9798401721122298</c:v>
                </c:pt>
                <c:pt idx="1033">
                  <c:v>-1.9820868061586121</c:v>
                </c:pt>
                <c:pt idx="1034">
                  <c:v>-1.9843507500318318</c:v>
                </c:pt>
                <c:pt idx="1035">
                  <c:v>-1.9866320037318721</c:v>
                </c:pt>
                <c:pt idx="1036">
                  <c:v>-1.9889305672587521</c:v>
                </c:pt>
                <c:pt idx="1037">
                  <c:v>-1.9912464406124482</c:v>
                </c:pt>
                <c:pt idx="1038">
                  <c:v>-1.9935796237929881</c:v>
                </c:pt>
                <c:pt idx="1039">
                  <c:v>-1.9959301168003598</c:v>
                </c:pt>
                <c:pt idx="1040">
                  <c:v>-1.998297919634562</c:v>
                </c:pt>
                <c:pt idx="1041">
                  <c:v>-2.0006830322955902</c:v>
                </c:pt>
                <c:pt idx="1042">
                  <c:v>-2.0030854547834598</c:v>
                </c:pt>
                <c:pt idx="1043">
                  <c:v>-2.005505187098144</c:v>
                </c:pt>
                <c:pt idx="1044">
                  <c:v>-2.0079422292396667</c:v>
                </c:pt>
                <c:pt idx="1045">
                  <c:v>-2.0103965812080302</c:v>
                </c:pt>
                <c:pt idx="1046">
                  <c:v>-2.0128682430032079</c:v>
                </c:pt>
                <c:pt idx="1047">
                  <c:v>-2.0153572146252388</c:v>
                </c:pt>
                <c:pt idx="1048">
                  <c:v>-2.017863496074082</c:v>
                </c:pt>
                <c:pt idx="1049">
                  <c:v>-2.0203870873497767</c:v>
                </c:pt>
                <c:pt idx="1050">
                  <c:v>-2.0229279884522802</c:v>
                </c:pt>
                <c:pt idx="1051">
                  <c:v>-2.0254861993816187</c:v>
                </c:pt>
                <c:pt idx="1052">
                  <c:v>-2.0280617201378002</c:v>
                </c:pt>
                <c:pt idx="1053">
                  <c:v>-2.0306545507207998</c:v>
                </c:pt>
                <c:pt idx="1054">
                  <c:v>-2.0332646911306398</c:v>
                </c:pt>
                <c:pt idx="1055">
                  <c:v>-2.0358921413673099</c:v>
                </c:pt>
                <c:pt idx="1056">
                  <c:v>-2.0385369014308101</c:v>
                </c:pt>
                <c:pt idx="1057">
                  <c:v>-2.04119897132114</c:v>
                </c:pt>
                <c:pt idx="1058">
                  <c:v>-2.0438783510383001</c:v>
                </c:pt>
                <c:pt idx="1059">
                  <c:v>-2.0465750405823067</c:v>
                </c:pt>
                <c:pt idx="1060">
                  <c:v>-2.0492890399531167</c:v>
                </c:pt>
                <c:pt idx="1061">
                  <c:v>-2.0520203491507787</c:v>
                </c:pt>
                <c:pt idx="1062">
                  <c:v>-2.0547689681752597</c:v>
                </c:pt>
                <c:pt idx="1063">
                  <c:v>-2.0575348970265877</c:v>
                </c:pt>
                <c:pt idx="1064">
                  <c:v>-2.0603181357047267</c:v>
                </c:pt>
                <c:pt idx="1065">
                  <c:v>-2.06311868420971</c:v>
                </c:pt>
                <c:pt idx="1066">
                  <c:v>-2.0659365425415324</c:v>
                </c:pt>
                <c:pt idx="1067">
                  <c:v>-2.0687717107001791</c:v>
                </c:pt>
                <c:pt idx="1068">
                  <c:v>-2.0716241886856399</c:v>
                </c:pt>
                <c:pt idx="1069">
                  <c:v>-2.0744939764979562</c:v>
                </c:pt>
                <c:pt idx="1070">
                  <c:v>-2.0773810741370862</c:v>
                </c:pt>
                <c:pt idx="1071">
                  <c:v>-2.0802854816030467</c:v>
                </c:pt>
                <c:pt idx="1072">
                  <c:v>-2.0832071988958498</c:v>
                </c:pt>
                <c:pt idx="1073">
                  <c:v>-2.0861462260154799</c:v>
                </c:pt>
                <c:pt idx="1074">
                  <c:v>-2.0891025629619491</c:v>
                </c:pt>
                <c:pt idx="1075">
                  <c:v>-2.092076209735223</c:v>
                </c:pt>
                <c:pt idx="1076">
                  <c:v>-2.0950671663353599</c:v>
                </c:pt>
                <c:pt idx="1077">
                  <c:v>-2.0980754327623101</c:v>
                </c:pt>
                <c:pt idx="1078">
                  <c:v>-2.1011010090161002</c:v>
                </c:pt>
                <c:pt idx="1079">
                  <c:v>-2.10414389509672</c:v>
                </c:pt>
                <c:pt idx="1080">
                  <c:v>-2.1072040910041601</c:v>
                </c:pt>
                <c:pt idx="1081">
                  <c:v>-2.1102815967384401</c:v>
                </c:pt>
                <c:pt idx="1082">
                  <c:v>-2.11337641229956</c:v>
                </c:pt>
                <c:pt idx="1083">
                  <c:v>-2.1164885376874998</c:v>
                </c:pt>
                <c:pt idx="1084">
                  <c:v>-2.1196179729022702</c:v>
                </c:pt>
                <c:pt idx="1085">
                  <c:v>-2.12276471794388</c:v>
                </c:pt>
                <c:pt idx="1086">
                  <c:v>-2.1259287728123244</c:v>
                </c:pt>
                <c:pt idx="1087">
                  <c:v>-2.1291101375075812</c:v>
                </c:pt>
                <c:pt idx="1088">
                  <c:v>-2.1323088120296787</c:v>
                </c:pt>
                <c:pt idx="1089">
                  <c:v>-2.1355247963786099</c:v>
                </c:pt>
                <c:pt idx="1090">
                  <c:v>-2.1387580905543677</c:v>
                </c:pt>
                <c:pt idx="1091">
                  <c:v>-2.1420086945569587</c:v>
                </c:pt>
                <c:pt idx="1092">
                  <c:v>-2.1452766083863812</c:v>
                </c:pt>
                <c:pt idx="1093">
                  <c:v>-2.1485618320426472</c:v>
                </c:pt>
                <c:pt idx="1094">
                  <c:v>-2.1518643655257197</c:v>
                </c:pt>
                <c:pt idx="1095">
                  <c:v>-2.1551842088356477</c:v>
                </c:pt>
                <c:pt idx="1096">
                  <c:v>-2.1585213619724044</c:v>
                </c:pt>
                <c:pt idx="1097">
                  <c:v>-2.16187582493597</c:v>
                </c:pt>
                <c:pt idx="1098">
                  <c:v>-2.1652475977263812</c:v>
                </c:pt>
                <c:pt idx="1099">
                  <c:v>-2.1686366803436199</c:v>
                </c:pt>
                <c:pt idx="1100">
                  <c:v>-2.17204307278769</c:v>
                </c:pt>
                <c:pt idx="1101">
                  <c:v>-2.1754667750585988</c:v>
                </c:pt>
                <c:pt idx="1102">
                  <c:v>-2.1789077871563429</c:v>
                </c:pt>
                <c:pt idx="1103">
                  <c:v>-2.1823661090808977</c:v>
                </c:pt>
                <c:pt idx="1104">
                  <c:v>-2.1858417408323101</c:v>
                </c:pt>
                <c:pt idx="1105">
                  <c:v>-2.1893346824105415</c:v>
                </c:pt>
                <c:pt idx="1106">
                  <c:v>-2.1928449338155782</c:v>
                </c:pt>
                <c:pt idx="1107">
                  <c:v>-2.1963724950474797</c:v>
                </c:pt>
                <c:pt idx="1108">
                  <c:v>-2.1999173661062001</c:v>
                </c:pt>
                <c:pt idx="1109">
                  <c:v>-2.2034795469917601</c:v>
                </c:pt>
                <c:pt idx="1110">
                  <c:v>-2.2070590377041399</c:v>
                </c:pt>
                <c:pt idx="1111">
                  <c:v>-2.2106558382433588</c:v>
                </c:pt>
                <c:pt idx="1112">
                  <c:v>-2.2142699486094002</c:v>
                </c:pt>
                <c:pt idx="1113">
                  <c:v>-2.2179013688022882</c:v>
                </c:pt>
                <c:pt idx="1114">
                  <c:v>-2.2215500988220001</c:v>
                </c:pt>
                <c:pt idx="1115">
                  <c:v>-2.2252161386685301</c:v>
                </c:pt>
                <c:pt idx="1116">
                  <c:v>-2.2288994883419195</c:v>
                </c:pt>
                <c:pt idx="1117">
                  <c:v>-2.2326001478421098</c:v>
                </c:pt>
                <c:pt idx="1118">
                  <c:v>-2.236318117169144</c:v>
                </c:pt>
                <c:pt idx="1119">
                  <c:v>-2.24005339632301</c:v>
                </c:pt>
                <c:pt idx="1120">
                  <c:v>-2.2438059853037067</c:v>
                </c:pt>
                <c:pt idx="1121">
                  <c:v>-2.2475758841112401</c:v>
                </c:pt>
                <c:pt idx="1122">
                  <c:v>-2.2513630927456001</c:v>
                </c:pt>
                <c:pt idx="1123">
                  <c:v>-2.2551676112067902</c:v>
                </c:pt>
                <c:pt idx="1124">
                  <c:v>-2.2589894394948167</c:v>
                </c:pt>
                <c:pt idx="1125">
                  <c:v>-2.2628285776096702</c:v>
                </c:pt>
                <c:pt idx="1126">
                  <c:v>-2.26668502555136</c:v>
                </c:pt>
                <c:pt idx="1127">
                  <c:v>-2.2705587833198639</c:v>
                </c:pt>
                <c:pt idx="1128">
                  <c:v>-2.2744498509152198</c:v>
                </c:pt>
                <c:pt idx="1129">
                  <c:v>-2.2783582283374062</c:v>
                </c:pt>
                <c:pt idx="1130">
                  <c:v>-2.2822839155864099</c:v>
                </c:pt>
                <c:pt idx="1131">
                  <c:v>-2.2862269126622601</c:v>
                </c:pt>
                <c:pt idx="1132">
                  <c:v>-2.29018721956494</c:v>
                </c:pt>
                <c:pt idx="1133">
                  <c:v>-2.2941648362944402</c:v>
                </c:pt>
                <c:pt idx="1134">
                  <c:v>-2.2981597628507862</c:v>
                </c:pt>
                <c:pt idx="1135">
                  <c:v>-2.3021719992339467</c:v>
                </c:pt>
                <c:pt idx="1136">
                  <c:v>-2.3062015454439502</c:v>
                </c:pt>
                <c:pt idx="1137">
                  <c:v>-2.3102484014807678</c:v>
                </c:pt>
                <c:pt idx="1138">
                  <c:v>-2.3143125673444498</c:v>
                </c:pt>
                <c:pt idx="1139">
                  <c:v>-2.3183940430349499</c:v>
                </c:pt>
                <c:pt idx="1140">
                  <c:v>-2.3224928285522797</c:v>
                </c:pt>
                <c:pt idx="1141">
                  <c:v>-2.3266089238964325</c:v>
                </c:pt>
                <c:pt idx="1142">
                  <c:v>-2.3307423290674367</c:v>
                </c:pt>
                <c:pt idx="1143">
                  <c:v>-2.3348930440652587</c:v>
                </c:pt>
                <c:pt idx="1144">
                  <c:v>-2.3390610688899298</c:v>
                </c:pt>
                <c:pt idx="1145">
                  <c:v>-2.3432464035414187</c:v>
                </c:pt>
                <c:pt idx="1146">
                  <c:v>-2.3474490480197501</c:v>
                </c:pt>
                <c:pt idx="1147">
                  <c:v>-2.3516690023249067</c:v>
                </c:pt>
                <c:pt idx="1148">
                  <c:v>-2.3559062664569099</c:v>
                </c:pt>
                <c:pt idx="1149">
                  <c:v>-2.3601608404157401</c:v>
                </c:pt>
                <c:pt idx="1150">
                  <c:v>-2.3644327242014098</c:v>
                </c:pt>
                <c:pt idx="1151">
                  <c:v>-2.3687219178139212</c:v>
                </c:pt>
                <c:pt idx="1152">
                  <c:v>-2.3730284212532515</c:v>
                </c:pt>
                <c:pt idx="1153">
                  <c:v>-2.3773522345194387</c:v>
                </c:pt>
                <c:pt idx="1154">
                  <c:v>-2.3816933576124661</c:v>
                </c:pt>
                <c:pt idx="1155">
                  <c:v>-2.3860517905323202</c:v>
                </c:pt>
                <c:pt idx="1156">
                  <c:v>-2.3904275332790177</c:v>
                </c:pt>
                <c:pt idx="1157">
                  <c:v>-2.3948205858525702</c:v>
                </c:pt>
                <c:pt idx="1158">
                  <c:v>-2.3992309482529612</c:v>
                </c:pt>
                <c:pt idx="1159">
                  <c:v>-2.4036586204801935</c:v>
                </c:pt>
                <c:pt idx="1160">
                  <c:v>-2.4081036025342799</c:v>
                </c:pt>
                <c:pt idx="1161">
                  <c:v>-2.4125658944152177</c:v>
                </c:pt>
                <c:pt idx="1162">
                  <c:v>-2.4170454961230163</c:v>
                </c:pt>
                <c:pt idx="1163">
                  <c:v>-2.4215424076576877</c:v>
                </c:pt>
                <c:pt idx="1164">
                  <c:v>-2.4260566290191963</c:v>
                </c:pt>
                <c:pt idx="1165">
                  <c:v>-2.43058816020761</c:v>
                </c:pt>
                <c:pt idx="1166">
                  <c:v>-2.4351370012228801</c:v>
                </c:pt>
                <c:pt idx="1167">
                  <c:v>-2.4397031520650398</c:v>
                </c:pt>
                <c:pt idx="1168">
                  <c:v>-2.4442866127340999</c:v>
                </c:pt>
                <c:pt idx="1169">
                  <c:v>-2.4488873832300597</c:v>
                </c:pt>
                <c:pt idx="1170">
                  <c:v>-2.4535054635529301</c:v>
                </c:pt>
                <c:pt idx="1171">
                  <c:v>-2.4581408537027398</c:v>
                </c:pt>
                <c:pt idx="1172">
                  <c:v>-2.4627935536794898</c:v>
                </c:pt>
                <c:pt idx="1173">
                  <c:v>-2.4674635634832067</c:v>
                </c:pt>
                <c:pt idx="1174">
                  <c:v>-2.4721508831139167</c:v>
                </c:pt>
                <c:pt idx="1175">
                  <c:v>-2.4768555125716429</c:v>
                </c:pt>
                <c:pt idx="1176">
                  <c:v>-2.4815774518564262</c:v>
                </c:pt>
                <c:pt idx="1177">
                  <c:v>-2.4863167009682798</c:v>
                </c:pt>
                <c:pt idx="1178">
                  <c:v>-2.4910732599072598</c:v>
                </c:pt>
                <c:pt idx="1179">
                  <c:v>-2.4958471286734167</c:v>
                </c:pt>
                <c:pt idx="1180">
                  <c:v>-2.5006383072668199</c:v>
                </c:pt>
                <c:pt idx="1181">
                  <c:v>-2.5054467956875199</c:v>
                </c:pt>
                <c:pt idx="1182">
                  <c:v>-2.510272593935603</c:v>
                </c:pt>
                <c:pt idx="1183">
                  <c:v>-2.5151157020111898</c:v>
                </c:pt>
                <c:pt idx="1184">
                  <c:v>-2.5199761199143667</c:v>
                </c:pt>
                <c:pt idx="1185">
                  <c:v>-2.52485384764528</c:v>
                </c:pt>
                <c:pt idx="1186">
                  <c:v>-2.5297488852040777</c:v>
                </c:pt>
                <c:pt idx="1187">
                  <c:v>-2.5346612325909601</c:v>
                </c:pt>
                <c:pt idx="1188">
                  <c:v>-2.5395908898061399</c:v>
                </c:pt>
                <c:pt idx="1189">
                  <c:v>-2.5445378568498866</c:v>
                </c:pt>
                <c:pt idx="1190">
                  <c:v>-2.5495021337224877</c:v>
                </c:pt>
                <c:pt idx="1191">
                  <c:v>-2.55448372042434</c:v>
                </c:pt>
                <c:pt idx="1192">
                  <c:v>-2.5594826169558367</c:v>
                </c:pt>
                <c:pt idx="1193">
                  <c:v>-2.5644988233175199</c:v>
                </c:pt>
                <c:pt idx="1194">
                  <c:v>-2.5695323395099798</c:v>
                </c:pt>
                <c:pt idx="1195">
                  <c:v>-2.57458316553394</c:v>
                </c:pt>
                <c:pt idx="1196">
                  <c:v>-2.5796513013902467</c:v>
                </c:pt>
                <c:pt idx="1197">
                  <c:v>-2.5847367470799258</c:v>
                </c:pt>
                <c:pt idx="1198">
                  <c:v>-2.5898395026041299</c:v>
                </c:pt>
                <c:pt idx="1199">
                  <c:v>-2.5949595679643367</c:v>
                </c:pt>
                <c:pt idx="1200">
                  <c:v>-2.6000969431622001</c:v>
                </c:pt>
                <c:pt idx="1201">
                  <c:v>-2.60525162819975</c:v>
                </c:pt>
                <c:pt idx="1202">
                  <c:v>-2.6104236230793867</c:v>
                </c:pt>
                <c:pt idx="1203">
                  <c:v>-2.6156129278039577</c:v>
                </c:pt>
                <c:pt idx="1204">
                  <c:v>-2.6208195423768612</c:v>
                </c:pt>
                <c:pt idx="1205">
                  <c:v>-2.62604346680215</c:v>
                </c:pt>
                <c:pt idx="1206">
                  <c:v>-2.6312847010846498</c:v>
                </c:pt>
                <c:pt idx="1207">
                  <c:v>-2.6365432452301398</c:v>
                </c:pt>
                <c:pt idx="1208">
                  <c:v>-2.64181909924549</c:v>
                </c:pt>
                <c:pt idx="1209">
                  <c:v>-2.6471122631389412</c:v>
                </c:pt>
                <c:pt idx="1210">
                  <c:v>-2.6524227369203199</c:v>
                </c:pt>
                <c:pt idx="1211">
                  <c:v>-2.6577505206013972</c:v>
                </c:pt>
                <c:pt idx="1212">
                  <c:v>-2.6630956141962301</c:v>
                </c:pt>
                <c:pt idx="1213">
                  <c:v>-2.6684580177216999</c:v>
                </c:pt>
                <c:pt idx="1214">
                  <c:v>-2.6738377311980002</c:v>
                </c:pt>
                <c:pt idx="1215">
                  <c:v>-2.67923475464934</c:v>
                </c:pt>
                <c:pt idx="1216">
                  <c:v>-2.68464908810473</c:v>
                </c:pt>
                <c:pt idx="1217">
                  <c:v>-2.6900807315990698</c:v>
                </c:pt>
                <c:pt idx="1218">
                  <c:v>-2.6955296851741877</c:v>
                </c:pt>
                <c:pt idx="1219">
                  <c:v>-2.700995948880391</c:v>
                </c:pt>
                <c:pt idx="1220">
                  <c:v>-2.7064795227780798</c:v>
                </c:pt>
                <c:pt idx="1221">
                  <c:v>-2.71198040694002</c:v>
                </c:pt>
                <c:pt idx="1222">
                  <c:v>-2.7174986014537077</c:v>
                </c:pt>
                <c:pt idx="1223">
                  <c:v>-2.72303410642454</c:v>
                </c:pt>
                <c:pt idx="1224">
                  <c:v>-2.7285869219794612</c:v>
                </c:pt>
                <c:pt idx="1225">
                  <c:v>-2.7341570482715909</c:v>
                </c:pt>
                <c:pt idx="1226">
                  <c:v>-2.7397444854855397</c:v>
                </c:pt>
                <c:pt idx="1227">
                  <c:v>-2.7453492338441867</c:v>
                </c:pt>
                <c:pt idx="1228">
                  <c:v>-2.7509712936166602</c:v>
                </c:pt>
                <c:pt idx="1229">
                  <c:v>-2.756610665128123</c:v>
                </c:pt>
                <c:pt idx="1230">
                  <c:v>-2.7622673487717391</c:v>
                </c:pt>
                <c:pt idx="1231">
                  <c:v>-2.7679413450230181</c:v>
                </c:pt>
                <c:pt idx="1232">
                  <c:v>-2.7736326544575411</c:v>
                </c:pt>
                <c:pt idx="1233">
                  <c:v>-2.779341277772351</c:v>
                </c:pt>
                <c:pt idx="1234">
                  <c:v>-2.7850672158119671</c:v>
                </c:pt>
                <c:pt idx="1235">
                  <c:v>-2.7908104696003302</c:v>
                </c:pt>
                <c:pt idx="1236">
                  <c:v>-2.7965710403795176</c:v>
                </c:pt>
                <c:pt idx="1237">
                  <c:v>-2.8023489296570125</c:v>
                </c:pt>
                <c:pt idx="1238">
                  <c:v>-2.8081441392635735</c:v>
                </c:pt>
                <c:pt idx="1239">
                  <c:v>-2.8139566714236435</c:v>
                </c:pt>
                <c:pt idx="1240">
                  <c:v>-2.8197865288416302</c:v>
                </c:pt>
                <c:pt idx="1241">
                  <c:v>-2.82563371480718</c:v>
                </c:pt>
                <c:pt idx="1242">
                  <c:v>-2.8314982333240764</c:v>
                </c:pt>
                <c:pt idx="1243">
                  <c:v>-2.8373800892679899</c:v>
                </c:pt>
                <c:pt idx="1244">
                  <c:v>-2.8432792885793612</c:v>
                </c:pt>
                <c:pt idx="1245">
                  <c:v>-2.8491958385000098</c:v>
                </c:pt>
                <c:pt idx="1246">
                  <c:v>-2.8551297478627982</c:v>
                </c:pt>
                <c:pt idx="1247">
                  <c:v>-2.8610810274467502</c:v>
                </c:pt>
                <c:pt idx="1248">
                  <c:v>-2.8670496904126868</c:v>
                </c:pt>
                <c:pt idx="1249">
                  <c:v>-2.8730357528374291</c:v>
                </c:pt>
                <c:pt idx="1250">
                  <c:v>-2.8790392343693467</c:v>
                </c:pt>
                <c:pt idx="1251">
                  <c:v>-2.8850601590330567</c:v>
                </c:pt>
                <c:pt idx="1252">
                  <c:v>-2.89109855621696</c:v>
                </c:pt>
                <c:pt idx="1253">
                  <c:v>-2.8971544618856999</c:v>
                </c:pt>
                <c:pt idx="1254">
                  <c:v>-2.9032279200684101</c:v>
                </c:pt>
                <c:pt idx="1255">
                  <c:v>-2.909318984685104</c:v>
                </c:pt>
                <c:pt idx="1256">
                  <c:v>-2.9154277217875162</c:v>
                </c:pt>
                <c:pt idx="1257">
                  <c:v>-2.9215542123064862</c:v>
                </c:pt>
                <c:pt idx="1258">
                  <c:v>-2.9276985554180999</c:v>
                </c:pt>
                <c:pt idx="1259">
                  <c:v>-2.9338608726629767</c:v>
                </c:pt>
                <c:pt idx="1260">
                  <c:v>-2.9400413129797798</c:v>
                </c:pt>
                <c:pt idx="1261">
                  <c:v>-2.9462400588442197</c:v>
                </c:pt>
                <c:pt idx="1262">
                  <c:v>-2.9524573337371787</c:v>
                </c:pt>
                <c:pt idx="1263">
                  <c:v>-2.9586934112016468</c:v>
                </c:pt>
                <c:pt idx="1264">
                  <c:v>-2.964948625782784</c:v>
                </c:pt>
                <c:pt idx="1265">
                  <c:v>-2.9712233861785839</c:v>
                </c:pt>
                <c:pt idx="1266">
                  <c:v>-2.9775181909525701</c:v>
                </c:pt>
                <c:pt idx="1267">
                  <c:v>-2.9838336471709677</c:v>
                </c:pt>
                <c:pt idx="1268">
                  <c:v>-2.9901704923135877</c:v>
                </c:pt>
                <c:pt idx="1269">
                  <c:v>-2.996529619762244</c:v>
                </c:pt>
                <c:pt idx="1270">
                  <c:v>-3.0029121080813299</c:v>
                </c:pt>
                <c:pt idx="1271">
                  <c:v>-3.0093192541660772</c:v>
                </c:pt>
                <c:pt idx="1272">
                  <c:v>-3.0157526101447183</c:v>
                </c:pt>
                <c:pt idx="1273">
                  <c:v>-3.0222140236941977</c:v>
                </c:pt>
                <c:pt idx="1274">
                  <c:v>-3.02870568118017</c:v>
                </c:pt>
                <c:pt idx="1275">
                  <c:v>-3.0352301527320602</c:v>
                </c:pt>
                <c:pt idx="1276">
                  <c:v>-3.0417904380962701</c:v>
                </c:pt>
                <c:pt idx="1277">
                  <c:v>-3.0483900124575909</c:v>
                </c:pt>
                <c:pt idx="1278">
                  <c:v>-3.0550328708904999</c:v>
                </c:pt>
                <c:pt idx="1279">
                  <c:v>-3.0617235707296562</c:v>
                </c:pt>
                <c:pt idx="1280">
                  <c:v>-3.0684672711336001</c:v>
                </c:pt>
                <c:pt idx="1281">
                  <c:v>-3.07526976981059</c:v>
                </c:pt>
                <c:pt idx="1282">
                  <c:v>-3.0817960732495</c:v>
                </c:pt>
                <c:pt idx="1283">
                  <c:v>-3.088052984433022</c:v>
                </c:pt>
                <c:pt idx="1284">
                  <c:v>-3.0940475760924362</c:v>
                </c:pt>
                <c:pt idx="1285">
                  <c:v>-3.0997871300353101</c:v>
                </c:pt>
                <c:pt idx="1286">
                  <c:v>-3.1052790806053201</c:v>
                </c:pt>
                <c:pt idx="1287">
                  <c:v>-3.1105309617333812</c:v>
                </c:pt>
                <c:pt idx="1288">
                  <c:v>-3.1155503595837177</c:v>
                </c:pt>
                <c:pt idx="1289">
                  <c:v>-3.1203448700629091</c:v>
                </c:pt>
                <c:pt idx="1290">
                  <c:v>-3.1249220612448698</c:v>
                </c:pt>
                <c:pt idx="1291">
                  <c:v>-3.1292894404382388</c:v>
                </c:pt>
                <c:pt idx="1292">
                  <c:v>-3.1334544255692167</c:v>
                </c:pt>
                <c:pt idx="1293">
                  <c:v>-3.1374243205298398</c:v>
                </c:pt>
                <c:pt idx="1294">
                  <c:v>-3.14120629413513</c:v>
                </c:pt>
                <c:pt idx="1295">
                  <c:v>-3.1448073623407602</c:v>
                </c:pt>
                <c:pt idx="1296">
                  <c:v>-3.1482343733878202</c:v>
                </c:pt>
                <c:pt idx="1297">
                  <c:v>-3.1514939955615597</c:v>
                </c:pt>
                <c:pt idx="1298">
                  <c:v>-3.1545927072732498</c:v>
                </c:pt>
                <c:pt idx="1299">
                  <c:v>-3.15753678919762</c:v>
                </c:pt>
                <c:pt idx="1300">
                  <c:v>-3.1603324130687587</c:v>
                </c:pt>
                <c:pt idx="1301">
                  <c:v>-3.1629854606394399</c:v>
                </c:pt>
                <c:pt idx="1302">
                  <c:v>-3.1655016036926402</c:v>
                </c:pt>
                <c:pt idx="1303">
                  <c:v>-3.1678863018627212</c:v>
                </c:pt>
                <c:pt idx="1304">
                  <c:v>-3.1701448016234899</c:v>
                </c:pt>
                <c:pt idx="1305">
                  <c:v>-3.1722821362384983</c:v>
                </c:pt>
                <c:pt idx="1306">
                  <c:v>-3.17430312651046</c:v>
                </c:pt>
                <c:pt idx="1307">
                  <c:v>-3.1762123821944477</c:v>
                </c:pt>
                <c:pt idx="1308">
                  <c:v>-3.17801430395967</c:v>
                </c:pt>
                <c:pt idx="1309">
                  <c:v>-3.17971308579973</c:v>
                </c:pt>
                <c:pt idx="1310">
                  <c:v>-3.1813127178035212</c:v>
                </c:pt>
                <c:pt idx="1311">
                  <c:v>-3.1828169892095239</c:v>
                </c:pt>
                <c:pt idx="1312">
                  <c:v>-3.1842294916747598</c:v>
                </c:pt>
                <c:pt idx="1313">
                  <c:v>-3.1855536226975767</c:v>
                </c:pt>
                <c:pt idx="1314">
                  <c:v>-3.1867925891403202</c:v>
                </c:pt>
                <c:pt idx="1315">
                  <c:v>-3.1879494108040598</c:v>
                </c:pt>
                <c:pt idx="1316">
                  <c:v>-3.1890269240118667</c:v>
                </c:pt>
                <c:pt idx="1317">
                  <c:v>-3.1900277851668801</c:v>
                </c:pt>
                <c:pt idx="1318">
                  <c:v>-3.1909544742465799</c:v>
                </c:pt>
                <c:pt idx="1319">
                  <c:v>-3.1918092982076902</c:v>
                </c:pt>
                <c:pt idx="1320">
                  <c:v>-3.1925943942750798</c:v>
                </c:pt>
                <c:pt idx="1321">
                  <c:v>-3.1933117330921772</c:v>
                </c:pt>
                <c:pt idx="1322">
                  <c:v>-3.1939631217131788</c:v>
                </c:pt>
                <c:pt idx="1323">
                  <c:v>-3.1945502064199967</c:v>
                </c:pt>
                <c:pt idx="1324">
                  <c:v>-3.195074475348803</c:v>
                </c:pt>
                <c:pt idx="1325">
                  <c:v>-3.1955372609136612</c:v>
                </c:pt>
                <c:pt idx="1326">
                  <c:v>-3.1959397420156477</c:v>
                </c:pt>
                <c:pt idx="1327">
                  <c:v>-3.1962829460285467</c:v>
                </c:pt>
                <c:pt idx="1328">
                  <c:v>-3.1965677505527412</c:v>
                </c:pt>
                <c:pt idx="1329">
                  <c:v>-3.1967948849305698</c:v>
                </c:pt>
                <c:pt idx="1330">
                  <c:v>-3.19696493151796</c:v>
                </c:pt>
                <c:pt idx="1331">
                  <c:v>-3.1970216291126898</c:v>
                </c:pt>
                <c:pt idx="1332">
                  <c:v>-2.85702162911269</c:v>
                </c:pt>
                <c:pt idx="1333">
                  <c:v>-2.8570731918771397</c:v>
                </c:pt>
                <c:pt idx="1334">
                  <c:v>-2.8571905241190301</c:v>
                </c:pt>
                <c:pt idx="1335">
                  <c:v>-2.8573224898417839</c:v>
                </c:pt>
                <c:pt idx="1336">
                  <c:v>-2.8574695695802967</c:v>
                </c:pt>
                <c:pt idx="1337">
                  <c:v>-2.8576322995822188</c:v>
                </c:pt>
                <c:pt idx="1338">
                  <c:v>-2.8578112739900798</c:v>
                </c:pt>
                <c:pt idx="1339">
                  <c:v>-2.8580071472723811</c:v>
                </c:pt>
                <c:pt idx="1340">
                  <c:v>-2.8582206369176797</c:v>
                </c:pt>
                <c:pt idx="1341">
                  <c:v>-2.8584525264079788</c:v>
                </c:pt>
                <c:pt idx="1342">
                  <c:v>-2.85870366848921</c:v>
                </c:pt>
                <c:pt idx="1343">
                  <c:v>-2.8589749887592877</c:v>
                </c:pt>
                <c:pt idx="1344">
                  <c:v>-2.8592674895962915</c:v>
                </c:pt>
                <c:pt idx="1345">
                  <c:v>-2.8595822544525098</c:v>
                </c:pt>
                <c:pt idx="1346">
                  <c:v>-2.85992045254266</c:v>
                </c:pt>
                <c:pt idx="1347">
                  <c:v>-2.8602833439586477</c:v>
                </c:pt>
                <c:pt idx="1348">
                  <c:v>-2.8606722852467277</c:v>
                </c:pt>
                <c:pt idx="1349">
                  <c:v>-2.8610887354876797</c:v>
                </c:pt>
                <c:pt idx="1350">
                  <c:v>-2.861534262925602</c:v>
                </c:pt>
                <c:pt idx="1351">
                  <c:v>-2.8620105521966401</c:v>
                </c:pt>
                <c:pt idx="1352">
                  <c:v>-2.8625194122161797</c:v>
                </c:pt>
                <c:pt idx="1353">
                  <c:v>-2.8630627847897987</c:v>
                </c:pt>
                <c:pt idx="1354">
                  <c:v>-2.86364275402331</c:v>
                </c:pt>
                <c:pt idx="1355">
                  <c:v>-2.8642615566166172</c:v>
                </c:pt>
                <c:pt idx="1356">
                  <c:v>-2.86492159313873</c:v>
                </c:pt>
                <c:pt idx="1357">
                  <c:v>-2.865625440395184</c:v>
                </c:pt>
                <c:pt idx="1358">
                  <c:v>-2.8663758650154798</c:v>
                </c:pt>
                <c:pt idx="1359">
                  <c:v>-2.8671758384078698</c:v>
                </c:pt>
                <c:pt idx="1360">
                  <c:v>-2.86802855325175</c:v>
                </c:pt>
                <c:pt idx="1361">
                  <c:v>-2.8689374417250662</c:v>
                </c:pt>
                <c:pt idx="1362">
                  <c:v>-2.8699061956969798</c:v>
                </c:pt>
                <c:pt idx="1363">
                  <c:v>-2.8709387891549598</c:v>
                </c:pt>
                <c:pt idx="1364">
                  <c:v>-2.8720395031821067</c:v>
                </c:pt>
                <c:pt idx="1365">
                  <c:v>-2.8732129538576467</c:v>
                </c:pt>
                <c:pt idx="1366">
                  <c:v>-2.8744641235216335</c:v>
                </c:pt>
                <c:pt idx="1367">
                  <c:v>-2.875798395928904</c:v>
                </c:pt>
                <c:pt idx="1368">
                  <c:v>-2.87722159591944</c:v>
                </c:pt>
                <c:pt idx="1369">
                  <c:v>-2.8787400343580716</c:v>
                </c:pt>
                <c:pt idx="1370">
                  <c:v>-2.8803605592516699</c:v>
                </c:pt>
                <c:pt idx="1371">
                  <c:v>-2.8820906141439178</c:v>
                </c:pt>
                <c:pt idx="1372">
                  <c:v>-2.8839383051277898</c:v>
                </c:pt>
                <c:pt idx="1373">
                  <c:v>-2.8859124781146877</c:v>
                </c:pt>
                <c:pt idx="1374">
                  <c:v>-2.8880228083750001</c:v>
                </c:pt>
                <c:pt idx="1375">
                  <c:v>-2.8902799048381977</c:v>
                </c:pt>
                <c:pt idx="1376">
                  <c:v>-2.8926954322391478</c:v>
                </c:pt>
                <c:pt idx="1377">
                  <c:v>-2.89528225495543</c:v>
                </c:pt>
                <c:pt idx="1378">
                  <c:v>-2.8980546073455598</c:v>
                </c:pt>
                <c:pt idx="1379">
                  <c:v>-2.9010282966261398</c:v>
                </c:pt>
                <c:pt idx="1380">
                  <c:v>-2.9042209458910402</c:v>
                </c:pt>
                <c:pt idx="1381">
                  <c:v>-2.90765228687069</c:v>
                </c:pt>
                <c:pt idx="1382">
                  <c:v>-2.9113445145609398</c:v>
                </c:pt>
                <c:pt idx="1383">
                  <c:v>-2.9133336167976012</c:v>
                </c:pt>
                <c:pt idx="1384">
                  <c:v>-3.2533336167976077</c:v>
                </c:pt>
                <c:pt idx="1385">
                  <c:v>-3.2555208019434372</c:v>
                </c:pt>
                <c:pt idx="1386">
                  <c:v>-3.2596851555696977</c:v>
                </c:pt>
                <c:pt idx="1387">
                  <c:v>-3.2636531919909801</c:v>
                </c:pt>
                <c:pt idx="1388">
                  <c:v>-3.2674381567806212</c:v>
                </c:pt>
                <c:pt idx="1389">
                  <c:v>-3.2710528590434187</c:v>
                </c:pt>
                <c:pt idx="1390">
                  <c:v>-3.27450969095865</c:v>
                </c:pt>
                <c:pt idx="1391">
                  <c:v>-3.2778206491470212</c:v>
                </c:pt>
                <c:pt idx="1392">
                  <c:v>-3.2809973576057829</c:v>
                </c:pt>
                <c:pt idx="1393">
                  <c:v>-3.2840510919965467</c:v>
                </c:pt>
                <c:pt idx="1394">
                  <c:v>-3.2869928051079791</c:v>
                </c:pt>
                <c:pt idx="1395">
                  <c:v>-3.2898331533491199</c:v>
                </c:pt>
                <c:pt idx="1396">
                  <c:v>-3.2925825241610398</c:v>
                </c:pt>
                <c:pt idx="1397">
                  <c:v>-3.2952510642626498</c:v>
                </c:pt>
                <c:pt idx="1398">
                  <c:v>-3.2978487086741399</c:v>
                </c:pt>
                <c:pt idx="1399">
                  <c:v>-3.3003852104855902</c:v>
                </c:pt>
                <c:pt idx="1400">
                  <c:v>-3.3028701713625597</c:v>
                </c:pt>
                <c:pt idx="1401">
                  <c:v>-3.3053130728020212</c:v>
                </c:pt>
                <c:pt idx="1402">
                  <c:v>-3.30772330817378</c:v>
                </c:pt>
                <c:pt idx="1403">
                  <c:v>-3.3101102156027702</c:v>
                </c:pt>
                <c:pt idx="1404">
                  <c:v>-3.3124831117683367</c:v>
                </c:pt>
                <c:pt idx="1405">
                  <c:v>-3.3136672192423902</c:v>
                </c:pt>
              </c:numCache>
            </c:numRef>
          </c:yVal>
        </c:ser>
        <c:dLbls/>
        <c:axId val="63985920"/>
        <c:axId val="69214208"/>
      </c:scatterChart>
      <c:valAx>
        <c:axId val="63985920"/>
        <c:scaling>
          <c:orientation val="minMax"/>
          <c:max val="205"/>
          <c:min val="0"/>
        </c:scaling>
        <c:delete val="1"/>
        <c:axPos val="b"/>
        <c:numFmt formatCode="General" sourceLinked="1"/>
        <c:tickLblPos val="none"/>
        <c:crossAx val="69214208"/>
        <c:crossesAt val="-3.5"/>
        <c:crossBetween val="midCat"/>
      </c:valAx>
      <c:valAx>
        <c:axId val="69214208"/>
        <c:scaling>
          <c:orientation val="minMax"/>
        </c:scaling>
        <c:delete val="1"/>
        <c:axPos val="l"/>
        <c:numFmt formatCode="General" sourceLinked="1"/>
        <c:tickLblPos val="none"/>
        <c:crossAx val="63985920"/>
        <c:crossesAt val="0"/>
        <c:crossBetween val="midCat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spPr>
            <a:ln w="254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Sheet1!$A$3:$A$1010</c:f>
              <c:numCache>
                <c:formatCode>General</c:formatCode>
                <c:ptCount val="1008"/>
                <c:pt idx="0">
                  <c:v>0</c:v>
                </c:pt>
                <c:pt idx="1">
                  <c:v>7.5000000000000011E-2</c:v>
                </c:pt>
                <c:pt idx="2">
                  <c:v>0.22500000000000001</c:v>
                </c:pt>
                <c:pt idx="3">
                  <c:v>0.37500000000000006</c:v>
                </c:pt>
                <c:pt idx="4">
                  <c:v>0.52500000000000002</c:v>
                </c:pt>
                <c:pt idx="5">
                  <c:v>0.67500000000000016</c:v>
                </c:pt>
                <c:pt idx="6">
                  <c:v>0.82500000000000007</c:v>
                </c:pt>
                <c:pt idx="7">
                  <c:v>0.97500000000000009</c:v>
                </c:pt>
                <c:pt idx="8">
                  <c:v>1.125</c:v>
                </c:pt>
                <c:pt idx="9">
                  <c:v>1.2749999999999997</c:v>
                </c:pt>
                <c:pt idx="10">
                  <c:v>1.4249999999999998</c:v>
                </c:pt>
                <c:pt idx="11">
                  <c:v>1.575</c:v>
                </c:pt>
                <c:pt idx="12">
                  <c:v>1.7249999999999999</c:v>
                </c:pt>
                <c:pt idx="13">
                  <c:v>1.875</c:v>
                </c:pt>
                <c:pt idx="14">
                  <c:v>2.0249999999999999</c:v>
                </c:pt>
                <c:pt idx="15">
                  <c:v>2.1749999999999998</c:v>
                </c:pt>
                <c:pt idx="16">
                  <c:v>2.3249999999999997</c:v>
                </c:pt>
                <c:pt idx="17">
                  <c:v>2.4749999999999996</c:v>
                </c:pt>
                <c:pt idx="18">
                  <c:v>2.625</c:v>
                </c:pt>
                <c:pt idx="19">
                  <c:v>2.7749999999999999</c:v>
                </c:pt>
                <c:pt idx="20">
                  <c:v>2.9249999999999998</c:v>
                </c:pt>
                <c:pt idx="21">
                  <c:v>3.0749999999999997</c:v>
                </c:pt>
                <c:pt idx="22">
                  <c:v>3.2250000000000001</c:v>
                </c:pt>
                <c:pt idx="23">
                  <c:v>3.3749999999999996</c:v>
                </c:pt>
                <c:pt idx="24">
                  <c:v>3.5249999999999999</c:v>
                </c:pt>
                <c:pt idx="25">
                  <c:v>3.6749999999999998</c:v>
                </c:pt>
                <c:pt idx="26">
                  <c:v>3.8249999999999997</c:v>
                </c:pt>
                <c:pt idx="27">
                  <c:v>3.9749999999999996</c:v>
                </c:pt>
                <c:pt idx="28">
                  <c:v>4.1249999999999991</c:v>
                </c:pt>
                <c:pt idx="29">
                  <c:v>4.2750000000000004</c:v>
                </c:pt>
                <c:pt idx="30">
                  <c:v>4.4249999999999989</c:v>
                </c:pt>
                <c:pt idx="31">
                  <c:v>4.5750000000000002</c:v>
                </c:pt>
                <c:pt idx="32">
                  <c:v>4.7249999999999988</c:v>
                </c:pt>
                <c:pt idx="33">
                  <c:v>4.875</c:v>
                </c:pt>
                <c:pt idx="34">
                  <c:v>5.0249999999999995</c:v>
                </c:pt>
                <c:pt idx="35">
                  <c:v>5.1749999999999989</c:v>
                </c:pt>
                <c:pt idx="36">
                  <c:v>5.3249999999999993</c:v>
                </c:pt>
                <c:pt idx="37">
                  <c:v>5.4749999999999996</c:v>
                </c:pt>
                <c:pt idx="38">
                  <c:v>5.6249999999999991</c:v>
                </c:pt>
                <c:pt idx="39">
                  <c:v>5.7750000000000004</c:v>
                </c:pt>
                <c:pt idx="40">
                  <c:v>5.9249999999999989</c:v>
                </c:pt>
                <c:pt idx="41">
                  <c:v>6.0750000000000002</c:v>
                </c:pt>
                <c:pt idx="42">
                  <c:v>6.2249999999999988</c:v>
                </c:pt>
                <c:pt idx="43">
                  <c:v>6.375</c:v>
                </c:pt>
                <c:pt idx="44">
                  <c:v>6.5249999999999995</c:v>
                </c:pt>
                <c:pt idx="45">
                  <c:v>6.6749999999999989</c:v>
                </c:pt>
                <c:pt idx="46">
                  <c:v>6.8249999999999993</c:v>
                </c:pt>
                <c:pt idx="47">
                  <c:v>6.9749999999999996</c:v>
                </c:pt>
                <c:pt idx="48">
                  <c:v>7.1249999999999991</c:v>
                </c:pt>
                <c:pt idx="49">
                  <c:v>7.2750000000000004</c:v>
                </c:pt>
                <c:pt idx="50">
                  <c:v>7.4249999999999989</c:v>
                </c:pt>
                <c:pt idx="51">
                  <c:v>7.5750000000000002</c:v>
                </c:pt>
                <c:pt idx="52">
                  <c:v>7.7249999999999988</c:v>
                </c:pt>
                <c:pt idx="53">
                  <c:v>7.875</c:v>
                </c:pt>
                <c:pt idx="54">
                  <c:v>8.0250000000000004</c:v>
                </c:pt>
                <c:pt idx="55">
                  <c:v>8.1750000000000007</c:v>
                </c:pt>
                <c:pt idx="56">
                  <c:v>8.3250000000000011</c:v>
                </c:pt>
                <c:pt idx="57">
                  <c:v>8.4750000000000014</c:v>
                </c:pt>
                <c:pt idx="58">
                  <c:v>8.625</c:v>
                </c:pt>
                <c:pt idx="59">
                  <c:v>8.7750000000000004</c:v>
                </c:pt>
                <c:pt idx="60">
                  <c:v>8.9250000000000007</c:v>
                </c:pt>
                <c:pt idx="61">
                  <c:v>9.0750000000000011</c:v>
                </c:pt>
                <c:pt idx="62">
                  <c:v>9.2249999999999996</c:v>
                </c:pt>
                <c:pt idx="63">
                  <c:v>9.3750000000000018</c:v>
                </c:pt>
                <c:pt idx="64">
                  <c:v>9.5250000000000004</c:v>
                </c:pt>
                <c:pt idx="65">
                  <c:v>9.6750000000000007</c:v>
                </c:pt>
                <c:pt idx="66">
                  <c:v>9.8250000000000011</c:v>
                </c:pt>
                <c:pt idx="67">
                  <c:v>9.9750000000000014</c:v>
                </c:pt>
                <c:pt idx="68">
                  <c:v>10.125</c:v>
                </c:pt>
                <c:pt idx="69">
                  <c:v>10.275</c:v>
                </c:pt>
                <c:pt idx="70">
                  <c:v>10.425000000000002</c:v>
                </c:pt>
                <c:pt idx="71">
                  <c:v>10.575000000000001</c:v>
                </c:pt>
                <c:pt idx="72">
                  <c:v>10.725</c:v>
                </c:pt>
                <c:pt idx="73">
                  <c:v>10.875000000000002</c:v>
                </c:pt>
                <c:pt idx="74">
                  <c:v>11.025</c:v>
                </c:pt>
                <c:pt idx="75">
                  <c:v>11.175000000000002</c:v>
                </c:pt>
                <c:pt idx="76">
                  <c:v>11.325000000000001</c:v>
                </c:pt>
                <c:pt idx="77">
                  <c:v>11.475000000000001</c:v>
                </c:pt>
                <c:pt idx="78">
                  <c:v>11.625</c:v>
                </c:pt>
                <c:pt idx="79">
                  <c:v>11.775</c:v>
                </c:pt>
                <c:pt idx="80">
                  <c:v>11.925000000000002</c:v>
                </c:pt>
                <c:pt idx="81">
                  <c:v>12.075000000000001</c:v>
                </c:pt>
                <c:pt idx="82">
                  <c:v>12.225</c:v>
                </c:pt>
                <c:pt idx="83">
                  <c:v>12.375000000000002</c:v>
                </c:pt>
                <c:pt idx="84">
                  <c:v>12.525</c:v>
                </c:pt>
                <c:pt idx="85">
                  <c:v>12.675000000000002</c:v>
                </c:pt>
                <c:pt idx="86">
                  <c:v>12.825000000000001</c:v>
                </c:pt>
                <c:pt idx="87">
                  <c:v>12.975000000000001</c:v>
                </c:pt>
                <c:pt idx="88">
                  <c:v>13.125</c:v>
                </c:pt>
                <c:pt idx="89">
                  <c:v>13.275</c:v>
                </c:pt>
                <c:pt idx="90">
                  <c:v>13.425000000000002</c:v>
                </c:pt>
                <c:pt idx="91">
                  <c:v>13.575000000000001</c:v>
                </c:pt>
                <c:pt idx="92">
                  <c:v>13.725</c:v>
                </c:pt>
                <c:pt idx="93">
                  <c:v>13.875000000000002</c:v>
                </c:pt>
                <c:pt idx="94">
                  <c:v>14.025</c:v>
                </c:pt>
                <c:pt idx="95">
                  <c:v>14.175000000000002</c:v>
                </c:pt>
                <c:pt idx="96">
                  <c:v>14.325000000000001</c:v>
                </c:pt>
                <c:pt idx="97">
                  <c:v>14.475000000000001</c:v>
                </c:pt>
                <c:pt idx="98">
                  <c:v>14.625</c:v>
                </c:pt>
                <c:pt idx="99">
                  <c:v>14.775</c:v>
                </c:pt>
                <c:pt idx="100">
                  <c:v>14.925000000000002</c:v>
                </c:pt>
                <c:pt idx="101">
                  <c:v>15.075000000000001</c:v>
                </c:pt>
                <c:pt idx="102">
                  <c:v>15.225</c:v>
                </c:pt>
                <c:pt idx="103">
                  <c:v>15.375000000000002</c:v>
                </c:pt>
                <c:pt idx="104">
                  <c:v>15.525</c:v>
                </c:pt>
                <c:pt idx="105">
                  <c:v>15.675000000000002</c:v>
                </c:pt>
                <c:pt idx="106">
                  <c:v>15.825000000000001</c:v>
                </c:pt>
                <c:pt idx="107">
                  <c:v>15.975000000000001</c:v>
                </c:pt>
                <c:pt idx="108">
                  <c:v>16.125</c:v>
                </c:pt>
                <c:pt idx="109">
                  <c:v>16.274999999999999</c:v>
                </c:pt>
                <c:pt idx="110">
                  <c:v>16.424999999999997</c:v>
                </c:pt>
                <c:pt idx="111">
                  <c:v>16.574999999999999</c:v>
                </c:pt>
                <c:pt idx="112">
                  <c:v>16.724999999999998</c:v>
                </c:pt>
                <c:pt idx="113">
                  <c:v>16.875</c:v>
                </c:pt>
                <c:pt idx="114">
                  <c:v>17.024999999999999</c:v>
                </c:pt>
                <c:pt idx="115">
                  <c:v>17.175000000000001</c:v>
                </c:pt>
                <c:pt idx="116">
                  <c:v>17.324999999999999</c:v>
                </c:pt>
                <c:pt idx="117">
                  <c:v>17.474999999999998</c:v>
                </c:pt>
                <c:pt idx="118">
                  <c:v>17.625</c:v>
                </c:pt>
                <c:pt idx="119">
                  <c:v>17.774999999999999</c:v>
                </c:pt>
                <c:pt idx="120">
                  <c:v>17.924999999999997</c:v>
                </c:pt>
                <c:pt idx="121">
                  <c:v>18.074999999999999</c:v>
                </c:pt>
                <c:pt idx="122">
                  <c:v>18.224999999999998</c:v>
                </c:pt>
                <c:pt idx="123">
                  <c:v>18.375</c:v>
                </c:pt>
                <c:pt idx="124">
                  <c:v>18.524999999999999</c:v>
                </c:pt>
                <c:pt idx="125">
                  <c:v>18.675000000000001</c:v>
                </c:pt>
                <c:pt idx="126">
                  <c:v>18.824999999999999</c:v>
                </c:pt>
                <c:pt idx="127">
                  <c:v>18.974999999999998</c:v>
                </c:pt>
                <c:pt idx="128">
                  <c:v>19.125</c:v>
                </c:pt>
                <c:pt idx="129">
                  <c:v>19.274999999999999</c:v>
                </c:pt>
                <c:pt idx="130">
                  <c:v>19.424999999999997</c:v>
                </c:pt>
                <c:pt idx="131">
                  <c:v>19.574999999999999</c:v>
                </c:pt>
                <c:pt idx="132">
                  <c:v>19.724999999999998</c:v>
                </c:pt>
                <c:pt idx="133">
                  <c:v>19.875</c:v>
                </c:pt>
                <c:pt idx="134">
                  <c:v>20.024999999999999</c:v>
                </c:pt>
                <c:pt idx="135">
                  <c:v>20.175000000000001</c:v>
                </c:pt>
                <c:pt idx="136">
                  <c:v>20.324999999999999</c:v>
                </c:pt>
                <c:pt idx="137">
                  <c:v>20.474999999999998</c:v>
                </c:pt>
                <c:pt idx="138">
                  <c:v>20.625</c:v>
                </c:pt>
                <c:pt idx="139">
                  <c:v>20.774999999999999</c:v>
                </c:pt>
                <c:pt idx="140">
                  <c:v>20.924999999999997</c:v>
                </c:pt>
                <c:pt idx="141">
                  <c:v>21.074999999999999</c:v>
                </c:pt>
                <c:pt idx="142">
                  <c:v>21.224999999999998</c:v>
                </c:pt>
                <c:pt idx="143">
                  <c:v>21.375</c:v>
                </c:pt>
                <c:pt idx="144">
                  <c:v>21.524999999999999</c:v>
                </c:pt>
                <c:pt idx="145">
                  <c:v>21.675000000000001</c:v>
                </c:pt>
                <c:pt idx="146">
                  <c:v>21.824999999999999</c:v>
                </c:pt>
                <c:pt idx="147">
                  <c:v>21.974999999999998</c:v>
                </c:pt>
                <c:pt idx="148">
                  <c:v>22.125</c:v>
                </c:pt>
                <c:pt idx="149">
                  <c:v>22.274999999999999</c:v>
                </c:pt>
                <c:pt idx="150">
                  <c:v>22.424999999999997</c:v>
                </c:pt>
                <c:pt idx="151">
                  <c:v>22.574999999999999</c:v>
                </c:pt>
                <c:pt idx="152">
                  <c:v>22.724999999999998</c:v>
                </c:pt>
                <c:pt idx="153">
                  <c:v>22.875</c:v>
                </c:pt>
                <c:pt idx="154">
                  <c:v>23.024999999999999</c:v>
                </c:pt>
                <c:pt idx="155">
                  <c:v>23.175000000000001</c:v>
                </c:pt>
                <c:pt idx="156">
                  <c:v>23.324999999999999</c:v>
                </c:pt>
                <c:pt idx="157">
                  <c:v>23.474999999999998</c:v>
                </c:pt>
                <c:pt idx="158">
                  <c:v>23.625</c:v>
                </c:pt>
                <c:pt idx="159">
                  <c:v>23.774999999999999</c:v>
                </c:pt>
                <c:pt idx="160">
                  <c:v>23.924999999999997</c:v>
                </c:pt>
                <c:pt idx="161">
                  <c:v>24.074999999999999</c:v>
                </c:pt>
                <c:pt idx="162">
                  <c:v>24.224999999999998</c:v>
                </c:pt>
                <c:pt idx="163">
                  <c:v>24.375</c:v>
                </c:pt>
                <c:pt idx="164">
                  <c:v>24.524999999999999</c:v>
                </c:pt>
                <c:pt idx="165">
                  <c:v>24.675000000000001</c:v>
                </c:pt>
                <c:pt idx="166">
                  <c:v>24.824999999999999</c:v>
                </c:pt>
                <c:pt idx="167">
                  <c:v>24.974999999999998</c:v>
                </c:pt>
                <c:pt idx="168">
                  <c:v>25.125</c:v>
                </c:pt>
                <c:pt idx="169">
                  <c:v>25.274999999999999</c:v>
                </c:pt>
                <c:pt idx="170">
                  <c:v>25.424999999999997</c:v>
                </c:pt>
                <c:pt idx="171">
                  <c:v>25.574999999999999</c:v>
                </c:pt>
                <c:pt idx="172">
                  <c:v>25.724999999999998</c:v>
                </c:pt>
                <c:pt idx="173">
                  <c:v>25.875</c:v>
                </c:pt>
                <c:pt idx="174">
                  <c:v>26.024999999999999</c:v>
                </c:pt>
                <c:pt idx="175">
                  <c:v>26.175000000000001</c:v>
                </c:pt>
                <c:pt idx="176">
                  <c:v>26.324999999999999</c:v>
                </c:pt>
                <c:pt idx="177">
                  <c:v>26.474999999999998</c:v>
                </c:pt>
                <c:pt idx="178">
                  <c:v>26.625</c:v>
                </c:pt>
                <c:pt idx="179">
                  <c:v>26.774999999999999</c:v>
                </c:pt>
                <c:pt idx="180">
                  <c:v>26.924999999999997</c:v>
                </c:pt>
                <c:pt idx="181">
                  <c:v>27.074999999999999</c:v>
                </c:pt>
                <c:pt idx="182">
                  <c:v>27.224999999999998</c:v>
                </c:pt>
                <c:pt idx="183">
                  <c:v>27.375</c:v>
                </c:pt>
                <c:pt idx="184">
                  <c:v>27.524999999999999</c:v>
                </c:pt>
                <c:pt idx="185">
                  <c:v>27.675000000000001</c:v>
                </c:pt>
                <c:pt idx="186">
                  <c:v>27.824999999999999</c:v>
                </c:pt>
                <c:pt idx="187">
                  <c:v>27.974999999999998</c:v>
                </c:pt>
                <c:pt idx="188">
                  <c:v>28.125</c:v>
                </c:pt>
                <c:pt idx="189">
                  <c:v>28.274999999999999</c:v>
                </c:pt>
                <c:pt idx="190">
                  <c:v>28.424999999999997</c:v>
                </c:pt>
                <c:pt idx="191">
                  <c:v>28.574999999999999</c:v>
                </c:pt>
                <c:pt idx="192">
                  <c:v>28.724999999999998</c:v>
                </c:pt>
                <c:pt idx="193">
                  <c:v>28.875</c:v>
                </c:pt>
                <c:pt idx="194">
                  <c:v>29.024999999999999</c:v>
                </c:pt>
                <c:pt idx="195">
                  <c:v>29.175000000000001</c:v>
                </c:pt>
                <c:pt idx="196">
                  <c:v>29.324999999999999</c:v>
                </c:pt>
                <c:pt idx="197">
                  <c:v>29.474999999999998</c:v>
                </c:pt>
                <c:pt idx="198">
                  <c:v>29.625</c:v>
                </c:pt>
                <c:pt idx="199">
                  <c:v>29.774999999999999</c:v>
                </c:pt>
                <c:pt idx="200">
                  <c:v>29.924999999999997</c:v>
                </c:pt>
                <c:pt idx="201">
                  <c:v>30.074999999999999</c:v>
                </c:pt>
                <c:pt idx="202">
                  <c:v>30.224999999999998</c:v>
                </c:pt>
                <c:pt idx="203">
                  <c:v>30.375</c:v>
                </c:pt>
                <c:pt idx="204">
                  <c:v>30.524999999999999</c:v>
                </c:pt>
                <c:pt idx="205">
                  <c:v>30.675000000000001</c:v>
                </c:pt>
                <c:pt idx="206">
                  <c:v>30.824999999999999</c:v>
                </c:pt>
                <c:pt idx="207">
                  <c:v>30.974999999999998</c:v>
                </c:pt>
                <c:pt idx="208">
                  <c:v>31.125</c:v>
                </c:pt>
                <c:pt idx="209">
                  <c:v>31.274999999999999</c:v>
                </c:pt>
                <c:pt idx="210">
                  <c:v>31.424999999999997</c:v>
                </c:pt>
                <c:pt idx="211">
                  <c:v>31.574999999999999</c:v>
                </c:pt>
                <c:pt idx="212">
                  <c:v>31.724999999999998</c:v>
                </c:pt>
                <c:pt idx="213">
                  <c:v>31.875</c:v>
                </c:pt>
                <c:pt idx="214">
                  <c:v>32.025000000000006</c:v>
                </c:pt>
                <c:pt idx="215">
                  <c:v>32.175000000000004</c:v>
                </c:pt>
                <c:pt idx="216">
                  <c:v>32.325000000000003</c:v>
                </c:pt>
                <c:pt idx="217">
                  <c:v>32.475000000000001</c:v>
                </c:pt>
                <c:pt idx="218">
                  <c:v>32.625000000000007</c:v>
                </c:pt>
                <c:pt idx="219">
                  <c:v>32.775000000000006</c:v>
                </c:pt>
                <c:pt idx="220">
                  <c:v>32.925000000000004</c:v>
                </c:pt>
                <c:pt idx="221">
                  <c:v>33.075000000000003</c:v>
                </c:pt>
                <c:pt idx="222">
                  <c:v>33.225000000000009</c:v>
                </c:pt>
                <c:pt idx="223">
                  <c:v>33.375</c:v>
                </c:pt>
                <c:pt idx="224">
                  <c:v>33.525000000000006</c:v>
                </c:pt>
                <c:pt idx="225">
                  <c:v>33.675000000000004</c:v>
                </c:pt>
                <c:pt idx="226">
                  <c:v>33.825000000000003</c:v>
                </c:pt>
                <c:pt idx="227">
                  <c:v>33.975000000000001</c:v>
                </c:pt>
                <c:pt idx="228">
                  <c:v>34.125000000000007</c:v>
                </c:pt>
                <c:pt idx="229">
                  <c:v>34.275000000000006</c:v>
                </c:pt>
                <c:pt idx="230">
                  <c:v>34.425000000000004</c:v>
                </c:pt>
                <c:pt idx="231">
                  <c:v>34.575000000000003</c:v>
                </c:pt>
                <c:pt idx="232">
                  <c:v>34.725000000000009</c:v>
                </c:pt>
                <c:pt idx="233">
                  <c:v>34.875</c:v>
                </c:pt>
                <c:pt idx="234">
                  <c:v>35.025000000000006</c:v>
                </c:pt>
                <c:pt idx="235">
                  <c:v>35.175000000000004</c:v>
                </c:pt>
                <c:pt idx="236">
                  <c:v>35.325000000000003</c:v>
                </c:pt>
                <c:pt idx="237">
                  <c:v>35.475000000000001</c:v>
                </c:pt>
                <c:pt idx="238">
                  <c:v>35.625000000000007</c:v>
                </c:pt>
                <c:pt idx="239">
                  <c:v>35.775000000000006</c:v>
                </c:pt>
                <c:pt idx="240">
                  <c:v>35.925000000000004</c:v>
                </c:pt>
                <c:pt idx="241">
                  <c:v>36.075000000000003</c:v>
                </c:pt>
                <c:pt idx="242">
                  <c:v>36.225000000000009</c:v>
                </c:pt>
                <c:pt idx="243">
                  <c:v>36.375</c:v>
                </c:pt>
                <c:pt idx="244">
                  <c:v>36.525000000000006</c:v>
                </c:pt>
                <c:pt idx="245">
                  <c:v>36.675000000000004</c:v>
                </c:pt>
                <c:pt idx="246">
                  <c:v>36.825000000000003</c:v>
                </c:pt>
                <c:pt idx="247">
                  <c:v>36.975000000000001</c:v>
                </c:pt>
                <c:pt idx="248">
                  <c:v>37.125000000000007</c:v>
                </c:pt>
                <c:pt idx="249">
                  <c:v>37.275000000000006</c:v>
                </c:pt>
                <c:pt idx="250">
                  <c:v>37.425000000000004</c:v>
                </c:pt>
                <c:pt idx="251">
                  <c:v>37.575000000000003</c:v>
                </c:pt>
                <c:pt idx="252">
                  <c:v>37.725000000000009</c:v>
                </c:pt>
                <c:pt idx="253">
                  <c:v>37.875</c:v>
                </c:pt>
                <c:pt idx="254">
                  <c:v>38.025000000000006</c:v>
                </c:pt>
                <c:pt idx="255">
                  <c:v>38.175000000000004</c:v>
                </c:pt>
                <c:pt idx="256">
                  <c:v>38.325000000000003</c:v>
                </c:pt>
                <c:pt idx="257">
                  <c:v>38.475000000000001</c:v>
                </c:pt>
                <c:pt idx="258">
                  <c:v>38.625000000000007</c:v>
                </c:pt>
                <c:pt idx="259">
                  <c:v>38.775000000000006</c:v>
                </c:pt>
                <c:pt idx="260">
                  <c:v>38.925000000000004</c:v>
                </c:pt>
                <c:pt idx="261">
                  <c:v>39.075000000000003</c:v>
                </c:pt>
                <c:pt idx="262">
                  <c:v>39.225000000000009</c:v>
                </c:pt>
                <c:pt idx="263">
                  <c:v>39.375</c:v>
                </c:pt>
                <c:pt idx="264">
                  <c:v>39.525000000000006</c:v>
                </c:pt>
                <c:pt idx="265">
                  <c:v>39.675000000000004</c:v>
                </c:pt>
                <c:pt idx="266">
                  <c:v>39.825000000000003</c:v>
                </c:pt>
                <c:pt idx="267">
                  <c:v>39.975000000000001</c:v>
                </c:pt>
                <c:pt idx="268">
                  <c:v>40.125000000000007</c:v>
                </c:pt>
                <c:pt idx="269">
                  <c:v>40.275000000000006</c:v>
                </c:pt>
                <c:pt idx="270">
                  <c:v>40.425000000000004</c:v>
                </c:pt>
                <c:pt idx="271">
                  <c:v>40.575000000000003</c:v>
                </c:pt>
                <c:pt idx="272">
                  <c:v>40.725000000000009</c:v>
                </c:pt>
                <c:pt idx="273">
                  <c:v>40.875</c:v>
                </c:pt>
                <c:pt idx="274">
                  <c:v>41.025000000000006</c:v>
                </c:pt>
                <c:pt idx="275">
                  <c:v>41.175000000000004</c:v>
                </c:pt>
                <c:pt idx="276">
                  <c:v>41.325000000000003</c:v>
                </c:pt>
                <c:pt idx="277">
                  <c:v>41.475000000000001</c:v>
                </c:pt>
                <c:pt idx="278">
                  <c:v>41.625000000000007</c:v>
                </c:pt>
                <c:pt idx="279">
                  <c:v>41.775000000000006</c:v>
                </c:pt>
                <c:pt idx="280">
                  <c:v>41.925000000000004</c:v>
                </c:pt>
                <c:pt idx="281">
                  <c:v>42.075000000000003</c:v>
                </c:pt>
                <c:pt idx="282">
                  <c:v>42.225000000000009</c:v>
                </c:pt>
                <c:pt idx="283">
                  <c:v>42.375</c:v>
                </c:pt>
                <c:pt idx="284">
                  <c:v>42.525000000000006</c:v>
                </c:pt>
                <c:pt idx="285">
                  <c:v>42.675000000000004</c:v>
                </c:pt>
                <c:pt idx="286">
                  <c:v>42.825000000000003</c:v>
                </c:pt>
                <c:pt idx="287">
                  <c:v>42.975000000000001</c:v>
                </c:pt>
                <c:pt idx="288">
                  <c:v>43.125000000000007</c:v>
                </c:pt>
                <c:pt idx="289">
                  <c:v>43.275000000000006</c:v>
                </c:pt>
                <c:pt idx="290">
                  <c:v>43.425000000000004</c:v>
                </c:pt>
                <c:pt idx="291">
                  <c:v>43.575000000000003</c:v>
                </c:pt>
                <c:pt idx="292">
                  <c:v>43.725000000000009</c:v>
                </c:pt>
                <c:pt idx="293">
                  <c:v>43.875</c:v>
                </c:pt>
                <c:pt idx="294">
                  <c:v>44.025000000000006</c:v>
                </c:pt>
                <c:pt idx="295">
                  <c:v>44.175000000000004</c:v>
                </c:pt>
                <c:pt idx="296">
                  <c:v>44.325000000000003</c:v>
                </c:pt>
                <c:pt idx="297">
                  <c:v>44.475000000000001</c:v>
                </c:pt>
                <c:pt idx="298">
                  <c:v>44.625000000000007</c:v>
                </c:pt>
                <c:pt idx="299">
                  <c:v>44.775000000000006</c:v>
                </c:pt>
                <c:pt idx="300">
                  <c:v>44.925000000000004</c:v>
                </c:pt>
                <c:pt idx="301">
                  <c:v>45.075000000000003</c:v>
                </c:pt>
                <c:pt idx="302">
                  <c:v>45.225000000000009</c:v>
                </c:pt>
                <c:pt idx="303">
                  <c:v>45.375</c:v>
                </c:pt>
                <c:pt idx="304">
                  <c:v>45.525000000000006</c:v>
                </c:pt>
                <c:pt idx="305">
                  <c:v>45.675000000000004</c:v>
                </c:pt>
                <c:pt idx="306">
                  <c:v>45.825000000000003</c:v>
                </c:pt>
                <c:pt idx="307">
                  <c:v>45.975000000000001</c:v>
                </c:pt>
                <c:pt idx="308">
                  <c:v>46.125000000000007</c:v>
                </c:pt>
                <c:pt idx="309">
                  <c:v>46.275000000000006</c:v>
                </c:pt>
                <c:pt idx="310">
                  <c:v>46.425000000000004</c:v>
                </c:pt>
                <c:pt idx="311">
                  <c:v>46.575000000000003</c:v>
                </c:pt>
                <c:pt idx="312">
                  <c:v>46.725000000000009</c:v>
                </c:pt>
                <c:pt idx="313">
                  <c:v>46.875</c:v>
                </c:pt>
                <c:pt idx="314">
                  <c:v>47.025000000000006</c:v>
                </c:pt>
                <c:pt idx="315">
                  <c:v>47.175000000000004</c:v>
                </c:pt>
                <c:pt idx="316">
                  <c:v>47.325000000000003</c:v>
                </c:pt>
                <c:pt idx="317">
                  <c:v>47.475000000000001</c:v>
                </c:pt>
                <c:pt idx="318">
                  <c:v>47.625000000000007</c:v>
                </c:pt>
                <c:pt idx="319">
                  <c:v>47.775000000000006</c:v>
                </c:pt>
                <c:pt idx="320">
                  <c:v>47.925000000000004</c:v>
                </c:pt>
                <c:pt idx="321">
                  <c:v>48.075000000000003</c:v>
                </c:pt>
                <c:pt idx="322">
                  <c:v>48.225000000000009</c:v>
                </c:pt>
                <c:pt idx="323">
                  <c:v>48.375</c:v>
                </c:pt>
                <c:pt idx="324">
                  <c:v>48.525000000000006</c:v>
                </c:pt>
                <c:pt idx="325">
                  <c:v>48.675000000000004</c:v>
                </c:pt>
                <c:pt idx="326">
                  <c:v>48.825000000000003</c:v>
                </c:pt>
                <c:pt idx="327">
                  <c:v>48.975000000000001</c:v>
                </c:pt>
                <c:pt idx="328">
                  <c:v>49.125000000000007</c:v>
                </c:pt>
                <c:pt idx="329">
                  <c:v>49.275000000000006</c:v>
                </c:pt>
                <c:pt idx="330">
                  <c:v>49.425000000000004</c:v>
                </c:pt>
                <c:pt idx="331">
                  <c:v>49.575000000000003</c:v>
                </c:pt>
                <c:pt idx="332">
                  <c:v>49.725000000000009</c:v>
                </c:pt>
                <c:pt idx="333">
                  <c:v>49.875</c:v>
                </c:pt>
                <c:pt idx="334">
                  <c:v>50.025000000000006</c:v>
                </c:pt>
                <c:pt idx="335">
                  <c:v>50.175000000000004</c:v>
                </c:pt>
                <c:pt idx="336">
                  <c:v>50.325000000000003</c:v>
                </c:pt>
                <c:pt idx="337">
                  <c:v>50.475000000000001</c:v>
                </c:pt>
                <c:pt idx="338">
                  <c:v>50.625000000000007</c:v>
                </c:pt>
                <c:pt idx="339">
                  <c:v>50.775000000000006</c:v>
                </c:pt>
                <c:pt idx="340">
                  <c:v>50.925000000000004</c:v>
                </c:pt>
                <c:pt idx="341">
                  <c:v>51.075000000000003</c:v>
                </c:pt>
                <c:pt idx="342">
                  <c:v>51.225000000000009</c:v>
                </c:pt>
                <c:pt idx="343">
                  <c:v>51.375</c:v>
                </c:pt>
                <c:pt idx="344">
                  <c:v>51.525000000000006</c:v>
                </c:pt>
                <c:pt idx="345">
                  <c:v>51.675000000000004</c:v>
                </c:pt>
                <c:pt idx="346">
                  <c:v>51.825000000000003</c:v>
                </c:pt>
                <c:pt idx="347">
                  <c:v>51.975000000000001</c:v>
                </c:pt>
                <c:pt idx="348">
                  <c:v>52.125000000000007</c:v>
                </c:pt>
                <c:pt idx="349">
                  <c:v>52.275000000000006</c:v>
                </c:pt>
                <c:pt idx="350">
                  <c:v>52.425000000000004</c:v>
                </c:pt>
                <c:pt idx="351">
                  <c:v>52.575000000000003</c:v>
                </c:pt>
                <c:pt idx="352">
                  <c:v>52.725000000000009</c:v>
                </c:pt>
                <c:pt idx="353">
                  <c:v>52.875</c:v>
                </c:pt>
                <c:pt idx="354">
                  <c:v>53.025000000000006</c:v>
                </c:pt>
                <c:pt idx="355">
                  <c:v>53.175000000000004</c:v>
                </c:pt>
                <c:pt idx="356">
                  <c:v>53.325000000000003</c:v>
                </c:pt>
                <c:pt idx="357">
                  <c:v>53.475000000000001</c:v>
                </c:pt>
                <c:pt idx="358">
                  <c:v>53.625000000000007</c:v>
                </c:pt>
                <c:pt idx="359">
                  <c:v>53.775000000000006</c:v>
                </c:pt>
                <c:pt idx="360">
                  <c:v>53.925000000000004</c:v>
                </c:pt>
                <c:pt idx="361">
                  <c:v>54.075000000000003</c:v>
                </c:pt>
                <c:pt idx="362">
                  <c:v>54.225000000000009</c:v>
                </c:pt>
                <c:pt idx="363">
                  <c:v>54.375</c:v>
                </c:pt>
                <c:pt idx="364">
                  <c:v>54.525000000000006</c:v>
                </c:pt>
                <c:pt idx="365">
                  <c:v>54.675000000000004</c:v>
                </c:pt>
                <c:pt idx="366">
                  <c:v>54.825000000000003</c:v>
                </c:pt>
                <c:pt idx="367">
                  <c:v>54.975000000000001</c:v>
                </c:pt>
                <c:pt idx="368">
                  <c:v>55.125000000000007</c:v>
                </c:pt>
                <c:pt idx="369">
                  <c:v>55.275000000000006</c:v>
                </c:pt>
                <c:pt idx="370">
                  <c:v>55.425000000000004</c:v>
                </c:pt>
                <c:pt idx="371">
                  <c:v>55.575000000000003</c:v>
                </c:pt>
                <c:pt idx="372">
                  <c:v>55.725000000000009</c:v>
                </c:pt>
                <c:pt idx="373">
                  <c:v>55.875</c:v>
                </c:pt>
                <c:pt idx="374">
                  <c:v>56.025000000000006</c:v>
                </c:pt>
                <c:pt idx="375">
                  <c:v>56.175000000000004</c:v>
                </c:pt>
                <c:pt idx="376">
                  <c:v>56.325000000000003</c:v>
                </c:pt>
                <c:pt idx="377">
                  <c:v>56.475000000000001</c:v>
                </c:pt>
                <c:pt idx="378">
                  <c:v>56.625000000000007</c:v>
                </c:pt>
                <c:pt idx="379">
                  <c:v>56.775000000000006</c:v>
                </c:pt>
                <c:pt idx="380">
                  <c:v>56.925000000000004</c:v>
                </c:pt>
                <c:pt idx="381">
                  <c:v>57.075000000000003</c:v>
                </c:pt>
                <c:pt idx="382">
                  <c:v>57.225000000000009</c:v>
                </c:pt>
                <c:pt idx="383">
                  <c:v>57.375</c:v>
                </c:pt>
                <c:pt idx="384">
                  <c:v>57.525000000000006</c:v>
                </c:pt>
                <c:pt idx="385">
                  <c:v>57.675000000000004</c:v>
                </c:pt>
                <c:pt idx="386">
                  <c:v>57.825000000000003</c:v>
                </c:pt>
                <c:pt idx="387">
                  <c:v>57.975000000000001</c:v>
                </c:pt>
                <c:pt idx="388">
                  <c:v>58.125000000000007</c:v>
                </c:pt>
                <c:pt idx="389">
                  <c:v>58.275000000000006</c:v>
                </c:pt>
                <c:pt idx="390">
                  <c:v>58.425000000000004</c:v>
                </c:pt>
                <c:pt idx="391">
                  <c:v>58.575000000000003</c:v>
                </c:pt>
                <c:pt idx="392">
                  <c:v>58.725000000000009</c:v>
                </c:pt>
                <c:pt idx="393">
                  <c:v>58.875</c:v>
                </c:pt>
                <c:pt idx="394">
                  <c:v>59.025000000000006</c:v>
                </c:pt>
                <c:pt idx="395">
                  <c:v>59.175000000000004</c:v>
                </c:pt>
                <c:pt idx="396">
                  <c:v>59.325000000000003</c:v>
                </c:pt>
                <c:pt idx="397">
                  <c:v>59.475000000000001</c:v>
                </c:pt>
                <c:pt idx="398">
                  <c:v>59.625000000000007</c:v>
                </c:pt>
                <c:pt idx="399">
                  <c:v>59.775000000000006</c:v>
                </c:pt>
                <c:pt idx="400">
                  <c:v>59.925000000000004</c:v>
                </c:pt>
                <c:pt idx="401">
                  <c:v>60.075000000000003</c:v>
                </c:pt>
                <c:pt idx="402">
                  <c:v>60.225000000000009</c:v>
                </c:pt>
                <c:pt idx="403">
                  <c:v>60.375</c:v>
                </c:pt>
                <c:pt idx="404">
                  <c:v>60.525000000000006</c:v>
                </c:pt>
                <c:pt idx="405">
                  <c:v>60.675000000000004</c:v>
                </c:pt>
                <c:pt idx="406">
                  <c:v>60.825000000000003</c:v>
                </c:pt>
                <c:pt idx="407">
                  <c:v>60.975000000000001</c:v>
                </c:pt>
                <c:pt idx="408">
                  <c:v>61.125000000000007</c:v>
                </c:pt>
                <c:pt idx="409">
                  <c:v>61.275000000000006</c:v>
                </c:pt>
                <c:pt idx="410">
                  <c:v>61.425000000000004</c:v>
                </c:pt>
                <c:pt idx="411">
                  <c:v>61.575000000000003</c:v>
                </c:pt>
                <c:pt idx="412">
                  <c:v>61.725000000000009</c:v>
                </c:pt>
                <c:pt idx="413">
                  <c:v>61.875</c:v>
                </c:pt>
                <c:pt idx="414">
                  <c:v>62.025000000000006</c:v>
                </c:pt>
                <c:pt idx="415">
                  <c:v>62.175000000000004</c:v>
                </c:pt>
                <c:pt idx="416">
                  <c:v>62.325000000000003</c:v>
                </c:pt>
                <c:pt idx="417">
                  <c:v>62.475000000000001</c:v>
                </c:pt>
                <c:pt idx="418">
                  <c:v>62.625000000000007</c:v>
                </c:pt>
                <c:pt idx="419">
                  <c:v>62.775000000000006</c:v>
                </c:pt>
                <c:pt idx="420">
                  <c:v>62.925000000000004</c:v>
                </c:pt>
                <c:pt idx="421">
                  <c:v>63.075000000000003</c:v>
                </c:pt>
                <c:pt idx="422">
                  <c:v>63.225000000000009</c:v>
                </c:pt>
                <c:pt idx="423">
                  <c:v>63.375</c:v>
                </c:pt>
                <c:pt idx="424">
                  <c:v>63.525000000000006</c:v>
                </c:pt>
                <c:pt idx="425">
                  <c:v>63.675000000000004</c:v>
                </c:pt>
                <c:pt idx="426">
                  <c:v>63.825000000000003</c:v>
                </c:pt>
                <c:pt idx="427">
                  <c:v>63.975000000000001</c:v>
                </c:pt>
                <c:pt idx="428">
                  <c:v>64.124999999999986</c:v>
                </c:pt>
                <c:pt idx="429">
                  <c:v>64.274999999999991</c:v>
                </c:pt>
                <c:pt idx="430">
                  <c:v>64.424999999999997</c:v>
                </c:pt>
                <c:pt idx="431">
                  <c:v>64.574999999999989</c:v>
                </c:pt>
                <c:pt idx="432">
                  <c:v>64.724999999999994</c:v>
                </c:pt>
                <c:pt idx="433">
                  <c:v>64.874999999999986</c:v>
                </c:pt>
                <c:pt idx="434">
                  <c:v>65.024999999999991</c:v>
                </c:pt>
                <c:pt idx="435">
                  <c:v>65.174999999999983</c:v>
                </c:pt>
                <c:pt idx="436">
                  <c:v>65.324999999999989</c:v>
                </c:pt>
                <c:pt idx="437">
                  <c:v>65.474999999999994</c:v>
                </c:pt>
                <c:pt idx="438">
                  <c:v>65.624999999999986</c:v>
                </c:pt>
                <c:pt idx="439">
                  <c:v>65.774999999999991</c:v>
                </c:pt>
                <c:pt idx="440">
                  <c:v>65.924999999999997</c:v>
                </c:pt>
                <c:pt idx="441">
                  <c:v>66.074999999999989</c:v>
                </c:pt>
                <c:pt idx="442">
                  <c:v>66.224999999999994</c:v>
                </c:pt>
                <c:pt idx="443">
                  <c:v>66.374999999999986</c:v>
                </c:pt>
                <c:pt idx="444">
                  <c:v>66.524999999999991</c:v>
                </c:pt>
                <c:pt idx="445">
                  <c:v>66.674999999999983</c:v>
                </c:pt>
                <c:pt idx="446">
                  <c:v>66.824999999999989</c:v>
                </c:pt>
                <c:pt idx="447">
                  <c:v>66.974999999999994</c:v>
                </c:pt>
                <c:pt idx="448">
                  <c:v>67.124999999999986</c:v>
                </c:pt>
                <c:pt idx="449">
                  <c:v>67.274999999999991</c:v>
                </c:pt>
                <c:pt idx="450">
                  <c:v>67.424999999999997</c:v>
                </c:pt>
                <c:pt idx="451">
                  <c:v>67.574999999999989</c:v>
                </c:pt>
                <c:pt idx="452">
                  <c:v>67.724999999999994</c:v>
                </c:pt>
                <c:pt idx="453">
                  <c:v>67.874999999999986</c:v>
                </c:pt>
                <c:pt idx="454">
                  <c:v>68.024999999999991</c:v>
                </c:pt>
                <c:pt idx="455">
                  <c:v>68.174999999999983</c:v>
                </c:pt>
                <c:pt idx="456">
                  <c:v>68.324999999999989</c:v>
                </c:pt>
                <c:pt idx="457">
                  <c:v>68.474999999999994</c:v>
                </c:pt>
                <c:pt idx="458">
                  <c:v>68.624999999999986</c:v>
                </c:pt>
                <c:pt idx="459">
                  <c:v>68.774999999999991</c:v>
                </c:pt>
                <c:pt idx="460">
                  <c:v>68.924999999999997</c:v>
                </c:pt>
                <c:pt idx="461">
                  <c:v>69.074999999999989</c:v>
                </c:pt>
                <c:pt idx="462">
                  <c:v>69.224999999999994</c:v>
                </c:pt>
                <c:pt idx="463">
                  <c:v>69.374999999999986</c:v>
                </c:pt>
                <c:pt idx="464">
                  <c:v>69.524999999999991</c:v>
                </c:pt>
                <c:pt idx="465">
                  <c:v>69.674999999999983</c:v>
                </c:pt>
                <c:pt idx="466">
                  <c:v>69.824999999999989</c:v>
                </c:pt>
                <c:pt idx="467">
                  <c:v>69.974999999999994</c:v>
                </c:pt>
                <c:pt idx="468">
                  <c:v>70.124999999999986</c:v>
                </c:pt>
                <c:pt idx="469">
                  <c:v>70.274999999999991</c:v>
                </c:pt>
                <c:pt idx="470">
                  <c:v>70.424999999999997</c:v>
                </c:pt>
                <c:pt idx="471">
                  <c:v>70.574999999999989</c:v>
                </c:pt>
                <c:pt idx="472">
                  <c:v>70.724999999999994</c:v>
                </c:pt>
                <c:pt idx="473">
                  <c:v>70.874999999999986</c:v>
                </c:pt>
                <c:pt idx="474">
                  <c:v>71.024999999999991</c:v>
                </c:pt>
                <c:pt idx="475">
                  <c:v>71.174999999999983</c:v>
                </c:pt>
                <c:pt idx="476">
                  <c:v>71.324999999999989</c:v>
                </c:pt>
                <c:pt idx="477">
                  <c:v>71.474999999999994</c:v>
                </c:pt>
                <c:pt idx="478">
                  <c:v>71.624999999999986</c:v>
                </c:pt>
                <c:pt idx="479">
                  <c:v>71.774999999999991</c:v>
                </c:pt>
                <c:pt idx="480">
                  <c:v>71.924999999999997</c:v>
                </c:pt>
                <c:pt idx="481">
                  <c:v>72.074999999999989</c:v>
                </c:pt>
                <c:pt idx="482">
                  <c:v>72.224999999999994</c:v>
                </c:pt>
                <c:pt idx="483">
                  <c:v>72.374999999999986</c:v>
                </c:pt>
                <c:pt idx="484">
                  <c:v>72.524999999999991</c:v>
                </c:pt>
                <c:pt idx="485">
                  <c:v>72.674999999999983</c:v>
                </c:pt>
                <c:pt idx="486">
                  <c:v>72.824999999999989</c:v>
                </c:pt>
                <c:pt idx="487">
                  <c:v>72.974999999999994</c:v>
                </c:pt>
                <c:pt idx="488">
                  <c:v>73.124999999999986</c:v>
                </c:pt>
                <c:pt idx="489">
                  <c:v>73.274999999999991</c:v>
                </c:pt>
                <c:pt idx="490">
                  <c:v>73.424999999999997</c:v>
                </c:pt>
                <c:pt idx="491">
                  <c:v>73.574999999999989</c:v>
                </c:pt>
                <c:pt idx="492">
                  <c:v>73.724999999999994</c:v>
                </c:pt>
                <c:pt idx="493">
                  <c:v>73.874999999999986</c:v>
                </c:pt>
                <c:pt idx="494">
                  <c:v>74.024999999999991</c:v>
                </c:pt>
                <c:pt idx="495">
                  <c:v>74.174999999999983</c:v>
                </c:pt>
                <c:pt idx="496">
                  <c:v>74.324999999999989</c:v>
                </c:pt>
                <c:pt idx="497">
                  <c:v>74.474999999999994</c:v>
                </c:pt>
                <c:pt idx="498">
                  <c:v>74.624999999999986</c:v>
                </c:pt>
                <c:pt idx="499">
                  <c:v>74.774999999999991</c:v>
                </c:pt>
                <c:pt idx="500">
                  <c:v>74.924999999999997</c:v>
                </c:pt>
                <c:pt idx="501">
                  <c:v>75.074999999999989</c:v>
                </c:pt>
                <c:pt idx="502">
                  <c:v>75.224999999999994</c:v>
                </c:pt>
                <c:pt idx="503">
                  <c:v>75.374999999999986</c:v>
                </c:pt>
                <c:pt idx="504">
                  <c:v>75.524999999999991</c:v>
                </c:pt>
                <c:pt idx="505">
                  <c:v>75.674999999999983</c:v>
                </c:pt>
                <c:pt idx="506">
                  <c:v>75.824999999999989</c:v>
                </c:pt>
                <c:pt idx="507">
                  <c:v>75.974999999999994</c:v>
                </c:pt>
                <c:pt idx="508">
                  <c:v>76.124999999999986</c:v>
                </c:pt>
                <c:pt idx="509">
                  <c:v>76.274999999999991</c:v>
                </c:pt>
                <c:pt idx="510">
                  <c:v>76.424999999999997</c:v>
                </c:pt>
                <c:pt idx="511">
                  <c:v>76.574999999999989</c:v>
                </c:pt>
                <c:pt idx="512">
                  <c:v>76.724999999999994</c:v>
                </c:pt>
                <c:pt idx="513">
                  <c:v>76.874999999999986</c:v>
                </c:pt>
                <c:pt idx="514">
                  <c:v>77.024999999999991</c:v>
                </c:pt>
                <c:pt idx="515">
                  <c:v>77.174999999999983</c:v>
                </c:pt>
                <c:pt idx="516">
                  <c:v>77.324999999999989</c:v>
                </c:pt>
                <c:pt idx="517">
                  <c:v>77.474999999999994</c:v>
                </c:pt>
                <c:pt idx="518">
                  <c:v>77.624999999999986</c:v>
                </c:pt>
                <c:pt idx="519">
                  <c:v>77.774999999999991</c:v>
                </c:pt>
                <c:pt idx="520">
                  <c:v>77.924999999999997</c:v>
                </c:pt>
                <c:pt idx="521">
                  <c:v>78.074999999999989</c:v>
                </c:pt>
                <c:pt idx="522">
                  <c:v>78.224999999999994</c:v>
                </c:pt>
                <c:pt idx="523">
                  <c:v>78.374999999999986</c:v>
                </c:pt>
                <c:pt idx="524">
                  <c:v>78.524999999999991</c:v>
                </c:pt>
                <c:pt idx="525">
                  <c:v>78.674999999999983</c:v>
                </c:pt>
                <c:pt idx="526">
                  <c:v>78.824999999999989</c:v>
                </c:pt>
                <c:pt idx="527">
                  <c:v>78.974999999999994</c:v>
                </c:pt>
                <c:pt idx="528">
                  <c:v>79.124999999999986</c:v>
                </c:pt>
                <c:pt idx="529">
                  <c:v>79.274999999999991</c:v>
                </c:pt>
                <c:pt idx="530">
                  <c:v>79.424999999999997</c:v>
                </c:pt>
                <c:pt idx="531">
                  <c:v>79.574999999999989</c:v>
                </c:pt>
                <c:pt idx="532">
                  <c:v>79.724999999999994</c:v>
                </c:pt>
                <c:pt idx="533">
                  <c:v>79.874999999999986</c:v>
                </c:pt>
                <c:pt idx="534">
                  <c:v>80.024999999999991</c:v>
                </c:pt>
                <c:pt idx="535">
                  <c:v>80.174999999999983</c:v>
                </c:pt>
                <c:pt idx="536">
                  <c:v>80.324999999999989</c:v>
                </c:pt>
                <c:pt idx="537">
                  <c:v>80.474999999999994</c:v>
                </c:pt>
                <c:pt idx="538">
                  <c:v>80.624999999999986</c:v>
                </c:pt>
                <c:pt idx="539">
                  <c:v>80.774999999999991</c:v>
                </c:pt>
                <c:pt idx="540">
                  <c:v>80.924999999999997</c:v>
                </c:pt>
                <c:pt idx="541">
                  <c:v>81.074999999999989</c:v>
                </c:pt>
                <c:pt idx="542">
                  <c:v>81.224999999999994</c:v>
                </c:pt>
                <c:pt idx="543">
                  <c:v>81.374999999999986</c:v>
                </c:pt>
                <c:pt idx="544">
                  <c:v>81.524999999999991</c:v>
                </c:pt>
                <c:pt idx="545">
                  <c:v>81.674999999999983</c:v>
                </c:pt>
                <c:pt idx="546">
                  <c:v>81.824999999999989</c:v>
                </c:pt>
                <c:pt idx="547">
                  <c:v>81.974999999999994</c:v>
                </c:pt>
                <c:pt idx="548">
                  <c:v>82.124999999999986</c:v>
                </c:pt>
                <c:pt idx="549">
                  <c:v>82.274999999999991</c:v>
                </c:pt>
                <c:pt idx="550">
                  <c:v>82.424999999999997</c:v>
                </c:pt>
                <c:pt idx="551">
                  <c:v>82.574999999999989</c:v>
                </c:pt>
                <c:pt idx="552">
                  <c:v>82.724999999999994</c:v>
                </c:pt>
                <c:pt idx="553">
                  <c:v>82.874999999999986</c:v>
                </c:pt>
                <c:pt idx="554">
                  <c:v>83.024999999999991</c:v>
                </c:pt>
                <c:pt idx="555">
                  <c:v>83.174999999999983</c:v>
                </c:pt>
                <c:pt idx="556">
                  <c:v>83.324999999999989</c:v>
                </c:pt>
                <c:pt idx="557">
                  <c:v>83.474999999999994</c:v>
                </c:pt>
                <c:pt idx="558">
                  <c:v>83.624999999999986</c:v>
                </c:pt>
                <c:pt idx="559">
                  <c:v>83.774999999999991</c:v>
                </c:pt>
                <c:pt idx="560">
                  <c:v>83.924999999999997</c:v>
                </c:pt>
                <c:pt idx="561">
                  <c:v>84.074999999999989</c:v>
                </c:pt>
                <c:pt idx="562">
                  <c:v>84.224999999999994</c:v>
                </c:pt>
                <c:pt idx="563">
                  <c:v>84.374999999999986</c:v>
                </c:pt>
                <c:pt idx="564">
                  <c:v>84.524999999999991</c:v>
                </c:pt>
                <c:pt idx="565">
                  <c:v>84.674999999999983</c:v>
                </c:pt>
                <c:pt idx="566">
                  <c:v>84.824999999999989</c:v>
                </c:pt>
                <c:pt idx="567">
                  <c:v>84.974999999999994</c:v>
                </c:pt>
                <c:pt idx="568">
                  <c:v>85.124999999999986</c:v>
                </c:pt>
                <c:pt idx="569">
                  <c:v>85.274999999999991</c:v>
                </c:pt>
                <c:pt idx="570">
                  <c:v>85.424999999999997</c:v>
                </c:pt>
                <c:pt idx="571">
                  <c:v>85.574999999999989</c:v>
                </c:pt>
                <c:pt idx="572">
                  <c:v>85.724999999999994</c:v>
                </c:pt>
                <c:pt idx="573">
                  <c:v>85.874999999999986</c:v>
                </c:pt>
                <c:pt idx="574">
                  <c:v>86.024999999999991</c:v>
                </c:pt>
                <c:pt idx="575">
                  <c:v>86.174999999999983</c:v>
                </c:pt>
                <c:pt idx="576">
                  <c:v>86.324999999999989</c:v>
                </c:pt>
                <c:pt idx="577">
                  <c:v>86.474999999999994</c:v>
                </c:pt>
                <c:pt idx="578">
                  <c:v>86.624999999999986</c:v>
                </c:pt>
                <c:pt idx="579">
                  <c:v>86.774999999999991</c:v>
                </c:pt>
                <c:pt idx="580">
                  <c:v>86.924999999999997</c:v>
                </c:pt>
                <c:pt idx="581">
                  <c:v>87.074999999999989</c:v>
                </c:pt>
                <c:pt idx="582">
                  <c:v>87.224999999999994</c:v>
                </c:pt>
                <c:pt idx="583">
                  <c:v>87.374999999999986</c:v>
                </c:pt>
                <c:pt idx="584">
                  <c:v>87.524999999999991</c:v>
                </c:pt>
                <c:pt idx="585">
                  <c:v>87.674999999999983</c:v>
                </c:pt>
                <c:pt idx="586">
                  <c:v>87.824999999999989</c:v>
                </c:pt>
                <c:pt idx="587">
                  <c:v>87.974999999999994</c:v>
                </c:pt>
                <c:pt idx="588">
                  <c:v>88.124999999999986</c:v>
                </c:pt>
                <c:pt idx="589">
                  <c:v>88.274999999999991</c:v>
                </c:pt>
                <c:pt idx="590">
                  <c:v>88.424999999999997</c:v>
                </c:pt>
                <c:pt idx="591">
                  <c:v>88.574999999999989</c:v>
                </c:pt>
                <c:pt idx="592">
                  <c:v>88.724999999999994</c:v>
                </c:pt>
                <c:pt idx="593">
                  <c:v>88.874999999999986</c:v>
                </c:pt>
                <c:pt idx="594">
                  <c:v>89.024999999999991</c:v>
                </c:pt>
                <c:pt idx="595">
                  <c:v>89.174999999999983</c:v>
                </c:pt>
                <c:pt idx="596">
                  <c:v>89.324999999999989</c:v>
                </c:pt>
                <c:pt idx="597">
                  <c:v>89.474999999999994</c:v>
                </c:pt>
                <c:pt idx="598">
                  <c:v>89.624999999999986</c:v>
                </c:pt>
                <c:pt idx="599">
                  <c:v>89.774999999999991</c:v>
                </c:pt>
                <c:pt idx="600">
                  <c:v>89.924999999999997</c:v>
                </c:pt>
                <c:pt idx="601">
                  <c:v>90.074999999999989</c:v>
                </c:pt>
                <c:pt idx="602">
                  <c:v>90.224999999999994</c:v>
                </c:pt>
                <c:pt idx="603">
                  <c:v>90.374999999999986</c:v>
                </c:pt>
                <c:pt idx="604">
                  <c:v>90.524999999999991</c:v>
                </c:pt>
                <c:pt idx="605">
                  <c:v>90.674999999999983</c:v>
                </c:pt>
                <c:pt idx="606">
                  <c:v>90.824999999999989</c:v>
                </c:pt>
                <c:pt idx="607">
                  <c:v>90.974999999999994</c:v>
                </c:pt>
                <c:pt idx="608">
                  <c:v>91.124999999999986</c:v>
                </c:pt>
                <c:pt idx="609">
                  <c:v>91.274999999999991</c:v>
                </c:pt>
                <c:pt idx="610">
                  <c:v>91.424999999999997</c:v>
                </c:pt>
                <c:pt idx="611">
                  <c:v>91.574999999999989</c:v>
                </c:pt>
                <c:pt idx="612">
                  <c:v>91.724999999999994</c:v>
                </c:pt>
                <c:pt idx="613">
                  <c:v>91.874999999999986</c:v>
                </c:pt>
                <c:pt idx="614">
                  <c:v>92.024999999999991</c:v>
                </c:pt>
                <c:pt idx="615">
                  <c:v>92.174999999999983</c:v>
                </c:pt>
                <c:pt idx="616">
                  <c:v>92.324999999999989</c:v>
                </c:pt>
                <c:pt idx="617">
                  <c:v>92.474999999999994</c:v>
                </c:pt>
                <c:pt idx="618">
                  <c:v>92.624999999999986</c:v>
                </c:pt>
                <c:pt idx="619">
                  <c:v>92.774999999999991</c:v>
                </c:pt>
                <c:pt idx="620">
                  <c:v>92.924999999999997</c:v>
                </c:pt>
                <c:pt idx="621">
                  <c:v>93.074999999999989</c:v>
                </c:pt>
                <c:pt idx="622">
                  <c:v>93.224999999999994</c:v>
                </c:pt>
                <c:pt idx="623">
                  <c:v>93.374999999999986</c:v>
                </c:pt>
                <c:pt idx="624">
                  <c:v>93.524999999999991</c:v>
                </c:pt>
                <c:pt idx="625">
                  <c:v>93.674999999999983</c:v>
                </c:pt>
                <c:pt idx="626">
                  <c:v>93.824999999999989</c:v>
                </c:pt>
                <c:pt idx="627">
                  <c:v>93.974999999999994</c:v>
                </c:pt>
                <c:pt idx="628">
                  <c:v>94.124999999999986</c:v>
                </c:pt>
                <c:pt idx="629">
                  <c:v>94.274999999999991</c:v>
                </c:pt>
                <c:pt idx="630">
                  <c:v>94.424999999999997</c:v>
                </c:pt>
                <c:pt idx="631">
                  <c:v>94.574999999999989</c:v>
                </c:pt>
                <c:pt idx="632">
                  <c:v>94.724999999999994</c:v>
                </c:pt>
                <c:pt idx="633">
                  <c:v>94.874999999999986</c:v>
                </c:pt>
                <c:pt idx="634">
                  <c:v>95.024999999999991</c:v>
                </c:pt>
                <c:pt idx="635">
                  <c:v>95.174999999999983</c:v>
                </c:pt>
                <c:pt idx="636">
                  <c:v>95.324999999999989</c:v>
                </c:pt>
                <c:pt idx="637">
                  <c:v>95.474999999999994</c:v>
                </c:pt>
                <c:pt idx="638">
                  <c:v>95.624999999999986</c:v>
                </c:pt>
                <c:pt idx="639">
                  <c:v>95.774999999999991</c:v>
                </c:pt>
                <c:pt idx="640">
                  <c:v>95.924999999999997</c:v>
                </c:pt>
                <c:pt idx="641">
                  <c:v>96.074999999999989</c:v>
                </c:pt>
                <c:pt idx="642">
                  <c:v>96.224999999999994</c:v>
                </c:pt>
                <c:pt idx="643">
                  <c:v>96.374999999999986</c:v>
                </c:pt>
                <c:pt idx="644">
                  <c:v>96.524999999999991</c:v>
                </c:pt>
                <c:pt idx="645">
                  <c:v>96.674999999999983</c:v>
                </c:pt>
                <c:pt idx="646">
                  <c:v>96.824999999999989</c:v>
                </c:pt>
                <c:pt idx="647">
                  <c:v>96.974999999999994</c:v>
                </c:pt>
                <c:pt idx="648">
                  <c:v>97.124999999999986</c:v>
                </c:pt>
                <c:pt idx="649">
                  <c:v>97.274999999999991</c:v>
                </c:pt>
                <c:pt idx="650">
                  <c:v>97.424999999999997</c:v>
                </c:pt>
                <c:pt idx="651">
                  <c:v>97.574999999999989</c:v>
                </c:pt>
                <c:pt idx="652">
                  <c:v>97.724999999999994</c:v>
                </c:pt>
                <c:pt idx="653">
                  <c:v>97.874999999999986</c:v>
                </c:pt>
                <c:pt idx="654">
                  <c:v>98.024999999999991</c:v>
                </c:pt>
                <c:pt idx="655">
                  <c:v>98.174999999999983</c:v>
                </c:pt>
                <c:pt idx="656">
                  <c:v>98.324999999999989</c:v>
                </c:pt>
                <c:pt idx="657">
                  <c:v>98.474999999999994</c:v>
                </c:pt>
                <c:pt idx="658">
                  <c:v>98.624999999999986</c:v>
                </c:pt>
                <c:pt idx="659">
                  <c:v>98.774999999999991</c:v>
                </c:pt>
                <c:pt idx="660">
                  <c:v>98.924999999999997</c:v>
                </c:pt>
                <c:pt idx="661">
                  <c:v>99.074999999999989</c:v>
                </c:pt>
                <c:pt idx="662">
                  <c:v>99.224999999999994</c:v>
                </c:pt>
                <c:pt idx="663">
                  <c:v>99.374999999999986</c:v>
                </c:pt>
                <c:pt idx="664">
                  <c:v>99.524999999999991</c:v>
                </c:pt>
                <c:pt idx="665">
                  <c:v>99.674999999999983</c:v>
                </c:pt>
                <c:pt idx="666">
                  <c:v>99.824999999999989</c:v>
                </c:pt>
                <c:pt idx="667">
                  <c:v>99.974999999999994</c:v>
                </c:pt>
                <c:pt idx="668">
                  <c:v>100.12499999999999</c:v>
                </c:pt>
                <c:pt idx="669">
                  <c:v>100.27500000000001</c:v>
                </c:pt>
                <c:pt idx="670">
                  <c:v>100.425</c:v>
                </c:pt>
                <c:pt idx="671">
                  <c:v>100.57499999999999</c:v>
                </c:pt>
                <c:pt idx="672">
                  <c:v>100.72499999999999</c:v>
                </c:pt>
                <c:pt idx="673">
                  <c:v>100.87499999999999</c:v>
                </c:pt>
                <c:pt idx="674">
                  <c:v>101.02500000000001</c:v>
                </c:pt>
                <c:pt idx="675">
                  <c:v>101.17499999999998</c:v>
                </c:pt>
                <c:pt idx="676">
                  <c:v>101.32499999999999</c:v>
                </c:pt>
                <c:pt idx="677">
                  <c:v>101.47499999999999</c:v>
                </c:pt>
                <c:pt idx="678">
                  <c:v>101.62499999999999</c:v>
                </c:pt>
                <c:pt idx="679">
                  <c:v>101.77500000000001</c:v>
                </c:pt>
                <c:pt idx="680">
                  <c:v>101.925</c:v>
                </c:pt>
                <c:pt idx="681">
                  <c:v>102.07499999999999</c:v>
                </c:pt>
                <c:pt idx="682">
                  <c:v>102.22499999999999</c:v>
                </c:pt>
                <c:pt idx="683">
                  <c:v>102.37499999999999</c:v>
                </c:pt>
                <c:pt idx="684">
                  <c:v>102.52500000000001</c:v>
                </c:pt>
                <c:pt idx="685">
                  <c:v>102.67499999999998</c:v>
                </c:pt>
                <c:pt idx="686">
                  <c:v>102.82499999999999</c:v>
                </c:pt>
                <c:pt idx="687">
                  <c:v>102.97499999999999</c:v>
                </c:pt>
                <c:pt idx="688">
                  <c:v>103.12499999999999</c:v>
                </c:pt>
                <c:pt idx="689">
                  <c:v>103.27500000000001</c:v>
                </c:pt>
                <c:pt idx="690">
                  <c:v>103.425</c:v>
                </c:pt>
                <c:pt idx="691">
                  <c:v>103.57499999999999</c:v>
                </c:pt>
                <c:pt idx="692">
                  <c:v>103.72499999999999</c:v>
                </c:pt>
                <c:pt idx="693">
                  <c:v>103.87499999999999</c:v>
                </c:pt>
                <c:pt idx="694">
                  <c:v>104.02500000000001</c:v>
                </c:pt>
                <c:pt idx="695">
                  <c:v>104.17499999999998</c:v>
                </c:pt>
                <c:pt idx="696">
                  <c:v>104.32499999999999</c:v>
                </c:pt>
                <c:pt idx="697">
                  <c:v>104.47499999999999</c:v>
                </c:pt>
                <c:pt idx="698">
                  <c:v>104.62499999999999</c:v>
                </c:pt>
                <c:pt idx="699">
                  <c:v>104.77500000000001</c:v>
                </c:pt>
                <c:pt idx="700">
                  <c:v>104.925</c:v>
                </c:pt>
                <c:pt idx="701">
                  <c:v>105.07499999999999</c:v>
                </c:pt>
                <c:pt idx="702">
                  <c:v>105.22499999999999</c:v>
                </c:pt>
                <c:pt idx="703">
                  <c:v>105.37499999999999</c:v>
                </c:pt>
                <c:pt idx="704">
                  <c:v>105.52500000000001</c:v>
                </c:pt>
                <c:pt idx="705">
                  <c:v>105.67499999999998</c:v>
                </c:pt>
                <c:pt idx="706">
                  <c:v>105.82499999999999</c:v>
                </c:pt>
                <c:pt idx="707">
                  <c:v>105.97499999999999</c:v>
                </c:pt>
                <c:pt idx="708">
                  <c:v>106.12499999999999</c:v>
                </c:pt>
                <c:pt idx="709">
                  <c:v>106.27500000000001</c:v>
                </c:pt>
                <c:pt idx="710">
                  <c:v>106.425</c:v>
                </c:pt>
                <c:pt idx="711">
                  <c:v>106.57499999999999</c:v>
                </c:pt>
                <c:pt idx="712">
                  <c:v>106.72499999999999</c:v>
                </c:pt>
                <c:pt idx="713">
                  <c:v>106.87499999999999</c:v>
                </c:pt>
                <c:pt idx="714">
                  <c:v>107.02500000000001</c:v>
                </c:pt>
                <c:pt idx="715">
                  <c:v>107.17499999999998</c:v>
                </c:pt>
                <c:pt idx="716">
                  <c:v>107.32499999999999</c:v>
                </c:pt>
                <c:pt idx="717">
                  <c:v>107.47499999999999</c:v>
                </c:pt>
                <c:pt idx="718">
                  <c:v>107.62499999999999</c:v>
                </c:pt>
                <c:pt idx="719">
                  <c:v>107.77500000000001</c:v>
                </c:pt>
                <c:pt idx="720">
                  <c:v>107.925</c:v>
                </c:pt>
                <c:pt idx="721">
                  <c:v>108.07499999999999</c:v>
                </c:pt>
                <c:pt idx="722">
                  <c:v>108.22499999999999</c:v>
                </c:pt>
                <c:pt idx="723">
                  <c:v>108.37499999999999</c:v>
                </c:pt>
                <c:pt idx="724">
                  <c:v>108.52500000000001</c:v>
                </c:pt>
                <c:pt idx="725">
                  <c:v>108.67499999999998</c:v>
                </c:pt>
                <c:pt idx="726">
                  <c:v>108.82499999999999</c:v>
                </c:pt>
                <c:pt idx="727">
                  <c:v>108.97499999999999</c:v>
                </c:pt>
                <c:pt idx="728">
                  <c:v>109.12499999999999</c:v>
                </c:pt>
                <c:pt idx="729">
                  <c:v>109.27500000000001</c:v>
                </c:pt>
                <c:pt idx="730">
                  <c:v>109.425</c:v>
                </c:pt>
                <c:pt idx="731">
                  <c:v>109.57499999999999</c:v>
                </c:pt>
                <c:pt idx="732">
                  <c:v>109.72499999999999</c:v>
                </c:pt>
                <c:pt idx="733">
                  <c:v>109.87499999999999</c:v>
                </c:pt>
                <c:pt idx="734">
                  <c:v>110.02500000000001</c:v>
                </c:pt>
                <c:pt idx="735">
                  <c:v>110.17499999999998</c:v>
                </c:pt>
                <c:pt idx="736">
                  <c:v>110.32499999999999</c:v>
                </c:pt>
                <c:pt idx="737">
                  <c:v>110.47499999999999</c:v>
                </c:pt>
                <c:pt idx="738">
                  <c:v>110.62499999999999</c:v>
                </c:pt>
                <c:pt idx="739">
                  <c:v>110.77500000000001</c:v>
                </c:pt>
                <c:pt idx="740">
                  <c:v>110.925</c:v>
                </c:pt>
                <c:pt idx="741">
                  <c:v>111.07499999999999</c:v>
                </c:pt>
                <c:pt idx="742">
                  <c:v>111.22499999999999</c:v>
                </c:pt>
                <c:pt idx="743">
                  <c:v>111.37499999999999</c:v>
                </c:pt>
                <c:pt idx="744">
                  <c:v>111.52500000000001</c:v>
                </c:pt>
                <c:pt idx="745">
                  <c:v>111.67499999999998</c:v>
                </c:pt>
                <c:pt idx="746">
                  <c:v>111.82499999999999</c:v>
                </c:pt>
                <c:pt idx="747">
                  <c:v>111.97499999999999</c:v>
                </c:pt>
                <c:pt idx="748">
                  <c:v>112.12499999999999</c:v>
                </c:pt>
                <c:pt idx="749">
                  <c:v>112.27500000000001</c:v>
                </c:pt>
                <c:pt idx="750">
                  <c:v>112.425</c:v>
                </c:pt>
                <c:pt idx="751">
                  <c:v>112.57499999999999</c:v>
                </c:pt>
                <c:pt idx="752">
                  <c:v>112.72499999999999</c:v>
                </c:pt>
                <c:pt idx="753">
                  <c:v>112.87499999999999</c:v>
                </c:pt>
                <c:pt idx="754">
                  <c:v>113.02500000000001</c:v>
                </c:pt>
                <c:pt idx="755">
                  <c:v>113.17499999999998</c:v>
                </c:pt>
                <c:pt idx="756">
                  <c:v>113.32499999999999</c:v>
                </c:pt>
                <c:pt idx="757">
                  <c:v>113.47499999999999</c:v>
                </c:pt>
                <c:pt idx="758">
                  <c:v>113.62499999999999</c:v>
                </c:pt>
                <c:pt idx="759">
                  <c:v>113.77500000000001</c:v>
                </c:pt>
                <c:pt idx="760">
                  <c:v>113.925</c:v>
                </c:pt>
                <c:pt idx="761">
                  <c:v>114.07499999999999</c:v>
                </c:pt>
                <c:pt idx="762">
                  <c:v>114.22499999999999</c:v>
                </c:pt>
                <c:pt idx="763">
                  <c:v>114.37499999999999</c:v>
                </c:pt>
                <c:pt idx="764">
                  <c:v>114.52500000000001</c:v>
                </c:pt>
                <c:pt idx="765">
                  <c:v>114.67499999999998</c:v>
                </c:pt>
                <c:pt idx="766">
                  <c:v>114.82499999999999</c:v>
                </c:pt>
                <c:pt idx="767">
                  <c:v>114.97499999999999</c:v>
                </c:pt>
                <c:pt idx="768">
                  <c:v>115.12499999999999</c:v>
                </c:pt>
                <c:pt idx="769">
                  <c:v>115.27500000000001</c:v>
                </c:pt>
                <c:pt idx="770">
                  <c:v>115.425</c:v>
                </c:pt>
                <c:pt idx="771">
                  <c:v>115.57499999999999</c:v>
                </c:pt>
                <c:pt idx="772">
                  <c:v>115.72499999999999</c:v>
                </c:pt>
                <c:pt idx="773">
                  <c:v>115.87499999999999</c:v>
                </c:pt>
                <c:pt idx="774">
                  <c:v>116.02500000000001</c:v>
                </c:pt>
                <c:pt idx="775">
                  <c:v>116.17499999999998</c:v>
                </c:pt>
                <c:pt idx="776">
                  <c:v>116.32499999999999</c:v>
                </c:pt>
                <c:pt idx="777">
                  <c:v>116.47499999999999</c:v>
                </c:pt>
                <c:pt idx="778">
                  <c:v>116.62499999999999</c:v>
                </c:pt>
                <c:pt idx="779">
                  <c:v>116.77500000000001</c:v>
                </c:pt>
                <c:pt idx="780">
                  <c:v>116.925</c:v>
                </c:pt>
                <c:pt idx="781">
                  <c:v>117.07499999999999</c:v>
                </c:pt>
                <c:pt idx="782">
                  <c:v>117.22499999999999</c:v>
                </c:pt>
                <c:pt idx="783">
                  <c:v>117.37499999999999</c:v>
                </c:pt>
                <c:pt idx="784">
                  <c:v>117.52500000000001</c:v>
                </c:pt>
                <c:pt idx="785">
                  <c:v>117.67499999999998</c:v>
                </c:pt>
                <c:pt idx="786">
                  <c:v>117.82499999999999</c:v>
                </c:pt>
                <c:pt idx="787">
                  <c:v>117.97499999999999</c:v>
                </c:pt>
                <c:pt idx="788">
                  <c:v>118.12499999999999</c:v>
                </c:pt>
                <c:pt idx="789">
                  <c:v>118.27500000000001</c:v>
                </c:pt>
                <c:pt idx="790">
                  <c:v>118.425</c:v>
                </c:pt>
                <c:pt idx="791">
                  <c:v>118.57499999999999</c:v>
                </c:pt>
                <c:pt idx="792">
                  <c:v>118.72499999999999</c:v>
                </c:pt>
                <c:pt idx="793">
                  <c:v>118.87499999999999</c:v>
                </c:pt>
                <c:pt idx="794">
                  <c:v>119.02500000000001</c:v>
                </c:pt>
                <c:pt idx="795">
                  <c:v>119.17499999999998</c:v>
                </c:pt>
                <c:pt idx="796">
                  <c:v>119.32499999999999</c:v>
                </c:pt>
                <c:pt idx="797">
                  <c:v>119.47499999999999</c:v>
                </c:pt>
                <c:pt idx="798">
                  <c:v>119.62499999999999</c:v>
                </c:pt>
                <c:pt idx="799">
                  <c:v>119.77500000000001</c:v>
                </c:pt>
                <c:pt idx="800">
                  <c:v>119.925</c:v>
                </c:pt>
                <c:pt idx="801">
                  <c:v>120.07499999999999</c:v>
                </c:pt>
                <c:pt idx="802">
                  <c:v>120.22499999999999</c:v>
                </c:pt>
                <c:pt idx="803">
                  <c:v>120.37499999999999</c:v>
                </c:pt>
                <c:pt idx="804">
                  <c:v>120.52500000000001</c:v>
                </c:pt>
                <c:pt idx="805">
                  <c:v>120.67499999999998</c:v>
                </c:pt>
                <c:pt idx="806">
                  <c:v>120.82499999999999</c:v>
                </c:pt>
                <c:pt idx="807">
                  <c:v>120.97499999999999</c:v>
                </c:pt>
                <c:pt idx="808">
                  <c:v>121.12499999999999</c:v>
                </c:pt>
                <c:pt idx="809">
                  <c:v>121.27500000000001</c:v>
                </c:pt>
                <c:pt idx="810">
                  <c:v>121.425</c:v>
                </c:pt>
                <c:pt idx="811">
                  <c:v>121.57499999999999</c:v>
                </c:pt>
                <c:pt idx="812">
                  <c:v>121.72499999999999</c:v>
                </c:pt>
                <c:pt idx="813">
                  <c:v>121.87499999999999</c:v>
                </c:pt>
                <c:pt idx="814">
                  <c:v>122.02500000000001</c:v>
                </c:pt>
                <c:pt idx="815">
                  <c:v>122.17499999999998</c:v>
                </c:pt>
                <c:pt idx="816">
                  <c:v>122.32499999999999</c:v>
                </c:pt>
                <c:pt idx="817">
                  <c:v>122.47499999999999</c:v>
                </c:pt>
                <c:pt idx="818">
                  <c:v>122.62499999999999</c:v>
                </c:pt>
                <c:pt idx="819">
                  <c:v>122.77500000000001</c:v>
                </c:pt>
                <c:pt idx="820">
                  <c:v>122.925</c:v>
                </c:pt>
                <c:pt idx="821">
                  <c:v>123.07499999999999</c:v>
                </c:pt>
                <c:pt idx="822">
                  <c:v>123.22499999999999</c:v>
                </c:pt>
                <c:pt idx="823">
                  <c:v>123.37499999999999</c:v>
                </c:pt>
                <c:pt idx="824">
                  <c:v>123.52500000000001</c:v>
                </c:pt>
                <c:pt idx="825">
                  <c:v>123.67499999999998</c:v>
                </c:pt>
                <c:pt idx="826">
                  <c:v>123.82499999999999</c:v>
                </c:pt>
                <c:pt idx="827">
                  <c:v>123.97499999999999</c:v>
                </c:pt>
                <c:pt idx="828">
                  <c:v>124.12499999999999</c:v>
                </c:pt>
                <c:pt idx="829">
                  <c:v>124.27500000000001</c:v>
                </c:pt>
                <c:pt idx="830">
                  <c:v>124.425</c:v>
                </c:pt>
                <c:pt idx="831">
                  <c:v>124.57499999999999</c:v>
                </c:pt>
                <c:pt idx="832">
                  <c:v>124.72499999999999</c:v>
                </c:pt>
                <c:pt idx="833">
                  <c:v>124.87499999999999</c:v>
                </c:pt>
                <c:pt idx="834">
                  <c:v>125.02500000000001</c:v>
                </c:pt>
                <c:pt idx="835">
                  <c:v>125.17499999999998</c:v>
                </c:pt>
                <c:pt idx="836">
                  <c:v>125.32499999999999</c:v>
                </c:pt>
                <c:pt idx="837">
                  <c:v>125.47499999999999</c:v>
                </c:pt>
                <c:pt idx="838">
                  <c:v>125.62499999999999</c:v>
                </c:pt>
                <c:pt idx="839">
                  <c:v>125.77500000000001</c:v>
                </c:pt>
                <c:pt idx="840">
                  <c:v>125.925</c:v>
                </c:pt>
                <c:pt idx="841">
                  <c:v>126.07499999999999</c:v>
                </c:pt>
                <c:pt idx="842">
                  <c:v>126.22499999999999</c:v>
                </c:pt>
                <c:pt idx="843">
                  <c:v>126.37499999999999</c:v>
                </c:pt>
                <c:pt idx="844">
                  <c:v>126.52500000000001</c:v>
                </c:pt>
                <c:pt idx="845">
                  <c:v>126.67499999999998</c:v>
                </c:pt>
                <c:pt idx="846">
                  <c:v>126.82499999999999</c:v>
                </c:pt>
                <c:pt idx="847">
                  <c:v>126.97499999999999</c:v>
                </c:pt>
                <c:pt idx="848">
                  <c:v>127.12499999999999</c:v>
                </c:pt>
                <c:pt idx="849">
                  <c:v>127.27500000000001</c:v>
                </c:pt>
                <c:pt idx="850">
                  <c:v>127.425</c:v>
                </c:pt>
                <c:pt idx="851">
                  <c:v>127.57499999999999</c:v>
                </c:pt>
                <c:pt idx="852">
                  <c:v>127.72499999999999</c:v>
                </c:pt>
                <c:pt idx="853">
                  <c:v>127.87499999999999</c:v>
                </c:pt>
                <c:pt idx="854">
                  <c:v>128.02500000000001</c:v>
                </c:pt>
                <c:pt idx="855">
                  <c:v>128.17499999999998</c:v>
                </c:pt>
                <c:pt idx="856">
                  <c:v>128.32500000000002</c:v>
                </c:pt>
                <c:pt idx="857">
                  <c:v>128.47499999999999</c:v>
                </c:pt>
                <c:pt idx="858">
                  <c:v>128.625</c:v>
                </c:pt>
                <c:pt idx="859">
                  <c:v>128.77499999999998</c:v>
                </c:pt>
                <c:pt idx="860">
                  <c:v>128.92500000000001</c:v>
                </c:pt>
                <c:pt idx="861">
                  <c:v>129.07499999999999</c:v>
                </c:pt>
                <c:pt idx="862">
                  <c:v>129.22499999999999</c:v>
                </c:pt>
                <c:pt idx="863">
                  <c:v>129.375</c:v>
                </c:pt>
                <c:pt idx="864">
                  <c:v>129.52500000000001</c:v>
                </c:pt>
                <c:pt idx="865">
                  <c:v>129.67499999999998</c:v>
                </c:pt>
                <c:pt idx="866">
                  <c:v>129.82500000000002</c:v>
                </c:pt>
                <c:pt idx="867">
                  <c:v>129.97499999999999</c:v>
                </c:pt>
                <c:pt idx="868">
                  <c:v>130.125</c:v>
                </c:pt>
                <c:pt idx="869">
                  <c:v>130.27499999999998</c:v>
                </c:pt>
                <c:pt idx="870">
                  <c:v>130.42500000000001</c:v>
                </c:pt>
                <c:pt idx="871">
                  <c:v>130.57499999999999</c:v>
                </c:pt>
                <c:pt idx="872">
                  <c:v>130.72499999999999</c:v>
                </c:pt>
                <c:pt idx="873">
                  <c:v>130.875</c:v>
                </c:pt>
                <c:pt idx="874">
                  <c:v>131.02500000000001</c:v>
                </c:pt>
                <c:pt idx="875">
                  <c:v>131.17499999999998</c:v>
                </c:pt>
                <c:pt idx="876">
                  <c:v>131.32500000000002</c:v>
                </c:pt>
                <c:pt idx="877">
                  <c:v>131.47499999999999</c:v>
                </c:pt>
                <c:pt idx="878">
                  <c:v>131.625</c:v>
                </c:pt>
                <c:pt idx="879">
                  <c:v>131.77499999999998</c:v>
                </c:pt>
                <c:pt idx="880">
                  <c:v>131.92500000000001</c:v>
                </c:pt>
                <c:pt idx="881">
                  <c:v>132.07499999999999</c:v>
                </c:pt>
                <c:pt idx="882">
                  <c:v>132.22499999999999</c:v>
                </c:pt>
                <c:pt idx="883">
                  <c:v>132.375</c:v>
                </c:pt>
                <c:pt idx="884">
                  <c:v>132.52500000000001</c:v>
                </c:pt>
                <c:pt idx="885">
                  <c:v>132.67499999999998</c:v>
                </c:pt>
                <c:pt idx="886">
                  <c:v>132.82500000000002</c:v>
                </c:pt>
                <c:pt idx="887">
                  <c:v>132.97499999999999</c:v>
                </c:pt>
                <c:pt idx="888">
                  <c:v>133.125</c:v>
                </c:pt>
                <c:pt idx="889">
                  <c:v>133.27499999999998</c:v>
                </c:pt>
                <c:pt idx="890">
                  <c:v>133.42500000000001</c:v>
                </c:pt>
                <c:pt idx="891">
                  <c:v>133.57499999999999</c:v>
                </c:pt>
                <c:pt idx="892">
                  <c:v>133.72499999999999</c:v>
                </c:pt>
                <c:pt idx="893">
                  <c:v>133.875</c:v>
                </c:pt>
                <c:pt idx="894">
                  <c:v>134.02500000000001</c:v>
                </c:pt>
                <c:pt idx="895">
                  <c:v>134.17499999999998</c:v>
                </c:pt>
                <c:pt idx="896">
                  <c:v>134.32500000000002</c:v>
                </c:pt>
                <c:pt idx="897">
                  <c:v>134.47499999999999</c:v>
                </c:pt>
                <c:pt idx="898">
                  <c:v>134.625</c:v>
                </c:pt>
                <c:pt idx="899">
                  <c:v>134.77499999999998</c:v>
                </c:pt>
                <c:pt idx="900">
                  <c:v>134.92500000000001</c:v>
                </c:pt>
                <c:pt idx="901">
                  <c:v>135.07499999999999</c:v>
                </c:pt>
                <c:pt idx="902">
                  <c:v>135.22499999999999</c:v>
                </c:pt>
                <c:pt idx="903">
                  <c:v>135.375</c:v>
                </c:pt>
                <c:pt idx="904">
                  <c:v>135.52500000000001</c:v>
                </c:pt>
                <c:pt idx="905">
                  <c:v>135.67499999999998</c:v>
                </c:pt>
                <c:pt idx="906">
                  <c:v>135.82500000000002</c:v>
                </c:pt>
                <c:pt idx="907">
                  <c:v>135.97499999999999</c:v>
                </c:pt>
                <c:pt idx="908">
                  <c:v>136.125</c:v>
                </c:pt>
                <c:pt idx="909">
                  <c:v>136.27499999999998</c:v>
                </c:pt>
                <c:pt idx="910">
                  <c:v>136.42500000000001</c:v>
                </c:pt>
                <c:pt idx="911">
                  <c:v>136.57499999999999</c:v>
                </c:pt>
                <c:pt idx="912">
                  <c:v>136.72499999999999</c:v>
                </c:pt>
                <c:pt idx="913">
                  <c:v>136.875</c:v>
                </c:pt>
                <c:pt idx="914">
                  <c:v>137.02500000000001</c:v>
                </c:pt>
                <c:pt idx="915">
                  <c:v>137.17499999999998</c:v>
                </c:pt>
                <c:pt idx="916">
                  <c:v>137.32500000000002</c:v>
                </c:pt>
                <c:pt idx="917">
                  <c:v>137.47499999999999</c:v>
                </c:pt>
                <c:pt idx="918">
                  <c:v>137.625</c:v>
                </c:pt>
                <c:pt idx="919">
                  <c:v>137.77499999999998</c:v>
                </c:pt>
                <c:pt idx="920">
                  <c:v>137.92500000000001</c:v>
                </c:pt>
                <c:pt idx="921">
                  <c:v>138.07499999999999</c:v>
                </c:pt>
                <c:pt idx="922">
                  <c:v>138.22499999999999</c:v>
                </c:pt>
                <c:pt idx="923">
                  <c:v>138.375</c:v>
                </c:pt>
                <c:pt idx="924">
                  <c:v>138.52500000000001</c:v>
                </c:pt>
                <c:pt idx="925">
                  <c:v>138.67499999999998</c:v>
                </c:pt>
                <c:pt idx="926">
                  <c:v>138.82500000000002</c:v>
                </c:pt>
                <c:pt idx="927">
                  <c:v>138.97499999999999</c:v>
                </c:pt>
                <c:pt idx="928">
                  <c:v>139.125</c:v>
                </c:pt>
                <c:pt idx="929">
                  <c:v>139.27499999999998</c:v>
                </c:pt>
                <c:pt idx="930">
                  <c:v>139.42500000000001</c:v>
                </c:pt>
                <c:pt idx="931">
                  <c:v>139.57499999999999</c:v>
                </c:pt>
                <c:pt idx="932">
                  <c:v>139.72499999999999</c:v>
                </c:pt>
                <c:pt idx="933">
                  <c:v>139.875</c:v>
                </c:pt>
                <c:pt idx="934">
                  <c:v>140.02500000000001</c:v>
                </c:pt>
                <c:pt idx="935">
                  <c:v>140.17499999999998</c:v>
                </c:pt>
                <c:pt idx="936">
                  <c:v>140.32500000000002</c:v>
                </c:pt>
                <c:pt idx="937">
                  <c:v>140.47499999999999</c:v>
                </c:pt>
                <c:pt idx="938">
                  <c:v>140.625</c:v>
                </c:pt>
                <c:pt idx="939">
                  <c:v>140.77499999999998</c:v>
                </c:pt>
                <c:pt idx="940">
                  <c:v>140.92500000000001</c:v>
                </c:pt>
                <c:pt idx="941">
                  <c:v>141.07499999999999</c:v>
                </c:pt>
                <c:pt idx="942">
                  <c:v>141.22499999999999</c:v>
                </c:pt>
                <c:pt idx="943">
                  <c:v>141.375</c:v>
                </c:pt>
                <c:pt idx="944">
                  <c:v>141.52500000000001</c:v>
                </c:pt>
                <c:pt idx="945">
                  <c:v>141.67499999999998</c:v>
                </c:pt>
                <c:pt idx="946">
                  <c:v>141.82500000000002</c:v>
                </c:pt>
                <c:pt idx="947">
                  <c:v>141.97499999999999</c:v>
                </c:pt>
                <c:pt idx="948">
                  <c:v>142.125</c:v>
                </c:pt>
                <c:pt idx="949">
                  <c:v>142.27499999999998</c:v>
                </c:pt>
                <c:pt idx="950">
                  <c:v>142.42500000000001</c:v>
                </c:pt>
                <c:pt idx="951">
                  <c:v>142.57499999999999</c:v>
                </c:pt>
                <c:pt idx="952">
                  <c:v>142.72499999999999</c:v>
                </c:pt>
                <c:pt idx="953">
                  <c:v>142.875</c:v>
                </c:pt>
                <c:pt idx="954">
                  <c:v>143.02500000000001</c:v>
                </c:pt>
                <c:pt idx="955">
                  <c:v>143.17499999999998</c:v>
                </c:pt>
                <c:pt idx="956">
                  <c:v>143.32500000000002</c:v>
                </c:pt>
                <c:pt idx="957">
                  <c:v>143.47499999999999</c:v>
                </c:pt>
                <c:pt idx="958">
                  <c:v>143.625</c:v>
                </c:pt>
                <c:pt idx="959">
                  <c:v>143.77499999999998</c:v>
                </c:pt>
                <c:pt idx="960">
                  <c:v>143.92500000000001</c:v>
                </c:pt>
                <c:pt idx="961">
                  <c:v>144.07499999999999</c:v>
                </c:pt>
                <c:pt idx="962">
                  <c:v>144.22499999999999</c:v>
                </c:pt>
                <c:pt idx="963">
                  <c:v>144.375</c:v>
                </c:pt>
                <c:pt idx="964">
                  <c:v>144.52500000000001</c:v>
                </c:pt>
                <c:pt idx="965">
                  <c:v>144.67499999999998</c:v>
                </c:pt>
                <c:pt idx="966">
                  <c:v>144.82500000000002</c:v>
                </c:pt>
                <c:pt idx="967">
                  <c:v>144.97499999999999</c:v>
                </c:pt>
                <c:pt idx="968">
                  <c:v>145.125</c:v>
                </c:pt>
                <c:pt idx="969">
                  <c:v>145.27499999999998</c:v>
                </c:pt>
                <c:pt idx="970">
                  <c:v>145.42500000000001</c:v>
                </c:pt>
                <c:pt idx="971">
                  <c:v>145.57499999999999</c:v>
                </c:pt>
                <c:pt idx="972">
                  <c:v>145.72499999999999</c:v>
                </c:pt>
                <c:pt idx="973">
                  <c:v>145.875</c:v>
                </c:pt>
                <c:pt idx="974">
                  <c:v>146.02500000000001</c:v>
                </c:pt>
                <c:pt idx="975">
                  <c:v>146.17499999999998</c:v>
                </c:pt>
                <c:pt idx="976">
                  <c:v>146.32500000000002</c:v>
                </c:pt>
                <c:pt idx="977">
                  <c:v>146.47499999999999</c:v>
                </c:pt>
                <c:pt idx="978">
                  <c:v>146.625</c:v>
                </c:pt>
                <c:pt idx="979">
                  <c:v>146.77499999999998</c:v>
                </c:pt>
                <c:pt idx="980">
                  <c:v>146.92500000000001</c:v>
                </c:pt>
                <c:pt idx="981">
                  <c:v>147.07499999999999</c:v>
                </c:pt>
                <c:pt idx="982">
                  <c:v>147.22499999999999</c:v>
                </c:pt>
                <c:pt idx="983">
                  <c:v>147.375</c:v>
                </c:pt>
                <c:pt idx="984">
                  <c:v>147.52500000000001</c:v>
                </c:pt>
                <c:pt idx="985">
                  <c:v>147.67499999999998</c:v>
                </c:pt>
                <c:pt idx="986">
                  <c:v>147.82500000000002</c:v>
                </c:pt>
                <c:pt idx="987">
                  <c:v>147.97499999999999</c:v>
                </c:pt>
                <c:pt idx="988">
                  <c:v>148.125</c:v>
                </c:pt>
                <c:pt idx="989">
                  <c:v>148.27499999999998</c:v>
                </c:pt>
                <c:pt idx="990">
                  <c:v>148.42500000000001</c:v>
                </c:pt>
                <c:pt idx="991">
                  <c:v>148.57499999999999</c:v>
                </c:pt>
                <c:pt idx="992">
                  <c:v>148.72499999999999</c:v>
                </c:pt>
                <c:pt idx="993">
                  <c:v>148.875</c:v>
                </c:pt>
                <c:pt idx="994">
                  <c:v>149.02500000000001</c:v>
                </c:pt>
                <c:pt idx="995">
                  <c:v>149.17499999999998</c:v>
                </c:pt>
                <c:pt idx="996">
                  <c:v>149.32500000000002</c:v>
                </c:pt>
                <c:pt idx="997">
                  <c:v>149.47499999999999</c:v>
                </c:pt>
                <c:pt idx="998">
                  <c:v>149.625</c:v>
                </c:pt>
                <c:pt idx="999">
                  <c:v>149.77499999999998</c:v>
                </c:pt>
                <c:pt idx="1000">
                  <c:v>149.92500000000001</c:v>
                </c:pt>
                <c:pt idx="1001">
                  <c:v>150.07499999999999</c:v>
                </c:pt>
                <c:pt idx="1002">
                  <c:v>150.22499999999999</c:v>
                </c:pt>
                <c:pt idx="1003">
                  <c:v>150.375</c:v>
                </c:pt>
                <c:pt idx="1004">
                  <c:v>150.52500000000001</c:v>
                </c:pt>
                <c:pt idx="1005">
                  <c:v>150.67499999999998</c:v>
                </c:pt>
                <c:pt idx="1006">
                  <c:v>150.82500000000002</c:v>
                </c:pt>
                <c:pt idx="1007">
                  <c:v>150.9</c:v>
                </c:pt>
              </c:numCache>
            </c:numRef>
          </c:xVal>
          <c:yVal>
            <c:numRef>
              <c:f>Sheet1!$B$3:$B$1010</c:f>
              <c:numCache>
                <c:formatCode>General</c:formatCode>
                <c:ptCount val="1008"/>
                <c:pt idx="0">
                  <c:v>-0.5925485188114249</c:v>
                </c:pt>
                <c:pt idx="1">
                  <c:v>-0.59254914502300493</c:v>
                </c:pt>
                <c:pt idx="2">
                  <c:v>-0.59255041250161899</c:v>
                </c:pt>
                <c:pt idx="3">
                  <c:v>-0.59255172106471987</c:v>
                </c:pt>
                <c:pt idx="4">
                  <c:v>-0.59255309758519703</c:v>
                </c:pt>
                <c:pt idx="5">
                  <c:v>-0.5925545703316859</c:v>
                </c:pt>
                <c:pt idx="6">
                  <c:v>-0.59255616954912782</c:v>
                </c:pt>
                <c:pt idx="7">
                  <c:v>-0.59255792807993979</c:v>
                </c:pt>
                <c:pt idx="8">
                  <c:v>-0.59255988203853804</c:v>
                </c:pt>
                <c:pt idx="9">
                  <c:v>-0.59256207155309493</c:v>
                </c:pt>
                <c:pt idx="10">
                  <c:v>-0.5925645415897558</c:v>
                </c:pt>
                <c:pt idx="11">
                  <c:v>-0.59256734287625268</c:v>
                </c:pt>
                <c:pt idx="12">
                  <c:v>-0.59257053294391493</c:v>
                </c:pt>
                <c:pt idx="13">
                  <c:v>-0.59257417730947703</c:v>
                </c:pt>
                <c:pt idx="14">
                  <c:v>-0.59257835082099386</c:v>
                </c:pt>
                <c:pt idx="15">
                  <c:v>-0.59258313919554073</c:v>
                </c:pt>
                <c:pt idx="16">
                  <c:v>-0.59258864078032181</c:v>
                </c:pt>
                <c:pt idx="17">
                  <c:v>-0.59259496857342997</c:v>
                </c:pt>
                <c:pt idx="18">
                  <c:v>-0.59260225254583909</c:v>
                </c:pt>
                <c:pt idx="19">
                  <c:v>-0.59261064231243898</c:v>
                </c:pt>
                <c:pt idx="20">
                  <c:v>-0.59262031020712702</c:v>
                </c:pt>
                <c:pt idx="21">
                  <c:v>-0.59263145482532398</c:v>
                </c:pt>
                <c:pt idx="22">
                  <c:v>-0.59264430510693489</c:v>
                </c:pt>
                <c:pt idx="23">
                  <c:v>-0.59265912504401097</c:v>
                </c:pt>
                <c:pt idx="24">
                  <c:v>-0.59267621911027002</c:v>
                </c:pt>
                <c:pt idx="25">
                  <c:v>-0.59269593852466795</c:v>
                </c:pt>
                <c:pt idx="26">
                  <c:v>-0.59271868847854703</c:v>
                </c:pt>
                <c:pt idx="27">
                  <c:v>-0.59274493647597315</c:v>
                </c:pt>
                <c:pt idx="28">
                  <c:v>-0.59277522196014298</c:v>
                </c:pt>
                <c:pt idx="29">
                  <c:v>-0.59281016742566794</c:v>
                </c:pt>
                <c:pt idx="30">
                  <c:v>-0.592850491247773</c:v>
                </c:pt>
                <c:pt idx="31">
                  <c:v>-0.59289702249563503</c:v>
                </c:pt>
                <c:pt idx="32">
                  <c:v>-0.59295071803909305</c:v>
                </c:pt>
                <c:pt idx="33">
                  <c:v>-0.5930126823067039</c:v>
                </c:pt>
                <c:pt idx="34">
                  <c:v>-0.59308419010980884</c:v>
                </c:pt>
                <c:pt idx="35">
                  <c:v>-0.59316671301314494</c:v>
                </c:pt>
                <c:pt idx="36">
                  <c:v>-0.59326194980934577</c:v>
                </c:pt>
                <c:pt idx="37">
                  <c:v>-0.59337186174412393</c:v>
                </c:pt>
                <c:pt idx="38">
                  <c:v>-0.59349871324348014</c:v>
                </c:pt>
                <c:pt idx="39">
                  <c:v>-0.59364511901650807</c:v>
                </c:pt>
                <c:pt idx="40">
                  <c:v>-0.59381409855062783</c:v>
                </c:pt>
                <c:pt idx="41">
                  <c:v>-0.59400913918429099</c:v>
                </c:pt>
                <c:pt idx="42">
                  <c:v>-0.59423426914013988</c:v>
                </c:pt>
                <c:pt idx="43">
                  <c:v>-0.59449414213526985</c:v>
                </c:pt>
                <c:pt idx="44">
                  <c:v>-0.59479413546156701</c:v>
                </c:pt>
                <c:pt idx="45">
                  <c:v>-0.59514046375722185</c:v>
                </c:pt>
                <c:pt idx="46">
                  <c:v>-0.59554031108119598</c:v>
                </c:pt>
                <c:pt idx="47">
                  <c:v>-0.59600198436938501</c:v>
                </c:pt>
                <c:pt idx="48">
                  <c:v>-0.59653509191158793</c:v>
                </c:pt>
                <c:pt idx="49">
                  <c:v>-0.59715075116356697</c:v>
                </c:pt>
                <c:pt idx="50">
                  <c:v>-0.59786183102566592</c:v>
                </c:pt>
                <c:pt idx="51">
                  <c:v>-0.598683234713139</c:v>
                </c:pt>
                <c:pt idx="52">
                  <c:v>-0.59963223055747805</c:v>
                </c:pt>
                <c:pt idx="53">
                  <c:v>-0.60072883956909817</c:v>
                </c:pt>
                <c:pt idx="54">
                  <c:v>-0.60199629043226</c:v>
                </c:pt>
                <c:pt idx="55">
                  <c:v>-0.60346155488709796</c:v>
                </c:pt>
                <c:pt idx="56">
                  <c:v>-0.605155979302748</c:v>
                </c:pt>
                <c:pt idx="57">
                  <c:v>-0.607116031818835</c:v>
                </c:pt>
                <c:pt idx="58">
                  <c:v>-0.60938418893749291</c:v>
                </c:pt>
                <c:pt idx="59">
                  <c:v>-0.61200999115769417</c:v>
                </c:pt>
                <c:pt idx="60">
                  <c:v>-0.61505130451818524</c:v>
                </c:pt>
                <c:pt idx="61">
                  <c:v>-0.61857583423352325</c:v>
                </c:pt>
                <c:pt idx="62">
                  <c:v>-0.62266294861108495</c:v>
                </c:pt>
                <c:pt idx="63">
                  <c:v>-0.62740588699530409</c:v>
                </c:pt>
                <c:pt idx="64">
                  <c:v>-0.63291444579786293</c:v>
                </c:pt>
                <c:pt idx="65">
                  <c:v>-0.63931826343044795</c:v>
                </c:pt>
                <c:pt idx="66">
                  <c:v>-0.64677086062355327</c:v>
                </c:pt>
                <c:pt idx="67">
                  <c:v>-0.65545464094430805</c:v>
                </c:pt>
                <c:pt idx="68">
                  <c:v>-0.42844654007365707</c:v>
                </c:pt>
                <c:pt idx="69">
                  <c:v>-0.43889468273397503</c:v>
                </c:pt>
                <c:pt idx="70">
                  <c:v>-0.44868432625041804</c:v>
                </c:pt>
                <c:pt idx="71">
                  <c:v>-0.457848820618383</c:v>
                </c:pt>
                <c:pt idx="72">
                  <c:v>-0.46642007336779512</c:v>
                </c:pt>
                <c:pt idx="73">
                  <c:v>-0.47442863668553897</c:v>
                </c:pt>
                <c:pt idx="74">
                  <c:v>-0.48190379597232308</c:v>
                </c:pt>
                <c:pt idx="75">
                  <c:v>-0.48887365633042107</c:v>
                </c:pt>
                <c:pt idx="76">
                  <c:v>-0.49536522374263103</c:v>
                </c:pt>
                <c:pt idx="77">
                  <c:v>-0.50140447816947609</c:v>
                </c:pt>
                <c:pt idx="78">
                  <c:v>-0.50701643644108207</c:v>
                </c:pt>
                <c:pt idx="79">
                  <c:v>-0.51222520360318324</c:v>
                </c:pt>
                <c:pt idx="80">
                  <c:v>-0.51705401222250713</c:v>
                </c:pt>
                <c:pt idx="81">
                  <c:v>-0.52152524998471794</c:v>
                </c:pt>
                <c:pt idx="82">
                  <c:v>-0.52566047665113014</c:v>
                </c:pt>
                <c:pt idx="83">
                  <c:v>-0.52948043201682005</c:v>
                </c:pt>
                <c:pt idx="84">
                  <c:v>-0.53300503689490408</c:v>
                </c:pt>
                <c:pt idx="85">
                  <c:v>-0.5362533893283139</c:v>
                </c:pt>
                <c:pt idx="86">
                  <c:v>-0.53924375821526294</c:v>
                </c:pt>
                <c:pt idx="87">
                  <c:v>-0.5419935763600241</c:v>
                </c:pt>
                <c:pt idx="88">
                  <c:v>-0.54451943467026798</c:v>
                </c:pt>
                <c:pt idx="89">
                  <c:v>-0.54683707886263588</c:v>
                </c:pt>
                <c:pt idx="90">
                  <c:v>-0.54896140965284701</c:v>
                </c:pt>
                <c:pt idx="91">
                  <c:v>-0.55090648703137701</c:v>
                </c:pt>
                <c:pt idx="92">
                  <c:v>-0.55268553888653704</c:v>
                </c:pt>
                <c:pt idx="93">
                  <c:v>-0.55431097395018103</c:v>
                </c:pt>
                <c:pt idx="94">
                  <c:v>-0.55579439881445403</c:v>
                </c:pt>
                <c:pt idx="95">
                  <c:v>-0.55714663860180513</c:v>
                </c:pt>
                <c:pt idx="96">
                  <c:v>-0.55837776076030188</c:v>
                </c:pt>
                <c:pt idx="97">
                  <c:v>-0.55949710139488995</c:v>
                </c:pt>
                <c:pt idx="98">
                  <c:v>-0.56051329352369395</c:v>
                </c:pt>
                <c:pt idx="99">
                  <c:v>-0.5614342966577881</c:v>
                </c:pt>
                <c:pt idx="100">
                  <c:v>-0.56226742713455302</c:v>
                </c:pt>
                <c:pt idx="101">
                  <c:v>-0.56301938868130397</c:v>
                </c:pt>
                <c:pt idx="102">
                  <c:v>-0.56369630274118609</c:v>
                </c:pt>
                <c:pt idx="103">
                  <c:v>-0.56430373815241697</c:v>
                </c:pt>
                <c:pt idx="104">
                  <c:v>-0.56484673983112099</c:v>
                </c:pt>
                <c:pt idx="105">
                  <c:v>-0.56532985616463216</c:v>
                </c:pt>
                <c:pt idx="106">
                  <c:v>-0.565757164874373</c:v>
                </c:pt>
                <c:pt idx="107">
                  <c:v>-0.56613229715437408</c:v>
                </c:pt>
                <c:pt idx="108">
                  <c:v>-0.56645845993241883</c:v>
                </c:pt>
                <c:pt idx="109">
                  <c:v>-0.56673845613586715</c:v>
                </c:pt>
                <c:pt idx="110">
                  <c:v>-0.56697470287336604</c:v>
                </c:pt>
                <c:pt idx="111">
                  <c:v>-0.567169247467458</c:v>
                </c:pt>
                <c:pt idx="112">
                  <c:v>-0.5673237812919889</c:v>
                </c:pt>
                <c:pt idx="113">
                  <c:v>-0.567439651382739</c:v>
                </c:pt>
                <c:pt idx="114">
                  <c:v>-0.56751786980060681</c:v>
                </c:pt>
                <c:pt idx="115">
                  <c:v>-0.56755912073443593</c:v>
                </c:pt>
                <c:pt idx="116">
                  <c:v>-0.5675637653359128</c:v>
                </c:pt>
                <c:pt idx="117">
                  <c:v>-0.56753184428249204</c:v>
                </c:pt>
                <c:pt idx="118">
                  <c:v>-0.56746307806652296</c:v>
                </c:pt>
                <c:pt idx="119">
                  <c:v>-0.56735686501042393</c:v>
                </c:pt>
                <c:pt idx="120">
                  <c:v>-0.56721227700922494</c:v>
                </c:pt>
                <c:pt idx="121">
                  <c:v>-0.56702805300388626</c:v>
                </c:pt>
                <c:pt idx="122">
                  <c:v>-0.56680259019191293</c:v>
                </c:pt>
                <c:pt idx="123">
                  <c:v>-0.56653393298660193</c:v>
                </c:pt>
                <c:pt idx="124">
                  <c:v>-0.56621975974336691</c:v>
                </c:pt>
                <c:pt idx="125">
                  <c:v>-0.56585736728160996</c:v>
                </c:pt>
                <c:pt idx="126">
                  <c:v>-0.56544365324415213</c:v>
                </c:pt>
                <c:pt idx="127">
                  <c:v>-0.56497509635398524</c:v>
                </c:pt>
                <c:pt idx="128">
                  <c:v>-0.56444773465057219</c:v>
                </c:pt>
                <c:pt idx="129">
                  <c:v>-0.56385714181569591</c:v>
                </c:pt>
                <c:pt idx="130">
                  <c:v>-0.56319840173239699</c:v>
                </c:pt>
                <c:pt idx="131">
                  <c:v>-0.56246608145995181</c:v>
                </c:pt>
                <c:pt idx="132">
                  <c:v>-0.56165420285331014</c:v>
                </c:pt>
                <c:pt idx="133">
                  <c:v>-0.56075621310636103</c:v>
                </c:pt>
                <c:pt idx="134">
                  <c:v>-0.55976495455407715</c:v>
                </c:pt>
                <c:pt idx="135">
                  <c:v>-0.55867263412726798</c:v>
                </c:pt>
                <c:pt idx="136">
                  <c:v>-0.55747079291314205</c:v>
                </c:pt>
                <c:pt idx="137">
                  <c:v>-0.55615027633151914</c:v>
                </c:pt>
                <c:pt idx="138">
                  <c:v>-0.55470120548588819</c:v>
                </c:pt>
                <c:pt idx="139">
                  <c:v>-0.55311295028462992</c:v>
                </c:pt>
                <c:pt idx="140">
                  <c:v>-0.55137410494350303</c:v>
                </c:pt>
                <c:pt idx="141">
                  <c:v>-0.54947246646765291</c:v>
                </c:pt>
                <c:pt idx="142">
                  <c:v>-0.54739501666099621</c:v>
                </c:pt>
                <c:pt idx="143">
                  <c:v>-0.54512790811385903</c:v>
                </c:pt>
                <c:pt idx="144">
                  <c:v>-0.54265645446831412</c:v>
                </c:pt>
                <c:pt idx="145">
                  <c:v>-0.53996512504951</c:v>
                </c:pt>
                <c:pt idx="146">
                  <c:v>-0.53703754367941703</c:v>
                </c:pt>
                <c:pt idx="147">
                  <c:v>-0.53385649116247702</c:v>
                </c:pt>
                <c:pt idx="148">
                  <c:v>-0.53040391056442104</c:v>
                </c:pt>
                <c:pt idx="149">
                  <c:v>-0.52666091401972104</c:v>
                </c:pt>
                <c:pt idx="150">
                  <c:v>-0.52260778943310904</c:v>
                </c:pt>
                <c:pt idx="151">
                  <c:v>-0.51822400512825684</c:v>
                </c:pt>
                <c:pt idx="152">
                  <c:v>-0.51348821028829805</c:v>
                </c:pt>
                <c:pt idx="153">
                  <c:v>-0.50837822897353901</c:v>
                </c:pt>
                <c:pt idx="154">
                  <c:v>-0.50287104562737694</c:v>
                </c:pt>
                <c:pt idx="155">
                  <c:v>-0.49694278031126804</c:v>
                </c:pt>
                <c:pt idx="156">
                  <c:v>-0.49056865243919501</c:v>
                </c:pt>
                <c:pt idx="157">
                  <c:v>-0.48372293248024306</c:v>
                </c:pt>
                <c:pt idx="158">
                  <c:v>-0.47637888190859512</c:v>
                </c:pt>
                <c:pt idx="159">
                  <c:v>-0.46850868252925704</c:v>
                </c:pt>
                <c:pt idx="160">
                  <c:v>-0.46008335711410808</c:v>
                </c:pt>
                <c:pt idx="161">
                  <c:v>-0.45107268397197603</c:v>
                </c:pt>
                <c:pt idx="162">
                  <c:v>-0.44144510859268299</c:v>
                </c:pt>
                <c:pt idx="163">
                  <c:v>-0.43116765582065908</c:v>
                </c:pt>
                <c:pt idx="164">
                  <c:v>-0.42020584613224404</c:v>
                </c:pt>
                <c:pt idx="165">
                  <c:v>-0.40852361954554206</c:v>
                </c:pt>
                <c:pt idx="166">
                  <c:v>-0.39608327053887904</c:v>
                </c:pt>
                <c:pt idx="167">
                  <c:v>-0.38284539716433408</c:v>
                </c:pt>
                <c:pt idx="168">
                  <c:v>-0.36876886739192211</c:v>
                </c:pt>
                <c:pt idx="169">
                  <c:v>-0.3553667451707081</c:v>
                </c:pt>
                <c:pt idx="170">
                  <c:v>-0.34259901626343903</c:v>
                </c:pt>
                <c:pt idx="171">
                  <c:v>-0.33042828697944321</c:v>
                </c:pt>
                <c:pt idx="172">
                  <c:v>-0.3188195732565921</c:v>
                </c:pt>
                <c:pt idx="173">
                  <c:v>-0.30774011254189493</c:v>
                </c:pt>
                <c:pt idx="174">
                  <c:v>-0.29715919410810299</c:v>
                </c:pt>
                <c:pt idx="175">
                  <c:v>-0.2870548667327501</c:v>
                </c:pt>
                <c:pt idx="176">
                  <c:v>-0.27740021804611892</c:v>
                </c:pt>
                <c:pt idx="177">
                  <c:v>-0.268169982791232</c:v>
                </c:pt>
                <c:pt idx="178">
                  <c:v>-0.25934042411686598</c:v>
                </c:pt>
                <c:pt idx="179">
                  <c:v>-0.25088922446117196</c:v>
                </c:pt>
                <c:pt idx="180">
                  <c:v>-0.24279538511098606</c:v>
                </c:pt>
                <c:pt idx="181">
                  <c:v>-0.23503913363908399</c:v>
                </c:pt>
                <c:pt idx="182">
                  <c:v>-0.22760183851462801</c:v>
                </c:pt>
                <c:pt idx="183">
                  <c:v>-0.22046593025865197</c:v>
                </c:pt>
                <c:pt idx="184">
                  <c:v>-0.21361482858120204</c:v>
                </c:pt>
                <c:pt idx="185">
                  <c:v>-0.20703287499255496</c:v>
                </c:pt>
                <c:pt idx="186">
                  <c:v>-0.20070527042972602</c:v>
                </c:pt>
                <c:pt idx="187">
                  <c:v>-0.194618017482589</c:v>
                </c:pt>
                <c:pt idx="188">
                  <c:v>-0.18875786684218102</c:v>
                </c:pt>
                <c:pt idx="189">
                  <c:v>-0.18311226762805896</c:v>
                </c:pt>
                <c:pt idx="190">
                  <c:v>-0.17766932128226604</c:v>
                </c:pt>
                <c:pt idx="191">
                  <c:v>-0.17241773874520305</c:v>
                </c:pt>
                <c:pt idx="192">
                  <c:v>-0.16734680065372601</c:v>
                </c:pt>
                <c:pt idx="193">
                  <c:v>-0.16244632032454501</c:v>
                </c:pt>
                <c:pt idx="194">
                  <c:v>-0.15770660930676902</c:v>
                </c:pt>
                <c:pt idx="195">
                  <c:v>-0.15311844530651203</c:v>
                </c:pt>
                <c:pt idx="196">
                  <c:v>-0.148673042304239</c:v>
                </c:pt>
                <c:pt idx="197">
                  <c:v>-0.14436202270225701</c:v>
                </c:pt>
                <c:pt idx="198">
                  <c:v>-0.14017739135597801</c:v>
                </c:pt>
                <c:pt idx="199">
                  <c:v>-0.13611151135866797</c:v>
                </c:pt>
                <c:pt idx="200">
                  <c:v>-0.13215708146629604</c:v>
                </c:pt>
                <c:pt idx="201">
                  <c:v>-0.12830711506752199</c:v>
                </c:pt>
                <c:pt idx="202">
                  <c:v>-0.12455492062541799</c:v>
                </c:pt>
                <c:pt idx="203">
                  <c:v>-0.12089408354410001</c:v>
                </c:pt>
                <c:pt idx="204">
                  <c:v>-0.117318449448056</c:v>
                </c:pt>
                <c:pt idx="205">
                  <c:v>-0.113822091859087</c:v>
                </c:pt>
                <c:pt idx="206">
                  <c:v>-0.11039933043035501</c:v>
                </c:pt>
                <c:pt idx="207">
                  <c:v>-0.10704469920025202</c:v>
                </c:pt>
                <c:pt idx="208">
                  <c:v>-0.103752933666325</c:v>
                </c:pt>
                <c:pt idx="209">
                  <c:v>-0.10051895873413498</c:v>
                </c:pt>
                <c:pt idx="210">
                  <c:v>-9.7337877492258196E-2</c:v>
                </c:pt>
                <c:pt idx="211">
                  <c:v>-9.4204960768458926E-2</c:v>
                </c:pt>
                <c:pt idx="212">
                  <c:v>-9.1115637425789681E-2</c:v>
                </c:pt>
                <c:pt idx="213">
                  <c:v>-8.8065485360999438E-2</c:v>
                </c:pt>
                <c:pt idx="214">
                  <c:v>-8.5050223171042341E-2</c:v>
                </c:pt>
                <c:pt idx="215">
                  <c:v>-8.2065702456713005E-2</c:v>
                </c:pt>
                <c:pt idx="216">
                  <c:v>-7.9107900735421108E-2</c:v>
                </c:pt>
                <c:pt idx="217">
                  <c:v>-7.6172914937898017E-2</c:v>
                </c:pt>
                <c:pt idx="218">
                  <c:v>-7.3256955466153489E-2</c:v>
                </c:pt>
                <c:pt idx="219">
                  <c:v>-7.0356340792306196E-2</c:v>
                </c:pt>
                <c:pt idx="220">
                  <c:v>-6.7467492579950994E-2</c:v>
                </c:pt>
                <c:pt idx="221">
                  <c:v>-6.4586931311551229E-2</c:v>
                </c:pt>
                <c:pt idx="222">
                  <c:v>-6.17112724068773E-2</c:v>
                </c:pt>
                <c:pt idx="223">
                  <c:v>-5.8837222818808516E-2</c:v>
                </c:pt>
                <c:pt idx="224">
                  <c:v>-5.5961577850192512E-2</c:v>
                </c:pt>
                <c:pt idx="225">
                  <c:v>-5.3081219157217106E-2</c:v>
                </c:pt>
                <c:pt idx="226">
                  <c:v>-5.0193112359335906E-2</c:v>
                </c:pt>
                <c:pt idx="227">
                  <c:v>-4.7294305336256399E-2</c:v>
                </c:pt>
                <c:pt idx="228">
                  <c:v>-4.438192693589272E-2</c:v>
                </c:pt>
                <c:pt idx="229">
                  <c:v>-4.1453186066143705E-2</c:v>
                </c:pt>
                <c:pt idx="230">
                  <c:v>-3.8505371143268997E-2</c:v>
                </c:pt>
                <c:pt idx="231">
                  <c:v>-3.5535849868806507E-2</c:v>
                </c:pt>
                <c:pt idx="232">
                  <c:v>-3.2542069305461004E-2</c:v>
                </c:pt>
                <c:pt idx="233">
                  <c:v>-2.9521556220251297E-2</c:v>
                </c:pt>
                <c:pt idx="234">
                  <c:v>-2.6471917660512611E-2</c:v>
                </c:pt>
                <c:pt idx="235">
                  <c:v>-2.3390841725142695E-2</c:v>
                </c:pt>
                <c:pt idx="236">
                  <c:v>-2.0276098489855506E-2</c:v>
                </c:pt>
                <c:pt idx="237">
                  <c:v>-1.7125541041239801E-2</c:v>
                </c:pt>
                <c:pt idx="238">
                  <c:v>-1.3937106570186299E-2</c:v>
                </c:pt>
                <c:pt idx="239">
                  <c:v>-1.0708817470902E-2</c:v>
                </c:pt>
                <c:pt idx="240">
                  <c:v>-7.4387823873913721E-3</c:v>
                </c:pt>
                <c:pt idx="241">
                  <c:v>-4.1251971451119404E-3</c:v>
                </c:pt>
                <c:pt idx="242" formatCode="0.00E+00">
                  <c:v>-7.6634550172815998E-4</c:v>
                </c:pt>
                <c:pt idx="243">
                  <c:v>2.6394003523040306E-3</c:v>
                </c:pt>
                <c:pt idx="244">
                  <c:v>6.0935795490553099E-3</c:v>
                </c:pt>
                <c:pt idx="245">
                  <c:v>9.597642579298734E-3</c:v>
                </c:pt>
                <c:pt idx="246">
                  <c:v>1.31529518137487E-2</c:v>
                </c:pt>
                <c:pt idx="247">
                  <c:v>1.6760782324816804E-2</c:v>
                </c:pt>
                <c:pt idx="248">
                  <c:v>2.0422323120410105E-2</c:v>
                </c:pt>
                <c:pt idx="249">
                  <c:v>2.4138678823455401E-2</c:v>
                </c:pt>
                <c:pt idx="250">
                  <c:v>2.7910871777465804E-2</c:v>
                </c:pt>
                <c:pt idx="251">
                  <c:v>3.1739844549405004E-2</c:v>
                </c:pt>
                <c:pt idx="252">
                  <c:v>3.5626462797042097E-2</c:v>
                </c:pt>
                <c:pt idx="253">
                  <c:v>3.9571518461823711E-2</c:v>
                </c:pt>
                <c:pt idx="254">
                  <c:v>4.3575733241072799E-2</c:v>
                </c:pt>
                <c:pt idx="255">
                  <c:v>4.7639762287069884E-2</c:v>
                </c:pt>
                <c:pt idx="256">
                  <c:v>5.1764198076444001E-2</c:v>
                </c:pt>
                <c:pt idx="257">
                  <c:v>5.5949574391717299E-2</c:v>
                </c:pt>
                <c:pt idx="258">
                  <c:v>6.0196370357679711E-2</c:v>
                </c:pt>
                <c:pt idx="259">
                  <c:v>6.4505014478224598E-2</c:v>
                </c:pt>
                <c:pt idx="260">
                  <c:v>6.887588862385978E-2</c:v>
                </c:pt>
                <c:pt idx="261">
                  <c:v>7.3309331925901014E-2</c:v>
                </c:pt>
                <c:pt idx="262">
                  <c:v>7.7805644539877594E-2</c:v>
                </c:pt>
                <c:pt idx="263">
                  <c:v>8.2365091247540198E-2</c:v>
                </c:pt>
                <c:pt idx="264">
                  <c:v>8.6987904873710983E-2</c:v>
                </c:pt>
                <c:pt idx="265">
                  <c:v>9.1674289500772208E-2</c:v>
                </c:pt>
                <c:pt idx="266">
                  <c:v>9.6424423469648024E-2</c:v>
                </c:pt>
                <c:pt idx="267">
                  <c:v>0.101238462161542</c:v>
                </c:pt>
                <c:pt idx="268">
                  <c:v>-0.13174945186126805</c:v>
                </c:pt>
                <c:pt idx="269">
                  <c:v>-0.12800648998637804</c:v>
                </c:pt>
                <c:pt idx="270">
                  <c:v>-0.12485454228819601</c:v>
                </c:pt>
                <c:pt idx="271">
                  <c:v>-0.12220593991146002</c:v>
                </c:pt>
                <c:pt idx="272">
                  <c:v>-0.11998596623897101</c:v>
                </c:pt>
                <c:pt idx="273">
                  <c:v>-0.11813096083850699</c:v>
                </c:pt>
                <c:pt idx="274">
                  <c:v>-0.11658746328427</c:v>
                </c:pt>
                <c:pt idx="275">
                  <c:v>-0.11531064021476101</c:v>
                </c:pt>
                <c:pt idx="276">
                  <c:v>-0.114263166117386</c:v>
                </c:pt>
                <c:pt idx="277">
                  <c:v>-0.113414260327832</c:v>
                </c:pt>
                <c:pt idx="278">
                  <c:v>-0.11273887226140301</c:v>
                </c:pt>
                <c:pt idx="279">
                  <c:v>-0.11221700490862901</c:v>
                </c:pt>
                <c:pt idx="280">
                  <c:v>-0.11183316633528101</c:v>
                </c:pt>
                <c:pt idx="281">
                  <c:v>-0.11157593966002799</c:v>
                </c:pt>
                <c:pt idx="282">
                  <c:v>-0.11143766333294398</c:v>
                </c:pt>
                <c:pt idx="283">
                  <c:v>-0.11141421525139901</c:v>
                </c:pt>
                <c:pt idx="284">
                  <c:v>-0.11150489617016598</c:v>
                </c:pt>
                <c:pt idx="285">
                  <c:v>-0.11171240989352499</c:v>
                </c:pt>
                <c:pt idx="286">
                  <c:v>-0.11189554133058403</c:v>
                </c:pt>
                <c:pt idx="287">
                  <c:v>-0.11205974274818502</c:v>
                </c:pt>
                <c:pt idx="288">
                  <c:v>-0.112209899151231</c:v>
                </c:pt>
                <c:pt idx="289">
                  <c:v>-0.11235047466474597</c:v>
                </c:pt>
                <c:pt idx="290">
                  <c:v>-0.11248564594158303</c:v>
                </c:pt>
                <c:pt idx="291">
                  <c:v>-0.11261942666485299</c:v>
                </c:pt>
                <c:pt idx="292">
                  <c:v>-0.11275578690525301</c:v>
                </c:pt>
                <c:pt idx="293">
                  <c:v>-0.112898770903867</c:v>
                </c:pt>
                <c:pt idx="294">
                  <c:v>-0.113052616770825</c:v>
                </c:pt>
                <c:pt idx="295">
                  <c:v>-0.11322188161288102</c:v>
                </c:pt>
                <c:pt idx="296">
                  <c:v>-0.11341157572521902</c:v>
                </c:pt>
                <c:pt idx="297">
                  <c:v>-0.11362730970353302</c:v>
                </c:pt>
                <c:pt idx="298">
                  <c:v>-0.11387545865239897</c:v>
                </c:pt>
                <c:pt idx="299">
                  <c:v>-0.11416334808703801</c:v>
                </c:pt>
                <c:pt idx="300">
                  <c:v>-0.11449946664991401</c:v>
                </c:pt>
                <c:pt idx="301">
                  <c:v>-0.11489371139224902</c:v>
                </c:pt>
                <c:pt idx="302">
                  <c:v>-0.11535767210202799</c:v>
                </c:pt>
                <c:pt idx="303">
                  <c:v>-0.11575756349953499</c:v>
                </c:pt>
                <c:pt idx="304">
                  <c:v>-0.116105096259177</c:v>
                </c:pt>
                <c:pt idx="305">
                  <c:v>-0.11641043067362999</c:v>
                </c:pt>
                <c:pt idx="306">
                  <c:v>-0.11668248021185701</c:v>
                </c:pt>
                <c:pt idx="307">
                  <c:v>-0.11692917630564502</c:v>
                </c:pt>
                <c:pt idx="308">
                  <c:v>-0.117157702760868</c:v>
                </c:pt>
                <c:pt idx="309">
                  <c:v>-0.117374707089705</c:v>
                </c:pt>
                <c:pt idx="310">
                  <c:v>-0.117586495229201</c:v>
                </c:pt>
                <c:pt idx="311">
                  <c:v>-0.11779921550696799</c:v>
                </c:pt>
                <c:pt idx="312">
                  <c:v>-0.11801903730472198</c:v>
                </c:pt>
                <c:pt idx="313">
                  <c:v>-0.118252329631402</c:v>
                </c:pt>
                <c:pt idx="314">
                  <c:v>-0.11850584473289902</c:v>
                </c:pt>
                <c:pt idx="315">
                  <c:v>-0.11878691192290301</c:v>
                </c:pt>
                <c:pt idx="316">
                  <c:v>-0.11910364701027103</c:v>
                </c:pt>
                <c:pt idx="317">
                  <c:v>-0.11946518301563602</c:v>
                </c:pt>
                <c:pt idx="318">
                  <c:v>-0.119881928306934</c:v>
                </c:pt>
                <c:pt idx="319">
                  <c:v>-0.120365858831027</c:v>
                </c:pt>
                <c:pt idx="320">
                  <c:v>-0.12078375812218302</c:v>
                </c:pt>
                <c:pt idx="321">
                  <c:v>-0.12114758108472801</c:v>
                </c:pt>
                <c:pt idx="322">
                  <c:v>-0.12146771666994799</c:v>
                </c:pt>
                <c:pt idx="323">
                  <c:v>-0.1217532916954</c:v>
                </c:pt>
                <c:pt idx="324">
                  <c:v>-0.12201243609772598</c:v>
                </c:pt>
                <c:pt idx="325">
                  <c:v>-0.122252517900392</c:v>
                </c:pt>
                <c:pt idx="326">
                  <c:v>-0.12248035508646901</c:v>
                </c:pt>
                <c:pt idx="327">
                  <c:v>-0.122702410739792</c:v>
                </c:pt>
                <c:pt idx="328">
                  <c:v>-0.12292497721260501</c:v>
                </c:pt>
                <c:pt idx="329">
                  <c:v>-0.12315435466191402</c:v>
                </c:pt>
                <c:pt idx="330">
                  <c:v>-0.12339702904651503</c:v>
                </c:pt>
                <c:pt idx="331">
                  <c:v>-0.123659854574656</c:v>
                </c:pt>
                <c:pt idx="332">
                  <c:v>-0.12395024562564101</c:v>
                </c:pt>
                <c:pt idx="333">
                  <c:v>-0.12427638332782399</c:v>
                </c:pt>
                <c:pt idx="334">
                  <c:v>-0.124647442252396</c:v>
                </c:pt>
                <c:pt idx="335">
                  <c:v>-0.12507384306913796</c:v>
                </c:pt>
                <c:pt idx="336">
                  <c:v>-0.12556753749700003</c:v>
                </c:pt>
                <c:pt idx="337">
                  <c:v>-0.12599493396628103</c:v>
                </c:pt>
                <c:pt idx="338">
                  <c:v>-0.126367958349</c:v>
                </c:pt>
                <c:pt idx="339">
                  <c:v>-0.12669699887933503</c:v>
                </c:pt>
                <c:pt idx="340">
                  <c:v>-0.12699120303557801</c:v>
                </c:pt>
                <c:pt idx="341">
                  <c:v>-0.12725873721533401</c:v>
                </c:pt>
                <c:pt idx="342">
                  <c:v>-0.127507017168105</c:v>
                </c:pt>
                <c:pt idx="343">
                  <c:v>-0.12774291610219604</c:v>
                </c:pt>
                <c:pt idx="344">
                  <c:v>-0.127972956588257</c:v>
                </c:pt>
                <c:pt idx="345">
                  <c:v>-0.12820349179820204</c:v>
                </c:pt>
                <c:pt idx="346">
                  <c:v>-0.12844088121429104</c:v>
                </c:pt>
                <c:pt idx="347">
                  <c:v>-0.12869166569563398</c:v>
                </c:pt>
                <c:pt idx="348">
                  <c:v>-0.128962746680815</c:v>
                </c:pt>
                <c:pt idx="349">
                  <c:v>-0.12926157432270896</c:v>
                </c:pt>
                <c:pt idx="350">
                  <c:v>-0.12959634948448503</c:v>
                </c:pt>
                <c:pt idx="351">
                  <c:v>-0.12997624476545699</c:v>
                </c:pt>
                <c:pt idx="352">
                  <c:v>-0.13041165006234204</c:v>
                </c:pt>
                <c:pt idx="353">
                  <c:v>-0.13091444859412704</c:v>
                </c:pt>
                <c:pt idx="354">
                  <c:v>-0.13135093132236703</c:v>
                </c:pt>
                <c:pt idx="355">
                  <c:v>-0.131732953323769</c:v>
                </c:pt>
                <c:pt idx="356">
                  <c:v>-0.13207086846090696</c:v>
                </c:pt>
                <c:pt idx="357">
                  <c:v>-0.13237381799872597</c:v>
                </c:pt>
                <c:pt idx="358">
                  <c:v>-0.13264998358038402</c:v>
                </c:pt>
                <c:pt idx="359">
                  <c:v>-0.13290681217329803</c:v>
                </c:pt>
                <c:pt idx="360">
                  <c:v>-0.13315121959847301</c:v>
                </c:pt>
                <c:pt idx="361">
                  <c:v>-0.13338977849811298</c:v>
                </c:pt>
                <c:pt idx="362">
                  <c:v>-0.13362889603783101</c:v>
                </c:pt>
                <c:pt idx="363">
                  <c:v>-0.13387498625042099</c:v>
                </c:pt>
                <c:pt idx="364">
                  <c:v>-0.13413464168523601</c:v>
                </c:pt>
                <c:pt idx="365">
                  <c:v>-0.13441480891358198</c:v>
                </c:pt>
                <c:pt idx="366">
                  <c:v>-0.13472297244287601</c:v>
                </c:pt>
                <c:pt idx="367">
                  <c:v>-0.135067351699689</c:v>
                </c:pt>
                <c:pt idx="368">
                  <c:v>-0.13545711594434801</c:v>
                </c:pt>
                <c:pt idx="369">
                  <c:v>-0.135902622266903</c:v>
                </c:pt>
                <c:pt idx="370">
                  <c:v>-0.13641568217265201</c:v>
                </c:pt>
                <c:pt idx="371">
                  <c:v>-0.136862464188547</c:v>
                </c:pt>
                <c:pt idx="372">
                  <c:v>-0.13725475168196002</c:v>
                </c:pt>
                <c:pt idx="373">
                  <c:v>-0.13760286690788798</c:v>
                </c:pt>
                <c:pt idx="374">
                  <c:v>-0.13791595107734905</c:v>
                </c:pt>
                <c:pt idx="375">
                  <c:v>-0.13820221043620604</c:v>
                </c:pt>
                <c:pt idx="376">
                  <c:v>-0.13846913560690302</c:v>
                </c:pt>
                <c:pt idx="377">
                  <c:v>-0.13872370049848401</c:v>
                </c:pt>
                <c:pt idx="378">
                  <c:v>-0.13897254636965597</c:v>
                </c:pt>
                <c:pt idx="379">
                  <c:v>-0.13922215609700403</c:v>
                </c:pt>
                <c:pt idx="380">
                  <c:v>-0.139479023326608</c:v>
                </c:pt>
                <c:pt idx="381">
                  <c:v>-0.13974982095002103</c:v>
                </c:pt>
                <c:pt idx="382">
                  <c:v>-0.14004157322772601</c:v>
                </c:pt>
                <c:pt idx="383">
                  <c:v>-0.14036183587132406</c:v>
                </c:pt>
                <c:pt idx="384">
                  <c:v>-0.14071888847816502</c:v>
                </c:pt>
                <c:pt idx="385">
                  <c:v>-0.14112194387811897</c:v>
                </c:pt>
                <c:pt idx="386">
                  <c:v>-0.14158137918970601</c:v>
                </c:pt>
                <c:pt idx="387">
                  <c:v>-0.14210899367671401</c:v>
                </c:pt>
                <c:pt idx="388">
                  <c:v>-0.142570900338232</c:v>
                </c:pt>
                <c:pt idx="389">
                  <c:v>-0.14297889386594403</c:v>
                </c:pt>
                <c:pt idx="390">
                  <c:v>-0.14334336573939901</c:v>
                </c:pt>
                <c:pt idx="391">
                  <c:v>-0.14367357784473897</c:v>
                </c:pt>
                <c:pt idx="392">
                  <c:v>-0.14397790423232604</c:v>
                </c:pt>
                <c:pt idx="393">
                  <c:v>-0.14426404796728504</c:v>
                </c:pt>
                <c:pt idx="394">
                  <c:v>-0.14453923914082706</c:v>
                </c:pt>
                <c:pt idx="395">
                  <c:v>-0.14481041943857201</c:v>
                </c:pt>
                <c:pt idx="396">
                  <c:v>-0.14508441816803699</c:v>
                </c:pt>
                <c:pt idx="397">
                  <c:v>-0.14536812430271001</c:v>
                </c:pt>
                <c:pt idx="398">
                  <c:v>-0.14566865888286404</c:v>
                </c:pt>
                <c:pt idx="399">
                  <c:v>-0.14599355200616101</c:v>
                </c:pt>
                <c:pt idx="400">
                  <c:v>-0.14635092862967197</c:v>
                </c:pt>
                <c:pt idx="401">
                  <c:v>-0.14674970747608504</c:v>
                </c:pt>
                <c:pt idx="402">
                  <c:v>-0.14719981747711702</c:v>
                </c:pt>
                <c:pt idx="403">
                  <c:v>-0.14771243638093307</c:v>
                </c:pt>
                <c:pt idx="404">
                  <c:v>-0.14830025637748104</c:v>
                </c:pt>
                <c:pt idx="405">
                  <c:v>-0.14883038334067902</c:v>
                </c:pt>
                <c:pt idx="406">
                  <c:v>-0.14931585233246106</c:v>
                </c:pt>
                <c:pt idx="407">
                  <c:v>-0.14976856218195103</c:v>
                </c:pt>
                <c:pt idx="408">
                  <c:v>-0.15019957583528801</c:v>
                </c:pt>
                <c:pt idx="409">
                  <c:v>-0.15061939641510902</c:v>
                </c:pt>
                <c:pt idx="410">
                  <c:v>-0.151038226434589</c:v>
                </c:pt>
                <c:pt idx="411">
                  <c:v>-0.15146621688300302</c:v>
                </c:pt>
                <c:pt idx="412">
                  <c:v>-0.15191371237692405</c:v>
                </c:pt>
                <c:pt idx="413">
                  <c:v>-0.15239149821364101</c:v>
                </c:pt>
                <c:pt idx="414">
                  <c:v>-0.15291105493688803</c:v>
                </c:pt>
                <c:pt idx="415">
                  <c:v>-0.15348482589755003</c:v>
                </c:pt>
                <c:pt idx="416">
                  <c:v>-0.15412650323048196</c:v>
                </c:pt>
                <c:pt idx="417">
                  <c:v>-0.15485133763506703</c:v>
                </c:pt>
                <c:pt idx="418">
                  <c:v>-0.15567647729466</c:v>
                </c:pt>
                <c:pt idx="419">
                  <c:v>-0.15662134113675699</c:v>
                </c:pt>
                <c:pt idx="420">
                  <c:v>-0.15770803133849506</c:v>
                </c:pt>
                <c:pt idx="421">
                  <c:v>-0.15896178940630107</c:v>
                </c:pt>
                <c:pt idx="422">
                  <c:v>-0.16026410065886201</c:v>
                </c:pt>
                <c:pt idx="423">
                  <c:v>-0.16164469533551598</c:v>
                </c:pt>
                <c:pt idx="424">
                  <c:v>-0.16313478588056199</c:v>
                </c:pt>
                <c:pt idx="425">
                  <c:v>-0.16476770549355696</c:v>
                </c:pt>
                <c:pt idx="426">
                  <c:v>-0.16657955621684398</c:v>
                </c:pt>
                <c:pt idx="427">
                  <c:v>-0.16860986992507196</c:v>
                </c:pt>
                <c:pt idx="428">
                  <c:v>-0.17090228125117202</c:v>
                </c:pt>
                <c:pt idx="429">
                  <c:v>-0.17350520574403602</c:v>
                </c:pt>
                <c:pt idx="430">
                  <c:v>-0.17647250881735699</c:v>
                </c:pt>
                <c:pt idx="431">
                  <c:v>-0.17986414059883002</c:v>
                </c:pt>
                <c:pt idx="432">
                  <c:v>-0.18374669778299504</c:v>
                </c:pt>
                <c:pt idx="433">
                  <c:v>-0.18819385917547904</c:v>
                </c:pt>
                <c:pt idx="434">
                  <c:v>-0.19328659991281696</c:v>
                </c:pt>
                <c:pt idx="435">
                  <c:v>-0.19911310245700403</c:v>
                </c:pt>
                <c:pt idx="436">
                  <c:v>-0.20576820713765304</c:v>
                </c:pt>
                <c:pt idx="437">
                  <c:v>-0.21335224453775103</c:v>
                </c:pt>
                <c:pt idx="438">
                  <c:v>-0.22196908454787406</c:v>
                </c:pt>
                <c:pt idx="439">
                  <c:v>-0.23009895054882903</c:v>
                </c:pt>
                <c:pt idx="440">
                  <c:v>-0.23782764664790201</c:v>
                </c:pt>
                <c:pt idx="441">
                  <c:v>-0.245225656610564</c:v>
                </c:pt>
                <c:pt idx="442">
                  <c:v>-0.25235092241123303</c:v>
                </c:pt>
                <c:pt idx="443">
                  <c:v>-0.25925110126005302</c:v>
                </c:pt>
                <c:pt idx="444">
                  <c:v>-0.26596540603145102</c:v>
                </c:pt>
                <c:pt idx="445">
                  <c:v>-0.27252610952624207</c:v>
                </c:pt>
                <c:pt idx="446">
                  <c:v>-0.27895977849020898</c:v>
                </c:pt>
                <c:pt idx="447">
                  <c:v>-0.28528828584695204</c:v>
                </c:pt>
                <c:pt idx="448">
                  <c:v>-0.2915296420048471</c:v>
                </c:pt>
                <c:pt idx="449">
                  <c:v>-0.29769867825722307</c:v>
                </c:pt>
                <c:pt idx="450">
                  <c:v>-0.30380760891145103</c:v>
                </c:pt>
                <c:pt idx="451">
                  <c:v>-0.30986649381198611</c:v>
                </c:pt>
                <c:pt idx="452">
                  <c:v>-0.31588361897808404</c:v>
                </c:pt>
                <c:pt idx="453">
                  <c:v>-0.32186580989143604</c:v>
                </c:pt>
                <c:pt idx="454">
                  <c:v>-0.32781868937293518</c:v>
                </c:pt>
                <c:pt idx="455">
                  <c:v>-0.33374688986316503</c:v>
                </c:pt>
                <c:pt idx="456">
                  <c:v>-0.33965422817853202</c:v>
                </c:pt>
                <c:pt idx="457">
                  <c:v>-0.34554384938375898</c:v>
                </c:pt>
                <c:pt idx="458">
                  <c:v>-0.35141834524498011</c:v>
                </c:pt>
                <c:pt idx="459">
                  <c:v>-0.35727985176009902</c:v>
                </c:pt>
                <c:pt idx="460">
                  <c:v>-0.36313012946698392</c:v>
                </c:pt>
                <c:pt idx="461">
                  <c:v>-0.36897062957503407</c:v>
                </c:pt>
                <c:pt idx="462">
                  <c:v>-0.37480254842658201</c:v>
                </c:pt>
                <c:pt idx="463">
                  <c:v>-0.38062687235096315</c:v>
                </c:pt>
                <c:pt idx="464">
                  <c:v>-0.38644441460898804</c:v>
                </c:pt>
                <c:pt idx="465">
                  <c:v>-0.39225584582516104</c:v>
                </c:pt>
                <c:pt idx="466">
                  <c:v>-0.39806171905772203</c:v>
                </c:pt>
                <c:pt idx="467">
                  <c:v>-0.40386249045316802</c:v>
                </c:pt>
                <c:pt idx="468">
                  <c:v>-0.40965853626449406</c:v>
                </c:pt>
                <c:pt idx="469">
                  <c:v>-0.41545016687462311</c:v>
                </c:pt>
                <c:pt idx="470">
                  <c:v>-0.42123763835311895</c:v>
                </c:pt>
                <c:pt idx="471">
                  <c:v>-0.42702116198098111</c:v>
                </c:pt>
                <c:pt idx="472">
                  <c:v>-0.43280091210152105</c:v>
                </c:pt>
                <c:pt idx="473">
                  <c:v>-0.43857703259212</c:v>
                </c:pt>
                <c:pt idx="474">
                  <c:v>-0.44434964219964507</c:v>
                </c:pt>
                <c:pt idx="475">
                  <c:v>-0.45011883893946908</c:v>
                </c:pt>
                <c:pt idx="476">
                  <c:v>-0.4558847037227941</c:v>
                </c:pt>
                <c:pt idx="477">
                  <c:v>-0.46164730334793502</c:v>
                </c:pt>
                <c:pt idx="478">
                  <c:v>-0.46740669296733506</c:v>
                </c:pt>
                <c:pt idx="479">
                  <c:v>-0.47316291812240108</c:v>
                </c:pt>
                <c:pt idx="480">
                  <c:v>-0.47891601642201997</c:v>
                </c:pt>
                <c:pt idx="481">
                  <c:v>-0.48466601892730005</c:v>
                </c:pt>
                <c:pt idx="482">
                  <c:v>-0.49041295129405416</c:v>
                </c:pt>
                <c:pt idx="483">
                  <c:v>-0.49615683471550498</c:v>
                </c:pt>
                <c:pt idx="484">
                  <c:v>-0.50189768670021784</c:v>
                </c:pt>
                <c:pt idx="485">
                  <c:v>-0.50763552171413096</c:v>
                </c:pt>
                <c:pt idx="486">
                  <c:v>-0.51337035171046286</c:v>
                </c:pt>
                <c:pt idx="487">
                  <c:v>-0.51910218656713691</c:v>
                </c:pt>
                <c:pt idx="488">
                  <c:v>-0.52483103444788115</c:v>
                </c:pt>
                <c:pt idx="489">
                  <c:v>-0.53055690210037199</c:v>
                </c:pt>
                <c:pt idx="490">
                  <c:v>-0.53627979510239299</c:v>
                </c:pt>
                <c:pt idx="491">
                  <c:v>-0.54199971806512315</c:v>
                </c:pt>
                <c:pt idx="492">
                  <c:v>-0.54771667480101593</c:v>
                </c:pt>
                <c:pt idx="493">
                  <c:v>-0.55343066846245492</c:v>
                </c:pt>
                <c:pt idx="494">
                  <c:v>-0.55914170165629395</c:v>
                </c:pt>
                <c:pt idx="495">
                  <c:v>-0.56484977653846724</c:v>
                </c:pt>
                <c:pt idx="496">
                  <c:v>-0.57055489489216593</c:v>
                </c:pt>
                <c:pt idx="497">
                  <c:v>-0.57625705819242501</c:v>
                </c:pt>
                <c:pt idx="498">
                  <c:v>-0.58195626765949204</c:v>
                </c:pt>
                <c:pt idx="499">
                  <c:v>-0.58765252430293879</c:v>
                </c:pt>
                <c:pt idx="500">
                  <c:v>-0.59334582895811605</c:v>
                </c:pt>
                <c:pt idx="501">
                  <c:v>-0.59903618231628486</c:v>
                </c:pt>
                <c:pt idx="502">
                  <c:v>-0.60472358494952705</c:v>
                </c:pt>
                <c:pt idx="503">
                  <c:v>-0.61040803733133708</c:v>
                </c:pt>
                <c:pt idx="504">
                  <c:v>-0.616089539853654</c:v>
                </c:pt>
                <c:pt idx="505">
                  <c:v>-0.62176809284093504</c:v>
                </c:pt>
                <c:pt idx="506">
                  <c:v>-0.62744369656180621</c:v>
                </c:pt>
                <c:pt idx="507">
                  <c:v>-0.63311635123868404</c:v>
                </c:pt>
                <c:pt idx="508">
                  <c:v>-0.63878605705575009</c:v>
                </c:pt>
                <c:pt idx="509">
                  <c:v>-0.64445281416553413</c:v>
                </c:pt>
                <c:pt idx="510">
                  <c:v>-0.13096115934673402</c:v>
                </c:pt>
                <c:pt idx="511">
                  <c:v>-0.65650455602555413</c:v>
                </c:pt>
                <c:pt idx="512">
                  <c:v>-0.66216246820494384</c:v>
                </c:pt>
                <c:pt idx="513">
                  <c:v>-0.66781743207481625</c:v>
                </c:pt>
                <c:pt idx="514">
                  <c:v>-0.67346944769325812</c:v>
                </c:pt>
                <c:pt idx="515">
                  <c:v>-0.67911851510840315</c:v>
                </c:pt>
                <c:pt idx="516">
                  <c:v>-0.68476463436014012</c:v>
                </c:pt>
                <c:pt idx="517">
                  <c:v>-0.69040780548153102</c:v>
                </c:pt>
                <c:pt idx="518">
                  <c:v>-0.69604802849997716</c:v>
                </c:pt>
                <c:pt idx="519">
                  <c:v>-0.70168530343819424</c:v>
                </c:pt>
                <c:pt idx="520">
                  <c:v>-0.18816227416978601</c:v>
                </c:pt>
                <c:pt idx="521">
                  <c:v>-0.71367429639905322</c:v>
                </c:pt>
                <c:pt idx="522">
                  <c:v>-0.71930272727476996</c:v>
                </c:pt>
                <c:pt idx="523">
                  <c:v>-0.72492821012963116</c:v>
                </c:pt>
                <c:pt idx="524">
                  <c:v>-0.73055074497233186</c:v>
                </c:pt>
                <c:pt idx="525">
                  <c:v>-0.73617033181008407</c:v>
                </c:pt>
                <c:pt idx="526">
                  <c:v>-0.74178697064886812</c:v>
                </c:pt>
                <c:pt idx="527">
                  <c:v>-0.74740066149364703</c:v>
                </c:pt>
                <c:pt idx="528">
                  <c:v>-0.75301140434854119</c:v>
                </c:pt>
                <c:pt idx="529">
                  <c:v>-0.23946013964881099</c:v>
                </c:pt>
                <c:pt idx="530">
                  <c:v>-0.24578467761139999</c:v>
                </c:pt>
                <c:pt idx="531">
                  <c:v>-0.77126532717238105</c:v>
                </c:pt>
                <c:pt idx="532">
                  <c:v>-0.77686427812240011</c:v>
                </c:pt>
                <c:pt idx="533">
                  <c:v>-0.78246028109508292</c:v>
                </c:pt>
                <c:pt idx="534">
                  <c:v>-0.78805333609171202</c:v>
                </c:pt>
                <c:pt idx="535">
                  <c:v>-0.79364344311335411</c:v>
                </c:pt>
                <c:pt idx="536">
                  <c:v>-0.79923060216089314</c:v>
                </c:pt>
                <c:pt idx="537">
                  <c:v>-0.8048148132350631</c:v>
                </c:pt>
                <c:pt idx="538">
                  <c:v>-0.81039607633647515</c:v>
                </c:pt>
                <c:pt idx="539">
                  <c:v>-0.2968134392226891</c:v>
                </c:pt>
                <c:pt idx="540">
                  <c:v>-0.30310471209642798</c:v>
                </c:pt>
                <c:pt idx="541">
                  <c:v>-0.82855398924335488</c:v>
                </c:pt>
                <c:pt idx="542">
                  <c:v>-0.83412346046187513</c:v>
                </c:pt>
                <c:pt idx="543">
                  <c:v>-0.8396899837095041</c:v>
                </c:pt>
                <c:pt idx="544">
                  <c:v>-0.84525355898643184</c:v>
                </c:pt>
                <c:pt idx="545">
                  <c:v>-0.85081418629281902</c:v>
                </c:pt>
                <c:pt idx="546">
                  <c:v>-0.85637186562879819</c:v>
                </c:pt>
                <c:pt idx="547">
                  <c:v>-0.86192659699448015</c:v>
                </c:pt>
                <c:pt idx="548">
                  <c:v>-0.34831572474172701</c:v>
                </c:pt>
                <c:pt idx="549">
                  <c:v>-0.35457705907121401</c:v>
                </c:pt>
                <c:pt idx="550">
                  <c:v>-0.36083506689651801</c:v>
                </c:pt>
                <c:pt idx="551">
                  <c:v>-0.88625297166750494</c:v>
                </c:pt>
                <c:pt idx="552">
                  <c:v>-0.891792963183757</c:v>
                </c:pt>
                <c:pt idx="553">
                  <c:v>-0.897330006730098</c:v>
                </c:pt>
                <c:pt idx="554">
                  <c:v>-0.902864102306558</c:v>
                </c:pt>
                <c:pt idx="555">
                  <c:v>-0.908395249913166</c:v>
                </c:pt>
                <c:pt idx="556">
                  <c:v>-0.91392344954994498</c:v>
                </c:pt>
                <c:pt idx="557">
                  <c:v>-0.91944870121691691</c:v>
                </c:pt>
                <c:pt idx="558">
                  <c:v>-0.40580645659370601</c:v>
                </c:pt>
                <c:pt idx="559">
                  <c:v>-0.41203452588057005</c:v>
                </c:pt>
                <c:pt idx="560">
                  <c:v>-0.41825926866325108</c:v>
                </c:pt>
                <c:pt idx="561">
                  <c:v>-0.94364580106378226</c:v>
                </c:pt>
                <c:pt idx="562">
                  <c:v>-0.94915631288198699</c:v>
                </c:pt>
                <c:pt idx="563">
                  <c:v>-0.95466387673051312</c:v>
                </c:pt>
                <c:pt idx="564">
                  <c:v>-0.96016849260938519</c:v>
                </c:pt>
                <c:pt idx="565">
                  <c:v>-0.96567016051863208</c:v>
                </c:pt>
                <c:pt idx="566">
                  <c:v>-0.97116888045828709</c:v>
                </c:pt>
                <c:pt idx="567">
                  <c:v>-0.45749840070313297</c:v>
                </c:pt>
                <c:pt idx="568">
                  <c:v>-0.46369653145319395</c:v>
                </c:pt>
                <c:pt idx="569">
                  <c:v>-0.46989133569907204</c:v>
                </c:pt>
                <c:pt idx="570">
                  <c:v>-0.47608281344076714</c:v>
                </c:pt>
                <c:pt idx="571">
                  <c:v>-1.0014379734723799</c:v>
                </c:pt>
                <c:pt idx="572">
                  <c:v>-1.0069190055942698</c:v>
                </c:pt>
                <c:pt idx="573">
                  <c:v>-1.0123970897471199</c:v>
                </c:pt>
                <c:pt idx="574">
                  <c:v>-1.01787222593106</c:v>
                </c:pt>
                <c:pt idx="575">
                  <c:v>-1.02334441414626</c:v>
                </c:pt>
                <c:pt idx="576">
                  <c:v>-0.50964569926305414</c:v>
                </c:pt>
                <c:pt idx="577">
                  <c:v>-0.515813891480433</c:v>
                </c:pt>
                <c:pt idx="578">
                  <c:v>-0.52197875719362907</c:v>
                </c:pt>
                <c:pt idx="579">
                  <c:v>-0.52814029640264104</c:v>
                </c:pt>
                <c:pt idx="580">
                  <c:v>-0.53429850910747101</c:v>
                </c:pt>
                <c:pt idx="581">
                  <c:v>-0.82224878717316607</c:v>
                </c:pt>
                <c:pt idx="582">
                  <c:v>-0.82808439192531491</c:v>
                </c:pt>
                <c:pt idx="583">
                  <c:v>-0.83375791964721402</c:v>
                </c:pt>
                <c:pt idx="584">
                  <c:v>-0.83926937033886495</c:v>
                </c:pt>
                <c:pt idx="585">
                  <c:v>-0.84461874400026793</c:v>
                </c:pt>
                <c:pt idx="586">
                  <c:v>-0.84980604063142395</c:v>
                </c:pt>
                <c:pt idx="587">
                  <c:v>-0.85483126023233602</c:v>
                </c:pt>
                <c:pt idx="588">
                  <c:v>-0.85969440280300424</c:v>
                </c:pt>
                <c:pt idx="589">
                  <c:v>-0.86439546834343206</c:v>
                </c:pt>
                <c:pt idx="590">
                  <c:v>-0.86893445685362114</c:v>
                </c:pt>
                <c:pt idx="591">
                  <c:v>-0.87331136833357415</c:v>
                </c:pt>
                <c:pt idx="592">
                  <c:v>-0.87752620278329407</c:v>
                </c:pt>
                <c:pt idx="593">
                  <c:v>-0.88157896020278392</c:v>
                </c:pt>
                <c:pt idx="594">
                  <c:v>-0.88546964059204791</c:v>
                </c:pt>
                <c:pt idx="595">
                  <c:v>-0.88919824395109004</c:v>
                </c:pt>
                <c:pt idx="596">
                  <c:v>-0.89276477027991397</c:v>
                </c:pt>
                <c:pt idx="597">
                  <c:v>-0.89616921957852413</c:v>
                </c:pt>
                <c:pt idx="598">
                  <c:v>-0.89941159184692676</c:v>
                </c:pt>
                <c:pt idx="599">
                  <c:v>-0.90249188708512595</c:v>
                </c:pt>
                <c:pt idx="600">
                  <c:v>-0.90541010529312693</c:v>
                </c:pt>
                <c:pt idx="601">
                  <c:v>-0.90816624647093691</c:v>
                </c:pt>
                <c:pt idx="602">
                  <c:v>-0.91091914610821101</c:v>
                </c:pt>
                <c:pt idx="603">
                  <c:v>-0.913668804204955</c:v>
                </c:pt>
                <c:pt idx="604">
                  <c:v>-0.91641522076117699</c:v>
                </c:pt>
                <c:pt idx="605">
                  <c:v>-0.91915839577688496</c:v>
                </c:pt>
                <c:pt idx="606">
                  <c:v>-0.92189832925208703</c:v>
                </c:pt>
                <c:pt idx="607">
                  <c:v>-0.92463502118679308</c:v>
                </c:pt>
                <c:pt idx="608">
                  <c:v>-0.92736847158101299</c:v>
                </c:pt>
                <c:pt idx="609">
                  <c:v>-0.93009868043475907</c:v>
                </c:pt>
                <c:pt idx="610">
                  <c:v>-0.93282564774804211</c:v>
                </c:pt>
                <c:pt idx="611">
                  <c:v>-0.93554937352087719</c:v>
                </c:pt>
                <c:pt idx="612">
                  <c:v>-0.93826985775327709</c:v>
                </c:pt>
                <c:pt idx="613">
                  <c:v>-0.94098710044525991</c:v>
                </c:pt>
                <c:pt idx="614">
                  <c:v>-0.94370110159684395</c:v>
                </c:pt>
                <c:pt idx="615">
                  <c:v>-0.94641186120804599</c:v>
                </c:pt>
                <c:pt idx="616">
                  <c:v>-0.94911937927888912</c:v>
                </c:pt>
                <c:pt idx="617">
                  <c:v>-0.9518236558093951</c:v>
                </c:pt>
                <c:pt idx="618">
                  <c:v>-0.95452469079958913</c:v>
                </c:pt>
                <c:pt idx="619">
                  <c:v>-0.95722248424950007</c:v>
                </c:pt>
                <c:pt idx="620">
                  <c:v>-0.95991703615915713</c:v>
                </c:pt>
                <c:pt idx="621">
                  <c:v>-0.96260834652859317</c:v>
                </c:pt>
                <c:pt idx="622">
                  <c:v>-0.96529641535784305</c:v>
                </c:pt>
                <c:pt idx="623">
                  <c:v>-0.96798124264694807</c:v>
                </c:pt>
                <c:pt idx="624">
                  <c:v>-0.97066282839594997</c:v>
                </c:pt>
                <c:pt idx="625">
                  <c:v>-0.97334117260489539</c:v>
                </c:pt>
                <c:pt idx="626">
                  <c:v>-0.97601627527383417</c:v>
                </c:pt>
                <c:pt idx="627">
                  <c:v>-0.97868813640282315</c:v>
                </c:pt>
                <c:pt idx="628">
                  <c:v>-0.98135675599192274</c:v>
                </c:pt>
                <c:pt idx="629">
                  <c:v>-0.98402213404119898</c:v>
                </c:pt>
                <c:pt idx="630">
                  <c:v>-0.98668427055072505</c:v>
                </c:pt>
                <c:pt idx="631">
                  <c:v>-0.98934316552057899</c:v>
                </c:pt>
                <c:pt idx="632">
                  <c:v>-0.99199881895084607</c:v>
                </c:pt>
                <c:pt idx="633">
                  <c:v>-0.99465123084162099</c:v>
                </c:pt>
                <c:pt idx="634">
                  <c:v>-0.997300401193007</c:v>
                </c:pt>
                <c:pt idx="635">
                  <c:v>-0.99994633000511302</c:v>
                </c:pt>
                <c:pt idx="636">
                  <c:v>-1.0025890172780598</c:v>
                </c:pt>
                <c:pt idx="637">
                  <c:v>-1.0052284630119799</c:v>
                </c:pt>
                <c:pt idx="638">
                  <c:v>-1.0078646672070295</c:v>
                </c:pt>
                <c:pt idx="639">
                  <c:v>-1.0104976298633501</c:v>
                </c:pt>
                <c:pt idx="640">
                  <c:v>-1.0131273509811298</c:v>
                </c:pt>
                <c:pt idx="641">
                  <c:v>-1.01575383056054</c:v>
                </c:pt>
                <c:pt idx="642">
                  <c:v>-1.0183770686017903</c:v>
                </c:pt>
                <c:pt idx="643">
                  <c:v>-1.0209970651050999</c:v>
                </c:pt>
                <c:pt idx="644">
                  <c:v>-1.0236138200707201</c:v>
                </c:pt>
                <c:pt idx="645">
                  <c:v>-1.02622733349891</c:v>
                </c:pt>
                <c:pt idx="646">
                  <c:v>-1.0288376053899497</c:v>
                </c:pt>
                <c:pt idx="647">
                  <c:v>-1.0314446357441696</c:v>
                </c:pt>
                <c:pt idx="648">
                  <c:v>-1.0340484245618904</c:v>
                </c:pt>
                <c:pt idx="649">
                  <c:v>-1.0366489718435001</c:v>
                </c:pt>
                <c:pt idx="650">
                  <c:v>-1.0392462775893896</c:v>
                </c:pt>
                <c:pt idx="651">
                  <c:v>-1.0418403418</c:v>
                </c:pt>
                <c:pt idx="652">
                  <c:v>-1.0444311644758202</c:v>
                </c:pt>
                <c:pt idx="653">
                  <c:v>-1.0470187456173699</c:v>
                </c:pt>
                <c:pt idx="654">
                  <c:v>-1.0496030852251998</c:v>
                </c:pt>
                <c:pt idx="655">
                  <c:v>-1.0521841832999499</c:v>
                </c:pt>
                <c:pt idx="656">
                  <c:v>-1.0547620398422701</c:v>
                </c:pt>
                <c:pt idx="657">
                  <c:v>-1.0573366548528997</c:v>
                </c:pt>
                <c:pt idx="658">
                  <c:v>-1.0599080283326399</c:v>
                </c:pt>
                <c:pt idx="659">
                  <c:v>-1.06247616028235</c:v>
                </c:pt>
                <c:pt idx="660">
                  <c:v>-1.0650410507029697</c:v>
                </c:pt>
                <c:pt idx="661">
                  <c:v>-1.0676026995955099</c:v>
                </c:pt>
                <c:pt idx="662">
                  <c:v>-1.0701611069611001</c:v>
                </c:pt>
                <c:pt idx="663">
                  <c:v>-1.0727162728009398</c:v>
                </c:pt>
                <c:pt idx="664">
                  <c:v>-1.0752681971163498</c:v>
                </c:pt>
                <c:pt idx="665">
                  <c:v>-1.0778168799087402</c:v>
                </c:pt>
                <c:pt idx="666">
                  <c:v>-1.08036232117968</c:v>
                </c:pt>
                <c:pt idx="667">
                  <c:v>-1.0829045209308401</c:v>
                </c:pt>
                <c:pt idx="668">
                  <c:v>-1.0854434791640699</c:v>
                </c:pt>
                <c:pt idx="669">
                  <c:v>-1.0879791958813498</c:v>
                </c:pt>
                <c:pt idx="670">
                  <c:v>-1.0905116710848399</c:v>
                </c:pt>
                <c:pt idx="671">
                  <c:v>-1.0930409047769003</c:v>
                </c:pt>
                <c:pt idx="672">
                  <c:v>-1.0955668969600698</c:v>
                </c:pt>
                <c:pt idx="673">
                  <c:v>-1.0980896476371198</c:v>
                </c:pt>
                <c:pt idx="674">
                  <c:v>-1.1006091568110801</c:v>
                </c:pt>
                <c:pt idx="675">
                  <c:v>-1.10312542448519</c:v>
                </c:pt>
                <c:pt idx="676">
                  <c:v>-1.1056384506630099</c:v>
                </c:pt>
                <c:pt idx="677">
                  <c:v>-1.1081482353484</c:v>
                </c:pt>
                <c:pt idx="678">
                  <c:v>-1.1106547785455201</c:v>
                </c:pt>
                <c:pt idx="679">
                  <c:v>-1.11315808025892</c:v>
                </c:pt>
                <c:pt idx="680">
                  <c:v>-1.1156581404935102</c:v>
                </c:pt>
                <c:pt idx="681">
                  <c:v>-1.11815495925465</c:v>
                </c:pt>
                <c:pt idx="682">
                  <c:v>-1.1206485365481103</c:v>
                </c:pt>
                <c:pt idx="683">
                  <c:v>-1.1231388723802</c:v>
                </c:pt>
                <c:pt idx="684">
                  <c:v>-1.1256259667577302</c:v>
                </c:pt>
                <c:pt idx="685">
                  <c:v>-1.1281098196881001</c:v>
                </c:pt>
                <c:pt idx="686">
                  <c:v>-1.13059043117932</c:v>
                </c:pt>
                <c:pt idx="687">
                  <c:v>-1.1330678012400901</c:v>
                </c:pt>
                <c:pt idx="688">
                  <c:v>-1.1355419298798601</c:v>
                </c:pt>
                <c:pt idx="689">
                  <c:v>-1.1380128171088302</c:v>
                </c:pt>
                <c:pt idx="690">
                  <c:v>-1.1404804629380902</c:v>
                </c:pt>
                <c:pt idx="691">
                  <c:v>-1.1429448673796498</c:v>
                </c:pt>
                <c:pt idx="692">
                  <c:v>-1.1454060304465401</c:v>
                </c:pt>
                <c:pt idx="693">
                  <c:v>-1.1478639521528597</c:v>
                </c:pt>
                <c:pt idx="694">
                  <c:v>-1.1503186325139001</c:v>
                </c:pt>
                <c:pt idx="695">
                  <c:v>-1.1527700715462104</c:v>
                </c:pt>
                <c:pt idx="696">
                  <c:v>-1.1552182692677402</c:v>
                </c:pt>
                <c:pt idx="697">
                  <c:v>-1.1576632256979198</c:v>
                </c:pt>
                <c:pt idx="698">
                  <c:v>-1.1601049408578001</c:v>
                </c:pt>
                <c:pt idx="699">
                  <c:v>-1.1625434147701801</c:v>
                </c:pt>
                <c:pt idx="700">
                  <c:v>-1.1649786474597299</c:v>
                </c:pt>
                <c:pt idx="701">
                  <c:v>-1.16741063895317</c:v>
                </c:pt>
                <c:pt idx="702">
                  <c:v>-1.1698393892794396</c:v>
                </c:pt>
                <c:pt idx="703">
                  <c:v>-1.1722648984698498</c:v>
                </c:pt>
                <c:pt idx="704">
                  <c:v>-1.1746871665582905</c:v>
                </c:pt>
                <c:pt idx="705">
                  <c:v>-1.17710619358145</c:v>
                </c:pt>
                <c:pt idx="706">
                  <c:v>-1.1795219795790099</c:v>
                </c:pt>
                <c:pt idx="707">
                  <c:v>-1.1819345245939301</c:v>
                </c:pt>
                <c:pt idx="708">
                  <c:v>-1.1843438286726702</c:v>
                </c:pt>
                <c:pt idx="709">
                  <c:v>-1.18674989186549</c:v>
                </c:pt>
                <c:pt idx="710">
                  <c:v>-1.1891527142267704</c:v>
                </c:pt>
                <c:pt idx="711">
                  <c:v>-1.19155229581529</c:v>
                </c:pt>
                <c:pt idx="712">
                  <c:v>-1.1939486366946399</c:v>
                </c:pt>
                <c:pt idx="713">
                  <c:v>-1.1963417369335902</c:v>
                </c:pt>
                <c:pt idx="714">
                  <c:v>-1.19873159660646</c:v>
                </c:pt>
                <c:pt idx="715">
                  <c:v>-1.2011182157936098</c:v>
                </c:pt>
                <c:pt idx="716">
                  <c:v>-1.2035015945819099</c:v>
                </c:pt>
                <c:pt idx="717">
                  <c:v>-1.2058817330652298</c:v>
                </c:pt>
                <c:pt idx="718">
                  <c:v>-1.2082586313450501</c:v>
                </c:pt>
                <c:pt idx="719">
                  <c:v>-1.210632289531</c:v>
                </c:pt>
                <c:pt idx="720">
                  <c:v>-1.21300270774152</c:v>
                </c:pt>
                <c:pt idx="721">
                  <c:v>-1.2153698861045896</c:v>
                </c:pt>
                <c:pt idx="722">
                  <c:v>-1.2177338247584599</c:v>
                </c:pt>
                <c:pt idx="723">
                  <c:v>-1.2200945238524299</c:v>
                </c:pt>
                <c:pt idx="724">
                  <c:v>-1.2224519835477601</c:v>
                </c:pt>
                <c:pt idx="725">
                  <c:v>-1.2248062040185799</c:v>
                </c:pt>
                <c:pt idx="726">
                  <c:v>-1.22715718545291</c:v>
                </c:pt>
                <c:pt idx="727">
                  <c:v>-1.22950492805375</c:v>
                </c:pt>
                <c:pt idx="728">
                  <c:v>-1.2318494320402298</c:v>
                </c:pt>
                <c:pt idx="729">
                  <c:v>-1.2341906976488797</c:v>
                </c:pt>
                <c:pt idx="730">
                  <c:v>-1.2365287251349897</c:v>
                </c:pt>
                <c:pt idx="731">
                  <c:v>-1.2388635147740399</c:v>
                </c:pt>
                <c:pt idx="732">
                  <c:v>-1.2411950668633001</c:v>
                </c:pt>
                <c:pt idx="733">
                  <c:v>-1.2435233817234896</c:v>
                </c:pt>
                <c:pt idx="734">
                  <c:v>-1.2458484597006099</c:v>
                </c:pt>
                <c:pt idx="735">
                  <c:v>-1.24817030116788</c:v>
                </c:pt>
                <c:pt idx="736">
                  <c:v>-1.2504889065278402</c:v>
                </c:pt>
                <c:pt idx="737">
                  <c:v>-1.2528042762146196</c:v>
                </c:pt>
                <c:pt idx="738">
                  <c:v>-1.2551164106963399</c:v>
                </c:pt>
                <c:pt idx="739">
                  <c:v>-1.2574253104777298</c:v>
                </c:pt>
                <c:pt idx="740">
                  <c:v>-1.2597309761029498</c:v>
                </c:pt>
                <c:pt idx="741">
                  <c:v>-1.26203340815856</c:v>
                </c:pt>
                <c:pt idx="742">
                  <c:v>-1.26433260727682</c:v>
                </c:pt>
                <c:pt idx="743">
                  <c:v>-1.2666285741391099</c:v>
                </c:pt>
                <c:pt idx="744">
                  <c:v>-1.2689213094797098</c:v>
                </c:pt>
                <c:pt idx="745">
                  <c:v>-1.27121081408979</c:v>
                </c:pt>
                <c:pt idx="746">
                  <c:v>-1.2734970888217401</c:v>
                </c:pt>
                <c:pt idx="747">
                  <c:v>-1.2757801345938202</c:v>
                </c:pt>
                <c:pt idx="748">
                  <c:v>-1.27805995239508</c:v>
                </c:pt>
                <c:pt idx="749">
                  <c:v>-1.2803365432908</c:v>
                </c:pt>
                <c:pt idx="750">
                  <c:v>-1.2826099084281399</c:v>
                </c:pt>
                <c:pt idx="751">
                  <c:v>-1.28488004904233</c:v>
                </c:pt>
                <c:pt idx="752">
                  <c:v>-1.2871469664633302</c:v>
                </c:pt>
                <c:pt idx="753">
                  <c:v>-1.2894106621228498</c:v>
                </c:pt>
                <c:pt idx="754">
                  <c:v>-1.2916711375620398</c:v>
                </c:pt>
                <c:pt idx="755">
                  <c:v>-1.2939283944396196</c:v>
                </c:pt>
                <c:pt idx="756">
                  <c:v>-1.2961824345406803</c:v>
                </c:pt>
                <c:pt idx="757">
                  <c:v>-1.2984332597860599</c:v>
                </c:pt>
                <c:pt idx="758">
                  <c:v>-1.3006808722425001</c:v>
                </c:pt>
                <c:pt idx="759">
                  <c:v>-1.3029252741333899</c:v>
                </c:pt>
                <c:pt idx="760">
                  <c:v>-1.3051664678504398</c:v>
                </c:pt>
                <c:pt idx="761">
                  <c:v>-1.3074044559661198</c:v>
                </c:pt>
                <c:pt idx="762">
                  <c:v>-1.3096392412469697</c:v>
                </c:pt>
                <c:pt idx="763">
                  <c:v>-1.3118708266679699</c:v>
                </c:pt>
                <c:pt idx="764">
                  <c:v>-1.3140992154278097</c:v>
                </c:pt>
                <c:pt idx="765">
                  <c:v>-1.3163244109653898</c:v>
                </c:pt>
                <c:pt idx="766">
                  <c:v>-1.31854641697737</c:v>
                </c:pt>
                <c:pt idx="767">
                  <c:v>-1.3207652374370897</c:v>
                </c:pt>
                <c:pt idx="768">
                  <c:v>-1.3229808766147602</c:v>
                </c:pt>
                <c:pt idx="769">
                  <c:v>-1.3251933390991197</c:v>
                </c:pt>
                <c:pt idx="770">
                  <c:v>-1.3274026298206201</c:v>
                </c:pt>
                <c:pt idx="771">
                  <c:v>-1.32960875407629</c:v>
                </c:pt>
                <c:pt idx="772">
                  <c:v>-1.3318117175562698</c:v>
                </c:pt>
                <c:pt idx="773">
                  <c:v>-1.3340115263723202</c:v>
                </c:pt>
                <c:pt idx="774">
                  <c:v>-1.33620818708828</c:v>
                </c:pt>
                <c:pt idx="775">
                  <c:v>-1.3384017067526599</c:v>
                </c:pt>
                <c:pt idx="776">
                  <c:v>-1.34059209293356</c:v>
                </c:pt>
                <c:pt idx="777">
                  <c:v>-1.3427793537559598</c:v>
                </c:pt>
                <c:pt idx="778">
                  <c:v>-1.34496349794172</c:v>
                </c:pt>
                <c:pt idx="779">
                  <c:v>-1.3471445348522102</c:v>
                </c:pt>
                <c:pt idx="780">
                  <c:v>-1.3493224745340699</c:v>
                </c:pt>
                <c:pt idx="781">
                  <c:v>-1.351497327768</c:v>
                </c:pt>
                <c:pt idx="782">
                  <c:v>-1.3536691061209898</c:v>
                </c:pt>
                <c:pt idx="783">
                  <c:v>-1.3558378220021599</c:v>
                </c:pt>
                <c:pt idx="784">
                  <c:v>-1.35800348872234</c:v>
                </c:pt>
                <c:pt idx="785">
                  <c:v>-1.3601661205578701</c:v>
                </c:pt>
                <c:pt idx="786">
                  <c:v>-1.36232573281865</c:v>
                </c:pt>
                <c:pt idx="787">
                  <c:v>-1.3644823419208802</c:v>
                </c:pt>
                <c:pt idx="788">
                  <c:v>-1.3666359654647202</c:v>
                </c:pt>
                <c:pt idx="789">
                  <c:v>-1.3687866223172001</c:v>
                </c:pt>
                <c:pt idx="790">
                  <c:v>-1.3709343327007899</c:v>
                </c:pt>
                <c:pt idx="791">
                  <c:v>-1.3730791182878399</c:v>
                </c:pt>
                <c:pt idx="792">
                  <c:v>-1.3752210023013798</c:v>
                </c:pt>
                <c:pt idx="793">
                  <c:v>-1.3773600096227501</c:v>
                </c:pt>
                <c:pt idx="794">
                  <c:v>-1.3794961669062402</c:v>
                </c:pt>
                <c:pt idx="795">
                  <c:v>-1.3816295027014598</c:v>
                </c:pt>
                <c:pt idx="796">
                  <c:v>-1.3837600475837899</c:v>
                </c:pt>
                <c:pt idx="797">
                  <c:v>-1.3858878342933103</c:v>
                </c:pt>
                <c:pt idx="798">
                  <c:v>-1.38801289788299</c:v>
                </c:pt>
                <c:pt idx="799">
                  <c:v>-1.39013527587649</c:v>
                </c:pt>
                <c:pt idx="800">
                  <c:v>-1.3922550084361702</c:v>
                </c:pt>
                <c:pt idx="801">
                  <c:v>-1.3943721385420802</c:v>
                </c:pt>
                <c:pt idx="802">
                  <c:v>-1.3964867121823898</c:v>
                </c:pt>
                <c:pt idx="803">
                  <c:v>-1.39859877855611</c:v>
                </c:pt>
                <c:pt idx="804">
                  <c:v>-1.4007083902886197</c:v>
                </c:pt>
                <c:pt idx="805">
                  <c:v>-1.40281560366102</c:v>
                </c:pt>
                <c:pt idx="806">
                  <c:v>-1.4049204788538499</c:v>
                </c:pt>
                <c:pt idx="807">
                  <c:v>-1.4070230802061097</c:v>
                </c:pt>
                <c:pt idx="808">
                  <c:v>-1.4091234764904397</c:v>
                </c:pt>
                <c:pt idx="809">
                  <c:v>-1.4112217412053596</c:v>
                </c:pt>
                <c:pt idx="810">
                  <c:v>-1.4133179528854698</c:v>
                </c:pt>
                <c:pt idx="811">
                  <c:v>-1.4154121954306398</c:v>
                </c:pt>
                <c:pt idx="812">
                  <c:v>-1.4175045584551296</c:v>
                </c:pt>
                <c:pt idx="813">
                  <c:v>-1.4195951376577598</c:v>
                </c:pt>
                <c:pt idx="814">
                  <c:v>-1.4216840352142197</c:v>
                </c:pt>
                <c:pt idx="815">
                  <c:v>-1.4237713601926096</c:v>
                </c:pt>
                <c:pt idx="816">
                  <c:v>-1.42585722899337</c:v>
                </c:pt>
                <c:pt idx="817">
                  <c:v>-1.4279417658148996</c:v>
                </c:pt>
                <c:pt idx="818">
                  <c:v>-1.4300251031459499</c:v>
                </c:pt>
                <c:pt idx="819">
                  <c:v>-1.43210738228624</c:v>
                </c:pt>
                <c:pt idx="820">
                  <c:v>-1.4341887538964699</c:v>
                </c:pt>
                <c:pt idx="821">
                  <c:v>-1.4362693785790797</c:v>
                </c:pt>
                <c:pt idx="822">
                  <c:v>-1.43834942749127</c:v>
                </c:pt>
                <c:pt idx="823">
                  <c:v>-1.4404290829913897</c:v>
                </c:pt>
                <c:pt idx="824">
                  <c:v>-1.44250853932044</c:v>
                </c:pt>
                <c:pt idx="825">
                  <c:v>-1.4445880033198899</c:v>
                </c:pt>
                <c:pt idx="826">
                  <c:v>-1.4466676951873196</c:v>
                </c:pt>
                <c:pt idx="827">
                  <c:v>-1.4487478492714001</c:v>
                </c:pt>
                <c:pt idx="828">
                  <c:v>-1.4508287149076997</c:v>
                </c:pt>
                <c:pt idx="829">
                  <c:v>-1.4529105572967</c:v>
                </c:pt>
                <c:pt idx="830">
                  <c:v>-1.4549936584257097</c:v>
                </c:pt>
                <c:pt idx="831">
                  <c:v>-1.4570783180358997</c:v>
                </c:pt>
                <c:pt idx="832">
                  <c:v>-1.4591648546363398</c:v>
                </c:pt>
                <c:pt idx="833">
                  <c:v>-1.4612536065662001</c:v>
                </c:pt>
                <c:pt idx="834">
                  <c:v>-1.46334493310684</c:v>
                </c:pt>
                <c:pt idx="835">
                  <c:v>-1.4654392156453695</c:v>
                </c:pt>
                <c:pt idx="836">
                  <c:v>-1.4675368588909796</c:v>
                </c:pt>
                <c:pt idx="837">
                  <c:v>-1.4696382921459894</c:v>
                </c:pt>
                <c:pt idx="838">
                  <c:v>-1.4717439706329198</c:v>
                </c:pt>
                <c:pt idx="839">
                  <c:v>-1.4738543768794998</c:v>
                </c:pt>
                <c:pt idx="840">
                  <c:v>-1.4759700221632499</c:v>
                </c:pt>
                <c:pt idx="841">
                  <c:v>-1.4780914480174998</c:v>
                </c:pt>
                <c:pt idx="842">
                  <c:v>-1.48021922780078</c:v>
                </c:pt>
                <c:pt idx="843">
                  <c:v>-1.4823539683315503</c:v>
                </c:pt>
                <c:pt idx="844">
                  <c:v>-1.4844963115901797</c:v>
                </c:pt>
                <c:pt idx="845">
                  <c:v>-1.48664693649011</c:v>
                </c:pt>
                <c:pt idx="846">
                  <c:v>-1.4888065607197001</c:v>
                </c:pt>
                <c:pt idx="847">
                  <c:v>-1.49097594265607</c:v>
                </c:pt>
                <c:pt idx="848">
                  <c:v>-1.49315588335197</c:v>
                </c:pt>
                <c:pt idx="849">
                  <c:v>-1.49534722859778</c:v>
                </c:pt>
                <c:pt idx="850">
                  <c:v>-1.4975508710654499</c:v>
                </c:pt>
                <c:pt idx="851">
                  <c:v>-1.4997677525562998</c:v>
                </c:pt>
                <c:pt idx="852">
                  <c:v>-1.5019988664143797</c:v>
                </c:pt>
                <c:pt idx="853">
                  <c:v>-1.5042452597877001</c:v>
                </c:pt>
                <c:pt idx="854">
                  <c:v>-1.50650803628285</c:v>
                </c:pt>
                <c:pt idx="855">
                  <c:v>-1.5087883585612401</c:v>
                </c:pt>
                <c:pt idx="856">
                  <c:v>-1.5110874510938002</c:v>
                </c:pt>
                <c:pt idx="857">
                  <c:v>-1.5134066030297997</c:v>
                </c:pt>
                <c:pt idx="858">
                  <c:v>-1.5157471711889901</c:v>
                </c:pt>
                <c:pt idx="859">
                  <c:v>-1.5181105831869002</c:v>
                </c:pt>
                <c:pt idx="860">
                  <c:v>-1.52049834070376</c:v>
                </c:pt>
                <c:pt idx="861">
                  <c:v>-1.5229120229078901</c:v>
                </c:pt>
                <c:pt idx="862">
                  <c:v>-1.5253532900453597</c:v>
                </c:pt>
                <c:pt idx="863">
                  <c:v>-1.5278238872079997</c:v>
                </c:pt>
                <c:pt idx="864">
                  <c:v>-1.5303256482929797</c:v>
                </c:pt>
                <c:pt idx="865">
                  <c:v>-1.5328605001675</c:v>
                </c:pt>
                <c:pt idx="866">
                  <c:v>-1.5354304670534298</c:v>
                </c:pt>
                <c:pt idx="867">
                  <c:v>-1.5380376751473799</c:v>
                </c:pt>
                <c:pt idx="868">
                  <c:v>-1.5406843574932398</c:v>
                </c:pt>
                <c:pt idx="869">
                  <c:v>-1.54337285912522</c:v>
                </c:pt>
                <c:pt idx="870">
                  <c:v>-1.54610564250158</c:v>
                </c:pt>
                <c:pt idx="871">
                  <c:v>-1.5488852932509598</c:v>
                </c:pt>
                <c:pt idx="872">
                  <c:v>-1.55171452625616</c:v>
                </c:pt>
                <c:pt idx="873">
                  <c:v>-1.5545961921035398</c:v>
                </c:pt>
                <c:pt idx="874">
                  <c:v>-1.5575332839304297</c:v>
                </c:pt>
                <c:pt idx="875">
                  <c:v>-1.5605289447086901</c:v>
                </c:pt>
                <c:pt idx="876">
                  <c:v>-1.5635864752626398</c:v>
                </c:pt>
                <c:pt idx="877">
                  <c:v>-1.5667093420050997</c:v>
                </c:pt>
                <c:pt idx="878">
                  <c:v>-1.5699011858834497</c:v>
                </c:pt>
                <c:pt idx="879">
                  <c:v>-1.5731658316621699</c:v>
                </c:pt>
                <c:pt idx="880">
                  <c:v>-1.5765072978173098</c:v>
                </c:pt>
                <c:pt idx="881">
                  <c:v>-1.5799298070862298</c:v>
                </c:pt>
                <c:pt idx="882">
                  <c:v>-1.5834377977193697</c:v>
                </c:pt>
                <c:pt idx="883">
                  <c:v>-1.5870359354844099</c:v>
                </c:pt>
                <c:pt idx="884">
                  <c:v>-1.59072912647819</c:v>
                </c:pt>
                <c:pt idx="885">
                  <c:v>-1.5945225308059601</c:v>
                </c:pt>
                <c:pt idx="886">
                  <c:v>-1.5984215771934498</c:v>
                </c:pt>
                <c:pt idx="887">
                  <c:v>-1.6024319786026699</c:v>
                </c:pt>
                <c:pt idx="888">
                  <c:v>-1.6065597489291399</c:v>
                </c:pt>
                <c:pt idx="889">
                  <c:v>-1.6108112208643099</c:v>
                </c:pt>
                <c:pt idx="890">
                  <c:v>-1.6151930650142998</c:v>
                </c:pt>
                <c:pt idx="891">
                  <c:v>-1.6197123103723599</c:v>
                </c:pt>
                <c:pt idx="892">
                  <c:v>-1.6243763662481301</c:v>
                </c:pt>
                <c:pt idx="893">
                  <c:v>-1.6291930661765401</c:v>
                </c:pt>
                <c:pt idx="894">
                  <c:v>-1.6341706574123498</c:v>
                </c:pt>
                <c:pt idx="895">
                  <c:v>-1.6393178447191501</c:v>
                </c:pt>
                <c:pt idx="896">
                  <c:v>-1.6446438192803401</c:v>
                </c:pt>
                <c:pt idx="897">
                  <c:v>-1.6501582900467602</c:v>
                </c:pt>
                <c:pt idx="898">
                  <c:v>-1.6558715175732699</c:v>
                </c:pt>
                <c:pt idx="899">
                  <c:v>-1.6617943504824595</c:v>
                </c:pt>
                <c:pt idx="900">
                  <c:v>-1.6679382646944398</c:v>
                </c:pt>
                <c:pt idx="901">
                  <c:v>-1.6743154057016603</c:v>
                </c:pt>
                <c:pt idx="902">
                  <c:v>-1.6809386341078001</c:v>
                </c:pt>
                <c:pt idx="903">
                  <c:v>-1.68782157472535</c:v>
                </c:pt>
                <c:pt idx="904">
                  <c:v>-1.6949786695484501</c:v>
                </c:pt>
                <c:pt idx="905">
                  <c:v>-1.7017801683684899</c:v>
                </c:pt>
                <c:pt idx="906">
                  <c:v>-1.70824090323933</c:v>
                </c:pt>
                <c:pt idx="907">
                  <c:v>-1.7143752078610699</c:v>
                </c:pt>
                <c:pt idx="908">
                  <c:v>-1.72019690843053</c:v>
                </c:pt>
                <c:pt idx="909">
                  <c:v>-1.7257193185728197</c:v>
                </c:pt>
                <c:pt idx="910">
                  <c:v>-1.7309552376736599</c:v>
                </c:pt>
                <c:pt idx="911">
                  <c:v>-1.7359169520351596</c:v>
                </c:pt>
                <c:pt idx="912">
                  <c:v>-1.7406162383627399</c:v>
                </c:pt>
                <c:pt idx="913">
                  <c:v>-1.7450643691628598</c:v>
                </c:pt>
                <c:pt idx="914">
                  <c:v>-1.74927211969063</c:v>
                </c:pt>
                <c:pt idx="915">
                  <c:v>-1.7532497761376498</c:v>
                </c:pt>
                <c:pt idx="916">
                  <c:v>-1.7570071447933402</c:v>
                </c:pt>
                <c:pt idx="917">
                  <c:v>-1.7605535619503403</c:v>
                </c:pt>
                <c:pt idx="918">
                  <c:v>-1.7638979043560701</c:v>
                </c:pt>
                <c:pt idx="919">
                  <c:v>-1.7670486000399999</c:v>
                </c:pt>
                <c:pt idx="920">
                  <c:v>-1.77001363936992</c:v>
                </c:pt>
                <c:pt idx="921">
                  <c:v>-1.7728005862107601</c:v>
                </c:pt>
                <c:pt idx="922">
                  <c:v>-1.7754165890775</c:v>
                </c:pt>
                <c:pt idx="923">
                  <c:v>-1.7778683921888396</c:v>
                </c:pt>
                <c:pt idx="924">
                  <c:v>-1.7801623463418601</c:v>
                </c:pt>
                <c:pt idx="925">
                  <c:v>-1.7823044195393898</c:v>
                </c:pt>
                <c:pt idx="926">
                  <c:v>-1.7843002073119298</c:v>
                </c:pt>
                <c:pt idx="927">
                  <c:v>-1.7861549426846099</c:v>
                </c:pt>
                <c:pt idx="928">
                  <c:v>-1.7878735057473298</c:v>
                </c:pt>
                <c:pt idx="929">
                  <c:v>-1.7894604327926797</c:v>
                </c:pt>
                <c:pt idx="930">
                  <c:v>-1.7909199249918604</c:v>
                </c:pt>
                <c:pt idx="931">
                  <c:v>-1.7922558565837903</c:v>
                </c:pt>
                <c:pt idx="932">
                  <c:v>-1.7934717825566098</c:v>
                </c:pt>
                <c:pt idx="933">
                  <c:v>-1.7945709458043899</c:v>
                </c:pt>
                <c:pt idx="934">
                  <c:v>-1.7955562837449897</c:v>
                </c:pt>
                <c:pt idx="935">
                  <c:v>-1.79643043438745</c:v>
                </c:pt>
                <c:pt idx="936">
                  <c:v>-1.7971957418394797</c:v>
                </c:pt>
                <c:pt idx="937">
                  <c:v>-1.7978542612475599</c:v>
                </c:pt>
                <c:pt idx="938">
                  <c:v>-1.7984077631635902</c:v>
                </c:pt>
                <c:pt idx="939">
                  <c:v>-1.7988577373332801</c:v>
                </c:pt>
                <c:pt idx="940">
                  <c:v>-1.7992053959025798</c:v>
                </c:pt>
                <c:pt idx="941">
                  <c:v>-1.7994516760392798</c:v>
                </c:pt>
                <c:pt idx="942">
                  <c:v>-1.79959724196772</c:v>
                </c:pt>
                <c:pt idx="943">
                  <c:v>-1.7996424864149299</c:v>
                </c:pt>
                <c:pt idx="944">
                  <c:v>-1.7995875314673002</c:v>
                </c:pt>
                <c:pt idx="945">
                  <c:v>-1.7994322288371198</c:v>
                </c:pt>
                <c:pt idx="946">
                  <c:v>-1.79917615953885</c:v>
                </c:pt>
                <c:pt idx="947">
                  <c:v>-1.79881863297531</c:v>
                </c:pt>
                <c:pt idx="948">
                  <c:v>-1.7983586854344398</c:v>
                </c:pt>
                <c:pt idx="949">
                  <c:v>-1.7977950779976597</c:v>
                </c:pt>
                <c:pt idx="950">
                  <c:v>-1.7971262938615298</c:v>
                </c:pt>
                <c:pt idx="951">
                  <c:v>-1.7963505350747602</c:v>
                </c:pt>
                <c:pt idx="952">
                  <c:v>-1.7954657186935998</c:v>
                </c:pt>
                <c:pt idx="953">
                  <c:v>-1.7944694723594496</c:v>
                </c:pt>
                <c:pt idx="954">
                  <c:v>-2.0310545088295502</c:v>
                </c:pt>
                <c:pt idx="955">
                  <c:v>-2.0301414808288194</c:v>
                </c:pt>
                <c:pt idx="956">
                  <c:v>-2.02931216149006</c:v>
                </c:pt>
                <c:pt idx="957">
                  <c:v>-2.0285547840619005</c:v>
                </c:pt>
                <c:pt idx="958">
                  <c:v>-2.0278586734178097</c:v>
                </c:pt>
                <c:pt idx="959">
                  <c:v>-2.0272140778571703</c:v>
                </c:pt>
                <c:pt idx="960">
                  <c:v>-2.0266120186482697</c:v>
                </c:pt>
                <c:pt idx="961">
                  <c:v>-2.0260441514313099</c:v>
                </c:pt>
                <c:pt idx="962">
                  <c:v>-2.0255026480756499</c:v>
                </c:pt>
                <c:pt idx="963">
                  <c:v>-2.0249800798300499</c:v>
                </c:pt>
                <c:pt idx="964">
                  <c:v>-2.0244693110538994</c:v>
                </c:pt>
                <c:pt idx="965">
                  <c:v>-2.0239633989404204</c:v>
                </c:pt>
                <c:pt idx="966">
                  <c:v>-2.02345549766294</c:v>
                </c:pt>
                <c:pt idx="967">
                  <c:v>-2.0229387655349504</c:v>
                </c:pt>
                <c:pt idx="968">
                  <c:v>-2.0224062739079995</c:v>
                </c:pt>
                <c:pt idx="969">
                  <c:v>-2.0218509166462795</c:v>
                </c:pt>
                <c:pt idx="970">
                  <c:v>-2.02126531911791</c:v>
                </c:pt>
                <c:pt idx="971">
                  <c:v>-2.0206417457385801</c:v>
                </c:pt>
                <c:pt idx="972">
                  <c:v>-2.0199720051983197</c:v>
                </c:pt>
                <c:pt idx="973">
                  <c:v>-2.01924735260461</c:v>
                </c:pt>
                <c:pt idx="974">
                  <c:v>-2.0184583878926294</c:v>
                </c:pt>
                <c:pt idx="975">
                  <c:v>-2.01759494999482</c:v>
                </c:pt>
                <c:pt idx="976">
                  <c:v>-2.0166460064385689</c:v>
                </c:pt>
                <c:pt idx="977">
                  <c:v>-2.0155995382646399</c:v>
                </c:pt>
                <c:pt idx="978">
                  <c:v>-2.0144424204452291</c:v>
                </c:pt>
                <c:pt idx="979">
                  <c:v>-2.0131602983470005</c:v>
                </c:pt>
                <c:pt idx="980">
                  <c:v>-2.0117374612504801</c:v>
                </c:pt>
                <c:pt idx="981">
                  <c:v>-2.0101567145266199</c:v>
                </c:pt>
                <c:pt idx="982">
                  <c:v>-2.0083992528067709</c:v>
                </c:pt>
                <c:pt idx="983">
                  <c:v>-2.0064445373894997</c:v>
                </c:pt>
                <c:pt idx="984">
                  <c:v>-2.0042701822253299</c:v>
                </c:pt>
                <c:pt idx="985">
                  <c:v>-2.0018518541211501</c:v>
                </c:pt>
                <c:pt idx="986">
                  <c:v>-1.9991631942996899</c:v>
                </c:pt>
                <c:pt idx="987">
                  <c:v>-1.7583819198622401</c:v>
                </c:pt>
                <c:pt idx="988">
                  <c:v>-1.7552136320044796</c:v>
                </c:pt>
                <c:pt idx="989">
                  <c:v>-1.75215408137558</c:v>
                </c:pt>
                <c:pt idx="990">
                  <c:v>-1.7491956877834896</c:v>
                </c:pt>
                <c:pt idx="991">
                  <c:v>-1.7463311665238301</c:v>
                </c:pt>
                <c:pt idx="992">
                  <c:v>-1.74355350634532</c:v>
                </c:pt>
                <c:pt idx="993">
                  <c:v>-1.7408559485968702</c:v>
                </c:pt>
                <c:pt idx="994">
                  <c:v>-1.7382319674623299</c:v>
                </c:pt>
                <c:pt idx="995">
                  <c:v>-1.7356752511965898</c:v>
                </c:pt>
                <c:pt idx="996">
                  <c:v>-1.7331796842830598</c:v>
                </c:pt>
                <c:pt idx="997">
                  <c:v>-1.7307393304392698</c:v>
                </c:pt>
                <c:pt idx="998">
                  <c:v>-1.7283484164024798</c:v>
                </c:pt>
                <c:pt idx="999">
                  <c:v>-1.7260013164330199</c:v>
                </c:pt>
                <c:pt idx="1000">
                  <c:v>-1.7236925374774297</c:v>
                </c:pt>
                <c:pt idx="1001">
                  <c:v>-1.7214167049384399</c:v>
                </c:pt>
                <c:pt idx="1002">
                  <c:v>-1.7191685490026798</c:v>
                </c:pt>
                <c:pt idx="1003">
                  <c:v>-1.7169428914812701</c:v>
                </c:pt>
                <c:pt idx="1004">
                  <c:v>-1.7147346331217899</c:v>
                </c:pt>
                <c:pt idx="1005">
                  <c:v>-1.7125387413540298</c:v>
                </c:pt>
                <c:pt idx="1006">
                  <c:v>-1.7103502384348699</c:v>
                </c:pt>
                <c:pt idx="1007">
                  <c:v>-1.70925721419801</c:v>
                </c:pt>
              </c:numCache>
            </c:numRef>
          </c:yVal>
        </c:ser>
        <c:ser>
          <c:idx val="1"/>
          <c:order val="1"/>
          <c:spPr>
            <a:ln w="254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Sheet1!$A$3:$A$1010</c:f>
              <c:numCache>
                <c:formatCode>General</c:formatCode>
                <c:ptCount val="1008"/>
                <c:pt idx="0">
                  <c:v>0</c:v>
                </c:pt>
                <c:pt idx="1">
                  <c:v>7.5000000000000011E-2</c:v>
                </c:pt>
                <c:pt idx="2">
                  <c:v>0.22500000000000001</c:v>
                </c:pt>
                <c:pt idx="3">
                  <c:v>0.37500000000000006</c:v>
                </c:pt>
                <c:pt idx="4">
                  <c:v>0.52500000000000002</c:v>
                </c:pt>
                <c:pt idx="5">
                  <c:v>0.67500000000000016</c:v>
                </c:pt>
                <c:pt idx="6">
                  <c:v>0.82500000000000007</c:v>
                </c:pt>
                <c:pt idx="7">
                  <c:v>0.97500000000000009</c:v>
                </c:pt>
                <c:pt idx="8">
                  <c:v>1.125</c:v>
                </c:pt>
                <c:pt idx="9">
                  <c:v>1.2749999999999997</c:v>
                </c:pt>
                <c:pt idx="10">
                  <c:v>1.4249999999999998</c:v>
                </c:pt>
                <c:pt idx="11">
                  <c:v>1.575</c:v>
                </c:pt>
                <c:pt idx="12">
                  <c:v>1.7249999999999999</c:v>
                </c:pt>
                <c:pt idx="13">
                  <c:v>1.875</c:v>
                </c:pt>
                <c:pt idx="14">
                  <c:v>2.0249999999999999</c:v>
                </c:pt>
                <c:pt idx="15">
                  <c:v>2.1749999999999998</c:v>
                </c:pt>
                <c:pt idx="16">
                  <c:v>2.3249999999999997</c:v>
                </c:pt>
                <c:pt idx="17">
                  <c:v>2.4749999999999996</c:v>
                </c:pt>
                <c:pt idx="18">
                  <c:v>2.625</c:v>
                </c:pt>
                <c:pt idx="19">
                  <c:v>2.7749999999999999</c:v>
                </c:pt>
                <c:pt idx="20">
                  <c:v>2.9249999999999998</c:v>
                </c:pt>
                <c:pt idx="21">
                  <c:v>3.0749999999999997</c:v>
                </c:pt>
                <c:pt idx="22">
                  <c:v>3.2250000000000001</c:v>
                </c:pt>
                <c:pt idx="23">
                  <c:v>3.3749999999999996</c:v>
                </c:pt>
                <c:pt idx="24">
                  <c:v>3.5249999999999999</c:v>
                </c:pt>
                <c:pt idx="25">
                  <c:v>3.6749999999999998</c:v>
                </c:pt>
                <c:pt idx="26">
                  <c:v>3.8249999999999997</c:v>
                </c:pt>
                <c:pt idx="27">
                  <c:v>3.9749999999999996</c:v>
                </c:pt>
                <c:pt idx="28">
                  <c:v>4.1249999999999991</c:v>
                </c:pt>
                <c:pt idx="29">
                  <c:v>4.2750000000000004</c:v>
                </c:pt>
                <c:pt idx="30">
                  <c:v>4.4249999999999989</c:v>
                </c:pt>
                <c:pt idx="31">
                  <c:v>4.5750000000000002</c:v>
                </c:pt>
                <c:pt idx="32">
                  <c:v>4.7249999999999988</c:v>
                </c:pt>
                <c:pt idx="33">
                  <c:v>4.875</c:v>
                </c:pt>
                <c:pt idx="34">
                  <c:v>5.0249999999999995</c:v>
                </c:pt>
                <c:pt idx="35">
                  <c:v>5.1749999999999989</c:v>
                </c:pt>
                <c:pt idx="36">
                  <c:v>5.3249999999999993</c:v>
                </c:pt>
                <c:pt idx="37">
                  <c:v>5.4749999999999996</c:v>
                </c:pt>
                <c:pt idx="38">
                  <c:v>5.6249999999999991</c:v>
                </c:pt>
                <c:pt idx="39">
                  <c:v>5.7750000000000004</c:v>
                </c:pt>
                <c:pt idx="40">
                  <c:v>5.9249999999999989</c:v>
                </c:pt>
                <c:pt idx="41">
                  <c:v>6.0750000000000002</c:v>
                </c:pt>
                <c:pt idx="42">
                  <c:v>6.2249999999999988</c:v>
                </c:pt>
                <c:pt idx="43">
                  <c:v>6.375</c:v>
                </c:pt>
                <c:pt idx="44">
                  <c:v>6.5249999999999995</c:v>
                </c:pt>
                <c:pt idx="45">
                  <c:v>6.6749999999999989</c:v>
                </c:pt>
                <c:pt idx="46">
                  <c:v>6.8249999999999993</c:v>
                </c:pt>
                <c:pt idx="47">
                  <c:v>6.9749999999999996</c:v>
                </c:pt>
                <c:pt idx="48">
                  <c:v>7.1249999999999991</c:v>
                </c:pt>
                <c:pt idx="49">
                  <c:v>7.2750000000000004</c:v>
                </c:pt>
                <c:pt idx="50">
                  <c:v>7.4249999999999989</c:v>
                </c:pt>
                <c:pt idx="51">
                  <c:v>7.5750000000000002</c:v>
                </c:pt>
                <c:pt idx="52">
                  <c:v>7.7249999999999988</c:v>
                </c:pt>
                <c:pt idx="53">
                  <c:v>7.875</c:v>
                </c:pt>
                <c:pt idx="54">
                  <c:v>8.0250000000000004</c:v>
                </c:pt>
                <c:pt idx="55">
                  <c:v>8.1750000000000007</c:v>
                </c:pt>
                <c:pt idx="56">
                  <c:v>8.3250000000000011</c:v>
                </c:pt>
                <c:pt idx="57">
                  <c:v>8.4750000000000014</c:v>
                </c:pt>
                <c:pt idx="58">
                  <c:v>8.625</c:v>
                </c:pt>
                <c:pt idx="59">
                  <c:v>8.7750000000000004</c:v>
                </c:pt>
                <c:pt idx="60">
                  <c:v>8.9250000000000007</c:v>
                </c:pt>
                <c:pt idx="61">
                  <c:v>9.0750000000000011</c:v>
                </c:pt>
                <c:pt idx="62">
                  <c:v>9.2249999999999996</c:v>
                </c:pt>
                <c:pt idx="63">
                  <c:v>9.3750000000000018</c:v>
                </c:pt>
                <c:pt idx="64">
                  <c:v>9.5250000000000004</c:v>
                </c:pt>
                <c:pt idx="65">
                  <c:v>9.6750000000000007</c:v>
                </c:pt>
                <c:pt idx="66">
                  <c:v>9.8250000000000011</c:v>
                </c:pt>
                <c:pt idx="67">
                  <c:v>9.9750000000000014</c:v>
                </c:pt>
                <c:pt idx="68">
                  <c:v>10.125</c:v>
                </c:pt>
                <c:pt idx="69">
                  <c:v>10.275</c:v>
                </c:pt>
                <c:pt idx="70">
                  <c:v>10.425000000000002</c:v>
                </c:pt>
                <c:pt idx="71">
                  <c:v>10.575000000000001</c:v>
                </c:pt>
                <c:pt idx="72">
                  <c:v>10.725</c:v>
                </c:pt>
                <c:pt idx="73">
                  <c:v>10.875000000000002</c:v>
                </c:pt>
                <c:pt idx="74">
                  <c:v>11.025</c:v>
                </c:pt>
                <c:pt idx="75">
                  <c:v>11.175000000000002</c:v>
                </c:pt>
                <c:pt idx="76">
                  <c:v>11.325000000000001</c:v>
                </c:pt>
                <c:pt idx="77">
                  <c:v>11.475000000000001</c:v>
                </c:pt>
                <c:pt idx="78">
                  <c:v>11.625</c:v>
                </c:pt>
                <c:pt idx="79">
                  <c:v>11.775</c:v>
                </c:pt>
                <c:pt idx="80">
                  <c:v>11.925000000000002</c:v>
                </c:pt>
                <c:pt idx="81">
                  <c:v>12.075000000000001</c:v>
                </c:pt>
                <c:pt idx="82">
                  <c:v>12.225</c:v>
                </c:pt>
                <c:pt idx="83">
                  <c:v>12.375000000000002</c:v>
                </c:pt>
                <c:pt idx="84">
                  <c:v>12.525</c:v>
                </c:pt>
                <c:pt idx="85">
                  <c:v>12.675000000000002</c:v>
                </c:pt>
                <c:pt idx="86">
                  <c:v>12.825000000000001</c:v>
                </c:pt>
                <c:pt idx="87">
                  <c:v>12.975000000000001</c:v>
                </c:pt>
                <c:pt idx="88">
                  <c:v>13.125</c:v>
                </c:pt>
                <c:pt idx="89">
                  <c:v>13.275</c:v>
                </c:pt>
                <c:pt idx="90">
                  <c:v>13.425000000000002</c:v>
                </c:pt>
                <c:pt idx="91">
                  <c:v>13.575000000000001</c:v>
                </c:pt>
                <c:pt idx="92">
                  <c:v>13.725</c:v>
                </c:pt>
                <c:pt idx="93">
                  <c:v>13.875000000000002</c:v>
                </c:pt>
                <c:pt idx="94">
                  <c:v>14.025</c:v>
                </c:pt>
                <c:pt idx="95">
                  <c:v>14.175000000000002</c:v>
                </c:pt>
                <c:pt idx="96">
                  <c:v>14.325000000000001</c:v>
                </c:pt>
                <c:pt idx="97">
                  <c:v>14.475000000000001</c:v>
                </c:pt>
                <c:pt idx="98">
                  <c:v>14.625</c:v>
                </c:pt>
                <c:pt idx="99">
                  <c:v>14.775</c:v>
                </c:pt>
                <c:pt idx="100">
                  <c:v>14.925000000000002</c:v>
                </c:pt>
                <c:pt idx="101">
                  <c:v>15.075000000000001</c:v>
                </c:pt>
                <c:pt idx="102">
                  <c:v>15.225</c:v>
                </c:pt>
                <c:pt idx="103">
                  <c:v>15.375000000000002</c:v>
                </c:pt>
                <c:pt idx="104">
                  <c:v>15.525</c:v>
                </c:pt>
                <c:pt idx="105">
                  <c:v>15.675000000000002</c:v>
                </c:pt>
                <c:pt idx="106">
                  <c:v>15.825000000000001</c:v>
                </c:pt>
                <c:pt idx="107">
                  <c:v>15.975000000000001</c:v>
                </c:pt>
                <c:pt idx="108">
                  <c:v>16.125</c:v>
                </c:pt>
                <c:pt idx="109">
                  <c:v>16.274999999999999</c:v>
                </c:pt>
                <c:pt idx="110">
                  <c:v>16.424999999999997</c:v>
                </c:pt>
                <c:pt idx="111">
                  <c:v>16.574999999999999</c:v>
                </c:pt>
                <c:pt idx="112">
                  <c:v>16.724999999999998</c:v>
                </c:pt>
                <c:pt idx="113">
                  <c:v>16.875</c:v>
                </c:pt>
                <c:pt idx="114">
                  <c:v>17.024999999999999</c:v>
                </c:pt>
                <c:pt idx="115">
                  <c:v>17.175000000000001</c:v>
                </c:pt>
                <c:pt idx="116">
                  <c:v>17.324999999999999</c:v>
                </c:pt>
                <c:pt idx="117">
                  <c:v>17.474999999999998</c:v>
                </c:pt>
                <c:pt idx="118">
                  <c:v>17.625</c:v>
                </c:pt>
                <c:pt idx="119">
                  <c:v>17.774999999999999</c:v>
                </c:pt>
                <c:pt idx="120">
                  <c:v>17.924999999999997</c:v>
                </c:pt>
                <c:pt idx="121">
                  <c:v>18.074999999999999</c:v>
                </c:pt>
                <c:pt idx="122">
                  <c:v>18.224999999999998</c:v>
                </c:pt>
                <c:pt idx="123">
                  <c:v>18.375</c:v>
                </c:pt>
                <c:pt idx="124">
                  <c:v>18.524999999999999</c:v>
                </c:pt>
                <c:pt idx="125">
                  <c:v>18.675000000000001</c:v>
                </c:pt>
                <c:pt idx="126">
                  <c:v>18.824999999999999</c:v>
                </c:pt>
                <c:pt idx="127">
                  <c:v>18.974999999999998</c:v>
                </c:pt>
                <c:pt idx="128">
                  <c:v>19.125</c:v>
                </c:pt>
                <c:pt idx="129">
                  <c:v>19.274999999999999</c:v>
                </c:pt>
                <c:pt idx="130">
                  <c:v>19.424999999999997</c:v>
                </c:pt>
                <c:pt idx="131">
                  <c:v>19.574999999999999</c:v>
                </c:pt>
                <c:pt idx="132">
                  <c:v>19.724999999999998</c:v>
                </c:pt>
                <c:pt idx="133">
                  <c:v>19.875</c:v>
                </c:pt>
                <c:pt idx="134">
                  <c:v>20.024999999999999</c:v>
                </c:pt>
                <c:pt idx="135">
                  <c:v>20.175000000000001</c:v>
                </c:pt>
                <c:pt idx="136">
                  <c:v>20.324999999999999</c:v>
                </c:pt>
                <c:pt idx="137">
                  <c:v>20.474999999999998</c:v>
                </c:pt>
                <c:pt idx="138">
                  <c:v>20.625</c:v>
                </c:pt>
                <c:pt idx="139">
                  <c:v>20.774999999999999</c:v>
                </c:pt>
                <c:pt idx="140">
                  <c:v>20.924999999999997</c:v>
                </c:pt>
                <c:pt idx="141">
                  <c:v>21.074999999999999</c:v>
                </c:pt>
                <c:pt idx="142">
                  <c:v>21.224999999999998</c:v>
                </c:pt>
                <c:pt idx="143">
                  <c:v>21.375</c:v>
                </c:pt>
                <c:pt idx="144">
                  <c:v>21.524999999999999</c:v>
                </c:pt>
                <c:pt idx="145">
                  <c:v>21.675000000000001</c:v>
                </c:pt>
                <c:pt idx="146">
                  <c:v>21.824999999999999</c:v>
                </c:pt>
                <c:pt idx="147">
                  <c:v>21.974999999999998</c:v>
                </c:pt>
                <c:pt idx="148">
                  <c:v>22.125</c:v>
                </c:pt>
                <c:pt idx="149">
                  <c:v>22.274999999999999</c:v>
                </c:pt>
                <c:pt idx="150">
                  <c:v>22.424999999999997</c:v>
                </c:pt>
                <c:pt idx="151">
                  <c:v>22.574999999999999</c:v>
                </c:pt>
                <c:pt idx="152">
                  <c:v>22.724999999999998</c:v>
                </c:pt>
                <c:pt idx="153">
                  <c:v>22.875</c:v>
                </c:pt>
                <c:pt idx="154">
                  <c:v>23.024999999999999</c:v>
                </c:pt>
                <c:pt idx="155">
                  <c:v>23.175000000000001</c:v>
                </c:pt>
                <c:pt idx="156">
                  <c:v>23.324999999999999</c:v>
                </c:pt>
                <c:pt idx="157">
                  <c:v>23.474999999999998</c:v>
                </c:pt>
                <c:pt idx="158">
                  <c:v>23.625</c:v>
                </c:pt>
                <c:pt idx="159">
                  <c:v>23.774999999999999</c:v>
                </c:pt>
                <c:pt idx="160">
                  <c:v>23.924999999999997</c:v>
                </c:pt>
                <c:pt idx="161">
                  <c:v>24.074999999999999</c:v>
                </c:pt>
                <c:pt idx="162">
                  <c:v>24.224999999999998</c:v>
                </c:pt>
                <c:pt idx="163">
                  <c:v>24.375</c:v>
                </c:pt>
                <c:pt idx="164">
                  <c:v>24.524999999999999</c:v>
                </c:pt>
                <c:pt idx="165">
                  <c:v>24.675000000000001</c:v>
                </c:pt>
                <c:pt idx="166">
                  <c:v>24.824999999999999</c:v>
                </c:pt>
                <c:pt idx="167">
                  <c:v>24.974999999999998</c:v>
                </c:pt>
                <c:pt idx="168">
                  <c:v>25.125</c:v>
                </c:pt>
                <c:pt idx="169">
                  <c:v>25.274999999999999</c:v>
                </c:pt>
                <c:pt idx="170">
                  <c:v>25.424999999999997</c:v>
                </c:pt>
                <c:pt idx="171">
                  <c:v>25.574999999999999</c:v>
                </c:pt>
                <c:pt idx="172">
                  <c:v>25.724999999999998</c:v>
                </c:pt>
                <c:pt idx="173">
                  <c:v>25.875</c:v>
                </c:pt>
                <c:pt idx="174">
                  <c:v>26.024999999999999</c:v>
                </c:pt>
                <c:pt idx="175">
                  <c:v>26.175000000000001</c:v>
                </c:pt>
                <c:pt idx="176">
                  <c:v>26.324999999999999</c:v>
                </c:pt>
                <c:pt idx="177">
                  <c:v>26.474999999999998</c:v>
                </c:pt>
                <c:pt idx="178">
                  <c:v>26.625</c:v>
                </c:pt>
                <c:pt idx="179">
                  <c:v>26.774999999999999</c:v>
                </c:pt>
                <c:pt idx="180">
                  <c:v>26.924999999999997</c:v>
                </c:pt>
                <c:pt idx="181">
                  <c:v>27.074999999999999</c:v>
                </c:pt>
                <c:pt idx="182">
                  <c:v>27.224999999999998</c:v>
                </c:pt>
                <c:pt idx="183">
                  <c:v>27.375</c:v>
                </c:pt>
                <c:pt idx="184">
                  <c:v>27.524999999999999</c:v>
                </c:pt>
                <c:pt idx="185">
                  <c:v>27.675000000000001</c:v>
                </c:pt>
                <c:pt idx="186">
                  <c:v>27.824999999999999</c:v>
                </c:pt>
                <c:pt idx="187">
                  <c:v>27.974999999999998</c:v>
                </c:pt>
                <c:pt idx="188">
                  <c:v>28.125</c:v>
                </c:pt>
                <c:pt idx="189">
                  <c:v>28.274999999999999</c:v>
                </c:pt>
                <c:pt idx="190">
                  <c:v>28.424999999999997</c:v>
                </c:pt>
                <c:pt idx="191">
                  <c:v>28.574999999999999</c:v>
                </c:pt>
                <c:pt idx="192">
                  <c:v>28.724999999999998</c:v>
                </c:pt>
                <c:pt idx="193">
                  <c:v>28.875</c:v>
                </c:pt>
                <c:pt idx="194">
                  <c:v>29.024999999999999</c:v>
                </c:pt>
                <c:pt idx="195">
                  <c:v>29.175000000000001</c:v>
                </c:pt>
                <c:pt idx="196">
                  <c:v>29.324999999999999</c:v>
                </c:pt>
                <c:pt idx="197">
                  <c:v>29.474999999999998</c:v>
                </c:pt>
                <c:pt idx="198">
                  <c:v>29.625</c:v>
                </c:pt>
                <c:pt idx="199">
                  <c:v>29.774999999999999</c:v>
                </c:pt>
                <c:pt idx="200">
                  <c:v>29.924999999999997</c:v>
                </c:pt>
                <c:pt idx="201">
                  <c:v>30.074999999999999</c:v>
                </c:pt>
                <c:pt idx="202">
                  <c:v>30.224999999999998</c:v>
                </c:pt>
                <c:pt idx="203">
                  <c:v>30.375</c:v>
                </c:pt>
                <c:pt idx="204">
                  <c:v>30.524999999999999</c:v>
                </c:pt>
                <c:pt idx="205">
                  <c:v>30.675000000000001</c:v>
                </c:pt>
                <c:pt idx="206">
                  <c:v>30.824999999999999</c:v>
                </c:pt>
                <c:pt idx="207">
                  <c:v>30.974999999999998</c:v>
                </c:pt>
                <c:pt idx="208">
                  <c:v>31.125</c:v>
                </c:pt>
                <c:pt idx="209">
                  <c:v>31.274999999999999</c:v>
                </c:pt>
                <c:pt idx="210">
                  <c:v>31.424999999999997</c:v>
                </c:pt>
                <c:pt idx="211">
                  <c:v>31.574999999999999</c:v>
                </c:pt>
                <c:pt idx="212">
                  <c:v>31.724999999999998</c:v>
                </c:pt>
                <c:pt idx="213">
                  <c:v>31.875</c:v>
                </c:pt>
                <c:pt idx="214">
                  <c:v>32.025000000000006</c:v>
                </c:pt>
                <c:pt idx="215">
                  <c:v>32.175000000000004</c:v>
                </c:pt>
                <c:pt idx="216">
                  <c:v>32.325000000000003</c:v>
                </c:pt>
                <c:pt idx="217">
                  <c:v>32.475000000000001</c:v>
                </c:pt>
                <c:pt idx="218">
                  <c:v>32.625000000000007</c:v>
                </c:pt>
                <c:pt idx="219">
                  <c:v>32.775000000000006</c:v>
                </c:pt>
                <c:pt idx="220">
                  <c:v>32.925000000000004</c:v>
                </c:pt>
                <c:pt idx="221">
                  <c:v>33.075000000000003</c:v>
                </c:pt>
                <c:pt idx="222">
                  <c:v>33.225000000000009</c:v>
                </c:pt>
                <c:pt idx="223">
                  <c:v>33.375</c:v>
                </c:pt>
                <c:pt idx="224">
                  <c:v>33.525000000000006</c:v>
                </c:pt>
                <c:pt idx="225">
                  <c:v>33.675000000000004</c:v>
                </c:pt>
                <c:pt idx="226">
                  <c:v>33.825000000000003</c:v>
                </c:pt>
                <c:pt idx="227">
                  <c:v>33.975000000000001</c:v>
                </c:pt>
                <c:pt idx="228">
                  <c:v>34.125000000000007</c:v>
                </c:pt>
                <c:pt idx="229">
                  <c:v>34.275000000000006</c:v>
                </c:pt>
                <c:pt idx="230">
                  <c:v>34.425000000000004</c:v>
                </c:pt>
                <c:pt idx="231">
                  <c:v>34.575000000000003</c:v>
                </c:pt>
                <c:pt idx="232">
                  <c:v>34.725000000000009</c:v>
                </c:pt>
                <c:pt idx="233">
                  <c:v>34.875</c:v>
                </c:pt>
                <c:pt idx="234">
                  <c:v>35.025000000000006</c:v>
                </c:pt>
                <c:pt idx="235">
                  <c:v>35.175000000000004</c:v>
                </c:pt>
                <c:pt idx="236">
                  <c:v>35.325000000000003</c:v>
                </c:pt>
                <c:pt idx="237">
                  <c:v>35.475000000000001</c:v>
                </c:pt>
                <c:pt idx="238">
                  <c:v>35.625000000000007</c:v>
                </c:pt>
                <c:pt idx="239">
                  <c:v>35.775000000000006</c:v>
                </c:pt>
                <c:pt idx="240">
                  <c:v>35.925000000000004</c:v>
                </c:pt>
                <c:pt idx="241">
                  <c:v>36.075000000000003</c:v>
                </c:pt>
                <c:pt idx="242">
                  <c:v>36.225000000000009</c:v>
                </c:pt>
                <c:pt idx="243">
                  <c:v>36.375</c:v>
                </c:pt>
                <c:pt idx="244">
                  <c:v>36.525000000000006</c:v>
                </c:pt>
                <c:pt idx="245">
                  <c:v>36.675000000000004</c:v>
                </c:pt>
                <c:pt idx="246">
                  <c:v>36.825000000000003</c:v>
                </c:pt>
                <c:pt idx="247">
                  <c:v>36.975000000000001</c:v>
                </c:pt>
                <c:pt idx="248">
                  <c:v>37.125000000000007</c:v>
                </c:pt>
                <c:pt idx="249">
                  <c:v>37.275000000000006</c:v>
                </c:pt>
                <c:pt idx="250">
                  <c:v>37.425000000000004</c:v>
                </c:pt>
                <c:pt idx="251">
                  <c:v>37.575000000000003</c:v>
                </c:pt>
                <c:pt idx="252">
                  <c:v>37.725000000000009</c:v>
                </c:pt>
                <c:pt idx="253">
                  <c:v>37.875</c:v>
                </c:pt>
                <c:pt idx="254">
                  <c:v>38.025000000000006</c:v>
                </c:pt>
                <c:pt idx="255">
                  <c:v>38.175000000000004</c:v>
                </c:pt>
                <c:pt idx="256">
                  <c:v>38.325000000000003</c:v>
                </c:pt>
                <c:pt idx="257">
                  <c:v>38.475000000000001</c:v>
                </c:pt>
                <c:pt idx="258">
                  <c:v>38.625000000000007</c:v>
                </c:pt>
                <c:pt idx="259">
                  <c:v>38.775000000000006</c:v>
                </c:pt>
                <c:pt idx="260">
                  <c:v>38.925000000000004</c:v>
                </c:pt>
                <c:pt idx="261">
                  <c:v>39.075000000000003</c:v>
                </c:pt>
                <c:pt idx="262">
                  <c:v>39.225000000000009</c:v>
                </c:pt>
                <c:pt idx="263">
                  <c:v>39.375</c:v>
                </c:pt>
                <c:pt idx="264">
                  <c:v>39.525000000000006</c:v>
                </c:pt>
                <c:pt idx="265">
                  <c:v>39.675000000000004</c:v>
                </c:pt>
                <c:pt idx="266">
                  <c:v>39.825000000000003</c:v>
                </c:pt>
                <c:pt idx="267">
                  <c:v>39.975000000000001</c:v>
                </c:pt>
                <c:pt idx="268">
                  <c:v>40.125000000000007</c:v>
                </c:pt>
                <c:pt idx="269">
                  <c:v>40.275000000000006</c:v>
                </c:pt>
                <c:pt idx="270">
                  <c:v>40.425000000000004</c:v>
                </c:pt>
                <c:pt idx="271">
                  <c:v>40.575000000000003</c:v>
                </c:pt>
                <c:pt idx="272">
                  <c:v>40.725000000000009</c:v>
                </c:pt>
                <c:pt idx="273">
                  <c:v>40.875</c:v>
                </c:pt>
                <c:pt idx="274">
                  <c:v>41.025000000000006</c:v>
                </c:pt>
                <c:pt idx="275">
                  <c:v>41.175000000000004</c:v>
                </c:pt>
                <c:pt idx="276">
                  <c:v>41.325000000000003</c:v>
                </c:pt>
                <c:pt idx="277">
                  <c:v>41.475000000000001</c:v>
                </c:pt>
                <c:pt idx="278">
                  <c:v>41.625000000000007</c:v>
                </c:pt>
                <c:pt idx="279">
                  <c:v>41.775000000000006</c:v>
                </c:pt>
                <c:pt idx="280">
                  <c:v>41.925000000000004</c:v>
                </c:pt>
                <c:pt idx="281">
                  <c:v>42.075000000000003</c:v>
                </c:pt>
                <c:pt idx="282">
                  <c:v>42.225000000000009</c:v>
                </c:pt>
                <c:pt idx="283">
                  <c:v>42.375</c:v>
                </c:pt>
                <c:pt idx="284">
                  <c:v>42.525000000000006</c:v>
                </c:pt>
                <c:pt idx="285">
                  <c:v>42.675000000000004</c:v>
                </c:pt>
                <c:pt idx="286">
                  <c:v>42.825000000000003</c:v>
                </c:pt>
                <c:pt idx="287">
                  <c:v>42.975000000000001</c:v>
                </c:pt>
                <c:pt idx="288">
                  <c:v>43.125000000000007</c:v>
                </c:pt>
                <c:pt idx="289">
                  <c:v>43.275000000000006</c:v>
                </c:pt>
                <c:pt idx="290">
                  <c:v>43.425000000000004</c:v>
                </c:pt>
                <c:pt idx="291">
                  <c:v>43.575000000000003</c:v>
                </c:pt>
                <c:pt idx="292">
                  <c:v>43.725000000000009</c:v>
                </c:pt>
                <c:pt idx="293">
                  <c:v>43.875</c:v>
                </c:pt>
                <c:pt idx="294">
                  <c:v>44.025000000000006</c:v>
                </c:pt>
                <c:pt idx="295">
                  <c:v>44.175000000000004</c:v>
                </c:pt>
                <c:pt idx="296">
                  <c:v>44.325000000000003</c:v>
                </c:pt>
                <c:pt idx="297">
                  <c:v>44.475000000000001</c:v>
                </c:pt>
                <c:pt idx="298">
                  <c:v>44.625000000000007</c:v>
                </c:pt>
                <c:pt idx="299">
                  <c:v>44.775000000000006</c:v>
                </c:pt>
                <c:pt idx="300">
                  <c:v>44.925000000000004</c:v>
                </c:pt>
                <c:pt idx="301">
                  <c:v>45.075000000000003</c:v>
                </c:pt>
                <c:pt idx="302">
                  <c:v>45.225000000000009</c:v>
                </c:pt>
                <c:pt idx="303">
                  <c:v>45.375</c:v>
                </c:pt>
                <c:pt idx="304">
                  <c:v>45.525000000000006</c:v>
                </c:pt>
                <c:pt idx="305">
                  <c:v>45.675000000000004</c:v>
                </c:pt>
                <c:pt idx="306">
                  <c:v>45.825000000000003</c:v>
                </c:pt>
                <c:pt idx="307">
                  <c:v>45.975000000000001</c:v>
                </c:pt>
                <c:pt idx="308">
                  <c:v>46.125000000000007</c:v>
                </c:pt>
                <c:pt idx="309">
                  <c:v>46.275000000000006</c:v>
                </c:pt>
                <c:pt idx="310">
                  <c:v>46.425000000000004</c:v>
                </c:pt>
                <c:pt idx="311">
                  <c:v>46.575000000000003</c:v>
                </c:pt>
                <c:pt idx="312">
                  <c:v>46.725000000000009</c:v>
                </c:pt>
                <c:pt idx="313">
                  <c:v>46.875</c:v>
                </c:pt>
                <c:pt idx="314">
                  <c:v>47.025000000000006</c:v>
                </c:pt>
                <c:pt idx="315">
                  <c:v>47.175000000000004</c:v>
                </c:pt>
                <c:pt idx="316">
                  <c:v>47.325000000000003</c:v>
                </c:pt>
                <c:pt idx="317">
                  <c:v>47.475000000000001</c:v>
                </c:pt>
                <c:pt idx="318">
                  <c:v>47.625000000000007</c:v>
                </c:pt>
                <c:pt idx="319">
                  <c:v>47.775000000000006</c:v>
                </c:pt>
                <c:pt idx="320">
                  <c:v>47.925000000000004</c:v>
                </c:pt>
                <c:pt idx="321">
                  <c:v>48.075000000000003</c:v>
                </c:pt>
                <c:pt idx="322">
                  <c:v>48.225000000000009</c:v>
                </c:pt>
                <c:pt idx="323">
                  <c:v>48.375</c:v>
                </c:pt>
                <c:pt idx="324">
                  <c:v>48.525000000000006</c:v>
                </c:pt>
                <c:pt idx="325">
                  <c:v>48.675000000000004</c:v>
                </c:pt>
                <c:pt idx="326">
                  <c:v>48.825000000000003</c:v>
                </c:pt>
                <c:pt idx="327">
                  <c:v>48.975000000000001</c:v>
                </c:pt>
                <c:pt idx="328">
                  <c:v>49.125000000000007</c:v>
                </c:pt>
                <c:pt idx="329">
                  <c:v>49.275000000000006</c:v>
                </c:pt>
                <c:pt idx="330">
                  <c:v>49.425000000000004</c:v>
                </c:pt>
                <c:pt idx="331">
                  <c:v>49.575000000000003</c:v>
                </c:pt>
                <c:pt idx="332">
                  <c:v>49.725000000000009</c:v>
                </c:pt>
                <c:pt idx="333">
                  <c:v>49.875</c:v>
                </c:pt>
                <c:pt idx="334">
                  <c:v>50.025000000000006</c:v>
                </c:pt>
                <c:pt idx="335">
                  <c:v>50.175000000000004</c:v>
                </c:pt>
                <c:pt idx="336">
                  <c:v>50.325000000000003</c:v>
                </c:pt>
                <c:pt idx="337">
                  <c:v>50.475000000000001</c:v>
                </c:pt>
                <c:pt idx="338">
                  <c:v>50.625000000000007</c:v>
                </c:pt>
                <c:pt idx="339">
                  <c:v>50.775000000000006</c:v>
                </c:pt>
                <c:pt idx="340">
                  <c:v>50.925000000000004</c:v>
                </c:pt>
                <c:pt idx="341">
                  <c:v>51.075000000000003</c:v>
                </c:pt>
                <c:pt idx="342">
                  <c:v>51.225000000000009</c:v>
                </c:pt>
                <c:pt idx="343">
                  <c:v>51.375</c:v>
                </c:pt>
                <c:pt idx="344">
                  <c:v>51.525000000000006</c:v>
                </c:pt>
                <c:pt idx="345">
                  <c:v>51.675000000000004</c:v>
                </c:pt>
                <c:pt idx="346">
                  <c:v>51.825000000000003</c:v>
                </c:pt>
                <c:pt idx="347">
                  <c:v>51.975000000000001</c:v>
                </c:pt>
                <c:pt idx="348">
                  <c:v>52.125000000000007</c:v>
                </c:pt>
                <c:pt idx="349">
                  <c:v>52.275000000000006</c:v>
                </c:pt>
                <c:pt idx="350">
                  <c:v>52.425000000000004</c:v>
                </c:pt>
                <c:pt idx="351">
                  <c:v>52.575000000000003</c:v>
                </c:pt>
                <c:pt idx="352">
                  <c:v>52.725000000000009</c:v>
                </c:pt>
                <c:pt idx="353">
                  <c:v>52.875</c:v>
                </c:pt>
                <c:pt idx="354">
                  <c:v>53.025000000000006</c:v>
                </c:pt>
                <c:pt idx="355">
                  <c:v>53.175000000000004</c:v>
                </c:pt>
                <c:pt idx="356">
                  <c:v>53.325000000000003</c:v>
                </c:pt>
                <c:pt idx="357">
                  <c:v>53.475000000000001</c:v>
                </c:pt>
                <c:pt idx="358">
                  <c:v>53.625000000000007</c:v>
                </c:pt>
                <c:pt idx="359">
                  <c:v>53.775000000000006</c:v>
                </c:pt>
                <c:pt idx="360">
                  <c:v>53.925000000000004</c:v>
                </c:pt>
                <c:pt idx="361">
                  <c:v>54.075000000000003</c:v>
                </c:pt>
                <c:pt idx="362">
                  <c:v>54.225000000000009</c:v>
                </c:pt>
                <c:pt idx="363">
                  <c:v>54.375</c:v>
                </c:pt>
                <c:pt idx="364">
                  <c:v>54.525000000000006</c:v>
                </c:pt>
                <c:pt idx="365">
                  <c:v>54.675000000000004</c:v>
                </c:pt>
                <c:pt idx="366">
                  <c:v>54.825000000000003</c:v>
                </c:pt>
                <c:pt idx="367">
                  <c:v>54.975000000000001</c:v>
                </c:pt>
                <c:pt idx="368">
                  <c:v>55.125000000000007</c:v>
                </c:pt>
                <c:pt idx="369">
                  <c:v>55.275000000000006</c:v>
                </c:pt>
                <c:pt idx="370">
                  <c:v>55.425000000000004</c:v>
                </c:pt>
                <c:pt idx="371">
                  <c:v>55.575000000000003</c:v>
                </c:pt>
                <c:pt idx="372">
                  <c:v>55.725000000000009</c:v>
                </c:pt>
                <c:pt idx="373">
                  <c:v>55.875</c:v>
                </c:pt>
                <c:pt idx="374">
                  <c:v>56.025000000000006</c:v>
                </c:pt>
                <c:pt idx="375">
                  <c:v>56.175000000000004</c:v>
                </c:pt>
                <c:pt idx="376">
                  <c:v>56.325000000000003</c:v>
                </c:pt>
                <c:pt idx="377">
                  <c:v>56.475000000000001</c:v>
                </c:pt>
                <c:pt idx="378">
                  <c:v>56.625000000000007</c:v>
                </c:pt>
                <c:pt idx="379">
                  <c:v>56.775000000000006</c:v>
                </c:pt>
                <c:pt idx="380">
                  <c:v>56.925000000000004</c:v>
                </c:pt>
                <c:pt idx="381">
                  <c:v>57.075000000000003</c:v>
                </c:pt>
                <c:pt idx="382">
                  <c:v>57.225000000000009</c:v>
                </c:pt>
                <c:pt idx="383">
                  <c:v>57.375</c:v>
                </c:pt>
                <c:pt idx="384">
                  <c:v>57.525000000000006</c:v>
                </c:pt>
                <c:pt idx="385">
                  <c:v>57.675000000000004</c:v>
                </c:pt>
                <c:pt idx="386">
                  <c:v>57.825000000000003</c:v>
                </c:pt>
                <c:pt idx="387">
                  <c:v>57.975000000000001</c:v>
                </c:pt>
                <c:pt idx="388">
                  <c:v>58.125000000000007</c:v>
                </c:pt>
                <c:pt idx="389">
                  <c:v>58.275000000000006</c:v>
                </c:pt>
                <c:pt idx="390">
                  <c:v>58.425000000000004</c:v>
                </c:pt>
                <c:pt idx="391">
                  <c:v>58.575000000000003</c:v>
                </c:pt>
                <c:pt idx="392">
                  <c:v>58.725000000000009</c:v>
                </c:pt>
                <c:pt idx="393">
                  <c:v>58.875</c:v>
                </c:pt>
                <c:pt idx="394">
                  <c:v>59.025000000000006</c:v>
                </c:pt>
                <c:pt idx="395">
                  <c:v>59.175000000000004</c:v>
                </c:pt>
                <c:pt idx="396">
                  <c:v>59.325000000000003</c:v>
                </c:pt>
                <c:pt idx="397">
                  <c:v>59.475000000000001</c:v>
                </c:pt>
                <c:pt idx="398">
                  <c:v>59.625000000000007</c:v>
                </c:pt>
                <c:pt idx="399">
                  <c:v>59.775000000000006</c:v>
                </c:pt>
                <c:pt idx="400">
                  <c:v>59.925000000000004</c:v>
                </c:pt>
                <c:pt idx="401">
                  <c:v>60.075000000000003</c:v>
                </c:pt>
                <c:pt idx="402">
                  <c:v>60.225000000000009</c:v>
                </c:pt>
                <c:pt idx="403">
                  <c:v>60.375</c:v>
                </c:pt>
                <c:pt idx="404">
                  <c:v>60.525000000000006</c:v>
                </c:pt>
                <c:pt idx="405">
                  <c:v>60.675000000000004</c:v>
                </c:pt>
                <c:pt idx="406">
                  <c:v>60.825000000000003</c:v>
                </c:pt>
                <c:pt idx="407">
                  <c:v>60.975000000000001</c:v>
                </c:pt>
                <c:pt idx="408">
                  <c:v>61.125000000000007</c:v>
                </c:pt>
                <c:pt idx="409">
                  <c:v>61.275000000000006</c:v>
                </c:pt>
                <c:pt idx="410">
                  <c:v>61.425000000000004</c:v>
                </c:pt>
                <c:pt idx="411">
                  <c:v>61.575000000000003</c:v>
                </c:pt>
                <c:pt idx="412">
                  <c:v>61.725000000000009</c:v>
                </c:pt>
                <c:pt idx="413">
                  <c:v>61.875</c:v>
                </c:pt>
                <c:pt idx="414">
                  <c:v>62.025000000000006</c:v>
                </c:pt>
                <c:pt idx="415">
                  <c:v>62.175000000000004</c:v>
                </c:pt>
                <c:pt idx="416">
                  <c:v>62.325000000000003</c:v>
                </c:pt>
                <c:pt idx="417">
                  <c:v>62.475000000000001</c:v>
                </c:pt>
                <c:pt idx="418">
                  <c:v>62.625000000000007</c:v>
                </c:pt>
                <c:pt idx="419">
                  <c:v>62.775000000000006</c:v>
                </c:pt>
                <c:pt idx="420">
                  <c:v>62.925000000000004</c:v>
                </c:pt>
                <c:pt idx="421">
                  <c:v>63.075000000000003</c:v>
                </c:pt>
                <c:pt idx="422">
                  <c:v>63.225000000000009</c:v>
                </c:pt>
                <c:pt idx="423">
                  <c:v>63.375</c:v>
                </c:pt>
                <c:pt idx="424">
                  <c:v>63.525000000000006</c:v>
                </c:pt>
                <c:pt idx="425">
                  <c:v>63.675000000000004</c:v>
                </c:pt>
                <c:pt idx="426">
                  <c:v>63.825000000000003</c:v>
                </c:pt>
                <c:pt idx="427">
                  <c:v>63.975000000000001</c:v>
                </c:pt>
                <c:pt idx="428">
                  <c:v>64.124999999999986</c:v>
                </c:pt>
                <c:pt idx="429">
                  <c:v>64.274999999999991</c:v>
                </c:pt>
                <c:pt idx="430">
                  <c:v>64.424999999999997</c:v>
                </c:pt>
                <c:pt idx="431">
                  <c:v>64.574999999999989</c:v>
                </c:pt>
                <c:pt idx="432">
                  <c:v>64.724999999999994</c:v>
                </c:pt>
                <c:pt idx="433">
                  <c:v>64.874999999999986</c:v>
                </c:pt>
                <c:pt idx="434">
                  <c:v>65.024999999999991</c:v>
                </c:pt>
                <c:pt idx="435">
                  <c:v>65.174999999999983</c:v>
                </c:pt>
                <c:pt idx="436">
                  <c:v>65.324999999999989</c:v>
                </c:pt>
                <c:pt idx="437">
                  <c:v>65.474999999999994</c:v>
                </c:pt>
                <c:pt idx="438">
                  <c:v>65.624999999999986</c:v>
                </c:pt>
                <c:pt idx="439">
                  <c:v>65.774999999999991</c:v>
                </c:pt>
                <c:pt idx="440">
                  <c:v>65.924999999999997</c:v>
                </c:pt>
                <c:pt idx="441">
                  <c:v>66.074999999999989</c:v>
                </c:pt>
                <c:pt idx="442">
                  <c:v>66.224999999999994</c:v>
                </c:pt>
                <c:pt idx="443">
                  <c:v>66.374999999999986</c:v>
                </c:pt>
                <c:pt idx="444">
                  <c:v>66.524999999999991</c:v>
                </c:pt>
                <c:pt idx="445">
                  <c:v>66.674999999999983</c:v>
                </c:pt>
                <c:pt idx="446">
                  <c:v>66.824999999999989</c:v>
                </c:pt>
                <c:pt idx="447">
                  <c:v>66.974999999999994</c:v>
                </c:pt>
                <c:pt idx="448">
                  <c:v>67.124999999999986</c:v>
                </c:pt>
                <c:pt idx="449">
                  <c:v>67.274999999999991</c:v>
                </c:pt>
                <c:pt idx="450">
                  <c:v>67.424999999999997</c:v>
                </c:pt>
                <c:pt idx="451">
                  <c:v>67.574999999999989</c:v>
                </c:pt>
                <c:pt idx="452">
                  <c:v>67.724999999999994</c:v>
                </c:pt>
                <c:pt idx="453">
                  <c:v>67.874999999999986</c:v>
                </c:pt>
                <c:pt idx="454">
                  <c:v>68.024999999999991</c:v>
                </c:pt>
                <c:pt idx="455">
                  <c:v>68.174999999999983</c:v>
                </c:pt>
                <c:pt idx="456">
                  <c:v>68.324999999999989</c:v>
                </c:pt>
                <c:pt idx="457">
                  <c:v>68.474999999999994</c:v>
                </c:pt>
                <c:pt idx="458">
                  <c:v>68.624999999999986</c:v>
                </c:pt>
                <c:pt idx="459">
                  <c:v>68.774999999999991</c:v>
                </c:pt>
                <c:pt idx="460">
                  <c:v>68.924999999999997</c:v>
                </c:pt>
                <c:pt idx="461">
                  <c:v>69.074999999999989</c:v>
                </c:pt>
                <c:pt idx="462">
                  <c:v>69.224999999999994</c:v>
                </c:pt>
                <c:pt idx="463">
                  <c:v>69.374999999999986</c:v>
                </c:pt>
                <c:pt idx="464">
                  <c:v>69.524999999999991</c:v>
                </c:pt>
                <c:pt idx="465">
                  <c:v>69.674999999999983</c:v>
                </c:pt>
                <c:pt idx="466">
                  <c:v>69.824999999999989</c:v>
                </c:pt>
                <c:pt idx="467">
                  <c:v>69.974999999999994</c:v>
                </c:pt>
                <c:pt idx="468">
                  <c:v>70.124999999999986</c:v>
                </c:pt>
                <c:pt idx="469">
                  <c:v>70.274999999999991</c:v>
                </c:pt>
                <c:pt idx="470">
                  <c:v>70.424999999999997</c:v>
                </c:pt>
                <c:pt idx="471">
                  <c:v>70.574999999999989</c:v>
                </c:pt>
                <c:pt idx="472">
                  <c:v>70.724999999999994</c:v>
                </c:pt>
                <c:pt idx="473">
                  <c:v>70.874999999999986</c:v>
                </c:pt>
                <c:pt idx="474">
                  <c:v>71.024999999999991</c:v>
                </c:pt>
                <c:pt idx="475">
                  <c:v>71.174999999999983</c:v>
                </c:pt>
                <c:pt idx="476">
                  <c:v>71.324999999999989</c:v>
                </c:pt>
                <c:pt idx="477">
                  <c:v>71.474999999999994</c:v>
                </c:pt>
                <c:pt idx="478">
                  <c:v>71.624999999999986</c:v>
                </c:pt>
                <c:pt idx="479">
                  <c:v>71.774999999999991</c:v>
                </c:pt>
                <c:pt idx="480">
                  <c:v>71.924999999999997</c:v>
                </c:pt>
                <c:pt idx="481">
                  <c:v>72.074999999999989</c:v>
                </c:pt>
                <c:pt idx="482">
                  <c:v>72.224999999999994</c:v>
                </c:pt>
                <c:pt idx="483">
                  <c:v>72.374999999999986</c:v>
                </c:pt>
                <c:pt idx="484">
                  <c:v>72.524999999999991</c:v>
                </c:pt>
                <c:pt idx="485">
                  <c:v>72.674999999999983</c:v>
                </c:pt>
                <c:pt idx="486">
                  <c:v>72.824999999999989</c:v>
                </c:pt>
                <c:pt idx="487">
                  <c:v>72.974999999999994</c:v>
                </c:pt>
                <c:pt idx="488">
                  <c:v>73.124999999999986</c:v>
                </c:pt>
                <c:pt idx="489">
                  <c:v>73.274999999999991</c:v>
                </c:pt>
                <c:pt idx="490">
                  <c:v>73.424999999999997</c:v>
                </c:pt>
                <c:pt idx="491">
                  <c:v>73.574999999999989</c:v>
                </c:pt>
                <c:pt idx="492">
                  <c:v>73.724999999999994</c:v>
                </c:pt>
                <c:pt idx="493">
                  <c:v>73.874999999999986</c:v>
                </c:pt>
                <c:pt idx="494">
                  <c:v>74.024999999999991</c:v>
                </c:pt>
                <c:pt idx="495">
                  <c:v>74.174999999999983</c:v>
                </c:pt>
                <c:pt idx="496">
                  <c:v>74.324999999999989</c:v>
                </c:pt>
                <c:pt idx="497">
                  <c:v>74.474999999999994</c:v>
                </c:pt>
                <c:pt idx="498">
                  <c:v>74.624999999999986</c:v>
                </c:pt>
                <c:pt idx="499">
                  <c:v>74.774999999999991</c:v>
                </c:pt>
                <c:pt idx="500">
                  <c:v>74.924999999999997</c:v>
                </c:pt>
                <c:pt idx="501">
                  <c:v>75.074999999999989</c:v>
                </c:pt>
                <c:pt idx="502">
                  <c:v>75.224999999999994</c:v>
                </c:pt>
                <c:pt idx="503">
                  <c:v>75.374999999999986</c:v>
                </c:pt>
                <c:pt idx="504">
                  <c:v>75.524999999999991</c:v>
                </c:pt>
                <c:pt idx="505">
                  <c:v>75.674999999999983</c:v>
                </c:pt>
                <c:pt idx="506">
                  <c:v>75.824999999999989</c:v>
                </c:pt>
                <c:pt idx="507">
                  <c:v>75.974999999999994</c:v>
                </c:pt>
                <c:pt idx="508">
                  <c:v>76.124999999999986</c:v>
                </c:pt>
                <c:pt idx="509">
                  <c:v>76.274999999999991</c:v>
                </c:pt>
                <c:pt idx="510">
                  <c:v>76.424999999999997</c:v>
                </c:pt>
                <c:pt idx="511">
                  <c:v>76.574999999999989</c:v>
                </c:pt>
                <c:pt idx="512">
                  <c:v>76.724999999999994</c:v>
                </c:pt>
                <c:pt idx="513">
                  <c:v>76.874999999999986</c:v>
                </c:pt>
                <c:pt idx="514">
                  <c:v>77.024999999999991</c:v>
                </c:pt>
                <c:pt idx="515">
                  <c:v>77.174999999999983</c:v>
                </c:pt>
                <c:pt idx="516">
                  <c:v>77.324999999999989</c:v>
                </c:pt>
                <c:pt idx="517">
                  <c:v>77.474999999999994</c:v>
                </c:pt>
                <c:pt idx="518">
                  <c:v>77.624999999999986</c:v>
                </c:pt>
                <c:pt idx="519">
                  <c:v>77.774999999999991</c:v>
                </c:pt>
                <c:pt idx="520">
                  <c:v>77.924999999999997</c:v>
                </c:pt>
                <c:pt idx="521">
                  <c:v>78.074999999999989</c:v>
                </c:pt>
                <c:pt idx="522">
                  <c:v>78.224999999999994</c:v>
                </c:pt>
                <c:pt idx="523">
                  <c:v>78.374999999999986</c:v>
                </c:pt>
                <c:pt idx="524">
                  <c:v>78.524999999999991</c:v>
                </c:pt>
                <c:pt idx="525">
                  <c:v>78.674999999999983</c:v>
                </c:pt>
                <c:pt idx="526">
                  <c:v>78.824999999999989</c:v>
                </c:pt>
                <c:pt idx="527">
                  <c:v>78.974999999999994</c:v>
                </c:pt>
                <c:pt idx="528">
                  <c:v>79.124999999999986</c:v>
                </c:pt>
                <c:pt idx="529">
                  <c:v>79.274999999999991</c:v>
                </c:pt>
                <c:pt idx="530">
                  <c:v>79.424999999999997</c:v>
                </c:pt>
                <c:pt idx="531">
                  <c:v>79.574999999999989</c:v>
                </c:pt>
                <c:pt idx="532">
                  <c:v>79.724999999999994</c:v>
                </c:pt>
                <c:pt idx="533">
                  <c:v>79.874999999999986</c:v>
                </c:pt>
                <c:pt idx="534">
                  <c:v>80.024999999999991</c:v>
                </c:pt>
                <c:pt idx="535">
                  <c:v>80.174999999999983</c:v>
                </c:pt>
                <c:pt idx="536">
                  <c:v>80.324999999999989</c:v>
                </c:pt>
                <c:pt idx="537">
                  <c:v>80.474999999999994</c:v>
                </c:pt>
                <c:pt idx="538">
                  <c:v>80.624999999999986</c:v>
                </c:pt>
                <c:pt idx="539">
                  <c:v>80.774999999999991</c:v>
                </c:pt>
                <c:pt idx="540">
                  <c:v>80.924999999999997</c:v>
                </c:pt>
                <c:pt idx="541">
                  <c:v>81.074999999999989</c:v>
                </c:pt>
                <c:pt idx="542">
                  <c:v>81.224999999999994</c:v>
                </c:pt>
                <c:pt idx="543">
                  <c:v>81.374999999999986</c:v>
                </c:pt>
                <c:pt idx="544">
                  <c:v>81.524999999999991</c:v>
                </c:pt>
                <c:pt idx="545">
                  <c:v>81.674999999999983</c:v>
                </c:pt>
                <c:pt idx="546">
                  <c:v>81.824999999999989</c:v>
                </c:pt>
                <c:pt idx="547">
                  <c:v>81.974999999999994</c:v>
                </c:pt>
                <c:pt idx="548">
                  <c:v>82.124999999999986</c:v>
                </c:pt>
                <c:pt idx="549">
                  <c:v>82.274999999999991</c:v>
                </c:pt>
                <c:pt idx="550">
                  <c:v>82.424999999999997</c:v>
                </c:pt>
                <c:pt idx="551">
                  <c:v>82.574999999999989</c:v>
                </c:pt>
                <c:pt idx="552">
                  <c:v>82.724999999999994</c:v>
                </c:pt>
                <c:pt idx="553">
                  <c:v>82.874999999999986</c:v>
                </c:pt>
                <c:pt idx="554">
                  <c:v>83.024999999999991</c:v>
                </c:pt>
                <c:pt idx="555">
                  <c:v>83.174999999999983</c:v>
                </c:pt>
                <c:pt idx="556">
                  <c:v>83.324999999999989</c:v>
                </c:pt>
                <c:pt idx="557">
                  <c:v>83.474999999999994</c:v>
                </c:pt>
                <c:pt idx="558">
                  <c:v>83.624999999999986</c:v>
                </c:pt>
                <c:pt idx="559">
                  <c:v>83.774999999999991</c:v>
                </c:pt>
                <c:pt idx="560">
                  <c:v>83.924999999999997</c:v>
                </c:pt>
                <c:pt idx="561">
                  <c:v>84.074999999999989</c:v>
                </c:pt>
                <c:pt idx="562">
                  <c:v>84.224999999999994</c:v>
                </c:pt>
                <c:pt idx="563">
                  <c:v>84.374999999999986</c:v>
                </c:pt>
                <c:pt idx="564">
                  <c:v>84.524999999999991</c:v>
                </c:pt>
                <c:pt idx="565">
                  <c:v>84.674999999999983</c:v>
                </c:pt>
                <c:pt idx="566">
                  <c:v>84.824999999999989</c:v>
                </c:pt>
                <c:pt idx="567">
                  <c:v>84.974999999999994</c:v>
                </c:pt>
                <c:pt idx="568">
                  <c:v>85.124999999999986</c:v>
                </c:pt>
                <c:pt idx="569">
                  <c:v>85.274999999999991</c:v>
                </c:pt>
                <c:pt idx="570">
                  <c:v>85.424999999999997</c:v>
                </c:pt>
                <c:pt idx="571">
                  <c:v>85.574999999999989</c:v>
                </c:pt>
                <c:pt idx="572">
                  <c:v>85.724999999999994</c:v>
                </c:pt>
                <c:pt idx="573">
                  <c:v>85.874999999999986</c:v>
                </c:pt>
                <c:pt idx="574">
                  <c:v>86.024999999999991</c:v>
                </c:pt>
                <c:pt idx="575">
                  <c:v>86.174999999999983</c:v>
                </c:pt>
                <c:pt idx="576">
                  <c:v>86.324999999999989</c:v>
                </c:pt>
                <c:pt idx="577">
                  <c:v>86.474999999999994</c:v>
                </c:pt>
                <c:pt idx="578">
                  <c:v>86.624999999999986</c:v>
                </c:pt>
                <c:pt idx="579">
                  <c:v>86.774999999999991</c:v>
                </c:pt>
                <c:pt idx="580">
                  <c:v>86.924999999999997</c:v>
                </c:pt>
                <c:pt idx="581">
                  <c:v>87.074999999999989</c:v>
                </c:pt>
                <c:pt idx="582">
                  <c:v>87.224999999999994</c:v>
                </c:pt>
                <c:pt idx="583">
                  <c:v>87.374999999999986</c:v>
                </c:pt>
                <c:pt idx="584">
                  <c:v>87.524999999999991</c:v>
                </c:pt>
                <c:pt idx="585">
                  <c:v>87.674999999999983</c:v>
                </c:pt>
                <c:pt idx="586">
                  <c:v>87.824999999999989</c:v>
                </c:pt>
                <c:pt idx="587">
                  <c:v>87.974999999999994</c:v>
                </c:pt>
                <c:pt idx="588">
                  <c:v>88.124999999999986</c:v>
                </c:pt>
                <c:pt idx="589">
                  <c:v>88.274999999999991</c:v>
                </c:pt>
                <c:pt idx="590">
                  <c:v>88.424999999999997</c:v>
                </c:pt>
                <c:pt idx="591">
                  <c:v>88.574999999999989</c:v>
                </c:pt>
                <c:pt idx="592">
                  <c:v>88.724999999999994</c:v>
                </c:pt>
                <c:pt idx="593">
                  <c:v>88.874999999999986</c:v>
                </c:pt>
                <c:pt idx="594">
                  <c:v>89.024999999999991</c:v>
                </c:pt>
                <c:pt idx="595">
                  <c:v>89.174999999999983</c:v>
                </c:pt>
                <c:pt idx="596">
                  <c:v>89.324999999999989</c:v>
                </c:pt>
                <c:pt idx="597">
                  <c:v>89.474999999999994</c:v>
                </c:pt>
                <c:pt idx="598">
                  <c:v>89.624999999999986</c:v>
                </c:pt>
                <c:pt idx="599">
                  <c:v>89.774999999999991</c:v>
                </c:pt>
                <c:pt idx="600">
                  <c:v>89.924999999999997</c:v>
                </c:pt>
                <c:pt idx="601">
                  <c:v>90.074999999999989</c:v>
                </c:pt>
                <c:pt idx="602">
                  <c:v>90.224999999999994</c:v>
                </c:pt>
                <c:pt idx="603">
                  <c:v>90.374999999999986</c:v>
                </c:pt>
                <c:pt idx="604">
                  <c:v>90.524999999999991</c:v>
                </c:pt>
                <c:pt idx="605">
                  <c:v>90.674999999999983</c:v>
                </c:pt>
                <c:pt idx="606">
                  <c:v>90.824999999999989</c:v>
                </c:pt>
                <c:pt idx="607">
                  <c:v>90.974999999999994</c:v>
                </c:pt>
                <c:pt idx="608">
                  <c:v>91.124999999999986</c:v>
                </c:pt>
                <c:pt idx="609">
                  <c:v>91.274999999999991</c:v>
                </c:pt>
                <c:pt idx="610">
                  <c:v>91.424999999999997</c:v>
                </c:pt>
                <c:pt idx="611">
                  <c:v>91.574999999999989</c:v>
                </c:pt>
                <c:pt idx="612">
                  <c:v>91.724999999999994</c:v>
                </c:pt>
                <c:pt idx="613">
                  <c:v>91.874999999999986</c:v>
                </c:pt>
                <c:pt idx="614">
                  <c:v>92.024999999999991</c:v>
                </c:pt>
                <c:pt idx="615">
                  <c:v>92.174999999999983</c:v>
                </c:pt>
                <c:pt idx="616">
                  <c:v>92.324999999999989</c:v>
                </c:pt>
                <c:pt idx="617">
                  <c:v>92.474999999999994</c:v>
                </c:pt>
                <c:pt idx="618">
                  <c:v>92.624999999999986</c:v>
                </c:pt>
                <c:pt idx="619">
                  <c:v>92.774999999999991</c:v>
                </c:pt>
                <c:pt idx="620">
                  <c:v>92.924999999999997</c:v>
                </c:pt>
                <c:pt idx="621">
                  <c:v>93.074999999999989</c:v>
                </c:pt>
                <c:pt idx="622">
                  <c:v>93.224999999999994</c:v>
                </c:pt>
                <c:pt idx="623">
                  <c:v>93.374999999999986</c:v>
                </c:pt>
                <c:pt idx="624">
                  <c:v>93.524999999999991</c:v>
                </c:pt>
                <c:pt idx="625">
                  <c:v>93.674999999999983</c:v>
                </c:pt>
                <c:pt idx="626">
                  <c:v>93.824999999999989</c:v>
                </c:pt>
                <c:pt idx="627">
                  <c:v>93.974999999999994</c:v>
                </c:pt>
                <c:pt idx="628">
                  <c:v>94.124999999999986</c:v>
                </c:pt>
                <c:pt idx="629">
                  <c:v>94.274999999999991</c:v>
                </c:pt>
                <c:pt idx="630">
                  <c:v>94.424999999999997</c:v>
                </c:pt>
                <c:pt idx="631">
                  <c:v>94.574999999999989</c:v>
                </c:pt>
                <c:pt idx="632">
                  <c:v>94.724999999999994</c:v>
                </c:pt>
                <c:pt idx="633">
                  <c:v>94.874999999999986</c:v>
                </c:pt>
                <c:pt idx="634">
                  <c:v>95.024999999999991</c:v>
                </c:pt>
                <c:pt idx="635">
                  <c:v>95.174999999999983</c:v>
                </c:pt>
                <c:pt idx="636">
                  <c:v>95.324999999999989</c:v>
                </c:pt>
                <c:pt idx="637">
                  <c:v>95.474999999999994</c:v>
                </c:pt>
                <c:pt idx="638">
                  <c:v>95.624999999999986</c:v>
                </c:pt>
                <c:pt idx="639">
                  <c:v>95.774999999999991</c:v>
                </c:pt>
                <c:pt idx="640">
                  <c:v>95.924999999999997</c:v>
                </c:pt>
                <c:pt idx="641">
                  <c:v>96.074999999999989</c:v>
                </c:pt>
                <c:pt idx="642">
                  <c:v>96.224999999999994</c:v>
                </c:pt>
                <c:pt idx="643">
                  <c:v>96.374999999999986</c:v>
                </c:pt>
                <c:pt idx="644">
                  <c:v>96.524999999999991</c:v>
                </c:pt>
                <c:pt idx="645">
                  <c:v>96.674999999999983</c:v>
                </c:pt>
                <c:pt idx="646">
                  <c:v>96.824999999999989</c:v>
                </c:pt>
                <c:pt idx="647">
                  <c:v>96.974999999999994</c:v>
                </c:pt>
                <c:pt idx="648">
                  <c:v>97.124999999999986</c:v>
                </c:pt>
                <c:pt idx="649">
                  <c:v>97.274999999999991</c:v>
                </c:pt>
                <c:pt idx="650">
                  <c:v>97.424999999999997</c:v>
                </c:pt>
                <c:pt idx="651">
                  <c:v>97.574999999999989</c:v>
                </c:pt>
                <c:pt idx="652">
                  <c:v>97.724999999999994</c:v>
                </c:pt>
                <c:pt idx="653">
                  <c:v>97.874999999999986</c:v>
                </c:pt>
                <c:pt idx="654">
                  <c:v>98.024999999999991</c:v>
                </c:pt>
                <c:pt idx="655">
                  <c:v>98.174999999999983</c:v>
                </c:pt>
                <c:pt idx="656">
                  <c:v>98.324999999999989</c:v>
                </c:pt>
                <c:pt idx="657">
                  <c:v>98.474999999999994</c:v>
                </c:pt>
                <c:pt idx="658">
                  <c:v>98.624999999999986</c:v>
                </c:pt>
                <c:pt idx="659">
                  <c:v>98.774999999999991</c:v>
                </c:pt>
                <c:pt idx="660">
                  <c:v>98.924999999999997</c:v>
                </c:pt>
                <c:pt idx="661">
                  <c:v>99.074999999999989</c:v>
                </c:pt>
                <c:pt idx="662">
                  <c:v>99.224999999999994</c:v>
                </c:pt>
                <c:pt idx="663">
                  <c:v>99.374999999999986</c:v>
                </c:pt>
                <c:pt idx="664">
                  <c:v>99.524999999999991</c:v>
                </c:pt>
                <c:pt idx="665">
                  <c:v>99.674999999999983</c:v>
                </c:pt>
                <c:pt idx="666">
                  <c:v>99.824999999999989</c:v>
                </c:pt>
                <c:pt idx="667">
                  <c:v>99.974999999999994</c:v>
                </c:pt>
                <c:pt idx="668">
                  <c:v>100.12499999999999</c:v>
                </c:pt>
                <c:pt idx="669">
                  <c:v>100.27500000000001</c:v>
                </c:pt>
                <c:pt idx="670">
                  <c:v>100.425</c:v>
                </c:pt>
                <c:pt idx="671">
                  <c:v>100.57499999999999</c:v>
                </c:pt>
                <c:pt idx="672">
                  <c:v>100.72499999999999</c:v>
                </c:pt>
                <c:pt idx="673">
                  <c:v>100.87499999999999</c:v>
                </c:pt>
                <c:pt idx="674">
                  <c:v>101.02500000000001</c:v>
                </c:pt>
                <c:pt idx="675">
                  <c:v>101.17499999999998</c:v>
                </c:pt>
                <c:pt idx="676">
                  <c:v>101.32499999999999</c:v>
                </c:pt>
                <c:pt idx="677">
                  <c:v>101.47499999999999</c:v>
                </c:pt>
                <c:pt idx="678">
                  <c:v>101.62499999999999</c:v>
                </c:pt>
                <c:pt idx="679">
                  <c:v>101.77500000000001</c:v>
                </c:pt>
                <c:pt idx="680">
                  <c:v>101.925</c:v>
                </c:pt>
                <c:pt idx="681">
                  <c:v>102.07499999999999</c:v>
                </c:pt>
                <c:pt idx="682">
                  <c:v>102.22499999999999</c:v>
                </c:pt>
                <c:pt idx="683">
                  <c:v>102.37499999999999</c:v>
                </c:pt>
                <c:pt idx="684">
                  <c:v>102.52500000000001</c:v>
                </c:pt>
                <c:pt idx="685">
                  <c:v>102.67499999999998</c:v>
                </c:pt>
                <c:pt idx="686">
                  <c:v>102.82499999999999</c:v>
                </c:pt>
                <c:pt idx="687">
                  <c:v>102.97499999999999</c:v>
                </c:pt>
                <c:pt idx="688">
                  <c:v>103.12499999999999</c:v>
                </c:pt>
                <c:pt idx="689">
                  <c:v>103.27500000000001</c:v>
                </c:pt>
                <c:pt idx="690">
                  <c:v>103.425</c:v>
                </c:pt>
                <c:pt idx="691">
                  <c:v>103.57499999999999</c:v>
                </c:pt>
                <c:pt idx="692">
                  <c:v>103.72499999999999</c:v>
                </c:pt>
                <c:pt idx="693">
                  <c:v>103.87499999999999</c:v>
                </c:pt>
                <c:pt idx="694">
                  <c:v>104.02500000000001</c:v>
                </c:pt>
                <c:pt idx="695">
                  <c:v>104.17499999999998</c:v>
                </c:pt>
                <c:pt idx="696">
                  <c:v>104.32499999999999</c:v>
                </c:pt>
                <c:pt idx="697">
                  <c:v>104.47499999999999</c:v>
                </c:pt>
                <c:pt idx="698">
                  <c:v>104.62499999999999</c:v>
                </c:pt>
                <c:pt idx="699">
                  <c:v>104.77500000000001</c:v>
                </c:pt>
                <c:pt idx="700">
                  <c:v>104.925</c:v>
                </c:pt>
                <c:pt idx="701">
                  <c:v>105.07499999999999</c:v>
                </c:pt>
                <c:pt idx="702">
                  <c:v>105.22499999999999</c:v>
                </c:pt>
                <c:pt idx="703">
                  <c:v>105.37499999999999</c:v>
                </c:pt>
                <c:pt idx="704">
                  <c:v>105.52500000000001</c:v>
                </c:pt>
                <c:pt idx="705">
                  <c:v>105.67499999999998</c:v>
                </c:pt>
                <c:pt idx="706">
                  <c:v>105.82499999999999</c:v>
                </c:pt>
                <c:pt idx="707">
                  <c:v>105.97499999999999</c:v>
                </c:pt>
                <c:pt idx="708">
                  <c:v>106.12499999999999</c:v>
                </c:pt>
                <c:pt idx="709">
                  <c:v>106.27500000000001</c:v>
                </c:pt>
                <c:pt idx="710">
                  <c:v>106.425</c:v>
                </c:pt>
                <c:pt idx="711">
                  <c:v>106.57499999999999</c:v>
                </c:pt>
                <c:pt idx="712">
                  <c:v>106.72499999999999</c:v>
                </c:pt>
                <c:pt idx="713">
                  <c:v>106.87499999999999</c:v>
                </c:pt>
                <c:pt idx="714">
                  <c:v>107.02500000000001</c:v>
                </c:pt>
                <c:pt idx="715">
                  <c:v>107.17499999999998</c:v>
                </c:pt>
                <c:pt idx="716">
                  <c:v>107.32499999999999</c:v>
                </c:pt>
                <c:pt idx="717">
                  <c:v>107.47499999999999</c:v>
                </c:pt>
                <c:pt idx="718">
                  <c:v>107.62499999999999</c:v>
                </c:pt>
                <c:pt idx="719">
                  <c:v>107.77500000000001</c:v>
                </c:pt>
                <c:pt idx="720">
                  <c:v>107.925</c:v>
                </c:pt>
                <c:pt idx="721">
                  <c:v>108.07499999999999</c:v>
                </c:pt>
                <c:pt idx="722">
                  <c:v>108.22499999999999</c:v>
                </c:pt>
                <c:pt idx="723">
                  <c:v>108.37499999999999</c:v>
                </c:pt>
                <c:pt idx="724">
                  <c:v>108.52500000000001</c:v>
                </c:pt>
                <c:pt idx="725">
                  <c:v>108.67499999999998</c:v>
                </c:pt>
                <c:pt idx="726">
                  <c:v>108.82499999999999</c:v>
                </c:pt>
                <c:pt idx="727">
                  <c:v>108.97499999999999</c:v>
                </c:pt>
                <c:pt idx="728">
                  <c:v>109.12499999999999</c:v>
                </c:pt>
                <c:pt idx="729">
                  <c:v>109.27500000000001</c:v>
                </c:pt>
                <c:pt idx="730">
                  <c:v>109.425</c:v>
                </c:pt>
                <c:pt idx="731">
                  <c:v>109.57499999999999</c:v>
                </c:pt>
                <c:pt idx="732">
                  <c:v>109.72499999999999</c:v>
                </c:pt>
                <c:pt idx="733">
                  <c:v>109.87499999999999</c:v>
                </c:pt>
                <c:pt idx="734">
                  <c:v>110.02500000000001</c:v>
                </c:pt>
                <c:pt idx="735">
                  <c:v>110.17499999999998</c:v>
                </c:pt>
                <c:pt idx="736">
                  <c:v>110.32499999999999</c:v>
                </c:pt>
                <c:pt idx="737">
                  <c:v>110.47499999999999</c:v>
                </c:pt>
                <c:pt idx="738">
                  <c:v>110.62499999999999</c:v>
                </c:pt>
                <c:pt idx="739">
                  <c:v>110.77500000000001</c:v>
                </c:pt>
                <c:pt idx="740">
                  <c:v>110.925</c:v>
                </c:pt>
                <c:pt idx="741">
                  <c:v>111.07499999999999</c:v>
                </c:pt>
                <c:pt idx="742">
                  <c:v>111.22499999999999</c:v>
                </c:pt>
                <c:pt idx="743">
                  <c:v>111.37499999999999</c:v>
                </c:pt>
                <c:pt idx="744">
                  <c:v>111.52500000000001</c:v>
                </c:pt>
                <c:pt idx="745">
                  <c:v>111.67499999999998</c:v>
                </c:pt>
                <c:pt idx="746">
                  <c:v>111.82499999999999</c:v>
                </c:pt>
                <c:pt idx="747">
                  <c:v>111.97499999999999</c:v>
                </c:pt>
                <c:pt idx="748">
                  <c:v>112.12499999999999</c:v>
                </c:pt>
                <c:pt idx="749">
                  <c:v>112.27500000000001</c:v>
                </c:pt>
                <c:pt idx="750">
                  <c:v>112.425</c:v>
                </c:pt>
                <c:pt idx="751">
                  <c:v>112.57499999999999</c:v>
                </c:pt>
                <c:pt idx="752">
                  <c:v>112.72499999999999</c:v>
                </c:pt>
                <c:pt idx="753">
                  <c:v>112.87499999999999</c:v>
                </c:pt>
                <c:pt idx="754">
                  <c:v>113.02500000000001</c:v>
                </c:pt>
                <c:pt idx="755">
                  <c:v>113.17499999999998</c:v>
                </c:pt>
                <c:pt idx="756">
                  <c:v>113.32499999999999</c:v>
                </c:pt>
                <c:pt idx="757">
                  <c:v>113.47499999999999</c:v>
                </c:pt>
                <c:pt idx="758">
                  <c:v>113.62499999999999</c:v>
                </c:pt>
                <c:pt idx="759">
                  <c:v>113.77500000000001</c:v>
                </c:pt>
                <c:pt idx="760">
                  <c:v>113.925</c:v>
                </c:pt>
                <c:pt idx="761">
                  <c:v>114.07499999999999</c:v>
                </c:pt>
                <c:pt idx="762">
                  <c:v>114.22499999999999</c:v>
                </c:pt>
                <c:pt idx="763">
                  <c:v>114.37499999999999</c:v>
                </c:pt>
                <c:pt idx="764">
                  <c:v>114.52500000000001</c:v>
                </c:pt>
                <c:pt idx="765">
                  <c:v>114.67499999999998</c:v>
                </c:pt>
                <c:pt idx="766">
                  <c:v>114.82499999999999</c:v>
                </c:pt>
                <c:pt idx="767">
                  <c:v>114.97499999999999</c:v>
                </c:pt>
                <c:pt idx="768">
                  <c:v>115.12499999999999</c:v>
                </c:pt>
                <c:pt idx="769">
                  <c:v>115.27500000000001</c:v>
                </c:pt>
                <c:pt idx="770">
                  <c:v>115.425</c:v>
                </c:pt>
                <c:pt idx="771">
                  <c:v>115.57499999999999</c:v>
                </c:pt>
                <c:pt idx="772">
                  <c:v>115.72499999999999</c:v>
                </c:pt>
                <c:pt idx="773">
                  <c:v>115.87499999999999</c:v>
                </c:pt>
                <c:pt idx="774">
                  <c:v>116.02500000000001</c:v>
                </c:pt>
                <c:pt idx="775">
                  <c:v>116.17499999999998</c:v>
                </c:pt>
                <c:pt idx="776">
                  <c:v>116.32499999999999</c:v>
                </c:pt>
                <c:pt idx="777">
                  <c:v>116.47499999999999</c:v>
                </c:pt>
                <c:pt idx="778">
                  <c:v>116.62499999999999</c:v>
                </c:pt>
                <c:pt idx="779">
                  <c:v>116.77500000000001</c:v>
                </c:pt>
                <c:pt idx="780">
                  <c:v>116.925</c:v>
                </c:pt>
                <c:pt idx="781">
                  <c:v>117.07499999999999</c:v>
                </c:pt>
                <c:pt idx="782">
                  <c:v>117.22499999999999</c:v>
                </c:pt>
                <c:pt idx="783">
                  <c:v>117.37499999999999</c:v>
                </c:pt>
                <c:pt idx="784">
                  <c:v>117.52500000000001</c:v>
                </c:pt>
                <c:pt idx="785">
                  <c:v>117.67499999999998</c:v>
                </c:pt>
                <c:pt idx="786">
                  <c:v>117.82499999999999</c:v>
                </c:pt>
                <c:pt idx="787">
                  <c:v>117.97499999999999</c:v>
                </c:pt>
                <c:pt idx="788">
                  <c:v>118.12499999999999</c:v>
                </c:pt>
                <c:pt idx="789">
                  <c:v>118.27500000000001</c:v>
                </c:pt>
                <c:pt idx="790">
                  <c:v>118.425</c:v>
                </c:pt>
                <c:pt idx="791">
                  <c:v>118.57499999999999</c:v>
                </c:pt>
                <c:pt idx="792">
                  <c:v>118.72499999999999</c:v>
                </c:pt>
                <c:pt idx="793">
                  <c:v>118.87499999999999</c:v>
                </c:pt>
                <c:pt idx="794">
                  <c:v>119.02500000000001</c:v>
                </c:pt>
                <c:pt idx="795">
                  <c:v>119.17499999999998</c:v>
                </c:pt>
                <c:pt idx="796">
                  <c:v>119.32499999999999</c:v>
                </c:pt>
                <c:pt idx="797">
                  <c:v>119.47499999999999</c:v>
                </c:pt>
                <c:pt idx="798">
                  <c:v>119.62499999999999</c:v>
                </c:pt>
                <c:pt idx="799">
                  <c:v>119.77500000000001</c:v>
                </c:pt>
                <c:pt idx="800">
                  <c:v>119.925</c:v>
                </c:pt>
                <c:pt idx="801">
                  <c:v>120.07499999999999</c:v>
                </c:pt>
                <c:pt idx="802">
                  <c:v>120.22499999999999</c:v>
                </c:pt>
                <c:pt idx="803">
                  <c:v>120.37499999999999</c:v>
                </c:pt>
                <c:pt idx="804">
                  <c:v>120.52500000000001</c:v>
                </c:pt>
                <c:pt idx="805">
                  <c:v>120.67499999999998</c:v>
                </c:pt>
                <c:pt idx="806">
                  <c:v>120.82499999999999</c:v>
                </c:pt>
                <c:pt idx="807">
                  <c:v>120.97499999999999</c:v>
                </c:pt>
                <c:pt idx="808">
                  <c:v>121.12499999999999</c:v>
                </c:pt>
                <c:pt idx="809">
                  <c:v>121.27500000000001</c:v>
                </c:pt>
                <c:pt idx="810">
                  <c:v>121.425</c:v>
                </c:pt>
                <c:pt idx="811">
                  <c:v>121.57499999999999</c:v>
                </c:pt>
                <c:pt idx="812">
                  <c:v>121.72499999999999</c:v>
                </c:pt>
                <c:pt idx="813">
                  <c:v>121.87499999999999</c:v>
                </c:pt>
                <c:pt idx="814">
                  <c:v>122.02500000000001</c:v>
                </c:pt>
                <c:pt idx="815">
                  <c:v>122.17499999999998</c:v>
                </c:pt>
                <c:pt idx="816">
                  <c:v>122.32499999999999</c:v>
                </c:pt>
                <c:pt idx="817">
                  <c:v>122.47499999999999</c:v>
                </c:pt>
                <c:pt idx="818">
                  <c:v>122.62499999999999</c:v>
                </c:pt>
                <c:pt idx="819">
                  <c:v>122.77500000000001</c:v>
                </c:pt>
                <c:pt idx="820">
                  <c:v>122.925</c:v>
                </c:pt>
                <c:pt idx="821">
                  <c:v>123.07499999999999</c:v>
                </c:pt>
                <c:pt idx="822">
                  <c:v>123.22499999999999</c:v>
                </c:pt>
                <c:pt idx="823">
                  <c:v>123.37499999999999</c:v>
                </c:pt>
                <c:pt idx="824">
                  <c:v>123.52500000000001</c:v>
                </c:pt>
                <c:pt idx="825">
                  <c:v>123.67499999999998</c:v>
                </c:pt>
                <c:pt idx="826">
                  <c:v>123.82499999999999</c:v>
                </c:pt>
                <c:pt idx="827">
                  <c:v>123.97499999999999</c:v>
                </c:pt>
                <c:pt idx="828">
                  <c:v>124.12499999999999</c:v>
                </c:pt>
                <c:pt idx="829">
                  <c:v>124.27500000000001</c:v>
                </c:pt>
                <c:pt idx="830">
                  <c:v>124.425</c:v>
                </c:pt>
                <c:pt idx="831">
                  <c:v>124.57499999999999</c:v>
                </c:pt>
                <c:pt idx="832">
                  <c:v>124.72499999999999</c:v>
                </c:pt>
                <c:pt idx="833">
                  <c:v>124.87499999999999</c:v>
                </c:pt>
                <c:pt idx="834">
                  <c:v>125.02500000000001</c:v>
                </c:pt>
                <c:pt idx="835">
                  <c:v>125.17499999999998</c:v>
                </c:pt>
                <c:pt idx="836">
                  <c:v>125.32499999999999</c:v>
                </c:pt>
                <c:pt idx="837">
                  <c:v>125.47499999999999</c:v>
                </c:pt>
                <c:pt idx="838">
                  <c:v>125.62499999999999</c:v>
                </c:pt>
                <c:pt idx="839">
                  <c:v>125.77500000000001</c:v>
                </c:pt>
                <c:pt idx="840">
                  <c:v>125.925</c:v>
                </c:pt>
                <c:pt idx="841">
                  <c:v>126.07499999999999</c:v>
                </c:pt>
                <c:pt idx="842">
                  <c:v>126.22499999999999</c:v>
                </c:pt>
                <c:pt idx="843">
                  <c:v>126.37499999999999</c:v>
                </c:pt>
                <c:pt idx="844">
                  <c:v>126.52500000000001</c:v>
                </c:pt>
                <c:pt idx="845">
                  <c:v>126.67499999999998</c:v>
                </c:pt>
                <c:pt idx="846">
                  <c:v>126.82499999999999</c:v>
                </c:pt>
                <c:pt idx="847">
                  <c:v>126.97499999999999</c:v>
                </c:pt>
                <c:pt idx="848">
                  <c:v>127.12499999999999</c:v>
                </c:pt>
                <c:pt idx="849">
                  <c:v>127.27500000000001</c:v>
                </c:pt>
                <c:pt idx="850">
                  <c:v>127.425</c:v>
                </c:pt>
                <c:pt idx="851">
                  <c:v>127.57499999999999</c:v>
                </c:pt>
                <c:pt idx="852">
                  <c:v>127.72499999999999</c:v>
                </c:pt>
                <c:pt idx="853">
                  <c:v>127.87499999999999</c:v>
                </c:pt>
                <c:pt idx="854">
                  <c:v>128.02500000000001</c:v>
                </c:pt>
                <c:pt idx="855">
                  <c:v>128.17499999999998</c:v>
                </c:pt>
                <c:pt idx="856">
                  <c:v>128.32500000000002</c:v>
                </c:pt>
                <c:pt idx="857">
                  <c:v>128.47499999999999</c:v>
                </c:pt>
                <c:pt idx="858">
                  <c:v>128.625</c:v>
                </c:pt>
                <c:pt idx="859">
                  <c:v>128.77499999999998</c:v>
                </c:pt>
                <c:pt idx="860">
                  <c:v>128.92500000000001</c:v>
                </c:pt>
                <c:pt idx="861">
                  <c:v>129.07499999999999</c:v>
                </c:pt>
                <c:pt idx="862">
                  <c:v>129.22499999999999</c:v>
                </c:pt>
                <c:pt idx="863">
                  <c:v>129.375</c:v>
                </c:pt>
                <c:pt idx="864">
                  <c:v>129.52500000000001</c:v>
                </c:pt>
                <c:pt idx="865">
                  <c:v>129.67499999999998</c:v>
                </c:pt>
                <c:pt idx="866">
                  <c:v>129.82500000000002</c:v>
                </c:pt>
                <c:pt idx="867">
                  <c:v>129.97499999999999</c:v>
                </c:pt>
                <c:pt idx="868">
                  <c:v>130.125</c:v>
                </c:pt>
                <c:pt idx="869">
                  <c:v>130.27499999999998</c:v>
                </c:pt>
                <c:pt idx="870">
                  <c:v>130.42500000000001</c:v>
                </c:pt>
                <c:pt idx="871">
                  <c:v>130.57499999999999</c:v>
                </c:pt>
                <c:pt idx="872">
                  <c:v>130.72499999999999</c:v>
                </c:pt>
                <c:pt idx="873">
                  <c:v>130.875</c:v>
                </c:pt>
                <c:pt idx="874">
                  <c:v>131.02500000000001</c:v>
                </c:pt>
                <c:pt idx="875">
                  <c:v>131.17499999999998</c:v>
                </c:pt>
                <c:pt idx="876">
                  <c:v>131.32500000000002</c:v>
                </c:pt>
                <c:pt idx="877">
                  <c:v>131.47499999999999</c:v>
                </c:pt>
                <c:pt idx="878">
                  <c:v>131.625</c:v>
                </c:pt>
                <c:pt idx="879">
                  <c:v>131.77499999999998</c:v>
                </c:pt>
                <c:pt idx="880">
                  <c:v>131.92500000000001</c:v>
                </c:pt>
                <c:pt idx="881">
                  <c:v>132.07499999999999</c:v>
                </c:pt>
                <c:pt idx="882">
                  <c:v>132.22499999999999</c:v>
                </c:pt>
                <c:pt idx="883">
                  <c:v>132.375</c:v>
                </c:pt>
                <c:pt idx="884">
                  <c:v>132.52500000000001</c:v>
                </c:pt>
                <c:pt idx="885">
                  <c:v>132.67499999999998</c:v>
                </c:pt>
                <c:pt idx="886">
                  <c:v>132.82500000000002</c:v>
                </c:pt>
                <c:pt idx="887">
                  <c:v>132.97499999999999</c:v>
                </c:pt>
                <c:pt idx="888">
                  <c:v>133.125</c:v>
                </c:pt>
                <c:pt idx="889">
                  <c:v>133.27499999999998</c:v>
                </c:pt>
                <c:pt idx="890">
                  <c:v>133.42500000000001</c:v>
                </c:pt>
                <c:pt idx="891">
                  <c:v>133.57499999999999</c:v>
                </c:pt>
                <c:pt idx="892">
                  <c:v>133.72499999999999</c:v>
                </c:pt>
                <c:pt idx="893">
                  <c:v>133.875</c:v>
                </c:pt>
                <c:pt idx="894">
                  <c:v>134.02500000000001</c:v>
                </c:pt>
                <c:pt idx="895">
                  <c:v>134.17499999999998</c:v>
                </c:pt>
                <c:pt idx="896">
                  <c:v>134.32500000000002</c:v>
                </c:pt>
                <c:pt idx="897">
                  <c:v>134.47499999999999</c:v>
                </c:pt>
                <c:pt idx="898">
                  <c:v>134.625</c:v>
                </c:pt>
                <c:pt idx="899">
                  <c:v>134.77499999999998</c:v>
                </c:pt>
                <c:pt idx="900">
                  <c:v>134.92500000000001</c:v>
                </c:pt>
                <c:pt idx="901">
                  <c:v>135.07499999999999</c:v>
                </c:pt>
                <c:pt idx="902">
                  <c:v>135.22499999999999</c:v>
                </c:pt>
                <c:pt idx="903">
                  <c:v>135.375</c:v>
                </c:pt>
                <c:pt idx="904">
                  <c:v>135.52500000000001</c:v>
                </c:pt>
                <c:pt idx="905">
                  <c:v>135.67499999999998</c:v>
                </c:pt>
                <c:pt idx="906">
                  <c:v>135.82500000000002</c:v>
                </c:pt>
                <c:pt idx="907">
                  <c:v>135.97499999999999</c:v>
                </c:pt>
                <c:pt idx="908">
                  <c:v>136.125</c:v>
                </c:pt>
                <c:pt idx="909">
                  <c:v>136.27499999999998</c:v>
                </c:pt>
                <c:pt idx="910">
                  <c:v>136.42500000000001</c:v>
                </c:pt>
                <c:pt idx="911">
                  <c:v>136.57499999999999</c:v>
                </c:pt>
                <c:pt idx="912">
                  <c:v>136.72499999999999</c:v>
                </c:pt>
                <c:pt idx="913">
                  <c:v>136.875</c:v>
                </c:pt>
                <c:pt idx="914">
                  <c:v>137.02500000000001</c:v>
                </c:pt>
                <c:pt idx="915">
                  <c:v>137.17499999999998</c:v>
                </c:pt>
                <c:pt idx="916">
                  <c:v>137.32500000000002</c:v>
                </c:pt>
                <c:pt idx="917">
                  <c:v>137.47499999999999</c:v>
                </c:pt>
                <c:pt idx="918">
                  <c:v>137.625</c:v>
                </c:pt>
                <c:pt idx="919">
                  <c:v>137.77499999999998</c:v>
                </c:pt>
                <c:pt idx="920">
                  <c:v>137.92500000000001</c:v>
                </c:pt>
                <c:pt idx="921">
                  <c:v>138.07499999999999</c:v>
                </c:pt>
                <c:pt idx="922">
                  <c:v>138.22499999999999</c:v>
                </c:pt>
                <c:pt idx="923">
                  <c:v>138.375</c:v>
                </c:pt>
                <c:pt idx="924">
                  <c:v>138.52500000000001</c:v>
                </c:pt>
                <c:pt idx="925">
                  <c:v>138.67499999999998</c:v>
                </c:pt>
                <c:pt idx="926">
                  <c:v>138.82500000000002</c:v>
                </c:pt>
                <c:pt idx="927">
                  <c:v>138.97499999999999</c:v>
                </c:pt>
                <c:pt idx="928">
                  <c:v>139.125</c:v>
                </c:pt>
                <c:pt idx="929">
                  <c:v>139.27499999999998</c:v>
                </c:pt>
                <c:pt idx="930">
                  <c:v>139.42500000000001</c:v>
                </c:pt>
                <c:pt idx="931">
                  <c:v>139.57499999999999</c:v>
                </c:pt>
                <c:pt idx="932">
                  <c:v>139.72499999999999</c:v>
                </c:pt>
                <c:pt idx="933">
                  <c:v>139.875</c:v>
                </c:pt>
                <c:pt idx="934">
                  <c:v>140.02500000000001</c:v>
                </c:pt>
                <c:pt idx="935">
                  <c:v>140.17499999999998</c:v>
                </c:pt>
                <c:pt idx="936">
                  <c:v>140.32500000000002</c:v>
                </c:pt>
                <c:pt idx="937">
                  <c:v>140.47499999999999</c:v>
                </c:pt>
                <c:pt idx="938">
                  <c:v>140.625</c:v>
                </c:pt>
                <c:pt idx="939">
                  <c:v>140.77499999999998</c:v>
                </c:pt>
                <c:pt idx="940">
                  <c:v>140.92500000000001</c:v>
                </c:pt>
                <c:pt idx="941">
                  <c:v>141.07499999999999</c:v>
                </c:pt>
                <c:pt idx="942">
                  <c:v>141.22499999999999</c:v>
                </c:pt>
                <c:pt idx="943">
                  <c:v>141.375</c:v>
                </c:pt>
                <c:pt idx="944">
                  <c:v>141.52500000000001</c:v>
                </c:pt>
                <c:pt idx="945">
                  <c:v>141.67499999999998</c:v>
                </c:pt>
                <c:pt idx="946">
                  <c:v>141.82500000000002</c:v>
                </c:pt>
                <c:pt idx="947">
                  <c:v>141.97499999999999</c:v>
                </c:pt>
                <c:pt idx="948">
                  <c:v>142.125</c:v>
                </c:pt>
                <c:pt idx="949">
                  <c:v>142.27499999999998</c:v>
                </c:pt>
                <c:pt idx="950">
                  <c:v>142.42500000000001</c:v>
                </c:pt>
                <c:pt idx="951">
                  <c:v>142.57499999999999</c:v>
                </c:pt>
                <c:pt idx="952">
                  <c:v>142.72499999999999</c:v>
                </c:pt>
                <c:pt idx="953">
                  <c:v>142.875</c:v>
                </c:pt>
                <c:pt idx="954">
                  <c:v>143.02500000000001</c:v>
                </c:pt>
                <c:pt idx="955">
                  <c:v>143.17499999999998</c:v>
                </c:pt>
                <c:pt idx="956">
                  <c:v>143.32500000000002</c:v>
                </c:pt>
                <c:pt idx="957">
                  <c:v>143.47499999999999</c:v>
                </c:pt>
                <c:pt idx="958">
                  <c:v>143.625</c:v>
                </c:pt>
                <c:pt idx="959">
                  <c:v>143.77499999999998</c:v>
                </c:pt>
                <c:pt idx="960">
                  <c:v>143.92500000000001</c:v>
                </c:pt>
                <c:pt idx="961">
                  <c:v>144.07499999999999</c:v>
                </c:pt>
                <c:pt idx="962">
                  <c:v>144.22499999999999</c:v>
                </c:pt>
                <c:pt idx="963">
                  <c:v>144.375</c:v>
                </c:pt>
                <c:pt idx="964">
                  <c:v>144.52500000000001</c:v>
                </c:pt>
                <c:pt idx="965">
                  <c:v>144.67499999999998</c:v>
                </c:pt>
                <c:pt idx="966">
                  <c:v>144.82500000000002</c:v>
                </c:pt>
                <c:pt idx="967">
                  <c:v>144.97499999999999</c:v>
                </c:pt>
                <c:pt idx="968">
                  <c:v>145.125</c:v>
                </c:pt>
                <c:pt idx="969">
                  <c:v>145.27499999999998</c:v>
                </c:pt>
                <c:pt idx="970">
                  <c:v>145.42500000000001</c:v>
                </c:pt>
                <c:pt idx="971">
                  <c:v>145.57499999999999</c:v>
                </c:pt>
                <c:pt idx="972">
                  <c:v>145.72499999999999</c:v>
                </c:pt>
                <c:pt idx="973">
                  <c:v>145.875</c:v>
                </c:pt>
                <c:pt idx="974">
                  <c:v>146.02500000000001</c:v>
                </c:pt>
                <c:pt idx="975">
                  <c:v>146.17499999999998</c:v>
                </c:pt>
                <c:pt idx="976">
                  <c:v>146.32500000000002</c:v>
                </c:pt>
                <c:pt idx="977">
                  <c:v>146.47499999999999</c:v>
                </c:pt>
                <c:pt idx="978">
                  <c:v>146.625</c:v>
                </c:pt>
                <c:pt idx="979">
                  <c:v>146.77499999999998</c:v>
                </c:pt>
                <c:pt idx="980">
                  <c:v>146.92500000000001</c:v>
                </c:pt>
                <c:pt idx="981">
                  <c:v>147.07499999999999</c:v>
                </c:pt>
                <c:pt idx="982">
                  <c:v>147.22499999999999</c:v>
                </c:pt>
                <c:pt idx="983">
                  <c:v>147.375</c:v>
                </c:pt>
                <c:pt idx="984">
                  <c:v>147.52500000000001</c:v>
                </c:pt>
                <c:pt idx="985">
                  <c:v>147.67499999999998</c:v>
                </c:pt>
                <c:pt idx="986">
                  <c:v>147.82500000000002</c:v>
                </c:pt>
                <c:pt idx="987">
                  <c:v>147.97499999999999</c:v>
                </c:pt>
                <c:pt idx="988">
                  <c:v>148.125</c:v>
                </c:pt>
                <c:pt idx="989">
                  <c:v>148.27499999999998</c:v>
                </c:pt>
                <c:pt idx="990">
                  <c:v>148.42500000000001</c:v>
                </c:pt>
                <c:pt idx="991">
                  <c:v>148.57499999999999</c:v>
                </c:pt>
                <c:pt idx="992">
                  <c:v>148.72499999999999</c:v>
                </c:pt>
                <c:pt idx="993">
                  <c:v>148.875</c:v>
                </c:pt>
                <c:pt idx="994">
                  <c:v>149.02500000000001</c:v>
                </c:pt>
                <c:pt idx="995">
                  <c:v>149.17499999999998</c:v>
                </c:pt>
                <c:pt idx="996">
                  <c:v>149.32500000000002</c:v>
                </c:pt>
                <c:pt idx="997">
                  <c:v>149.47499999999999</c:v>
                </c:pt>
                <c:pt idx="998">
                  <c:v>149.625</c:v>
                </c:pt>
                <c:pt idx="999">
                  <c:v>149.77499999999998</c:v>
                </c:pt>
                <c:pt idx="1000">
                  <c:v>149.92500000000001</c:v>
                </c:pt>
                <c:pt idx="1001">
                  <c:v>150.07499999999999</c:v>
                </c:pt>
                <c:pt idx="1002">
                  <c:v>150.22499999999999</c:v>
                </c:pt>
                <c:pt idx="1003">
                  <c:v>150.375</c:v>
                </c:pt>
                <c:pt idx="1004">
                  <c:v>150.52500000000001</c:v>
                </c:pt>
                <c:pt idx="1005">
                  <c:v>150.67499999999998</c:v>
                </c:pt>
                <c:pt idx="1006">
                  <c:v>150.82500000000002</c:v>
                </c:pt>
                <c:pt idx="1007">
                  <c:v>150.9</c:v>
                </c:pt>
              </c:numCache>
            </c:numRef>
          </c:xVal>
          <c:yVal>
            <c:numRef>
              <c:f>Sheet1!$C$3:$C$1010</c:f>
              <c:numCache>
                <c:formatCode>General</c:formatCode>
                <c:ptCount val="1008"/>
                <c:pt idx="0">
                  <c:v>-1.3516528325807702</c:v>
                </c:pt>
                <c:pt idx="1">
                  <c:v>-1.3516534587923399</c:v>
                </c:pt>
                <c:pt idx="2">
                  <c:v>-1.3516547262709599</c:v>
                </c:pt>
                <c:pt idx="3">
                  <c:v>-1.35165603483406</c:v>
                </c:pt>
                <c:pt idx="4">
                  <c:v>-1.3516574113545401</c:v>
                </c:pt>
                <c:pt idx="5">
                  <c:v>-1.3516588841010302</c:v>
                </c:pt>
                <c:pt idx="6">
                  <c:v>-1.3516604833184698</c:v>
                </c:pt>
                <c:pt idx="7">
                  <c:v>-1.3516622418492799</c:v>
                </c:pt>
                <c:pt idx="8">
                  <c:v>-1.3516641958078797</c:v>
                </c:pt>
                <c:pt idx="9">
                  <c:v>-1.3516663853224395</c:v>
                </c:pt>
                <c:pt idx="10">
                  <c:v>-1.3516688553590996</c:v>
                </c:pt>
                <c:pt idx="11">
                  <c:v>-1.3516716566455897</c:v>
                </c:pt>
                <c:pt idx="12">
                  <c:v>-1.35167484671325</c:v>
                </c:pt>
                <c:pt idx="13">
                  <c:v>-1.35167849107882</c:v>
                </c:pt>
                <c:pt idx="14">
                  <c:v>-1.3516826645903302</c:v>
                </c:pt>
                <c:pt idx="15">
                  <c:v>-1.3516874529648799</c:v>
                </c:pt>
                <c:pt idx="16">
                  <c:v>-1.3516929545496599</c:v>
                </c:pt>
                <c:pt idx="17">
                  <c:v>-1.3516992823427696</c:v>
                </c:pt>
                <c:pt idx="18">
                  <c:v>-1.3517065663151799</c:v>
                </c:pt>
                <c:pt idx="19">
                  <c:v>-1.3517149560817801</c:v>
                </c:pt>
                <c:pt idx="20">
                  <c:v>-1.3517246239764698</c:v>
                </c:pt>
                <c:pt idx="21">
                  <c:v>-1.3517357685946598</c:v>
                </c:pt>
                <c:pt idx="22">
                  <c:v>-1.35174861887627</c:v>
                </c:pt>
                <c:pt idx="23">
                  <c:v>-1.3517634388133499</c:v>
                </c:pt>
                <c:pt idx="24">
                  <c:v>-1.35178053287961</c:v>
                </c:pt>
                <c:pt idx="25">
                  <c:v>-1.3518002522940096</c:v>
                </c:pt>
                <c:pt idx="26">
                  <c:v>-1.3518230022478896</c:v>
                </c:pt>
                <c:pt idx="27">
                  <c:v>-1.3518492502453097</c:v>
                </c:pt>
                <c:pt idx="28">
                  <c:v>-1.3518795357294797</c:v>
                </c:pt>
                <c:pt idx="29">
                  <c:v>-1.3519144811950099</c:v>
                </c:pt>
                <c:pt idx="30">
                  <c:v>-1.3519548050171097</c:v>
                </c:pt>
                <c:pt idx="31">
                  <c:v>-1.3520013362649699</c:v>
                </c:pt>
                <c:pt idx="32">
                  <c:v>-1.3520550318084303</c:v>
                </c:pt>
                <c:pt idx="33">
                  <c:v>-1.3521169960760402</c:v>
                </c:pt>
                <c:pt idx="34">
                  <c:v>-1.3521885038791501</c:v>
                </c:pt>
                <c:pt idx="35">
                  <c:v>-1.35227102678248</c:v>
                </c:pt>
                <c:pt idx="36">
                  <c:v>-1.3523662635786899</c:v>
                </c:pt>
                <c:pt idx="37">
                  <c:v>-1.35247617551346</c:v>
                </c:pt>
                <c:pt idx="38">
                  <c:v>-1.35260302701282</c:v>
                </c:pt>
                <c:pt idx="39">
                  <c:v>-1.35274943278585</c:v>
                </c:pt>
                <c:pt idx="40">
                  <c:v>-1.3529184123199698</c:v>
                </c:pt>
                <c:pt idx="41">
                  <c:v>-1.3531134529536299</c:v>
                </c:pt>
                <c:pt idx="42">
                  <c:v>-1.3533385829094797</c:v>
                </c:pt>
                <c:pt idx="43">
                  <c:v>-1.3535984559046097</c:v>
                </c:pt>
                <c:pt idx="44">
                  <c:v>-1.3538984492309099</c:v>
                </c:pt>
                <c:pt idx="45">
                  <c:v>-1.35424477752656</c:v>
                </c:pt>
                <c:pt idx="46">
                  <c:v>-1.3546446248505402</c:v>
                </c:pt>
                <c:pt idx="47">
                  <c:v>-1.3551062981387199</c:v>
                </c:pt>
                <c:pt idx="48">
                  <c:v>-1.3556394056809298</c:v>
                </c:pt>
                <c:pt idx="49">
                  <c:v>-1.3562550649329104</c:v>
                </c:pt>
                <c:pt idx="50">
                  <c:v>-1.3569661447950101</c:v>
                </c:pt>
                <c:pt idx="51">
                  <c:v>-1.35778754848248</c:v>
                </c:pt>
                <c:pt idx="52">
                  <c:v>-1.3587365443268202</c:v>
                </c:pt>
                <c:pt idx="53">
                  <c:v>-1.3598331533384398</c:v>
                </c:pt>
                <c:pt idx="54">
                  <c:v>-1.3611006042016001</c:v>
                </c:pt>
                <c:pt idx="55">
                  <c:v>-1.3625658686564401</c:v>
                </c:pt>
                <c:pt idx="56">
                  <c:v>-1.3642602930720897</c:v>
                </c:pt>
                <c:pt idx="57">
                  <c:v>-1.3662203455881698</c:v>
                </c:pt>
                <c:pt idx="58">
                  <c:v>-1.3684885027068303</c:v>
                </c:pt>
                <c:pt idx="59">
                  <c:v>-1.37111430492703</c:v>
                </c:pt>
                <c:pt idx="60">
                  <c:v>-1.3741556182875201</c:v>
                </c:pt>
                <c:pt idx="61">
                  <c:v>-1.37768014800286</c:v>
                </c:pt>
                <c:pt idx="62">
                  <c:v>-1.3817672623804198</c:v>
                </c:pt>
                <c:pt idx="63">
                  <c:v>-1.3865102007646399</c:v>
                </c:pt>
                <c:pt idx="64">
                  <c:v>-1.3920187595672002</c:v>
                </c:pt>
                <c:pt idx="65">
                  <c:v>-1.39842257719979</c:v>
                </c:pt>
                <c:pt idx="66">
                  <c:v>-1.4058751743928899</c:v>
                </c:pt>
                <c:pt idx="67">
                  <c:v>-1.4145589547136501</c:v>
                </c:pt>
                <c:pt idx="68">
                  <c:v>-1.7651959541361499</c:v>
                </c:pt>
                <c:pt idx="69">
                  <c:v>-1.7756440967964697</c:v>
                </c:pt>
                <c:pt idx="70">
                  <c:v>-1.7854337403129097</c:v>
                </c:pt>
                <c:pt idx="71">
                  <c:v>-1.79459823468088</c:v>
                </c:pt>
                <c:pt idx="72">
                  <c:v>-1.8031694874302897</c:v>
                </c:pt>
                <c:pt idx="73">
                  <c:v>-1.81117805074803</c:v>
                </c:pt>
                <c:pt idx="74">
                  <c:v>-1.8186532100348198</c:v>
                </c:pt>
                <c:pt idx="75">
                  <c:v>-1.8256230703929197</c:v>
                </c:pt>
                <c:pt idx="76">
                  <c:v>-1.8321146378051298</c:v>
                </c:pt>
                <c:pt idx="77">
                  <c:v>-1.83815389223197</c:v>
                </c:pt>
                <c:pt idx="78">
                  <c:v>-1.8437658505035799</c:v>
                </c:pt>
                <c:pt idx="79">
                  <c:v>-1.8489746176656796</c:v>
                </c:pt>
                <c:pt idx="80">
                  <c:v>-1.8538034262850001</c:v>
                </c:pt>
                <c:pt idx="81">
                  <c:v>-1.8582746640472101</c:v>
                </c:pt>
                <c:pt idx="82">
                  <c:v>-1.8624098907136299</c:v>
                </c:pt>
                <c:pt idx="83">
                  <c:v>-1.8662298460793199</c:v>
                </c:pt>
                <c:pt idx="84">
                  <c:v>-1.8697544509573998</c:v>
                </c:pt>
                <c:pt idx="85">
                  <c:v>-1.8730028033908102</c:v>
                </c:pt>
                <c:pt idx="86">
                  <c:v>-1.8759931722777599</c:v>
                </c:pt>
                <c:pt idx="87">
                  <c:v>-1.8787429904225201</c:v>
                </c:pt>
                <c:pt idx="88">
                  <c:v>-1.88126884873276</c:v>
                </c:pt>
                <c:pt idx="89">
                  <c:v>-1.8835864929251298</c:v>
                </c:pt>
                <c:pt idx="90">
                  <c:v>-1.8857108237153402</c:v>
                </c:pt>
                <c:pt idx="91">
                  <c:v>-1.8876559010938703</c:v>
                </c:pt>
                <c:pt idx="92">
                  <c:v>-1.8894349529490297</c:v>
                </c:pt>
                <c:pt idx="93">
                  <c:v>-1.8910603880126797</c:v>
                </c:pt>
                <c:pt idx="94">
                  <c:v>-1.8925438128769501</c:v>
                </c:pt>
                <c:pt idx="95">
                  <c:v>-1.8938960526642996</c:v>
                </c:pt>
                <c:pt idx="96">
                  <c:v>-1.8951271748228002</c:v>
                </c:pt>
                <c:pt idx="97">
                  <c:v>-1.89624651545739</c:v>
                </c:pt>
                <c:pt idx="98">
                  <c:v>-1.8972627075861899</c:v>
                </c:pt>
                <c:pt idx="99">
                  <c:v>-1.8981837107202801</c:v>
                </c:pt>
                <c:pt idx="100">
                  <c:v>-1.8990168411970501</c:v>
                </c:pt>
                <c:pt idx="101">
                  <c:v>-1.8997688027438</c:v>
                </c:pt>
                <c:pt idx="102">
                  <c:v>-1.9004457168036801</c:v>
                </c:pt>
                <c:pt idx="103">
                  <c:v>-1.9010531522149099</c:v>
                </c:pt>
                <c:pt idx="104">
                  <c:v>-1.9015961538936199</c:v>
                </c:pt>
                <c:pt idx="105">
                  <c:v>-1.9020792702271299</c:v>
                </c:pt>
                <c:pt idx="106">
                  <c:v>-1.9025065789368703</c:v>
                </c:pt>
                <c:pt idx="107">
                  <c:v>-1.9028817112168701</c:v>
                </c:pt>
                <c:pt idx="108">
                  <c:v>-1.9032078739949101</c:v>
                </c:pt>
                <c:pt idx="109">
                  <c:v>-1.9034878701983602</c:v>
                </c:pt>
                <c:pt idx="110">
                  <c:v>-1.9037241169358599</c:v>
                </c:pt>
                <c:pt idx="111">
                  <c:v>-1.9039186615299499</c:v>
                </c:pt>
                <c:pt idx="112">
                  <c:v>-1.9040731953544798</c:v>
                </c:pt>
                <c:pt idx="113">
                  <c:v>-1.9041890654452303</c:v>
                </c:pt>
                <c:pt idx="114">
                  <c:v>-1.9042672838631001</c:v>
                </c:pt>
                <c:pt idx="115">
                  <c:v>-1.9043085347969304</c:v>
                </c:pt>
                <c:pt idx="116">
                  <c:v>-1.9043131793984103</c:v>
                </c:pt>
                <c:pt idx="117">
                  <c:v>-1.9042812583449897</c:v>
                </c:pt>
                <c:pt idx="118">
                  <c:v>-1.90421249212902</c:v>
                </c:pt>
                <c:pt idx="119">
                  <c:v>-1.90410627907292</c:v>
                </c:pt>
                <c:pt idx="120">
                  <c:v>-1.9039616910717199</c:v>
                </c:pt>
                <c:pt idx="121">
                  <c:v>-1.9037774670663801</c:v>
                </c:pt>
                <c:pt idx="122">
                  <c:v>-1.9035520042544101</c:v>
                </c:pt>
                <c:pt idx="123">
                  <c:v>-1.9032833470490997</c:v>
                </c:pt>
                <c:pt idx="124">
                  <c:v>-1.9029691738058601</c:v>
                </c:pt>
                <c:pt idx="125">
                  <c:v>-1.9026067813441099</c:v>
                </c:pt>
                <c:pt idx="126">
                  <c:v>-1.9021930673066501</c:v>
                </c:pt>
                <c:pt idx="127">
                  <c:v>-1.9017245104164797</c:v>
                </c:pt>
                <c:pt idx="128">
                  <c:v>-1.9011971487130701</c:v>
                </c:pt>
                <c:pt idx="129">
                  <c:v>-1.9006065558781899</c:v>
                </c:pt>
                <c:pt idx="130">
                  <c:v>-1.8999478157948899</c:v>
                </c:pt>
                <c:pt idx="131">
                  <c:v>-1.8992154955224498</c:v>
                </c:pt>
                <c:pt idx="132">
                  <c:v>-1.8984036169158101</c:v>
                </c:pt>
                <c:pt idx="133">
                  <c:v>-1.89750562716886</c:v>
                </c:pt>
                <c:pt idx="134">
                  <c:v>-1.8965143686165702</c:v>
                </c:pt>
                <c:pt idx="135">
                  <c:v>-1.8954220481897599</c:v>
                </c:pt>
                <c:pt idx="136">
                  <c:v>-1.89422020697564</c:v>
                </c:pt>
                <c:pt idx="137">
                  <c:v>-1.8928996903940096</c:v>
                </c:pt>
                <c:pt idx="138">
                  <c:v>-1.89145061954838</c:v>
                </c:pt>
                <c:pt idx="139">
                  <c:v>-1.88986236434713</c:v>
                </c:pt>
                <c:pt idx="140">
                  <c:v>-1.8881235190060002</c:v>
                </c:pt>
                <c:pt idx="141">
                  <c:v>-1.8862218805301498</c:v>
                </c:pt>
                <c:pt idx="142">
                  <c:v>-1.88414443072349</c:v>
                </c:pt>
                <c:pt idx="143">
                  <c:v>-1.8818773221763501</c:v>
                </c:pt>
                <c:pt idx="144">
                  <c:v>-1.8794058685308102</c:v>
                </c:pt>
                <c:pt idx="145">
                  <c:v>-1.8767145391120101</c:v>
                </c:pt>
                <c:pt idx="146">
                  <c:v>-1.87378695774191</c:v>
                </c:pt>
                <c:pt idx="147">
                  <c:v>-1.8706059052249699</c:v>
                </c:pt>
                <c:pt idx="148">
                  <c:v>-1.8671533246269203</c:v>
                </c:pt>
                <c:pt idx="149">
                  <c:v>-1.8634103280822201</c:v>
                </c:pt>
                <c:pt idx="150">
                  <c:v>-1.8593572034956001</c:v>
                </c:pt>
                <c:pt idx="151">
                  <c:v>-1.8549734191907501</c:v>
                </c:pt>
                <c:pt idx="152">
                  <c:v>-1.8502376243507903</c:v>
                </c:pt>
                <c:pt idx="153">
                  <c:v>-1.8451276430360399</c:v>
                </c:pt>
                <c:pt idx="154">
                  <c:v>-1.8396204596898698</c:v>
                </c:pt>
                <c:pt idx="155">
                  <c:v>-1.8336921943737601</c:v>
                </c:pt>
                <c:pt idx="156">
                  <c:v>-1.8273180665016902</c:v>
                </c:pt>
                <c:pt idx="157">
                  <c:v>-1.8204723465427401</c:v>
                </c:pt>
                <c:pt idx="158">
                  <c:v>-1.8131282959710897</c:v>
                </c:pt>
                <c:pt idx="159">
                  <c:v>-1.8052580965917502</c:v>
                </c:pt>
                <c:pt idx="160">
                  <c:v>-1.7968327711766001</c:v>
                </c:pt>
                <c:pt idx="161">
                  <c:v>-1.7878220980344695</c:v>
                </c:pt>
                <c:pt idx="162">
                  <c:v>-1.7781945226551799</c:v>
                </c:pt>
                <c:pt idx="163">
                  <c:v>-1.7679170698831501</c:v>
                </c:pt>
                <c:pt idx="164">
                  <c:v>-1.75695526019474</c:v>
                </c:pt>
                <c:pt idx="165">
                  <c:v>-1.74527303360804</c:v>
                </c:pt>
                <c:pt idx="166">
                  <c:v>-1.73283268460137</c:v>
                </c:pt>
                <c:pt idx="167">
                  <c:v>-1.7195948112268298</c:v>
                </c:pt>
                <c:pt idx="168">
                  <c:v>-1.7055182814544196</c:v>
                </c:pt>
                <c:pt idx="169">
                  <c:v>-1.6921161592332001</c:v>
                </c:pt>
                <c:pt idx="170">
                  <c:v>-1.6793484303259301</c:v>
                </c:pt>
                <c:pt idx="171">
                  <c:v>-1.6671777010419402</c:v>
                </c:pt>
                <c:pt idx="172">
                  <c:v>-1.6555689873190897</c:v>
                </c:pt>
                <c:pt idx="173">
                  <c:v>-1.6444895266043902</c:v>
                </c:pt>
                <c:pt idx="174">
                  <c:v>-1.6339086081705998</c:v>
                </c:pt>
                <c:pt idx="175">
                  <c:v>-1.6238042807952497</c:v>
                </c:pt>
                <c:pt idx="176">
                  <c:v>-1.6141496321086199</c:v>
                </c:pt>
                <c:pt idx="177">
                  <c:v>-1.6049193968537301</c:v>
                </c:pt>
                <c:pt idx="178">
                  <c:v>-1.59608983817936</c:v>
                </c:pt>
                <c:pt idx="179">
                  <c:v>-1.5876386385236698</c:v>
                </c:pt>
                <c:pt idx="180">
                  <c:v>-1.5795447991734797</c:v>
                </c:pt>
                <c:pt idx="181">
                  <c:v>-1.5717885477015801</c:v>
                </c:pt>
                <c:pt idx="182">
                  <c:v>-1.5643512525771197</c:v>
                </c:pt>
                <c:pt idx="183">
                  <c:v>-1.5572153443211501</c:v>
                </c:pt>
                <c:pt idx="184">
                  <c:v>-1.5503642426436999</c:v>
                </c:pt>
                <c:pt idx="185">
                  <c:v>-1.5437822890550499</c:v>
                </c:pt>
                <c:pt idx="186">
                  <c:v>-1.5374546844922199</c:v>
                </c:pt>
                <c:pt idx="187">
                  <c:v>-1.53136743154508</c:v>
                </c:pt>
                <c:pt idx="188">
                  <c:v>-1.5255072809046797</c:v>
                </c:pt>
                <c:pt idx="189">
                  <c:v>-1.5198616816905497</c:v>
                </c:pt>
                <c:pt idx="190">
                  <c:v>-1.51441873534476</c:v>
                </c:pt>
                <c:pt idx="191">
                  <c:v>-1.5091671528077</c:v>
                </c:pt>
                <c:pt idx="192">
                  <c:v>-1.50409621471622</c:v>
                </c:pt>
                <c:pt idx="193">
                  <c:v>-1.4991957343870399</c:v>
                </c:pt>
                <c:pt idx="194">
                  <c:v>-1.4944560233692601</c:v>
                </c:pt>
                <c:pt idx="195">
                  <c:v>-1.4898678593690098</c:v>
                </c:pt>
                <c:pt idx="196">
                  <c:v>-1.48542245636673</c:v>
                </c:pt>
                <c:pt idx="197">
                  <c:v>-1.48111143676475</c:v>
                </c:pt>
                <c:pt idx="198">
                  <c:v>-1.4769268054184697</c:v>
                </c:pt>
                <c:pt idx="199">
                  <c:v>-1.47286092542116</c:v>
                </c:pt>
                <c:pt idx="200">
                  <c:v>-1.4689064955287898</c:v>
                </c:pt>
                <c:pt idx="201">
                  <c:v>-1.4650565291300202</c:v>
                </c:pt>
                <c:pt idx="202">
                  <c:v>-1.4613043346879098</c:v>
                </c:pt>
                <c:pt idx="203">
                  <c:v>-1.4576434976065997</c:v>
                </c:pt>
                <c:pt idx="204">
                  <c:v>-1.4540678635105502</c:v>
                </c:pt>
                <c:pt idx="205">
                  <c:v>-1.45057150592158</c:v>
                </c:pt>
                <c:pt idx="206">
                  <c:v>-1.4471487444928499</c:v>
                </c:pt>
                <c:pt idx="207">
                  <c:v>-1.4437941132627496</c:v>
                </c:pt>
                <c:pt idx="208">
                  <c:v>-1.4405023477288199</c:v>
                </c:pt>
                <c:pt idx="209">
                  <c:v>-1.4372683727966298</c:v>
                </c:pt>
                <c:pt idx="210">
                  <c:v>-1.43408729155475</c:v>
                </c:pt>
                <c:pt idx="211">
                  <c:v>-1.4309543748309499</c:v>
                </c:pt>
                <c:pt idx="212">
                  <c:v>-1.4278650514882798</c:v>
                </c:pt>
                <c:pt idx="213">
                  <c:v>-1.4248148994234897</c:v>
                </c:pt>
                <c:pt idx="214">
                  <c:v>-1.4217996372335395</c:v>
                </c:pt>
                <c:pt idx="215">
                  <c:v>-1.41881511651921</c:v>
                </c:pt>
                <c:pt idx="216">
                  <c:v>-1.4158573147979199</c:v>
                </c:pt>
                <c:pt idx="217">
                  <c:v>-1.4129223290003898</c:v>
                </c:pt>
                <c:pt idx="218">
                  <c:v>-1.41000636952865</c:v>
                </c:pt>
                <c:pt idx="219">
                  <c:v>-1.4071057548547998</c:v>
                </c:pt>
                <c:pt idx="220">
                  <c:v>-1.4042169066424499</c:v>
                </c:pt>
                <c:pt idx="221">
                  <c:v>-1.4013363453740495</c:v>
                </c:pt>
                <c:pt idx="222">
                  <c:v>-1.3984606864693698</c:v>
                </c:pt>
                <c:pt idx="223">
                  <c:v>-1.3955866368813001</c:v>
                </c:pt>
                <c:pt idx="224">
                  <c:v>-1.3927109919126901</c:v>
                </c:pt>
                <c:pt idx="225">
                  <c:v>-1.3898306332197099</c:v>
                </c:pt>
                <c:pt idx="226">
                  <c:v>-1.3869425264218305</c:v>
                </c:pt>
                <c:pt idx="227">
                  <c:v>-1.3840437193987503</c:v>
                </c:pt>
                <c:pt idx="228">
                  <c:v>-1.3811313409983899</c:v>
                </c:pt>
                <c:pt idx="229">
                  <c:v>-1.37820260012864</c:v>
                </c:pt>
                <c:pt idx="230">
                  <c:v>-1.3752547852057599</c:v>
                </c:pt>
                <c:pt idx="231">
                  <c:v>-1.3722852639313003</c:v>
                </c:pt>
                <c:pt idx="232">
                  <c:v>-1.3692914833679597</c:v>
                </c:pt>
                <c:pt idx="233">
                  <c:v>-1.3662709702827502</c:v>
                </c:pt>
                <c:pt idx="234">
                  <c:v>-1.36322133172301</c:v>
                </c:pt>
                <c:pt idx="235">
                  <c:v>-1.3601402557876399</c:v>
                </c:pt>
                <c:pt idx="236">
                  <c:v>-1.3570255125523498</c:v>
                </c:pt>
                <c:pt idx="237">
                  <c:v>-1.3538749551037399</c:v>
                </c:pt>
                <c:pt idx="238">
                  <c:v>-1.3506865206326801</c:v>
                </c:pt>
                <c:pt idx="239">
                  <c:v>-1.3474582315334001</c:v>
                </c:pt>
                <c:pt idx="240">
                  <c:v>-1.3441881964498901</c:v>
                </c:pt>
                <c:pt idx="241">
                  <c:v>-1.3408746112076098</c:v>
                </c:pt>
                <c:pt idx="242">
                  <c:v>-1.33751575956422</c:v>
                </c:pt>
                <c:pt idx="243">
                  <c:v>-1.33411001371019</c:v>
                </c:pt>
                <c:pt idx="244">
                  <c:v>-1.3306558345134403</c:v>
                </c:pt>
                <c:pt idx="245">
                  <c:v>-1.3271517714832002</c:v>
                </c:pt>
                <c:pt idx="246">
                  <c:v>-1.3235964622487499</c:v>
                </c:pt>
                <c:pt idx="247">
                  <c:v>-1.3199886317376799</c:v>
                </c:pt>
                <c:pt idx="248">
                  <c:v>-1.3163270909420799</c:v>
                </c:pt>
                <c:pt idx="249">
                  <c:v>-1.3126107352390399</c:v>
                </c:pt>
                <c:pt idx="250">
                  <c:v>-1.3088385422850299</c:v>
                </c:pt>
                <c:pt idx="251">
                  <c:v>-1.3050095695130901</c:v>
                </c:pt>
                <c:pt idx="252">
                  <c:v>-1.3011229512654499</c:v>
                </c:pt>
                <c:pt idx="253">
                  <c:v>-1.2971778956006699</c:v>
                </c:pt>
                <c:pt idx="254">
                  <c:v>-1.2931736808214198</c:v>
                </c:pt>
                <c:pt idx="255">
                  <c:v>-1.2891096517754297</c:v>
                </c:pt>
                <c:pt idx="256">
                  <c:v>-1.28498521598605</c:v>
                </c:pt>
                <c:pt idx="257">
                  <c:v>-1.28079983967078</c:v>
                </c:pt>
                <c:pt idx="258">
                  <c:v>-1.27655304370482</c:v>
                </c:pt>
                <c:pt idx="259">
                  <c:v>-1.2722443995842698</c:v>
                </c:pt>
                <c:pt idx="260">
                  <c:v>-1.26787352543864</c:v>
                </c:pt>
                <c:pt idx="261">
                  <c:v>-1.2634400821365899</c:v>
                </c:pt>
                <c:pt idx="262">
                  <c:v>-1.25894376952262</c:v>
                </c:pt>
                <c:pt idx="263">
                  <c:v>-1.2543843228149498</c:v>
                </c:pt>
                <c:pt idx="264">
                  <c:v>-1.2497615091887799</c:v>
                </c:pt>
                <c:pt idx="265">
                  <c:v>-1.2450751245617204</c:v>
                </c:pt>
                <c:pt idx="266">
                  <c:v>-1.2403249905928497</c:v>
                </c:pt>
                <c:pt idx="267">
                  <c:v>-1.2355109519009499</c:v>
                </c:pt>
                <c:pt idx="268">
                  <c:v>-0.89085376563061291</c:v>
                </c:pt>
                <c:pt idx="269">
                  <c:v>-0.88711080375572193</c:v>
                </c:pt>
                <c:pt idx="270">
                  <c:v>-0.8839588560575401</c:v>
                </c:pt>
                <c:pt idx="271">
                  <c:v>-0.88131025368080407</c:v>
                </c:pt>
                <c:pt idx="272">
                  <c:v>-0.87909028000831513</c:v>
                </c:pt>
                <c:pt idx="273">
                  <c:v>-0.87723527460785111</c:v>
                </c:pt>
                <c:pt idx="274">
                  <c:v>-0.87569177705361423</c:v>
                </c:pt>
                <c:pt idx="275">
                  <c:v>-0.87441495398410607</c:v>
                </c:pt>
                <c:pt idx="276">
                  <c:v>-0.87336747988672991</c:v>
                </c:pt>
                <c:pt idx="277">
                  <c:v>-0.87251857409717604</c:v>
                </c:pt>
                <c:pt idx="278">
                  <c:v>-0.87184318603074695</c:v>
                </c:pt>
                <c:pt idx="279">
                  <c:v>-0.87132131867797413</c:v>
                </c:pt>
                <c:pt idx="280">
                  <c:v>-0.87093748010462502</c:v>
                </c:pt>
                <c:pt idx="281">
                  <c:v>-0.87068025342937228</c:v>
                </c:pt>
                <c:pt idx="282">
                  <c:v>-0.87054197710228809</c:v>
                </c:pt>
                <c:pt idx="283">
                  <c:v>-0.87051852902074289</c:v>
                </c:pt>
                <c:pt idx="284">
                  <c:v>-0.87060920993951019</c:v>
                </c:pt>
                <c:pt idx="285">
                  <c:v>-0.870816723662869</c:v>
                </c:pt>
                <c:pt idx="286">
                  <c:v>-0.87099985509992828</c:v>
                </c:pt>
                <c:pt idx="287">
                  <c:v>-0.87116405651752915</c:v>
                </c:pt>
                <c:pt idx="288">
                  <c:v>-0.8713142129205752</c:v>
                </c:pt>
                <c:pt idx="289">
                  <c:v>-0.87145478843409008</c:v>
                </c:pt>
                <c:pt idx="290">
                  <c:v>-0.8715899597109269</c:v>
                </c:pt>
                <c:pt idx="291">
                  <c:v>-0.8717237404341982</c:v>
                </c:pt>
                <c:pt idx="292">
                  <c:v>-0.87186010067459718</c:v>
                </c:pt>
                <c:pt idx="293">
                  <c:v>-0.87200308467321108</c:v>
                </c:pt>
                <c:pt idx="294">
                  <c:v>-0.87215693054016907</c:v>
                </c:pt>
                <c:pt idx="295">
                  <c:v>-0.87232619538222489</c:v>
                </c:pt>
                <c:pt idx="296">
                  <c:v>-0.87251588949456305</c:v>
                </c:pt>
                <c:pt idx="297">
                  <c:v>-0.87273162347287725</c:v>
                </c:pt>
                <c:pt idx="298">
                  <c:v>-0.87297977242174318</c:v>
                </c:pt>
                <c:pt idx="299">
                  <c:v>-0.87326766185638294</c:v>
                </c:pt>
                <c:pt idx="300">
                  <c:v>-0.87360378041925901</c:v>
                </c:pt>
                <c:pt idx="301">
                  <c:v>-0.87399802516159319</c:v>
                </c:pt>
                <c:pt idx="302">
                  <c:v>-0.87446198587137192</c:v>
                </c:pt>
                <c:pt idx="303">
                  <c:v>-0.87486187726888032</c:v>
                </c:pt>
                <c:pt idx="304">
                  <c:v>-0.87520941002852126</c:v>
                </c:pt>
                <c:pt idx="305">
                  <c:v>-0.87551474444297384</c:v>
                </c:pt>
                <c:pt idx="306">
                  <c:v>-0.87578679398120096</c:v>
                </c:pt>
                <c:pt idx="307">
                  <c:v>-0.8760334900749891</c:v>
                </c:pt>
                <c:pt idx="308">
                  <c:v>-0.87626201653021207</c:v>
                </c:pt>
                <c:pt idx="309">
                  <c:v>-0.87647902085904905</c:v>
                </c:pt>
                <c:pt idx="310">
                  <c:v>-0.87669080899854523</c:v>
                </c:pt>
                <c:pt idx="311">
                  <c:v>-0.87690352927631199</c:v>
                </c:pt>
                <c:pt idx="312">
                  <c:v>-0.87712335107406603</c:v>
                </c:pt>
                <c:pt idx="313">
                  <c:v>-0.87735664340074604</c:v>
                </c:pt>
                <c:pt idx="314">
                  <c:v>-0.877610158502243</c:v>
                </c:pt>
                <c:pt idx="315">
                  <c:v>-0.87789122569224809</c:v>
                </c:pt>
                <c:pt idx="316">
                  <c:v>-0.87820796077961494</c:v>
                </c:pt>
                <c:pt idx="317">
                  <c:v>-0.87856949678498009</c:v>
                </c:pt>
                <c:pt idx="318">
                  <c:v>-0.87898624207627807</c:v>
                </c:pt>
                <c:pt idx="319">
                  <c:v>-0.87947017260037119</c:v>
                </c:pt>
                <c:pt idx="320">
                  <c:v>-0.87988807189152707</c:v>
                </c:pt>
                <c:pt idx="321">
                  <c:v>-0.88025189485407207</c:v>
                </c:pt>
                <c:pt idx="322">
                  <c:v>-0.880572030439293</c:v>
                </c:pt>
                <c:pt idx="323">
                  <c:v>-0.88085760546474501</c:v>
                </c:pt>
                <c:pt idx="324">
                  <c:v>-0.88111674986706978</c:v>
                </c:pt>
                <c:pt idx="325">
                  <c:v>-0.881356831669737</c:v>
                </c:pt>
                <c:pt idx="326">
                  <c:v>-0.88158466885581388</c:v>
                </c:pt>
                <c:pt idx="327">
                  <c:v>-0.881806724509136</c:v>
                </c:pt>
                <c:pt idx="328">
                  <c:v>-0.88202929098194893</c:v>
                </c:pt>
                <c:pt idx="329">
                  <c:v>-0.88225866843125789</c:v>
                </c:pt>
                <c:pt idx="330">
                  <c:v>-0.8825013428158589</c:v>
                </c:pt>
                <c:pt idx="331">
                  <c:v>-0.88276416834399996</c:v>
                </c:pt>
                <c:pt idx="332">
                  <c:v>-0.88305455939498501</c:v>
                </c:pt>
                <c:pt idx="333">
                  <c:v>-0.88338069709716793</c:v>
                </c:pt>
                <c:pt idx="334">
                  <c:v>-0.88375175602174005</c:v>
                </c:pt>
                <c:pt idx="335">
                  <c:v>-0.88417815683848211</c:v>
                </c:pt>
                <c:pt idx="336">
                  <c:v>-0.88467185126634407</c:v>
                </c:pt>
                <c:pt idx="337">
                  <c:v>-0.88509924773562498</c:v>
                </c:pt>
                <c:pt idx="338">
                  <c:v>-0.88547227211834401</c:v>
                </c:pt>
                <c:pt idx="339">
                  <c:v>-0.88580131264867923</c:v>
                </c:pt>
                <c:pt idx="340">
                  <c:v>-0.88609551680492205</c:v>
                </c:pt>
                <c:pt idx="341">
                  <c:v>-0.88636305098467794</c:v>
                </c:pt>
                <c:pt idx="342">
                  <c:v>-0.88661133093744893</c:v>
                </c:pt>
                <c:pt idx="343">
                  <c:v>-0.88684722987153997</c:v>
                </c:pt>
                <c:pt idx="344">
                  <c:v>-0.88707727035760098</c:v>
                </c:pt>
                <c:pt idx="345">
                  <c:v>-0.88730780556754596</c:v>
                </c:pt>
                <c:pt idx="346">
                  <c:v>-0.88754519498363493</c:v>
                </c:pt>
                <c:pt idx="347">
                  <c:v>-0.88779597946497812</c:v>
                </c:pt>
                <c:pt idx="348">
                  <c:v>-0.88806706045015993</c:v>
                </c:pt>
                <c:pt idx="349">
                  <c:v>-0.88836588809205286</c:v>
                </c:pt>
                <c:pt idx="350">
                  <c:v>-0.88870066325382913</c:v>
                </c:pt>
                <c:pt idx="351">
                  <c:v>-0.88908055853480095</c:v>
                </c:pt>
                <c:pt idx="352">
                  <c:v>-0.88951596383168685</c:v>
                </c:pt>
                <c:pt idx="353">
                  <c:v>-0.89001876236347111</c:v>
                </c:pt>
                <c:pt idx="354">
                  <c:v>-0.89045524509171092</c:v>
                </c:pt>
                <c:pt idx="355">
                  <c:v>-0.89083726709311295</c:v>
                </c:pt>
                <c:pt idx="356">
                  <c:v>-0.89117518223025094</c:v>
                </c:pt>
                <c:pt idx="357">
                  <c:v>-0.89147813176807</c:v>
                </c:pt>
                <c:pt idx="358">
                  <c:v>-0.89175429734972811</c:v>
                </c:pt>
                <c:pt idx="359">
                  <c:v>-0.89201112594264176</c:v>
                </c:pt>
                <c:pt idx="360">
                  <c:v>-0.89225553336781704</c:v>
                </c:pt>
                <c:pt idx="361">
                  <c:v>-0.89249409226745802</c:v>
                </c:pt>
                <c:pt idx="362">
                  <c:v>-0.89273320980717497</c:v>
                </c:pt>
                <c:pt idx="363">
                  <c:v>-0.892979300019765</c:v>
                </c:pt>
                <c:pt idx="364">
                  <c:v>-0.8932389554545811</c:v>
                </c:pt>
                <c:pt idx="365">
                  <c:v>-0.89351912268292588</c:v>
                </c:pt>
                <c:pt idx="366">
                  <c:v>-0.89382728621221996</c:v>
                </c:pt>
                <c:pt idx="367">
                  <c:v>-0.89417166546903304</c:v>
                </c:pt>
                <c:pt idx="368">
                  <c:v>-0.8945614297136919</c:v>
                </c:pt>
                <c:pt idx="369">
                  <c:v>-0.89500693603624693</c:v>
                </c:pt>
                <c:pt idx="370">
                  <c:v>-0.89551999594199583</c:v>
                </c:pt>
                <c:pt idx="371">
                  <c:v>-0.89596677795789093</c:v>
                </c:pt>
                <c:pt idx="372">
                  <c:v>-0.89635906545130484</c:v>
                </c:pt>
                <c:pt idx="373">
                  <c:v>-0.89670718067723187</c:v>
                </c:pt>
                <c:pt idx="374">
                  <c:v>-0.89702026484669284</c:v>
                </c:pt>
                <c:pt idx="375">
                  <c:v>-0.8973065242055499</c:v>
                </c:pt>
                <c:pt idx="376">
                  <c:v>-0.89757344937624672</c:v>
                </c:pt>
                <c:pt idx="377">
                  <c:v>-0.8978280142678281</c:v>
                </c:pt>
                <c:pt idx="378">
                  <c:v>-0.89807686013900001</c:v>
                </c:pt>
                <c:pt idx="379">
                  <c:v>-0.89832646986634779</c:v>
                </c:pt>
                <c:pt idx="380">
                  <c:v>-0.89858333709595173</c:v>
                </c:pt>
                <c:pt idx="381">
                  <c:v>-0.89885413471936493</c:v>
                </c:pt>
                <c:pt idx="382">
                  <c:v>-0.89914588699706999</c:v>
                </c:pt>
                <c:pt idx="383">
                  <c:v>-0.89946614964066773</c:v>
                </c:pt>
                <c:pt idx="384">
                  <c:v>-0.89982320224750911</c:v>
                </c:pt>
                <c:pt idx="385">
                  <c:v>-0.900226257647463</c:v>
                </c:pt>
                <c:pt idx="386">
                  <c:v>-0.9006856929590501</c:v>
                </c:pt>
                <c:pt idx="387">
                  <c:v>-0.90121330744605788</c:v>
                </c:pt>
                <c:pt idx="388">
                  <c:v>-0.90167521410757623</c:v>
                </c:pt>
                <c:pt idx="389">
                  <c:v>-0.90208320763528904</c:v>
                </c:pt>
                <c:pt idx="390">
                  <c:v>-0.90244767950874405</c:v>
                </c:pt>
                <c:pt idx="391">
                  <c:v>-0.90277789161408306</c:v>
                </c:pt>
                <c:pt idx="392">
                  <c:v>-0.90308221800166988</c:v>
                </c:pt>
                <c:pt idx="393">
                  <c:v>-0.90336836173662871</c:v>
                </c:pt>
                <c:pt idx="394">
                  <c:v>-0.90364355291017118</c:v>
                </c:pt>
                <c:pt idx="395">
                  <c:v>-0.90391473320791593</c:v>
                </c:pt>
                <c:pt idx="396">
                  <c:v>-0.90418873193738092</c:v>
                </c:pt>
                <c:pt idx="397">
                  <c:v>-0.90447243807205391</c:v>
                </c:pt>
                <c:pt idx="398">
                  <c:v>-0.90477297265220802</c:v>
                </c:pt>
                <c:pt idx="399">
                  <c:v>-0.90509786577550499</c:v>
                </c:pt>
                <c:pt idx="400">
                  <c:v>-0.90545524239901609</c:v>
                </c:pt>
                <c:pt idx="401">
                  <c:v>-0.90585402124542902</c:v>
                </c:pt>
                <c:pt idx="402">
                  <c:v>-0.90630413124646092</c:v>
                </c:pt>
                <c:pt idx="403">
                  <c:v>-0.90681675015027696</c:v>
                </c:pt>
                <c:pt idx="404">
                  <c:v>-0.90740457014682496</c:v>
                </c:pt>
                <c:pt idx="405">
                  <c:v>-0.90793469711002295</c:v>
                </c:pt>
                <c:pt idx="406">
                  <c:v>-0.90842016610180498</c:v>
                </c:pt>
                <c:pt idx="407">
                  <c:v>-0.90887287595129496</c:v>
                </c:pt>
                <c:pt idx="408">
                  <c:v>-0.90930388960463193</c:v>
                </c:pt>
                <c:pt idx="409">
                  <c:v>-0.90972371018445308</c:v>
                </c:pt>
                <c:pt idx="410">
                  <c:v>-0.91014254020393393</c:v>
                </c:pt>
                <c:pt idx="411">
                  <c:v>-0.91057053065234694</c:v>
                </c:pt>
                <c:pt idx="412">
                  <c:v>-0.91101802614626892</c:v>
                </c:pt>
                <c:pt idx="413">
                  <c:v>-0.91149581198298502</c:v>
                </c:pt>
                <c:pt idx="414">
                  <c:v>-0.91201536870623179</c:v>
                </c:pt>
                <c:pt idx="415">
                  <c:v>-0.91258913966689503</c:v>
                </c:pt>
                <c:pt idx="416">
                  <c:v>-0.91323081699982611</c:v>
                </c:pt>
                <c:pt idx="417">
                  <c:v>-0.91395565140441115</c:v>
                </c:pt>
                <c:pt idx="418">
                  <c:v>-0.91478079106400401</c:v>
                </c:pt>
                <c:pt idx="419">
                  <c:v>-0.91572565490610114</c:v>
                </c:pt>
                <c:pt idx="420">
                  <c:v>-0.91681234510783882</c:v>
                </c:pt>
                <c:pt idx="421">
                  <c:v>-0.91806610317564485</c:v>
                </c:pt>
                <c:pt idx="422">
                  <c:v>-0.91936841442820605</c:v>
                </c:pt>
                <c:pt idx="423">
                  <c:v>-0.92074900910486013</c:v>
                </c:pt>
                <c:pt idx="424">
                  <c:v>-0.92223909964990602</c:v>
                </c:pt>
                <c:pt idx="425">
                  <c:v>-0.92387201926290097</c:v>
                </c:pt>
                <c:pt idx="426">
                  <c:v>-0.92568386998618801</c:v>
                </c:pt>
                <c:pt idx="427">
                  <c:v>-0.92771418369441605</c:v>
                </c:pt>
                <c:pt idx="428">
                  <c:v>-0.93000659502051597</c:v>
                </c:pt>
                <c:pt idx="429">
                  <c:v>-0.93260951951338023</c:v>
                </c:pt>
                <c:pt idx="430">
                  <c:v>-0.93557682258670105</c:v>
                </c:pt>
                <c:pt idx="431">
                  <c:v>-0.93896845436817422</c:v>
                </c:pt>
                <c:pt idx="432">
                  <c:v>-0.94285101155233908</c:v>
                </c:pt>
                <c:pt idx="433">
                  <c:v>-0.9472981729448231</c:v>
                </c:pt>
                <c:pt idx="434">
                  <c:v>-0.95239091368216111</c:v>
                </c:pt>
                <c:pt idx="435">
                  <c:v>-0.95821741622634804</c:v>
                </c:pt>
                <c:pt idx="436">
                  <c:v>-0.96487252090699693</c:v>
                </c:pt>
                <c:pt idx="437">
                  <c:v>-0.97245655830709499</c:v>
                </c:pt>
                <c:pt idx="438">
                  <c:v>-0.98107339831721785</c:v>
                </c:pt>
                <c:pt idx="439">
                  <c:v>-0.98920326431817307</c:v>
                </c:pt>
                <c:pt idx="440">
                  <c:v>-0.99693196041724585</c:v>
                </c:pt>
                <c:pt idx="441">
                  <c:v>-1.0043299703798998</c:v>
                </c:pt>
                <c:pt idx="442">
                  <c:v>-1.01145523618057</c:v>
                </c:pt>
                <c:pt idx="443">
                  <c:v>-1.0183554150293899</c:v>
                </c:pt>
                <c:pt idx="444">
                  <c:v>-1.0250697198007899</c:v>
                </c:pt>
                <c:pt idx="445">
                  <c:v>-1.03163042329558</c:v>
                </c:pt>
                <c:pt idx="446">
                  <c:v>-1.0380640922595497</c:v>
                </c:pt>
                <c:pt idx="447">
                  <c:v>-1.0443925996162902</c:v>
                </c:pt>
                <c:pt idx="448">
                  <c:v>-1.0506339557741897</c:v>
                </c:pt>
                <c:pt idx="449">
                  <c:v>-1.05680299202656</c:v>
                </c:pt>
                <c:pt idx="450">
                  <c:v>-1.0629119226807902</c:v>
                </c:pt>
                <c:pt idx="451">
                  <c:v>-1.06897080758133</c:v>
                </c:pt>
                <c:pt idx="452">
                  <c:v>-1.0749879327474201</c:v>
                </c:pt>
                <c:pt idx="453">
                  <c:v>-1.0809701236607803</c:v>
                </c:pt>
                <c:pt idx="454">
                  <c:v>-1.0869230031422699</c:v>
                </c:pt>
                <c:pt idx="455">
                  <c:v>-1.0928512036325</c:v>
                </c:pt>
                <c:pt idx="456">
                  <c:v>-1.0987585419478703</c:v>
                </c:pt>
                <c:pt idx="457">
                  <c:v>-1.1046481631531002</c:v>
                </c:pt>
                <c:pt idx="458">
                  <c:v>-1.1105226590143198</c:v>
                </c:pt>
                <c:pt idx="459">
                  <c:v>-1.11638416552944</c:v>
                </c:pt>
                <c:pt idx="460">
                  <c:v>-1.12223444323632</c:v>
                </c:pt>
                <c:pt idx="461">
                  <c:v>-1.12807494334437</c:v>
                </c:pt>
                <c:pt idx="462">
                  <c:v>-1.1339068621959199</c:v>
                </c:pt>
                <c:pt idx="463">
                  <c:v>-1.1397311861202999</c:v>
                </c:pt>
                <c:pt idx="464">
                  <c:v>-1.1455487283783301</c:v>
                </c:pt>
                <c:pt idx="465">
                  <c:v>-1.1513601595945</c:v>
                </c:pt>
                <c:pt idx="466">
                  <c:v>-1.1571660328270599</c:v>
                </c:pt>
                <c:pt idx="467">
                  <c:v>-1.1629668042225101</c:v>
                </c:pt>
                <c:pt idx="468">
                  <c:v>-1.1687628500338301</c:v>
                </c:pt>
                <c:pt idx="469">
                  <c:v>-1.1745544806439601</c:v>
                </c:pt>
                <c:pt idx="470">
                  <c:v>-1.1803419521224598</c:v>
                </c:pt>
                <c:pt idx="471">
                  <c:v>-1.1861254757503201</c:v>
                </c:pt>
                <c:pt idx="472">
                  <c:v>-1.19190522587086</c:v>
                </c:pt>
                <c:pt idx="473">
                  <c:v>-1.19768134636146</c:v>
                </c:pt>
                <c:pt idx="474">
                  <c:v>-1.2034539559689799</c:v>
                </c:pt>
                <c:pt idx="475">
                  <c:v>-1.2092231527088098</c:v>
                </c:pt>
                <c:pt idx="476">
                  <c:v>-1.2149890174921296</c:v>
                </c:pt>
                <c:pt idx="477">
                  <c:v>-1.2207516171172696</c:v>
                </c:pt>
                <c:pt idx="478">
                  <c:v>-1.22651100673667</c:v>
                </c:pt>
                <c:pt idx="479">
                  <c:v>-1.2322672318917403</c:v>
                </c:pt>
                <c:pt idx="480">
                  <c:v>-1.2380203301913599</c:v>
                </c:pt>
                <c:pt idx="481">
                  <c:v>-1.2437703326966398</c:v>
                </c:pt>
                <c:pt idx="482">
                  <c:v>-1.2495172650633899</c:v>
                </c:pt>
                <c:pt idx="483">
                  <c:v>-1.2552611484848397</c:v>
                </c:pt>
                <c:pt idx="484">
                  <c:v>-1.2610020004695599</c:v>
                </c:pt>
                <c:pt idx="485">
                  <c:v>-1.2667398354834698</c:v>
                </c:pt>
                <c:pt idx="486">
                  <c:v>-1.2724746654797998</c:v>
                </c:pt>
                <c:pt idx="487">
                  <c:v>-1.27820650033648</c:v>
                </c:pt>
                <c:pt idx="488">
                  <c:v>-1.2839353482172198</c:v>
                </c:pt>
                <c:pt idx="489">
                  <c:v>-1.2896612158697096</c:v>
                </c:pt>
                <c:pt idx="490">
                  <c:v>-1.2953841088717302</c:v>
                </c:pt>
                <c:pt idx="491">
                  <c:v>-1.3011040318344598</c:v>
                </c:pt>
                <c:pt idx="492">
                  <c:v>-1.3068209885703599</c:v>
                </c:pt>
                <c:pt idx="493">
                  <c:v>-1.31253498223179</c:v>
                </c:pt>
                <c:pt idx="494">
                  <c:v>-1.3182460154256299</c:v>
                </c:pt>
                <c:pt idx="495">
                  <c:v>-1.3239540903078098</c:v>
                </c:pt>
                <c:pt idx="496">
                  <c:v>-1.32965920866151</c:v>
                </c:pt>
                <c:pt idx="497">
                  <c:v>-1.3353613719617601</c:v>
                </c:pt>
                <c:pt idx="498">
                  <c:v>-1.3410605814288301</c:v>
                </c:pt>
                <c:pt idx="499">
                  <c:v>-1.3467568380722801</c:v>
                </c:pt>
                <c:pt idx="500">
                  <c:v>-1.35245014272746</c:v>
                </c:pt>
                <c:pt idx="501">
                  <c:v>-1.35814049608562</c:v>
                </c:pt>
                <c:pt idx="502">
                  <c:v>-1.3638278987188699</c:v>
                </c:pt>
                <c:pt idx="503">
                  <c:v>-1.3695123511006799</c:v>
                </c:pt>
                <c:pt idx="504">
                  <c:v>-1.3751938536229897</c:v>
                </c:pt>
                <c:pt idx="505">
                  <c:v>-1.3808724066102702</c:v>
                </c:pt>
                <c:pt idx="506">
                  <c:v>-1.38654801033115</c:v>
                </c:pt>
                <c:pt idx="507">
                  <c:v>-1.39222066500802</c:v>
                </c:pt>
                <c:pt idx="508">
                  <c:v>-1.3978903708250898</c:v>
                </c:pt>
                <c:pt idx="509">
                  <c:v>-1.40355712793487</c:v>
                </c:pt>
                <c:pt idx="510">
                  <c:v>-1.6676845674834</c:v>
                </c:pt>
                <c:pt idx="511">
                  <c:v>-1.4156088697948899</c:v>
                </c:pt>
                <c:pt idx="512">
                  <c:v>-1.4212667819742797</c:v>
                </c:pt>
                <c:pt idx="513">
                  <c:v>-1.4269217458441594</c:v>
                </c:pt>
                <c:pt idx="514">
                  <c:v>-1.4325737614626</c:v>
                </c:pt>
                <c:pt idx="515">
                  <c:v>-1.4382228288777401</c:v>
                </c:pt>
                <c:pt idx="516">
                  <c:v>-1.4438689481294795</c:v>
                </c:pt>
                <c:pt idx="517">
                  <c:v>-1.44951211925087</c:v>
                </c:pt>
                <c:pt idx="518">
                  <c:v>-1.4551523422693198</c:v>
                </c:pt>
                <c:pt idx="519">
                  <c:v>-1.4607896172075296</c:v>
                </c:pt>
                <c:pt idx="520">
                  <c:v>-1.7248856823064498</c:v>
                </c:pt>
                <c:pt idx="521">
                  <c:v>-1.4727786101683897</c:v>
                </c:pt>
                <c:pt idx="522">
                  <c:v>-1.4784070410441099</c:v>
                </c:pt>
                <c:pt idx="523">
                  <c:v>-1.4840325238989702</c:v>
                </c:pt>
                <c:pt idx="524">
                  <c:v>-1.4896550587416699</c:v>
                </c:pt>
                <c:pt idx="525">
                  <c:v>-1.4952746455794195</c:v>
                </c:pt>
                <c:pt idx="526">
                  <c:v>-1.5008912844182098</c:v>
                </c:pt>
                <c:pt idx="527">
                  <c:v>-1.5065049752629898</c:v>
                </c:pt>
                <c:pt idx="528">
                  <c:v>-1.5121157181178799</c:v>
                </c:pt>
                <c:pt idx="529">
                  <c:v>-1.7761835477854799</c:v>
                </c:pt>
                <c:pt idx="530">
                  <c:v>-1.78250808574807</c:v>
                </c:pt>
                <c:pt idx="531">
                  <c:v>-1.53036964094172</c:v>
                </c:pt>
                <c:pt idx="532">
                  <c:v>-1.5359685918917401</c:v>
                </c:pt>
                <c:pt idx="533">
                  <c:v>-1.5415645948644197</c:v>
                </c:pt>
                <c:pt idx="534">
                  <c:v>-1.5471576498610502</c:v>
                </c:pt>
                <c:pt idx="535">
                  <c:v>-1.55274775688269</c:v>
                </c:pt>
                <c:pt idx="536">
                  <c:v>-1.55833491593023</c:v>
                </c:pt>
                <c:pt idx="537">
                  <c:v>-1.5639191270043997</c:v>
                </c:pt>
                <c:pt idx="538">
                  <c:v>-1.5695003901058098</c:v>
                </c:pt>
                <c:pt idx="539">
                  <c:v>-1.8335368473593596</c:v>
                </c:pt>
                <c:pt idx="540">
                  <c:v>-1.8398281202330999</c:v>
                </c:pt>
                <c:pt idx="541">
                  <c:v>-1.5876583030126898</c:v>
                </c:pt>
                <c:pt idx="542">
                  <c:v>-1.5932277742312102</c:v>
                </c:pt>
                <c:pt idx="543">
                  <c:v>-1.5987942974788396</c:v>
                </c:pt>
                <c:pt idx="544">
                  <c:v>-1.6043578727557704</c:v>
                </c:pt>
                <c:pt idx="545">
                  <c:v>-1.6099185000621599</c:v>
                </c:pt>
                <c:pt idx="546">
                  <c:v>-1.61547617939814</c:v>
                </c:pt>
                <c:pt idx="547">
                  <c:v>-1.6210309107638201</c:v>
                </c:pt>
                <c:pt idx="548">
                  <c:v>-1.88503913287839</c:v>
                </c:pt>
                <c:pt idx="549">
                  <c:v>-1.8913004672078799</c:v>
                </c:pt>
                <c:pt idx="550">
                  <c:v>-1.89755847503319</c:v>
                </c:pt>
                <c:pt idx="551">
                  <c:v>-1.6453572854368501</c:v>
                </c:pt>
                <c:pt idx="552">
                  <c:v>-1.6508972769531001</c:v>
                </c:pt>
                <c:pt idx="553">
                  <c:v>-1.6564343204994398</c:v>
                </c:pt>
                <c:pt idx="554">
                  <c:v>-1.6619684160758998</c:v>
                </c:pt>
                <c:pt idx="555">
                  <c:v>-1.6674995636825101</c:v>
                </c:pt>
                <c:pt idx="556">
                  <c:v>-1.67302776331928</c:v>
                </c:pt>
                <c:pt idx="557">
                  <c:v>-1.6785530149862604</c:v>
                </c:pt>
                <c:pt idx="558">
                  <c:v>-1.9425298647303701</c:v>
                </c:pt>
                <c:pt idx="559">
                  <c:v>-1.9487579340172405</c:v>
                </c:pt>
                <c:pt idx="560">
                  <c:v>-1.9549826767999201</c:v>
                </c:pt>
                <c:pt idx="561">
                  <c:v>-1.7027501148331201</c:v>
                </c:pt>
                <c:pt idx="562">
                  <c:v>-1.70826062665133</c:v>
                </c:pt>
                <c:pt idx="563">
                  <c:v>-1.7137681904998496</c:v>
                </c:pt>
                <c:pt idx="564">
                  <c:v>-1.7192728063787301</c:v>
                </c:pt>
                <c:pt idx="565">
                  <c:v>-1.7247744742879698</c:v>
                </c:pt>
                <c:pt idx="566">
                  <c:v>-1.7302731942276299</c:v>
                </c:pt>
                <c:pt idx="567">
                  <c:v>-1.9942218088398</c:v>
                </c:pt>
                <c:pt idx="568">
                  <c:v>-2.0004199395898592</c:v>
                </c:pt>
                <c:pt idx="569">
                  <c:v>-2.00661474383574</c:v>
                </c:pt>
                <c:pt idx="570">
                  <c:v>-2.0128062215774301</c:v>
                </c:pt>
                <c:pt idx="571">
                  <c:v>-1.76054228724172</c:v>
                </c:pt>
                <c:pt idx="572">
                  <c:v>-1.7660233193636199</c:v>
                </c:pt>
                <c:pt idx="573">
                  <c:v>-1.7715014035164598</c:v>
                </c:pt>
                <c:pt idx="574">
                  <c:v>-1.7769765397004</c:v>
                </c:pt>
                <c:pt idx="575">
                  <c:v>-1.7824487279156001</c:v>
                </c:pt>
                <c:pt idx="576">
                  <c:v>-2.0463691073997197</c:v>
                </c:pt>
                <c:pt idx="577">
                  <c:v>-2.0525372996171001</c:v>
                </c:pt>
                <c:pt idx="578">
                  <c:v>-2.0587021653302995</c:v>
                </c:pt>
                <c:pt idx="579">
                  <c:v>-2.0648637045393099</c:v>
                </c:pt>
                <c:pt idx="580">
                  <c:v>-2.0710219172441398</c:v>
                </c:pt>
                <c:pt idx="581">
                  <c:v>-2.1589982012356601</c:v>
                </c:pt>
                <c:pt idx="582">
                  <c:v>-2.1648338059878105</c:v>
                </c:pt>
                <c:pt idx="583">
                  <c:v>-2.1705073337097094</c:v>
                </c:pt>
                <c:pt idx="584">
                  <c:v>-2.1760187844013599</c:v>
                </c:pt>
                <c:pt idx="585">
                  <c:v>-2.1813681580627602</c:v>
                </c:pt>
                <c:pt idx="586">
                  <c:v>-2.1865554546939197</c:v>
                </c:pt>
                <c:pt idx="587">
                  <c:v>-2.1915806742948294</c:v>
                </c:pt>
                <c:pt idx="588">
                  <c:v>-2.1964438168654996</c:v>
                </c:pt>
                <c:pt idx="589">
                  <c:v>-2.2011448824059303</c:v>
                </c:pt>
                <c:pt idx="590">
                  <c:v>-2.2056838709161202</c:v>
                </c:pt>
                <c:pt idx="591">
                  <c:v>-2.2100607823960705</c:v>
                </c:pt>
                <c:pt idx="592">
                  <c:v>-2.2142756168457898</c:v>
                </c:pt>
                <c:pt idx="593">
                  <c:v>-2.2183283742652797</c:v>
                </c:pt>
                <c:pt idx="594">
                  <c:v>-2.2222190546545399</c:v>
                </c:pt>
                <c:pt idx="595">
                  <c:v>-2.2259476580135904</c:v>
                </c:pt>
                <c:pt idx="596">
                  <c:v>-2.2295141843424107</c:v>
                </c:pt>
                <c:pt idx="597">
                  <c:v>-2.2329186336410194</c:v>
                </c:pt>
                <c:pt idx="598">
                  <c:v>-2.2361610059094201</c:v>
                </c:pt>
                <c:pt idx="599">
                  <c:v>-2.23924130114762</c:v>
                </c:pt>
                <c:pt idx="600">
                  <c:v>-2.2421595193556199</c:v>
                </c:pt>
                <c:pt idx="601">
                  <c:v>-2.2449156605334299</c:v>
                </c:pt>
                <c:pt idx="602">
                  <c:v>-2.2476685601707098</c:v>
                </c:pt>
                <c:pt idx="603">
                  <c:v>-2.2504182182674506</c:v>
                </c:pt>
                <c:pt idx="604">
                  <c:v>-2.25316463482367</c:v>
                </c:pt>
                <c:pt idx="605">
                  <c:v>-2.2559078098393801</c:v>
                </c:pt>
                <c:pt idx="606">
                  <c:v>-2.25864774331458</c:v>
                </c:pt>
                <c:pt idx="607">
                  <c:v>-2.26138443524929</c:v>
                </c:pt>
                <c:pt idx="608">
                  <c:v>-2.2641178856435102</c:v>
                </c:pt>
                <c:pt idx="609">
                  <c:v>-2.2668480944972496</c:v>
                </c:pt>
                <c:pt idx="610">
                  <c:v>-2.2695750618105404</c:v>
                </c:pt>
                <c:pt idx="611">
                  <c:v>-2.2722987875833698</c:v>
                </c:pt>
                <c:pt idx="612">
                  <c:v>-2.2750192718157698</c:v>
                </c:pt>
                <c:pt idx="613">
                  <c:v>-2.2777365145077604</c:v>
                </c:pt>
                <c:pt idx="614">
                  <c:v>-2.2804505156593402</c:v>
                </c:pt>
                <c:pt idx="615">
                  <c:v>-2.2831612752705408</c:v>
                </c:pt>
                <c:pt idx="616">
                  <c:v>-2.2858687933413799</c:v>
                </c:pt>
                <c:pt idx="617">
                  <c:v>-2.2885730698718905</c:v>
                </c:pt>
                <c:pt idx="618">
                  <c:v>-2.2912741048620799</c:v>
                </c:pt>
                <c:pt idx="619">
                  <c:v>-2.2939718983120008</c:v>
                </c:pt>
                <c:pt idx="620">
                  <c:v>-2.2966664502216494</c:v>
                </c:pt>
                <c:pt idx="621">
                  <c:v>-2.2993577605910906</c:v>
                </c:pt>
                <c:pt idx="622">
                  <c:v>-2.3020458294203392</c:v>
                </c:pt>
                <c:pt idx="623">
                  <c:v>-2.3047306567094403</c:v>
                </c:pt>
                <c:pt idx="624">
                  <c:v>-2.3074122424584504</c:v>
                </c:pt>
                <c:pt idx="625">
                  <c:v>-2.3100905866673904</c:v>
                </c:pt>
                <c:pt idx="626">
                  <c:v>-2.3127656893363295</c:v>
                </c:pt>
                <c:pt idx="627">
                  <c:v>-2.3154375504653202</c:v>
                </c:pt>
                <c:pt idx="628">
                  <c:v>-2.3181061700544197</c:v>
                </c:pt>
                <c:pt idx="629">
                  <c:v>-2.3207715481037003</c:v>
                </c:pt>
                <c:pt idx="630">
                  <c:v>-2.3234336846132195</c:v>
                </c:pt>
                <c:pt idx="631">
                  <c:v>-2.3260925795830696</c:v>
                </c:pt>
                <c:pt idx="632">
                  <c:v>-2.3287482330133393</c:v>
                </c:pt>
                <c:pt idx="633">
                  <c:v>-2.3314006449041194</c:v>
                </c:pt>
                <c:pt idx="634">
                  <c:v>-2.3340498152554994</c:v>
                </c:pt>
                <c:pt idx="635">
                  <c:v>-2.3366957440676095</c:v>
                </c:pt>
                <c:pt idx="636">
                  <c:v>-2.3393384313405594</c:v>
                </c:pt>
                <c:pt idx="637">
                  <c:v>-2.3419778770744801</c:v>
                </c:pt>
                <c:pt idx="638">
                  <c:v>-2.3446140812695302</c:v>
                </c:pt>
                <c:pt idx="639">
                  <c:v>-2.3472470439258495</c:v>
                </c:pt>
                <c:pt idx="640">
                  <c:v>-2.3498767650436294</c:v>
                </c:pt>
                <c:pt idx="641">
                  <c:v>-2.3525032446230396</c:v>
                </c:pt>
                <c:pt idx="642">
                  <c:v>-2.3551264826642897</c:v>
                </c:pt>
                <c:pt idx="643">
                  <c:v>-2.3577464791675995</c:v>
                </c:pt>
                <c:pt idx="644">
                  <c:v>-2.3603632341332195</c:v>
                </c:pt>
                <c:pt idx="645">
                  <c:v>-2.3629767475614103</c:v>
                </c:pt>
                <c:pt idx="646">
                  <c:v>-2.3655870194524504</c:v>
                </c:pt>
                <c:pt idx="647">
                  <c:v>-2.3681940498066703</c:v>
                </c:pt>
                <c:pt idx="648">
                  <c:v>-2.3707978386243904</c:v>
                </c:pt>
                <c:pt idx="649">
                  <c:v>-2.3733983859059999</c:v>
                </c:pt>
                <c:pt idx="650">
                  <c:v>-2.3759956916518896</c:v>
                </c:pt>
                <c:pt idx="651">
                  <c:v>-2.3785897558625004</c:v>
                </c:pt>
                <c:pt idx="652">
                  <c:v>-2.3811805785383204</c:v>
                </c:pt>
                <c:pt idx="653">
                  <c:v>-2.3837681596798697</c:v>
                </c:pt>
                <c:pt idx="654">
                  <c:v>-2.3863524992876992</c:v>
                </c:pt>
                <c:pt idx="655">
                  <c:v>-2.3889335973624504</c:v>
                </c:pt>
                <c:pt idx="656">
                  <c:v>-2.3915114539047697</c:v>
                </c:pt>
                <c:pt idx="657">
                  <c:v>-2.3940860689154002</c:v>
                </c:pt>
                <c:pt idx="658">
                  <c:v>-2.3966574423951394</c:v>
                </c:pt>
                <c:pt idx="659">
                  <c:v>-2.399225574344849</c:v>
                </c:pt>
                <c:pt idx="660">
                  <c:v>-2.4017904647654702</c:v>
                </c:pt>
                <c:pt idx="661">
                  <c:v>-2.404352113658009</c:v>
                </c:pt>
                <c:pt idx="662">
                  <c:v>-2.4069105210235997</c:v>
                </c:pt>
                <c:pt idx="663">
                  <c:v>-2.4094656868634394</c:v>
                </c:pt>
                <c:pt idx="664">
                  <c:v>-2.4120176111788489</c:v>
                </c:pt>
                <c:pt idx="665">
                  <c:v>-2.4145662939712396</c:v>
                </c:pt>
                <c:pt idx="666">
                  <c:v>-2.4171117352421803</c:v>
                </c:pt>
                <c:pt idx="667">
                  <c:v>-2.419653934993339</c:v>
                </c:pt>
                <c:pt idx="668">
                  <c:v>-2.4221928932265695</c:v>
                </c:pt>
                <c:pt idx="669">
                  <c:v>-2.4247286099438496</c:v>
                </c:pt>
                <c:pt idx="670">
                  <c:v>-2.4272610851473404</c:v>
                </c:pt>
                <c:pt idx="671">
                  <c:v>-2.4297903188394003</c:v>
                </c:pt>
                <c:pt idx="672">
                  <c:v>-2.4323163110225701</c:v>
                </c:pt>
                <c:pt idx="673">
                  <c:v>-2.4348390616996198</c:v>
                </c:pt>
                <c:pt idx="674">
                  <c:v>-2.4373585708735797</c:v>
                </c:pt>
                <c:pt idx="675">
                  <c:v>-2.4398748385476901</c:v>
                </c:pt>
                <c:pt idx="676">
                  <c:v>-2.4423878647255099</c:v>
                </c:pt>
                <c:pt idx="677">
                  <c:v>-2.4448976494108998</c:v>
                </c:pt>
                <c:pt idx="678">
                  <c:v>-2.4474041926080199</c:v>
                </c:pt>
                <c:pt idx="679">
                  <c:v>-2.4499074943214199</c:v>
                </c:pt>
                <c:pt idx="680">
                  <c:v>-2.45240755455601</c:v>
                </c:pt>
                <c:pt idx="681">
                  <c:v>-2.4549043733171501</c:v>
                </c:pt>
                <c:pt idx="682">
                  <c:v>-2.4573979506106105</c:v>
                </c:pt>
                <c:pt idx="683">
                  <c:v>-2.4598882864426996</c:v>
                </c:pt>
                <c:pt idx="684">
                  <c:v>-2.4623753808202298</c:v>
                </c:pt>
                <c:pt idx="685">
                  <c:v>-2.4648592337505995</c:v>
                </c:pt>
                <c:pt idx="686">
                  <c:v>-2.4673398452418205</c:v>
                </c:pt>
                <c:pt idx="687">
                  <c:v>-2.4698172153025899</c:v>
                </c:pt>
                <c:pt idx="688">
                  <c:v>-2.4722913439423602</c:v>
                </c:pt>
                <c:pt idx="689">
                  <c:v>-2.4747622311713302</c:v>
                </c:pt>
                <c:pt idx="690">
                  <c:v>-2.4772298770005898</c:v>
                </c:pt>
                <c:pt idx="691">
                  <c:v>-2.4796942814421499</c:v>
                </c:pt>
                <c:pt idx="692">
                  <c:v>-2.4821554445090395</c:v>
                </c:pt>
                <c:pt idx="693">
                  <c:v>-2.4846133662153602</c:v>
                </c:pt>
                <c:pt idx="694">
                  <c:v>-2.4870680465764003</c:v>
                </c:pt>
                <c:pt idx="695">
                  <c:v>-2.4895194856087097</c:v>
                </c:pt>
                <c:pt idx="696">
                  <c:v>-2.4919676833302393</c:v>
                </c:pt>
                <c:pt idx="697">
                  <c:v>-2.4944126397604194</c:v>
                </c:pt>
                <c:pt idx="698">
                  <c:v>-2.4968543549203095</c:v>
                </c:pt>
                <c:pt idx="699">
                  <c:v>-2.4992928288326799</c:v>
                </c:pt>
                <c:pt idx="700">
                  <c:v>-2.5017280615222299</c:v>
                </c:pt>
                <c:pt idx="701">
                  <c:v>-2.5041600530156698</c:v>
                </c:pt>
                <c:pt idx="702">
                  <c:v>-2.5065888033419399</c:v>
                </c:pt>
                <c:pt idx="703">
                  <c:v>-2.5090143125323503</c:v>
                </c:pt>
                <c:pt idx="704">
                  <c:v>-2.5114365806207894</c:v>
                </c:pt>
                <c:pt idx="705">
                  <c:v>-2.5138556076439498</c:v>
                </c:pt>
                <c:pt idx="706">
                  <c:v>-2.5162713936415098</c:v>
                </c:pt>
                <c:pt idx="707">
                  <c:v>-2.5186839386564301</c:v>
                </c:pt>
                <c:pt idx="708">
                  <c:v>-2.5210932427351707</c:v>
                </c:pt>
                <c:pt idx="709">
                  <c:v>-2.5234993059279907</c:v>
                </c:pt>
                <c:pt idx="710">
                  <c:v>-2.5259021282892697</c:v>
                </c:pt>
                <c:pt idx="711">
                  <c:v>-2.5283017098777902</c:v>
                </c:pt>
                <c:pt idx="712">
                  <c:v>-2.5306980507571399</c:v>
                </c:pt>
                <c:pt idx="713">
                  <c:v>-2.5330911509960905</c:v>
                </c:pt>
                <c:pt idx="714">
                  <c:v>-2.5354810106689598</c:v>
                </c:pt>
                <c:pt idx="715">
                  <c:v>-2.5378676298561094</c:v>
                </c:pt>
                <c:pt idx="716">
                  <c:v>-2.5402510086444106</c:v>
                </c:pt>
                <c:pt idx="717">
                  <c:v>-2.5426311471277305</c:v>
                </c:pt>
                <c:pt idx="718">
                  <c:v>-2.5450080454075499</c:v>
                </c:pt>
                <c:pt idx="719">
                  <c:v>-2.5473817035935005</c:v>
                </c:pt>
                <c:pt idx="720">
                  <c:v>-2.5497521218040196</c:v>
                </c:pt>
                <c:pt idx="721">
                  <c:v>-2.5521193001670901</c:v>
                </c:pt>
                <c:pt idx="722">
                  <c:v>-2.5544832388209602</c:v>
                </c:pt>
                <c:pt idx="723">
                  <c:v>-2.556843937914929</c:v>
                </c:pt>
                <c:pt idx="724">
                  <c:v>-2.5592013976102597</c:v>
                </c:pt>
                <c:pt idx="725">
                  <c:v>-2.5615556180810799</c:v>
                </c:pt>
                <c:pt idx="726">
                  <c:v>-2.5639065995154104</c:v>
                </c:pt>
                <c:pt idx="727">
                  <c:v>-2.5662543421162498</c:v>
                </c:pt>
                <c:pt idx="728">
                  <c:v>-2.5685988461027303</c:v>
                </c:pt>
                <c:pt idx="729">
                  <c:v>-2.5709401117113799</c:v>
                </c:pt>
                <c:pt idx="730">
                  <c:v>-2.5732781391974897</c:v>
                </c:pt>
                <c:pt idx="731">
                  <c:v>-2.5756129288365397</c:v>
                </c:pt>
                <c:pt idx="732">
                  <c:v>-2.5779444809257996</c:v>
                </c:pt>
                <c:pt idx="733">
                  <c:v>-2.5802727957859899</c:v>
                </c:pt>
                <c:pt idx="734">
                  <c:v>-2.5825978737631101</c:v>
                </c:pt>
                <c:pt idx="735">
                  <c:v>-2.5849197152303804</c:v>
                </c:pt>
                <c:pt idx="736">
                  <c:v>-2.5872383205903402</c:v>
                </c:pt>
                <c:pt idx="737">
                  <c:v>-2.5895536902771199</c:v>
                </c:pt>
                <c:pt idx="738">
                  <c:v>-2.5918658247588389</c:v>
                </c:pt>
                <c:pt idx="739">
                  <c:v>-2.5941747245402298</c:v>
                </c:pt>
                <c:pt idx="740">
                  <c:v>-2.5964803901654494</c:v>
                </c:pt>
                <c:pt idx="741">
                  <c:v>-2.5987828222210601</c:v>
                </c:pt>
                <c:pt idx="742">
                  <c:v>-2.60108202133932</c:v>
                </c:pt>
                <c:pt idx="743">
                  <c:v>-2.6033779882016104</c:v>
                </c:pt>
                <c:pt idx="744">
                  <c:v>-2.6056707235422101</c:v>
                </c:pt>
                <c:pt idx="745">
                  <c:v>-2.6079602281522902</c:v>
                </c:pt>
                <c:pt idx="746">
                  <c:v>-2.6102465028842396</c:v>
                </c:pt>
                <c:pt idx="747">
                  <c:v>-2.6125295486563207</c:v>
                </c:pt>
                <c:pt idx="748">
                  <c:v>-2.61480936645758</c:v>
                </c:pt>
                <c:pt idx="749">
                  <c:v>-2.6170859573533001</c:v>
                </c:pt>
                <c:pt idx="750">
                  <c:v>-2.6193593224906397</c:v>
                </c:pt>
                <c:pt idx="751">
                  <c:v>-2.6216294631048296</c:v>
                </c:pt>
                <c:pt idx="752">
                  <c:v>-2.6238963805258302</c:v>
                </c:pt>
                <c:pt idx="753">
                  <c:v>-2.6261600761853505</c:v>
                </c:pt>
                <c:pt idx="754">
                  <c:v>-2.6284205516245405</c:v>
                </c:pt>
                <c:pt idx="755">
                  <c:v>-2.6306778085021203</c:v>
                </c:pt>
                <c:pt idx="756">
                  <c:v>-2.6329318486031803</c:v>
                </c:pt>
                <c:pt idx="757">
                  <c:v>-2.6351826738485595</c:v>
                </c:pt>
                <c:pt idx="758">
                  <c:v>-2.6374302863050003</c:v>
                </c:pt>
                <c:pt idx="759">
                  <c:v>-2.6396746881958895</c:v>
                </c:pt>
                <c:pt idx="760">
                  <c:v>-2.6419158819129405</c:v>
                </c:pt>
                <c:pt idx="761">
                  <c:v>-2.64415387002862</c:v>
                </c:pt>
                <c:pt idx="762">
                  <c:v>-2.6463886553094702</c:v>
                </c:pt>
                <c:pt idx="763">
                  <c:v>-2.6486202407304709</c:v>
                </c:pt>
                <c:pt idx="764">
                  <c:v>-2.6508486294903095</c:v>
                </c:pt>
                <c:pt idx="765">
                  <c:v>-2.65307382502789</c:v>
                </c:pt>
                <c:pt idx="766">
                  <c:v>-2.6552958310398695</c:v>
                </c:pt>
                <c:pt idx="767">
                  <c:v>-2.6575146514995907</c:v>
                </c:pt>
                <c:pt idx="768">
                  <c:v>-2.6597302906772602</c:v>
                </c:pt>
                <c:pt idx="769">
                  <c:v>-2.66194275316162</c:v>
                </c:pt>
                <c:pt idx="770">
                  <c:v>-2.6641520438831199</c:v>
                </c:pt>
                <c:pt idx="771">
                  <c:v>-2.6663581681387893</c:v>
                </c:pt>
                <c:pt idx="772">
                  <c:v>-2.6685611316187701</c:v>
                </c:pt>
                <c:pt idx="773">
                  <c:v>-2.6707609404348198</c:v>
                </c:pt>
                <c:pt idx="774">
                  <c:v>-2.6729576011507796</c:v>
                </c:pt>
                <c:pt idx="775">
                  <c:v>-2.6751511208151597</c:v>
                </c:pt>
                <c:pt idx="776">
                  <c:v>-2.6773415069960604</c:v>
                </c:pt>
                <c:pt idx="777">
                  <c:v>-2.6795287678184603</c:v>
                </c:pt>
                <c:pt idx="778">
                  <c:v>-2.6817129120042198</c:v>
                </c:pt>
                <c:pt idx="779">
                  <c:v>-2.6838939489147102</c:v>
                </c:pt>
                <c:pt idx="780">
                  <c:v>-2.6860718885965706</c:v>
                </c:pt>
                <c:pt idx="781">
                  <c:v>-2.6882467418305005</c:v>
                </c:pt>
                <c:pt idx="782">
                  <c:v>-2.6904185201834894</c:v>
                </c:pt>
                <c:pt idx="783">
                  <c:v>-2.6925872360646599</c:v>
                </c:pt>
                <c:pt idx="784">
                  <c:v>-2.6947529027848396</c:v>
                </c:pt>
                <c:pt idx="785">
                  <c:v>-2.6969155346203695</c:v>
                </c:pt>
                <c:pt idx="786">
                  <c:v>-2.69907514688115</c:v>
                </c:pt>
                <c:pt idx="787">
                  <c:v>-2.7012317559833807</c:v>
                </c:pt>
                <c:pt idx="788">
                  <c:v>-2.7033853795272202</c:v>
                </c:pt>
                <c:pt idx="789">
                  <c:v>-2.7055360363797001</c:v>
                </c:pt>
                <c:pt idx="790">
                  <c:v>-2.7076837467632906</c:v>
                </c:pt>
                <c:pt idx="791">
                  <c:v>-2.7098285323503402</c:v>
                </c:pt>
                <c:pt idx="792">
                  <c:v>-2.7119704163638794</c:v>
                </c:pt>
                <c:pt idx="793">
                  <c:v>-2.7141094236852497</c:v>
                </c:pt>
                <c:pt idx="794">
                  <c:v>-2.7162455809687391</c:v>
                </c:pt>
                <c:pt idx="795">
                  <c:v>-2.7183789167639598</c:v>
                </c:pt>
                <c:pt idx="796">
                  <c:v>-2.7205094616462899</c:v>
                </c:pt>
                <c:pt idx="797">
                  <c:v>-2.7226372483558103</c:v>
                </c:pt>
                <c:pt idx="798">
                  <c:v>-2.7247623119454905</c:v>
                </c:pt>
                <c:pt idx="799">
                  <c:v>-2.72688468993899</c:v>
                </c:pt>
                <c:pt idx="800">
                  <c:v>-2.72900442249867</c:v>
                </c:pt>
                <c:pt idx="801">
                  <c:v>-2.7311215526045807</c:v>
                </c:pt>
                <c:pt idx="802">
                  <c:v>-2.7332361262448894</c:v>
                </c:pt>
                <c:pt idx="803">
                  <c:v>-2.7353481926186096</c:v>
                </c:pt>
                <c:pt idx="804">
                  <c:v>-2.73745780435112</c:v>
                </c:pt>
                <c:pt idx="805">
                  <c:v>-2.7395650177235198</c:v>
                </c:pt>
                <c:pt idx="806">
                  <c:v>-2.7416698929163505</c:v>
                </c:pt>
                <c:pt idx="807">
                  <c:v>-2.7437724942686095</c:v>
                </c:pt>
                <c:pt idx="808">
                  <c:v>-2.7458728905529401</c:v>
                </c:pt>
                <c:pt idx="809">
                  <c:v>-2.7479711552678605</c:v>
                </c:pt>
                <c:pt idx="810">
                  <c:v>-2.7500673669479703</c:v>
                </c:pt>
                <c:pt idx="811">
                  <c:v>-2.7521616094931396</c:v>
                </c:pt>
                <c:pt idx="812">
                  <c:v>-2.7542539725176298</c:v>
                </c:pt>
                <c:pt idx="813">
                  <c:v>-2.75634455172026</c:v>
                </c:pt>
                <c:pt idx="814">
                  <c:v>-2.75843344927672</c:v>
                </c:pt>
                <c:pt idx="815">
                  <c:v>-2.7605207742551103</c:v>
                </c:pt>
                <c:pt idx="816">
                  <c:v>-2.7626066430558693</c:v>
                </c:pt>
                <c:pt idx="817">
                  <c:v>-2.7646911798774005</c:v>
                </c:pt>
                <c:pt idx="818">
                  <c:v>-2.7667745172084506</c:v>
                </c:pt>
                <c:pt idx="819">
                  <c:v>-2.7688567963487398</c:v>
                </c:pt>
                <c:pt idx="820">
                  <c:v>-2.7709381679589704</c:v>
                </c:pt>
                <c:pt idx="821">
                  <c:v>-2.7730187926415804</c:v>
                </c:pt>
                <c:pt idx="822">
                  <c:v>-2.7750988415537701</c:v>
                </c:pt>
                <c:pt idx="823">
                  <c:v>-2.7771784970538897</c:v>
                </c:pt>
                <c:pt idx="824">
                  <c:v>-2.77925795338294</c:v>
                </c:pt>
                <c:pt idx="825">
                  <c:v>-2.781337417382391</c:v>
                </c:pt>
                <c:pt idx="826">
                  <c:v>-2.7834171092498199</c:v>
                </c:pt>
                <c:pt idx="827">
                  <c:v>-2.7854972633338999</c:v>
                </c:pt>
                <c:pt idx="828">
                  <c:v>-2.7875781289702002</c:v>
                </c:pt>
                <c:pt idx="829">
                  <c:v>-2.7896599713591996</c:v>
                </c:pt>
                <c:pt idx="830">
                  <c:v>-2.79174307248821</c:v>
                </c:pt>
                <c:pt idx="831">
                  <c:v>-2.7938277320984004</c:v>
                </c:pt>
                <c:pt idx="832">
                  <c:v>-2.7959142686988403</c:v>
                </c:pt>
                <c:pt idx="833">
                  <c:v>-2.7980030206286997</c:v>
                </c:pt>
                <c:pt idx="834">
                  <c:v>-2.8000943471693502</c:v>
                </c:pt>
                <c:pt idx="835">
                  <c:v>-2.8021886297078695</c:v>
                </c:pt>
                <c:pt idx="836">
                  <c:v>-2.8042862729534801</c:v>
                </c:pt>
                <c:pt idx="837">
                  <c:v>-2.8063877062084899</c:v>
                </c:pt>
                <c:pt idx="838">
                  <c:v>-2.8084933846954199</c:v>
                </c:pt>
                <c:pt idx="839">
                  <c:v>-2.8106037909419999</c:v>
                </c:pt>
                <c:pt idx="840">
                  <c:v>-2.8127194362257493</c:v>
                </c:pt>
                <c:pt idx="841">
                  <c:v>-2.8148408620799996</c:v>
                </c:pt>
                <c:pt idx="842">
                  <c:v>-2.8169686418632791</c:v>
                </c:pt>
                <c:pt idx="843">
                  <c:v>-2.8191033823940495</c:v>
                </c:pt>
                <c:pt idx="844">
                  <c:v>-2.8212457256526795</c:v>
                </c:pt>
                <c:pt idx="845">
                  <c:v>-2.8233963505526103</c:v>
                </c:pt>
                <c:pt idx="846">
                  <c:v>-2.8255559747821994</c:v>
                </c:pt>
                <c:pt idx="847">
                  <c:v>-2.8277253567185698</c:v>
                </c:pt>
                <c:pt idx="848">
                  <c:v>-2.8299052974144701</c:v>
                </c:pt>
                <c:pt idx="849">
                  <c:v>-2.8320966426602796</c:v>
                </c:pt>
                <c:pt idx="850">
                  <c:v>-2.8343002851279504</c:v>
                </c:pt>
                <c:pt idx="851">
                  <c:v>-2.8365171666187994</c:v>
                </c:pt>
                <c:pt idx="852">
                  <c:v>-2.8387482804768793</c:v>
                </c:pt>
                <c:pt idx="853">
                  <c:v>-2.8409946738501999</c:v>
                </c:pt>
                <c:pt idx="854">
                  <c:v>-2.8432574503453498</c:v>
                </c:pt>
                <c:pt idx="855">
                  <c:v>-2.8455377726237403</c:v>
                </c:pt>
                <c:pt idx="856">
                  <c:v>-2.8478368651563004</c:v>
                </c:pt>
                <c:pt idx="857">
                  <c:v>-2.8501560170923002</c:v>
                </c:pt>
                <c:pt idx="858">
                  <c:v>-2.8524965852514894</c:v>
                </c:pt>
                <c:pt idx="859">
                  <c:v>-2.8548599972493993</c:v>
                </c:pt>
                <c:pt idx="860">
                  <c:v>-2.8572477547662598</c:v>
                </c:pt>
                <c:pt idx="861">
                  <c:v>-2.8596614369703897</c:v>
                </c:pt>
                <c:pt idx="862">
                  <c:v>-2.8621027041078597</c:v>
                </c:pt>
                <c:pt idx="863">
                  <c:v>-2.8645733012705001</c:v>
                </c:pt>
                <c:pt idx="864">
                  <c:v>-2.8670750623554802</c:v>
                </c:pt>
                <c:pt idx="865">
                  <c:v>-2.8696099142299993</c:v>
                </c:pt>
                <c:pt idx="866">
                  <c:v>-2.87217988111593</c:v>
                </c:pt>
                <c:pt idx="867">
                  <c:v>-2.8747870892098795</c:v>
                </c:pt>
                <c:pt idx="868">
                  <c:v>-2.8774337715557401</c:v>
                </c:pt>
                <c:pt idx="869">
                  <c:v>-2.8801222731877201</c:v>
                </c:pt>
                <c:pt idx="870">
                  <c:v>-2.8828550565640794</c:v>
                </c:pt>
                <c:pt idx="871">
                  <c:v>-2.8856347073134603</c:v>
                </c:pt>
                <c:pt idx="872">
                  <c:v>-2.8884639403186596</c:v>
                </c:pt>
                <c:pt idx="873">
                  <c:v>-2.8913456061660394</c:v>
                </c:pt>
                <c:pt idx="874">
                  <c:v>-2.8942826979929301</c:v>
                </c:pt>
                <c:pt idx="875">
                  <c:v>-2.8972783587711901</c:v>
                </c:pt>
                <c:pt idx="876">
                  <c:v>-2.9003358893251399</c:v>
                </c:pt>
                <c:pt idx="877">
                  <c:v>-2.9034587560676002</c:v>
                </c:pt>
                <c:pt idx="878">
                  <c:v>-2.9066505999459498</c:v>
                </c:pt>
                <c:pt idx="879">
                  <c:v>-2.9099152457246702</c:v>
                </c:pt>
                <c:pt idx="880">
                  <c:v>-2.9132567118798094</c:v>
                </c:pt>
                <c:pt idx="881">
                  <c:v>-2.9166792211487289</c:v>
                </c:pt>
                <c:pt idx="882">
                  <c:v>-2.9201872117818706</c:v>
                </c:pt>
                <c:pt idx="883">
                  <c:v>-2.9237853495469106</c:v>
                </c:pt>
                <c:pt idx="884">
                  <c:v>-2.9274785405406898</c:v>
                </c:pt>
                <c:pt idx="885">
                  <c:v>-2.9312719448684597</c:v>
                </c:pt>
                <c:pt idx="886">
                  <c:v>-2.93517099125595</c:v>
                </c:pt>
                <c:pt idx="887">
                  <c:v>-2.9391813926651702</c:v>
                </c:pt>
                <c:pt idx="888">
                  <c:v>-2.9433091629916404</c:v>
                </c:pt>
                <c:pt idx="889">
                  <c:v>-2.94756063492681</c:v>
                </c:pt>
                <c:pt idx="890">
                  <c:v>-2.951942479076799</c:v>
                </c:pt>
                <c:pt idx="891">
                  <c:v>-2.9564617244348592</c:v>
                </c:pt>
                <c:pt idx="892">
                  <c:v>-2.9611257803106299</c:v>
                </c:pt>
                <c:pt idx="893">
                  <c:v>-2.9659424802390393</c:v>
                </c:pt>
                <c:pt idx="894">
                  <c:v>-2.97092007147485</c:v>
                </c:pt>
                <c:pt idx="895">
                  <c:v>-2.9760672587816499</c:v>
                </c:pt>
                <c:pt idx="896">
                  <c:v>-2.9813932333428399</c:v>
                </c:pt>
                <c:pt idx="897">
                  <c:v>-2.9869077041092598</c:v>
                </c:pt>
                <c:pt idx="898">
                  <c:v>-2.992620931635769</c:v>
                </c:pt>
                <c:pt idx="899">
                  <c:v>-2.99854376454496</c:v>
                </c:pt>
                <c:pt idx="900">
                  <c:v>-3.0046876787569405</c:v>
                </c:pt>
                <c:pt idx="901">
                  <c:v>-3.0110648197641594</c:v>
                </c:pt>
                <c:pt idx="902">
                  <c:v>-3.0176880481702999</c:v>
                </c:pt>
                <c:pt idx="903">
                  <c:v>-3.0245709887878505</c:v>
                </c:pt>
                <c:pt idx="904">
                  <c:v>-3.0317280836109495</c:v>
                </c:pt>
                <c:pt idx="905">
                  <c:v>-3.0385295824309906</c:v>
                </c:pt>
                <c:pt idx="906">
                  <c:v>-3.0449903173018305</c:v>
                </c:pt>
                <c:pt idx="907">
                  <c:v>-3.0511246219235701</c:v>
                </c:pt>
                <c:pt idx="908">
                  <c:v>-3.0569463224930296</c:v>
                </c:pt>
                <c:pt idx="909">
                  <c:v>-3.0624687326353199</c:v>
                </c:pt>
                <c:pt idx="910">
                  <c:v>-3.0677046517361606</c:v>
                </c:pt>
                <c:pt idx="911">
                  <c:v>-3.0726663660976596</c:v>
                </c:pt>
                <c:pt idx="912">
                  <c:v>-3.07736565242524</c:v>
                </c:pt>
                <c:pt idx="913">
                  <c:v>-3.08181378322536</c:v>
                </c:pt>
                <c:pt idx="914">
                  <c:v>-3.0860215337531294</c:v>
                </c:pt>
                <c:pt idx="915">
                  <c:v>-3.08999919020015</c:v>
                </c:pt>
                <c:pt idx="916">
                  <c:v>-3.0937565588558402</c:v>
                </c:pt>
                <c:pt idx="917">
                  <c:v>-3.0973029760128399</c:v>
                </c:pt>
                <c:pt idx="918">
                  <c:v>-3.1006473184185701</c:v>
                </c:pt>
                <c:pt idx="919">
                  <c:v>-3.1037980141025003</c:v>
                </c:pt>
                <c:pt idx="920">
                  <c:v>-3.1067630534324202</c:v>
                </c:pt>
                <c:pt idx="921">
                  <c:v>-3.1095500002732597</c:v>
                </c:pt>
                <c:pt idx="922">
                  <c:v>-3.1121660031399996</c:v>
                </c:pt>
                <c:pt idx="923">
                  <c:v>-3.1146178062513403</c:v>
                </c:pt>
                <c:pt idx="924">
                  <c:v>-3.1169117604043604</c:v>
                </c:pt>
                <c:pt idx="925">
                  <c:v>-3.1190538336018889</c:v>
                </c:pt>
                <c:pt idx="926">
                  <c:v>-3.1210496213744294</c:v>
                </c:pt>
                <c:pt idx="927">
                  <c:v>-3.1229043567471106</c:v>
                </c:pt>
                <c:pt idx="928">
                  <c:v>-3.1246229198098296</c:v>
                </c:pt>
                <c:pt idx="929">
                  <c:v>-3.12620984685518</c:v>
                </c:pt>
                <c:pt idx="930">
                  <c:v>-3.1276693390543597</c:v>
                </c:pt>
                <c:pt idx="931">
                  <c:v>-3.1290052706462901</c:v>
                </c:pt>
                <c:pt idx="932">
                  <c:v>-3.13022119661911</c:v>
                </c:pt>
                <c:pt idx="933">
                  <c:v>-3.1313203598668902</c:v>
                </c:pt>
                <c:pt idx="934">
                  <c:v>-3.1323056978074901</c:v>
                </c:pt>
                <c:pt idx="935">
                  <c:v>-3.1331798484499509</c:v>
                </c:pt>
                <c:pt idx="936">
                  <c:v>-3.13394515590198</c:v>
                </c:pt>
                <c:pt idx="937">
                  <c:v>-3.1346036753100597</c:v>
                </c:pt>
                <c:pt idx="938">
                  <c:v>-3.1351571772260902</c:v>
                </c:pt>
                <c:pt idx="939">
                  <c:v>-3.1356071513957797</c:v>
                </c:pt>
                <c:pt idx="940">
                  <c:v>-3.1359548099650798</c:v>
                </c:pt>
                <c:pt idx="941">
                  <c:v>-3.1362010901017796</c:v>
                </c:pt>
                <c:pt idx="942">
                  <c:v>-3.1363466560302196</c:v>
                </c:pt>
                <c:pt idx="943">
                  <c:v>-3.1363919004774305</c:v>
                </c:pt>
                <c:pt idx="944">
                  <c:v>-3.1363369455297998</c:v>
                </c:pt>
                <c:pt idx="945">
                  <c:v>-3.1361816428996203</c:v>
                </c:pt>
                <c:pt idx="946">
                  <c:v>-3.1359255736013498</c:v>
                </c:pt>
                <c:pt idx="947">
                  <c:v>-3.1355680470378098</c:v>
                </c:pt>
                <c:pt idx="948">
                  <c:v>-3.1351080994969398</c:v>
                </c:pt>
                <c:pt idx="949">
                  <c:v>-3.1345444920601597</c:v>
                </c:pt>
                <c:pt idx="950">
                  <c:v>-3.1338757079240298</c:v>
                </c:pt>
                <c:pt idx="951">
                  <c:v>-3.13309994913726</c:v>
                </c:pt>
                <c:pt idx="952">
                  <c:v>-3.1322151327560994</c:v>
                </c:pt>
                <c:pt idx="953">
                  <c:v>-3.1312188864219501</c:v>
                </c:pt>
                <c:pt idx="954">
                  <c:v>-2.7901588225988894</c:v>
                </c:pt>
                <c:pt idx="955">
                  <c:v>-2.7892457945981697</c:v>
                </c:pt>
                <c:pt idx="956">
                  <c:v>-2.7884164752594001</c:v>
                </c:pt>
                <c:pt idx="957">
                  <c:v>-2.7876590978312401</c:v>
                </c:pt>
                <c:pt idx="958">
                  <c:v>-2.78696298718716</c:v>
                </c:pt>
                <c:pt idx="959">
                  <c:v>-2.7863183916265104</c:v>
                </c:pt>
                <c:pt idx="960">
                  <c:v>-2.7857163324176106</c:v>
                </c:pt>
                <c:pt idx="961">
                  <c:v>-2.78514846520065</c:v>
                </c:pt>
                <c:pt idx="962">
                  <c:v>-2.7846069618450002</c:v>
                </c:pt>
                <c:pt idx="963">
                  <c:v>-2.7840843935994002</c:v>
                </c:pt>
                <c:pt idx="964">
                  <c:v>-2.7835736248232399</c:v>
                </c:pt>
                <c:pt idx="965">
                  <c:v>-2.7830677127097605</c:v>
                </c:pt>
                <c:pt idx="966">
                  <c:v>-2.7825598114322898</c:v>
                </c:pt>
                <c:pt idx="967">
                  <c:v>-2.7820430793042994</c:v>
                </c:pt>
                <c:pt idx="968">
                  <c:v>-2.7815105876773507</c:v>
                </c:pt>
                <c:pt idx="969">
                  <c:v>-2.7809552304156302</c:v>
                </c:pt>
                <c:pt idx="970">
                  <c:v>-2.7803696328872505</c:v>
                </c:pt>
                <c:pt idx="971">
                  <c:v>-2.7797460595079202</c:v>
                </c:pt>
                <c:pt idx="972">
                  <c:v>-2.7790763189676602</c:v>
                </c:pt>
                <c:pt idx="973">
                  <c:v>-2.7783516663739602</c:v>
                </c:pt>
                <c:pt idx="974">
                  <c:v>-2.7775627016619806</c:v>
                </c:pt>
                <c:pt idx="975">
                  <c:v>-2.7766992637641694</c:v>
                </c:pt>
                <c:pt idx="976">
                  <c:v>-2.7757503202079099</c:v>
                </c:pt>
                <c:pt idx="977">
                  <c:v>-2.7747038520339804</c:v>
                </c:pt>
                <c:pt idx="978">
                  <c:v>-2.7735467342145799</c:v>
                </c:pt>
                <c:pt idx="979">
                  <c:v>-2.7722646121163401</c:v>
                </c:pt>
                <c:pt idx="980">
                  <c:v>-2.77084177501983</c:v>
                </c:pt>
                <c:pt idx="981">
                  <c:v>-2.7692610282959604</c:v>
                </c:pt>
                <c:pt idx="982">
                  <c:v>-2.7675035665761207</c:v>
                </c:pt>
                <c:pt idx="983">
                  <c:v>-2.7655488511588397</c:v>
                </c:pt>
                <c:pt idx="984">
                  <c:v>-2.7633744959946704</c:v>
                </c:pt>
                <c:pt idx="985">
                  <c:v>-2.7609561678904906</c:v>
                </c:pt>
                <c:pt idx="986">
                  <c:v>-2.7582675080690304</c:v>
                </c:pt>
                <c:pt idx="987">
                  <c:v>-3.0951313339247397</c:v>
                </c:pt>
                <c:pt idx="988">
                  <c:v>-3.0919630460669802</c:v>
                </c:pt>
                <c:pt idx="989">
                  <c:v>-3.0889034954380796</c:v>
                </c:pt>
                <c:pt idx="990">
                  <c:v>-3.08594510184599</c:v>
                </c:pt>
                <c:pt idx="991">
                  <c:v>-3.0830805805863304</c:v>
                </c:pt>
                <c:pt idx="992">
                  <c:v>-3.0803029204078198</c:v>
                </c:pt>
                <c:pt idx="993">
                  <c:v>-3.0776053626593698</c:v>
                </c:pt>
                <c:pt idx="994">
                  <c:v>-3.0749813815248301</c:v>
                </c:pt>
                <c:pt idx="995">
                  <c:v>-3.0724246652590894</c:v>
                </c:pt>
                <c:pt idx="996">
                  <c:v>-3.0699290983455603</c:v>
                </c:pt>
                <c:pt idx="997">
                  <c:v>-3.0674887445017704</c:v>
                </c:pt>
                <c:pt idx="998">
                  <c:v>-3.0650978304649801</c:v>
                </c:pt>
                <c:pt idx="999">
                  <c:v>-3.0627507304955199</c:v>
                </c:pt>
                <c:pt idx="1000">
                  <c:v>-3.0604419515399299</c:v>
                </c:pt>
                <c:pt idx="1001">
                  <c:v>-3.0581661190009397</c:v>
                </c:pt>
                <c:pt idx="1002">
                  <c:v>-3.0559179630651796</c:v>
                </c:pt>
                <c:pt idx="1003">
                  <c:v>-3.0536923055437697</c:v>
                </c:pt>
                <c:pt idx="1004">
                  <c:v>-3.0514840471842901</c:v>
                </c:pt>
                <c:pt idx="1005">
                  <c:v>-3.0492881554165301</c:v>
                </c:pt>
                <c:pt idx="1006">
                  <c:v>-3.047099652497371</c:v>
                </c:pt>
                <c:pt idx="1007">
                  <c:v>-3.0460066282605101</c:v>
                </c:pt>
              </c:numCache>
            </c:numRef>
          </c:yVal>
        </c:ser>
        <c:ser>
          <c:idx val="2"/>
          <c:order val="2"/>
          <c:spPr>
            <a:ln w="28575">
              <a:noFill/>
            </a:ln>
          </c:spPr>
          <c:xVal>
            <c:numRef>
              <c:f>Sheet1!$A$3:$A$1010</c:f>
              <c:numCache>
                <c:formatCode>General</c:formatCode>
                <c:ptCount val="1008"/>
                <c:pt idx="0">
                  <c:v>0</c:v>
                </c:pt>
                <c:pt idx="1">
                  <c:v>7.5000000000000011E-2</c:v>
                </c:pt>
                <c:pt idx="2">
                  <c:v>0.22500000000000001</c:v>
                </c:pt>
                <c:pt idx="3">
                  <c:v>0.37500000000000006</c:v>
                </c:pt>
                <c:pt idx="4">
                  <c:v>0.52500000000000002</c:v>
                </c:pt>
                <c:pt idx="5">
                  <c:v>0.67500000000000016</c:v>
                </c:pt>
                <c:pt idx="6">
                  <c:v>0.82500000000000007</c:v>
                </c:pt>
                <c:pt idx="7">
                  <c:v>0.97500000000000009</c:v>
                </c:pt>
                <c:pt idx="8">
                  <c:v>1.125</c:v>
                </c:pt>
                <c:pt idx="9">
                  <c:v>1.2749999999999997</c:v>
                </c:pt>
                <c:pt idx="10">
                  <c:v>1.4249999999999998</c:v>
                </c:pt>
                <c:pt idx="11">
                  <c:v>1.575</c:v>
                </c:pt>
                <c:pt idx="12">
                  <c:v>1.7249999999999999</c:v>
                </c:pt>
                <c:pt idx="13">
                  <c:v>1.875</c:v>
                </c:pt>
                <c:pt idx="14">
                  <c:v>2.0249999999999999</c:v>
                </c:pt>
                <c:pt idx="15">
                  <c:v>2.1749999999999998</c:v>
                </c:pt>
                <c:pt idx="16">
                  <c:v>2.3249999999999997</c:v>
                </c:pt>
                <c:pt idx="17">
                  <c:v>2.4749999999999996</c:v>
                </c:pt>
                <c:pt idx="18">
                  <c:v>2.625</c:v>
                </c:pt>
                <c:pt idx="19">
                  <c:v>2.7749999999999999</c:v>
                </c:pt>
                <c:pt idx="20">
                  <c:v>2.9249999999999998</c:v>
                </c:pt>
                <c:pt idx="21">
                  <c:v>3.0749999999999997</c:v>
                </c:pt>
                <c:pt idx="22">
                  <c:v>3.2250000000000001</c:v>
                </c:pt>
                <c:pt idx="23">
                  <c:v>3.3749999999999996</c:v>
                </c:pt>
                <c:pt idx="24">
                  <c:v>3.5249999999999999</c:v>
                </c:pt>
                <c:pt idx="25">
                  <c:v>3.6749999999999998</c:v>
                </c:pt>
                <c:pt idx="26">
                  <c:v>3.8249999999999997</c:v>
                </c:pt>
                <c:pt idx="27">
                  <c:v>3.9749999999999996</c:v>
                </c:pt>
                <c:pt idx="28">
                  <c:v>4.1249999999999991</c:v>
                </c:pt>
                <c:pt idx="29">
                  <c:v>4.2750000000000004</c:v>
                </c:pt>
                <c:pt idx="30">
                  <c:v>4.4249999999999989</c:v>
                </c:pt>
                <c:pt idx="31">
                  <c:v>4.5750000000000002</c:v>
                </c:pt>
                <c:pt idx="32">
                  <c:v>4.7249999999999988</c:v>
                </c:pt>
                <c:pt idx="33">
                  <c:v>4.875</c:v>
                </c:pt>
                <c:pt idx="34">
                  <c:v>5.0249999999999995</c:v>
                </c:pt>
                <c:pt idx="35">
                  <c:v>5.1749999999999989</c:v>
                </c:pt>
                <c:pt idx="36">
                  <c:v>5.3249999999999993</c:v>
                </c:pt>
                <c:pt idx="37">
                  <c:v>5.4749999999999996</c:v>
                </c:pt>
                <c:pt idx="38">
                  <c:v>5.6249999999999991</c:v>
                </c:pt>
                <c:pt idx="39">
                  <c:v>5.7750000000000004</c:v>
                </c:pt>
                <c:pt idx="40">
                  <c:v>5.9249999999999989</c:v>
                </c:pt>
                <c:pt idx="41">
                  <c:v>6.0750000000000002</c:v>
                </c:pt>
                <c:pt idx="42">
                  <c:v>6.2249999999999988</c:v>
                </c:pt>
                <c:pt idx="43">
                  <c:v>6.375</c:v>
                </c:pt>
                <c:pt idx="44">
                  <c:v>6.5249999999999995</c:v>
                </c:pt>
                <c:pt idx="45">
                  <c:v>6.6749999999999989</c:v>
                </c:pt>
                <c:pt idx="46">
                  <c:v>6.8249999999999993</c:v>
                </c:pt>
                <c:pt idx="47">
                  <c:v>6.9749999999999996</c:v>
                </c:pt>
                <c:pt idx="48">
                  <c:v>7.1249999999999991</c:v>
                </c:pt>
                <c:pt idx="49">
                  <c:v>7.2750000000000004</c:v>
                </c:pt>
                <c:pt idx="50">
                  <c:v>7.4249999999999989</c:v>
                </c:pt>
                <c:pt idx="51">
                  <c:v>7.5750000000000002</c:v>
                </c:pt>
                <c:pt idx="52">
                  <c:v>7.7249999999999988</c:v>
                </c:pt>
                <c:pt idx="53">
                  <c:v>7.875</c:v>
                </c:pt>
                <c:pt idx="54">
                  <c:v>8.0250000000000004</c:v>
                </c:pt>
                <c:pt idx="55">
                  <c:v>8.1750000000000007</c:v>
                </c:pt>
                <c:pt idx="56">
                  <c:v>8.3250000000000011</c:v>
                </c:pt>
                <c:pt idx="57">
                  <c:v>8.4750000000000014</c:v>
                </c:pt>
                <c:pt idx="58">
                  <c:v>8.625</c:v>
                </c:pt>
                <c:pt idx="59">
                  <c:v>8.7750000000000004</c:v>
                </c:pt>
                <c:pt idx="60">
                  <c:v>8.9250000000000007</c:v>
                </c:pt>
                <c:pt idx="61">
                  <c:v>9.0750000000000011</c:v>
                </c:pt>
                <c:pt idx="62">
                  <c:v>9.2249999999999996</c:v>
                </c:pt>
                <c:pt idx="63">
                  <c:v>9.3750000000000018</c:v>
                </c:pt>
                <c:pt idx="64">
                  <c:v>9.5250000000000004</c:v>
                </c:pt>
                <c:pt idx="65">
                  <c:v>9.6750000000000007</c:v>
                </c:pt>
                <c:pt idx="66">
                  <c:v>9.8250000000000011</c:v>
                </c:pt>
                <c:pt idx="67">
                  <c:v>9.9750000000000014</c:v>
                </c:pt>
                <c:pt idx="68">
                  <c:v>10.125</c:v>
                </c:pt>
                <c:pt idx="69">
                  <c:v>10.275</c:v>
                </c:pt>
                <c:pt idx="70">
                  <c:v>10.425000000000002</c:v>
                </c:pt>
                <c:pt idx="71">
                  <c:v>10.575000000000001</c:v>
                </c:pt>
                <c:pt idx="72">
                  <c:v>10.725</c:v>
                </c:pt>
                <c:pt idx="73">
                  <c:v>10.875000000000002</c:v>
                </c:pt>
                <c:pt idx="74">
                  <c:v>11.025</c:v>
                </c:pt>
                <c:pt idx="75">
                  <c:v>11.175000000000002</c:v>
                </c:pt>
                <c:pt idx="76">
                  <c:v>11.325000000000001</c:v>
                </c:pt>
                <c:pt idx="77">
                  <c:v>11.475000000000001</c:v>
                </c:pt>
                <c:pt idx="78">
                  <c:v>11.625</c:v>
                </c:pt>
                <c:pt idx="79">
                  <c:v>11.775</c:v>
                </c:pt>
                <c:pt idx="80">
                  <c:v>11.925000000000002</c:v>
                </c:pt>
                <c:pt idx="81">
                  <c:v>12.075000000000001</c:v>
                </c:pt>
                <c:pt idx="82">
                  <c:v>12.225</c:v>
                </c:pt>
                <c:pt idx="83">
                  <c:v>12.375000000000002</c:v>
                </c:pt>
                <c:pt idx="84">
                  <c:v>12.525</c:v>
                </c:pt>
                <c:pt idx="85">
                  <c:v>12.675000000000002</c:v>
                </c:pt>
                <c:pt idx="86">
                  <c:v>12.825000000000001</c:v>
                </c:pt>
                <c:pt idx="87">
                  <c:v>12.975000000000001</c:v>
                </c:pt>
                <c:pt idx="88">
                  <c:v>13.125</c:v>
                </c:pt>
                <c:pt idx="89">
                  <c:v>13.275</c:v>
                </c:pt>
                <c:pt idx="90">
                  <c:v>13.425000000000002</c:v>
                </c:pt>
                <c:pt idx="91">
                  <c:v>13.575000000000001</c:v>
                </c:pt>
                <c:pt idx="92">
                  <c:v>13.725</c:v>
                </c:pt>
                <c:pt idx="93">
                  <c:v>13.875000000000002</c:v>
                </c:pt>
                <c:pt idx="94">
                  <c:v>14.025</c:v>
                </c:pt>
                <c:pt idx="95">
                  <c:v>14.175000000000002</c:v>
                </c:pt>
                <c:pt idx="96">
                  <c:v>14.325000000000001</c:v>
                </c:pt>
                <c:pt idx="97">
                  <c:v>14.475000000000001</c:v>
                </c:pt>
                <c:pt idx="98">
                  <c:v>14.625</c:v>
                </c:pt>
                <c:pt idx="99">
                  <c:v>14.775</c:v>
                </c:pt>
                <c:pt idx="100">
                  <c:v>14.925000000000002</c:v>
                </c:pt>
                <c:pt idx="101">
                  <c:v>15.075000000000001</c:v>
                </c:pt>
                <c:pt idx="102">
                  <c:v>15.225</c:v>
                </c:pt>
                <c:pt idx="103">
                  <c:v>15.375000000000002</c:v>
                </c:pt>
                <c:pt idx="104">
                  <c:v>15.525</c:v>
                </c:pt>
                <c:pt idx="105">
                  <c:v>15.675000000000002</c:v>
                </c:pt>
                <c:pt idx="106">
                  <c:v>15.825000000000001</c:v>
                </c:pt>
                <c:pt idx="107">
                  <c:v>15.975000000000001</c:v>
                </c:pt>
                <c:pt idx="108">
                  <c:v>16.125</c:v>
                </c:pt>
                <c:pt idx="109">
                  <c:v>16.274999999999999</c:v>
                </c:pt>
                <c:pt idx="110">
                  <c:v>16.424999999999997</c:v>
                </c:pt>
                <c:pt idx="111">
                  <c:v>16.574999999999999</c:v>
                </c:pt>
                <c:pt idx="112">
                  <c:v>16.724999999999998</c:v>
                </c:pt>
                <c:pt idx="113">
                  <c:v>16.875</c:v>
                </c:pt>
                <c:pt idx="114">
                  <c:v>17.024999999999999</c:v>
                </c:pt>
                <c:pt idx="115">
                  <c:v>17.175000000000001</c:v>
                </c:pt>
                <c:pt idx="116">
                  <c:v>17.324999999999999</c:v>
                </c:pt>
                <c:pt idx="117">
                  <c:v>17.474999999999998</c:v>
                </c:pt>
                <c:pt idx="118">
                  <c:v>17.625</c:v>
                </c:pt>
                <c:pt idx="119">
                  <c:v>17.774999999999999</c:v>
                </c:pt>
                <c:pt idx="120">
                  <c:v>17.924999999999997</c:v>
                </c:pt>
                <c:pt idx="121">
                  <c:v>18.074999999999999</c:v>
                </c:pt>
                <c:pt idx="122">
                  <c:v>18.224999999999998</c:v>
                </c:pt>
                <c:pt idx="123">
                  <c:v>18.375</c:v>
                </c:pt>
                <c:pt idx="124">
                  <c:v>18.524999999999999</c:v>
                </c:pt>
                <c:pt idx="125">
                  <c:v>18.675000000000001</c:v>
                </c:pt>
                <c:pt idx="126">
                  <c:v>18.824999999999999</c:v>
                </c:pt>
                <c:pt idx="127">
                  <c:v>18.974999999999998</c:v>
                </c:pt>
                <c:pt idx="128">
                  <c:v>19.125</c:v>
                </c:pt>
                <c:pt idx="129">
                  <c:v>19.274999999999999</c:v>
                </c:pt>
                <c:pt idx="130">
                  <c:v>19.424999999999997</c:v>
                </c:pt>
                <c:pt idx="131">
                  <c:v>19.574999999999999</c:v>
                </c:pt>
                <c:pt idx="132">
                  <c:v>19.724999999999998</c:v>
                </c:pt>
                <c:pt idx="133">
                  <c:v>19.875</c:v>
                </c:pt>
                <c:pt idx="134">
                  <c:v>20.024999999999999</c:v>
                </c:pt>
                <c:pt idx="135">
                  <c:v>20.175000000000001</c:v>
                </c:pt>
                <c:pt idx="136">
                  <c:v>20.324999999999999</c:v>
                </c:pt>
                <c:pt idx="137">
                  <c:v>20.474999999999998</c:v>
                </c:pt>
                <c:pt idx="138">
                  <c:v>20.625</c:v>
                </c:pt>
                <c:pt idx="139">
                  <c:v>20.774999999999999</c:v>
                </c:pt>
                <c:pt idx="140">
                  <c:v>20.924999999999997</c:v>
                </c:pt>
                <c:pt idx="141">
                  <c:v>21.074999999999999</c:v>
                </c:pt>
                <c:pt idx="142">
                  <c:v>21.224999999999998</c:v>
                </c:pt>
                <c:pt idx="143">
                  <c:v>21.375</c:v>
                </c:pt>
                <c:pt idx="144">
                  <c:v>21.524999999999999</c:v>
                </c:pt>
                <c:pt idx="145">
                  <c:v>21.675000000000001</c:v>
                </c:pt>
                <c:pt idx="146">
                  <c:v>21.824999999999999</c:v>
                </c:pt>
                <c:pt idx="147">
                  <c:v>21.974999999999998</c:v>
                </c:pt>
                <c:pt idx="148">
                  <c:v>22.125</c:v>
                </c:pt>
                <c:pt idx="149">
                  <c:v>22.274999999999999</c:v>
                </c:pt>
                <c:pt idx="150">
                  <c:v>22.424999999999997</c:v>
                </c:pt>
                <c:pt idx="151">
                  <c:v>22.574999999999999</c:v>
                </c:pt>
                <c:pt idx="152">
                  <c:v>22.724999999999998</c:v>
                </c:pt>
                <c:pt idx="153">
                  <c:v>22.875</c:v>
                </c:pt>
                <c:pt idx="154">
                  <c:v>23.024999999999999</c:v>
                </c:pt>
                <c:pt idx="155">
                  <c:v>23.175000000000001</c:v>
                </c:pt>
                <c:pt idx="156">
                  <c:v>23.324999999999999</c:v>
                </c:pt>
                <c:pt idx="157">
                  <c:v>23.474999999999998</c:v>
                </c:pt>
                <c:pt idx="158">
                  <c:v>23.625</c:v>
                </c:pt>
                <c:pt idx="159">
                  <c:v>23.774999999999999</c:v>
                </c:pt>
                <c:pt idx="160">
                  <c:v>23.924999999999997</c:v>
                </c:pt>
                <c:pt idx="161">
                  <c:v>24.074999999999999</c:v>
                </c:pt>
                <c:pt idx="162">
                  <c:v>24.224999999999998</c:v>
                </c:pt>
                <c:pt idx="163">
                  <c:v>24.375</c:v>
                </c:pt>
                <c:pt idx="164">
                  <c:v>24.524999999999999</c:v>
                </c:pt>
                <c:pt idx="165">
                  <c:v>24.675000000000001</c:v>
                </c:pt>
                <c:pt idx="166">
                  <c:v>24.824999999999999</c:v>
                </c:pt>
                <c:pt idx="167">
                  <c:v>24.974999999999998</c:v>
                </c:pt>
                <c:pt idx="168">
                  <c:v>25.125</c:v>
                </c:pt>
                <c:pt idx="169">
                  <c:v>25.274999999999999</c:v>
                </c:pt>
                <c:pt idx="170">
                  <c:v>25.424999999999997</c:v>
                </c:pt>
                <c:pt idx="171">
                  <c:v>25.574999999999999</c:v>
                </c:pt>
                <c:pt idx="172">
                  <c:v>25.724999999999998</c:v>
                </c:pt>
                <c:pt idx="173">
                  <c:v>25.875</c:v>
                </c:pt>
                <c:pt idx="174">
                  <c:v>26.024999999999999</c:v>
                </c:pt>
                <c:pt idx="175">
                  <c:v>26.175000000000001</c:v>
                </c:pt>
                <c:pt idx="176">
                  <c:v>26.324999999999999</c:v>
                </c:pt>
                <c:pt idx="177">
                  <c:v>26.474999999999998</c:v>
                </c:pt>
                <c:pt idx="178">
                  <c:v>26.625</c:v>
                </c:pt>
                <c:pt idx="179">
                  <c:v>26.774999999999999</c:v>
                </c:pt>
                <c:pt idx="180">
                  <c:v>26.924999999999997</c:v>
                </c:pt>
                <c:pt idx="181">
                  <c:v>27.074999999999999</c:v>
                </c:pt>
                <c:pt idx="182">
                  <c:v>27.224999999999998</c:v>
                </c:pt>
                <c:pt idx="183">
                  <c:v>27.375</c:v>
                </c:pt>
                <c:pt idx="184">
                  <c:v>27.524999999999999</c:v>
                </c:pt>
                <c:pt idx="185">
                  <c:v>27.675000000000001</c:v>
                </c:pt>
                <c:pt idx="186">
                  <c:v>27.824999999999999</c:v>
                </c:pt>
                <c:pt idx="187">
                  <c:v>27.974999999999998</c:v>
                </c:pt>
                <c:pt idx="188">
                  <c:v>28.125</c:v>
                </c:pt>
                <c:pt idx="189">
                  <c:v>28.274999999999999</c:v>
                </c:pt>
                <c:pt idx="190">
                  <c:v>28.424999999999997</c:v>
                </c:pt>
                <c:pt idx="191">
                  <c:v>28.574999999999999</c:v>
                </c:pt>
                <c:pt idx="192">
                  <c:v>28.724999999999998</c:v>
                </c:pt>
                <c:pt idx="193">
                  <c:v>28.875</c:v>
                </c:pt>
                <c:pt idx="194">
                  <c:v>29.024999999999999</c:v>
                </c:pt>
                <c:pt idx="195">
                  <c:v>29.175000000000001</c:v>
                </c:pt>
                <c:pt idx="196">
                  <c:v>29.324999999999999</c:v>
                </c:pt>
                <c:pt idx="197">
                  <c:v>29.474999999999998</c:v>
                </c:pt>
                <c:pt idx="198">
                  <c:v>29.625</c:v>
                </c:pt>
                <c:pt idx="199">
                  <c:v>29.774999999999999</c:v>
                </c:pt>
                <c:pt idx="200">
                  <c:v>29.924999999999997</c:v>
                </c:pt>
                <c:pt idx="201">
                  <c:v>30.074999999999999</c:v>
                </c:pt>
                <c:pt idx="202">
                  <c:v>30.224999999999998</c:v>
                </c:pt>
                <c:pt idx="203">
                  <c:v>30.375</c:v>
                </c:pt>
                <c:pt idx="204">
                  <c:v>30.524999999999999</c:v>
                </c:pt>
                <c:pt idx="205">
                  <c:v>30.675000000000001</c:v>
                </c:pt>
                <c:pt idx="206">
                  <c:v>30.824999999999999</c:v>
                </c:pt>
                <c:pt idx="207">
                  <c:v>30.974999999999998</c:v>
                </c:pt>
                <c:pt idx="208">
                  <c:v>31.125</c:v>
                </c:pt>
                <c:pt idx="209">
                  <c:v>31.274999999999999</c:v>
                </c:pt>
                <c:pt idx="210">
                  <c:v>31.424999999999997</c:v>
                </c:pt>
                <c:pt idx="211">
                  <c:v>31.574999999999999</c:v>
                </c:pt>
                <c:pt idx="212">
                  <c:v>31.724999999999998</c:v>
                </c:pt>
                <c:pt idx="213">
                  <c:v>31.875</c:v>
                </c:pt>
                <c:pt idx="214">
                  <c:v>32.025000000000006</c:v>
                </c:pt>
                <c:pt idx="215">
                  <c:v>32.175000000000004</c:v>
                </c:pt>
                <c:pt idx="216">
                  <c:v>32.325000000000003</c:v>
                </c:pt>
                <c:pt idx="217">
                  <c:v>32.475000000000001</c:v>
                </c:pt>
                <c:pt idx="218">
                  <c:v>32.625000000000007</c:v>
                </c:pt>
                <c:pt idx="219">
                  <c:v>32.775000000000006</c:v>
                </c:pt>
                <c:pt idx="220">
                  <c:v>32.925000000000004</c:v>
                </c:pt>
                <c:pt idx="221">
                  <c:v>33.075000000000003</c:v>
                </c:pt>
                <c:pt idx="222">
                  <c:v>33.225000000000009</c:v>
                </c:pt>
                <c:pt idx="223">
                  <c:v>33.375</c:v>
                </c:pt>
                <c:pt idx="224">
                  <c:v>33.525000000000006</c:v>
                </c:pt>
                <c:pt idx="225">
                  <c:v>33.675000000000004</c:v>
                </c:pt>
                <c:pt idx="226">
                  <c:v>33.825000000000003</c:v>
                </c:pt>
                <c:pt idx="227">
                  <c:v>33.975000000000001</c:v>
                </c:pt>
                <c:pt idx="228">
                  <c:v>34.125000000000007</c:v>
                </c:pt>
                <c:pt idx="229">
                  <c:v>34.275000000000006</c:v>
                </c:pt>
                <c:pt idx="230">
                  <c:v>34.425000000000004</c:v>
                </c:pt>
                <c:pt idx="231">
                  <c:v>34.575000000000003</c:v>
                </c:pt>
                <c:pt idx="232">
                  <c:v>34.725000000000009</c:v>
                </c:pt>
                <c:pt idx="233">
                  <c:v>34.875</c:v>
                </c:pt>
                <c:pt idx="234">
                  <c:v>35.025000000000006</c:v>
                </c:pt>
                <c:pt idx="235">
                  <c:v>35.175000000000004</c:v>
                </c:pt>
                <c:pt idx="236">
                  <c:v>35.325000000000003</c:v>
                </c:pt>
                <c:pt idx="237">
                  <c:v>35.475000000000001</c:v>
                </c:pt>
                <c:pt idx="238">
                  <c:v>35.625000000000007</c:v>
                </c:pt>
                <c:pt idx="239">
                  <c:v>35.775000000000006</c:v>
                </c:pt>
                <c:pt idx="240">
                  <c:v>35.925000000000004</c:v>
                </c:pt>
                <c:pt idx="241">
                  <c:v>36.075000000000003</c:v>
                </c:pt>
                <c:pt idx="242">
                  <c:v>36.225000000000009</c:v>
                </c:pt>
                <c:pt idx="243">
                  <c:v>36.375</c:v>
                </c:pt>
                <c:pt idx="244">
                  <c:v>36.525000000000006</c:v>
                </c:pt>
                <c:pt idx="245">
                  <c:v>36.675000000000004</c:v>
                </c:pt>
                <c:pt idx="246">
                  <c:v>36.825000000000003</c:v>
                </c:pt>
                <c:pt idx="247">
                  <c:v>36.975000000000001</c:v>
                </c:pt>
                <c:pt idx="248">
                  <c:v>37.125000000000007</c:v>
                </c:pt>
                <c:pt idx="249">
                  <c:v>37.275000000000006</c:v>
                </c:pt>
                <c:pt idx="250">
                  <c:v>37.425000000000004</c:v>
                </c:pt>
                <c:pt idx="251">
                  <c:v>37.575000000000003</c:v>
                </c:pt>
                <c:pt idx="252">
                  <c:v>37.725000000000009</c:v>
                </c:pt>
                <c:pt idx="253">
                  <c:v>37.875</c:v>
                </c:pt>
                <c:pt idx="254">
                  <c:v>38.025000000000006</c:v>
                </c:pt>
                <c:pt idx="255">
                  <c:v>38.175000000000004</c:v>
                </c:pt>
                <c:pt idx="256">
                  <c:v>38.325000000000003</c:v>
                </c:pt>
                <c:pt idx="257">
                  <c:v>38.475000000000001</c:v>
                </c:pt>
                <c:pt idx="258">
                  <c:v>38.625000000000007</c:v>
                </c:pt>
                <c:pt idx="259">
                  <c:v>38.775000000000006</c:v>
                </c:pt>
                <c:pt idx="260">
                  <c:v>38.925000000000004</c:v>
                </c:pt>
                <c:pt idx="261">
                  <c:v>39.075000000000003</c:v>
                </c:pt>
                <c:pt idx="262">
                  <c:v>39.225000000000009</c:v>
                </c:pt>
                <c:pt idx="263">
                  <c:v>39.375</c:v>
                </c:pt>
                <c:pt idx="264">
                  <c:v>39.525000000000006</c:v>
                </c:pt>
                <c:pt idx="265">
                  <c:v>39.675000000000004</c:v>
                </c:pt>
                <c:pt idx="266">
                  <c:v>39.825000000000003</c:v>
                </c:pt>
                <c:pt idx="267">
                  <c:v>39.975000000000001</c:v>
                </c:pt>
                <c:pt idx="268">
                  <c:v>40.125000000000007</c:v>
                </c:pt>
                <c:pt idx="269">
                  <c:v>40.275000000000006</c:v>
                </c:pt>
                <c:pt idx="270">
                  <c:v>40.425000000000004</c:v>
                </c:pt>
                <c:pt idx="271">
                  <c:v>40.575000000000003</c:v>
                </c:pt>
                <c:pt idx="272">
                  <c:v>40.725000000000009</c:v>
                </c:pt>
                <c:pt idx="273">
                  <c:v>40.875</c:v>
                </c:pt>
                <c:pt idx="274">
                  <c:v>41.025000000000006</c:v>
                </c:pt>
                <c:pt idx="275">
                  <c:v>41.175000000000004</c:v>
                </c:pt>
                <c:pt idx="276">
                  <c:v>41.325000000000003</c:v>
                </c:pt>
                <c:pt idx="277">
                  <c:v>41.475000000000001</c:v>
                </c:pt>
                <c:pt idx="278">
                  <c:v>41.625000000000007</c:v>
                </c:pt>
                <c:pt idx="279">
                  <c:v>41.775000000000006</c:v>
                </c:pt>
                <c:pt idx="280">
                  <c:v>41.925000000000004</c:v>
                </c:pt>
                <c:pt idx="281">
                  <c:v>42.075000000000003</c:v>
                </c:pt>
                <c:pt idx="282">
                  <c:v>42.225000000000009</c:v>
                </c:pt>
                <c:pt idx="283">
                  <c:v>42.375</c:v>
                </c:pt>
                <c:pt idx="284">
                  <c:v>42.525000000000006</c:v>
                </c:pt>
                <c:pt idx="285">
                  <c:v>42.675000000000004</c:v>
                </c:pt>
                <c:pt idx="286">
                  <c:v>42.825000000000003</c:v>
                </c:pt>
                <c:pt idx="287">
                  <c:v>42.975000000000001</c:v>
                </c:pt>
                <c:pt idx="288">
                  <c:v>43.125000000000007</c:v>
                </c:pt>
                <c:pt idx="289">
                  <c:v>43.275000000000006</c:v>
                </c:pt>
                <c:pt idx="290">
                  <c:v>43.425000000000004</c:v>
                </c:pt>
                <c:pt idx="291">
                  <c:v>43.575000000000003</c:v>
                </c:pt>
                <c:pt idx="292">
                  <c:v>43.725000000000009</c:v>
                </c:pt>
                <c:pt idx="293">
                  <c:v>43.875</c:v>
                </c:pt>
                <c:pt idx="294">
                  <c:v>44.025000000000006</c:v>
                </c:pt>
                <c:pt idx="295">
                  <c:v>44.175000000000004</c:v>
                </c:pt>
                <c:pt idx="296">
                  <c:v>44.325000000000003</c:v>
                </c:pt>
                <c:pt idx="297">
                  <c:v>44.475000000000001</c:v>
                </c:pt>
                <c:pt idx="298">
                  <c:v>44.625000000000007</c:v>
                </c:pt>
                <c:pt idx="299">
                  <c:v>44.775000000000006</c:v>
                </c:pt>
                <c:pt idx="300">
                  <c:v>44.925000000000004</c:v>
                </c:pt>
                <c:pt idx="301">
                  <c:v>45.075000000000003</c:v>
                </c:pt>
                <c:pt idx="302">
                  <c:v>45.225000000000009</c:v>
                </c:pt>
                <c:pt idx="303">
                  <c:v>45.375</c:v>
                </c:pt>
                <c:pt idx="304">
                  <c:v>45.525000000000006</c:v>
                </c:pt>
                <c:pt idx="305">
                  <c:v>45.675000000000004</c:v>
                </c:pt>
                <c:pt idx="306">
                  <c:v>45.825000000000003</c:v>
                </c:pt>
                <c:pt idx="307">
                  <c:v>45.975000000000001</c:v>
                </c:pt>
                <c:pt idx="308">
                  <c:v>46.125000000000007</c:v>
                </c:pt>
                <c:pt idx="309">
                  <c:v>46.275000000000006</c:v>
                </c:pt>
                <c:pt idx="310">
                  <c:v>46.425000000000004</c:v>
                </c:pt>
                <c:pt idx="311">
                  <c:v>46.575000000000003</c:v>
                </c:pt>
                <c:pt idx="312">
                  <c:v>46.725000000000009</c:v>
                </c:pt>
                <c:pt idx="313">
                  <c:v>46.875</c:v>
                </c:pt>
                <c:pt idx="314">
                  <c:v>47.025000000000006</c:v>
                </c:pt>
                <c:pt idx="315">
                  <c:v>47.175000000000004</c:v>
                </c:pt>
                <c:pt idx="316">
                  <c:v>47.325000000000003</c:v>
                </c:pt>
                <c:pt idx="317">
                  <c:v>47.475000000000001</c:v>
                </c:pt>
                <c:pt idx="318">
                  <c:v>47.625000000000007</c:v>
                </c:pt>
                <c:pt idx="319">
                  <c:v>47.775000000000006</c:v>
                </c:pt>
                <c:pt idx="320">
                  <c:v>47.925000000000004</c:v>
                </c:pt>
                <c:pt idx="321">
                  <c:v>48.075000000000003</c:v>
                </c:pt>
                <c:pt idx="322">
                  <c:v>48.225000000000009</c:v>
                </c:pt>
                <c:pt idx="323">
                  <c:v>48.375</c:v>
                </c:pt>
                <c:pt idx="324">
                  <c:v>48.525000000000006</c:v>
                </c:pt>
                <c:pt idx="325">
                  <c:v>48.675000000000004</c:v>
                </c:pt>
                <c:pt idx="326">
                  <c:v>48.825000000000003</c:v>
                </c:pt>
                <c:pt idx="327">
                  <c:v>48.975000000000001</c:v>
                </c:pt>
                <c:pt idx="328">
                  <c:v>49.125000000000007</c:v>
                </c:pt>
                <c:pt idx="329">
                  <c:v>49.275000000000006</c:v>
                </c:pt>
                <c:pt idx="330">
                  <c:v>49.425000000000004</c:v>
                </c:pt>
                <c:pt idx="331">
                  <c:v>49.575000000000003</c:v>
                </c:pt>
                <c:pt idx="332">
                  <c:v>49.725000000000009</c:v>
                </c:pt>
                <c:pt idx="333">
                  <c:v>49.875</c:v>
                </c:pt>
                <c:pt idx="334">
                  <c:v>50.025000000000006</c:v>
                </c:pt>
                <c:pt idx="335">
                  <c:v>50.175000000000004</c:v>
                </c:pt>
                <c:pt idx="336">
                  <c:v>50.325000000000003</c:v>
                </c:pt>
                <c:pt idx="337">
                  <c:v>50.475000000000001</c:v>
                </c:pt>
                <c:pt idx="338">
                  <c:v>50.625000000000007</c:v>
                </c:pt>
                <c:pt idx="339">
                  <c:v>50.775000000000006</c:v>
                </c:pt>
                <c:pt idx="340">
                  <c:v>50.925000000000004</c:v>
                </c:pt>
                <c:pt idx="341">
                  <c:v>51.075000000000003</c:v>
                </c:pt>
                <c:pt idx="342">
                  <c:v>51.225000000000009</c:v>
                </c:pt>
                <c:pt idx="343">
                  <c:v>51.375</c:v>
                </c:pt>
                <c:pt idx="344">
                  <c:v>51.525000000000006</c:v>
                </c:pt>
                <c:pt idx="345">
                  <c:v>51.675000000000004</c:v>
                </c:pt>
                <c:pt idx="346">
                  <c:v>51.825000000000003</c:v>
                </c:pt>
                <c:pt idx="347">
                  <c:v>51.975000000000001</c:v>
                </c:pt>
                <c:pt idx="348">
                  <c:v>52.125000000000007</c:v>
                </c:pt>
                <c:pt idx="349">
                  <c:v>52.275000000000006</c:v>
                </c:pt>
                <c:pt idx="350">
                  <c:v>52.425000000000004</c:v>
                </c:pt>
                <c:pt idx="351">
                  <c:v>52.575000000000003</c:v>
                </c:pt>
                <c:pt idx="352">
                  <c:v>52.725000000000009</c:v>
                </c:pt>
                <c:pt idx="353">
                  <c:v>52.875</c:v>
                </c:pt>
                <c:pt idx="354">
                  <c:v>53.025000000000006</c:v>
                </c:pt>
                <c:pt idx="355">
                  <c:v>53.175000000000004</c:v>
                </c:pt>
                <c:pt idx="356">
                  <c:v>53.325000000000003</c:v>
                </c:pt>
                <c:pt idx="357">
                  <c:v>53.475000000000001</c:v>
                </c:pt>
                <c:pt idx="358">
                  <c:v>53.625000000000007</c:v>
                </c:pt>
                <c:pt idx="359">
                  <c:v>53.775000000000006</c:v>
                </c:pt>
                <c:pt idx="360">
                  <c:v>53.925000000000004</c:v>
                </c:pt>
                <c:pt idx="361">
                  <c:v>54.075000000000003</c:v>
                </c:pt>
                <c:pt idx="362">
                  <c:v>54.225000000000009</c:v>
                </c:pt>
                <c:pt idx="363">
                  <c:v>54.375</c:v>
                </c:pt>
                <c:pt idx="364">
                  <c:v>54.525000000000006</c:v>
                </c:pt>
                <c:pt idx="365">
                  <c:v>54.675000000000004</c:v>
                </c:pt>
                <c:pt idx="366">
                  <c:v>54.825000000000003</c:v>
                </c:pt>
                <c:pt idx="367">
                  <c:v>54.975000000000001</c:v>
                </c:pt>
                <c:pt idx="368">
                  <c:v>55.125000000000007</c:v>
                </c:pt>
                <c:pt idx="369">
                  <c:v>55.275000000000006</c:v>
                </c:pt>
                <c:pt idx="370">
                  <c:v>55.425000000000004</c:v>
                </c:pt>
                <c:pt idx="371">
                  <c:v>55.575000000000003</c:v>
                </c:pt>
                <c:pt idx="372">
                  <c:v>55.725000000000009</c:v>
                </c:pt>
                <c:pt idx="373">
                  <c:v>55.875</c:v>
                </c:pt>
                <c:pt idx="374">
                  <c:v>56.025000000000006</c:v>
                </c:pt>
                <c:pt idx="375">
                  <c:v>56.175000000000004</c:v>
                </c:pt>
                <c:pt idx="376">
                  <c:v>56.325000000000003</c:v>
                </c:pt>
                <c:pt idx="377">
                  <c:v>56.475000000000001</c:v>
                </c:pt>
                <c:pt idx="378">
                  <c:v>56.625000000000007</c:v>
                </c:pt>
                <c:pt idx="379">
                  <c:v>56.775000000000006</c:v>
                </c:pt>
                <c:pt idx="380">
                  <c:v>56.925000000000004</c:v>
                </c:pt>
                <c:pt idx="381">
                  <c:v>57.075000000000003</c:v>
                </c:pt>
                <c:pt idx="382">
                  <c:v>57.225000000000009</c:v>
                </c:pt>
                <c:pt idx="383">
                  <c:v>57.375</c:v>
                </c:pt>
                <c:pt idx="384">
                  <c:v>57.525000000000006</c:v>
                </c:pt>
                <c:pt idx="385">
                  <c:v>57.675000000000004</c:v>
                </c:pt>
                <c:pt idx="386">
                  <c:v>57.825000000000003</c:v>
                </c:pt>
                <c:pt idx="387">
                  <c:v>57.975000000000001</c:v>
                </c:pt>
                <c:pt idx="388">
                  <c:v>58.125000000000007</c:v>
                </c:pt>
                <c:pt idx="389">
                  <c:v>58.275000000000006</c:v>
                </c:pt>
                <c:pt idx="390">
                  <c:v>58.425000000000004</c:v>
                </c:pt>
                <c:pt idx="391">
                  <c:v>58.575000000000003</c:v>
                </c:pt>
                <c:pt idx="392">
                  <c:v>58.725000000000009</c:v>
                </c:pt>
                <c:pt idx="393">
                  <c:v>58.875</c:v>
                </c:pt>
                <c:pt idx="394">
                  <c:v>59.025000000000006</c:v>
                </c:pt>
                <c:pt idx="395">
                  <c:v>59.175000000000004</c:v>
                </c:pt>
                <c:pt idx="396">
                  <c:v>59.325000000000003</c:v>
                </c:pt>
                <c:pt idx="397">
                  <c:v>59.475000000000001</c:v>
                </c:pt>
                <c:pt idx="398">
                  <c:v>59.625000000000007</c:v>
                </c:pt>
                <c:pt idx="399">
                  <c:v>59.775000000000006</c:v>
                </c:pt>
                <c:pt idx="400">
                  <c:v>59.925000000000004</c:v>
                </c:pt>
                <c:pt idx="401">
                  <c:v>60.075000000000003</c:v>
                </c:pt>
                <c:pt idx="402">
                  <c:v>60.225000000000009</c:v>
                </c:pt>
                <c:pt idx="403">
                  <c:v>60.375</c:v>
                </c:pt>
                <c:pt idx="404">
                  <c:v>60.525000000000006</c:v>
                </c:pt>
                <c:pt idx="405">
                  <c:v>60.675000000000004</c:v>
                </c:pt>
                <c:pt idx="406">
                  <c:v>60.825000000000003</c:v>
                </c:pt>
                <c:pt idx="407">
                  <c:v>60.975000000000001</c:v>
                </c:pt>
                <c:pt idx="408">
                  <c:v>61.125000000000007</c:v>
                </c:pt>
                <c:pt idx="409">
                  <c:v>61.275000000000006</c:v>
                </c:pt>
                <c:pt idx="410">
                  <c:v>61.425000000000004</c:v>
                </c:pt>
                <c:pt idx="411">
                  <c:v>61.575000000000003</c:v>
                </c:pt>
                <c:pt idx="412">
                  <c:v>61.725000000000009</c:v>
                </c:pt>
                <c:pt idx="413">
                  <c:v>61.875</c:v>
                </c:pt>
                <c:pt idx="414">
                  <c:v>62.025000000000006</c:v>
                </c:pt>
                <c:pt idx="415">
                  <c:v>62.175000000000004</c:v>
                </c:pt>
                <c:pt idx="416">
                  <c:v>62.325000000000003</c:v>
                </c:pt>
                <c:pt idx="417">
                  <c:v>62.475000000000001</c:v>
                </c:pt>
                <c:pt idx="418">
                  <c:v>62.625000000000007</c:v>
                </c:pt>
                <c:pt idx="419">
                  <c:v>62.775000000000006</c:v>
                </c:pt>
                <c:pt idx="420">
                  <c:v>62.925000000000004</c:v>
                </c:pt>
                <c:pt idx="421">
                  <c:v>63.075000000000003</c:v>
                </c:pt>
                <c:pt idx="422">
                  <c:v>63.225000000000009</c:v>
                </c:pt>
                <c:pt idx="423">
                  <c:v>63.375</c:v>
                </c:pt>
                <c:pt idx="424">
                  <c:v>63.525000000000006</c:v>
                </c:pt>
                <c:pt idx="425">
                  <c:v>63.675000000000004</c:v>
                </c:pt>
                <c:pt idx="426">
                  <c:v>63.825000000000003</c:v>
                </c:pt>
                <c:pt idx="427">
                  <c:v>63.975000000000001</c:v>
                </c:pt>
                <c:pt idx="428">
                  <c:v>64.124999999999986</c:v>
                </c:pt>
                <c:pt idx="429">
                  <c:v>64.274999999999991</c:v>
                </c:pt>
                <c:pt idx="430">
                  <c:v>64.424999999999997</c:v>
                </c:pt>
                <c:pt idx="431">
                  <c:v>64.574999999999989</c:v>
                </c:pt>
                <c:pt idx="432">
                  <c:v>64.724999999999994</c:v>
                </c:pt>
                <c:pt idx="433">
                  <c:v>64.874999999999986</c:v>
                </c:pt>
                <c:pt idx="434">
                  <c:v>65.024999999999991</c:v>
                </c:pt>
                <c:pt idx="435">
                  <c:v>65.174999999999983</c:v>
                </c:pt>
                <c:pt idx="436">
                  <c:v>65.324999999999989</c:v>
                </c:pt>
                <c:pt idx="437">
                  <c:v>65.474999999999994</c:v>
                </c:pt>
                <c:pt idx="438">
                  <c:v>65.624999999999986</c:v>
                </c:pt>
                <c:pt idx="439">
                  <c:v>65.774999999999991</c:v>
                </c:pt>
                <c:pt idx="440">
                  <c:v>65.924999999999997</c:v>
                </c:pt>
                <c:pt idx="441">
                  <c:v>66.074999999999989</c:v>
                </c:pt>
                <c:pt idx="442">
                  <c:v>66.224999999999994</c:v>
                </c:pt>
                <c:pt idx="443">
                  <c:v>66.374999999999986</c:v>
                </c:pt>
                <c:pt idx="444">
                  <c:v>66.524999999999991</c:v>
                </c:pt>
                <c:pt idx="445">
                  <c:v>66.674999999999983</c:v>
                </c:pt>
                <c:pt idx="446">
                  <c:v>66.824999999999989</c:v>
                </c:pt>
                <c:pt idx="447">
                  <c:v>66.974999999999994</c:v>
                </c:pt>
                <c:pt idx="448">
                  <c:v>67.124999999999986</c:v>
                </c:pt>
                <c:pt idx="449">
                  <c:v>67.274999999999991</c:v>
                </c:pt>
                <c:pt idx="450">
                  <c:v>67.424999999999997</c:v>
                </c:pt>
                <c:pt idx="451">
                  <c:v>67.574999999999989</c:v>
                </c:pt>
                <c:pt idx="452">
                  <c:v>67.724999999999994</c:v>
                </c:pt>
                <c:pt idx="453">
                  <c:v>67.874999999999986</c:v>
                </c:pt>
                <c:pt idx="454">
                  <c:v>68.024999999999991</c:v>
                </c:pt>
                <c:pt idx="455">
                  <c:v>68.174999999999983</c:v>
                </c:pt>
                <c:pt idx="456">
                  <c:v>68.324999999999989</c:v>
                </c:pt>
                <c:pt idx="457">
                  <c:v>68.474999999999994</c:v>
                </c:pt>
                <c:pt idx="458">
                  <c:v>68.624999999999986</c:v>
                </c:pt>
                <c:pt idx="459">
                  <c:v>68.774999999999991</c:v>
                </c:pt>
                <c:pt idx="460">
                  <c:v>68.924999999999997</c:v>
                </c:pt>
                <c:pt idx="461">
                  <c:v>69.074999999999989</c:v>
                </c:pt>
                <c:pt idx="462">
                  <c:v>69.224999999999994</c:v>
                </c:pt>
                <c:pt idx="463">
                  <c:v>69.374999999999986</c:v>
                </c:pt>
                <c:pt idx="464">
                  <c:v>69.524999999999991</c:v>
                </c:pt>
                <c:pt idx="465">
                  <c:v>69.674999999999983</c:v>
                </c:pt>
                <c:pt idx="466">
                  <c:v>69.824999999999989</c:v>
                </c:pt>
                <c:pt idx="467">
                  <c:v>69.974999999999994</c:v>
                </c:pt>
                <c:pt idx="468">
                  <c:v>70.124999999999986</c:v>
                </c:pt>
                <c:pt idx="469">
                  <c:v>70.274999999999991</c:v>
                </c:pt>
                <c:pt idx="470">
                  <c:v>70.424999999999997</c:v>
                </c:pt>
                <c:pt idx="471">
                  <c:v>70.574999999999989</c:v>
                </c:pt>
                <c:pt idx="472">
                  <c:v>70.724999999999994</c:v>
                </c:pt>
                <c:pt idx="473">
                  <c:v>70.874999999999986</c:v>
                </c:pt>
                <c:pt idx="474">
                  <c:v>71.024999999999991</c:v>
                </c:pt>
                <c:pt idx="475">
                  <c:v>71.174999999999983</c:v>
                </c:pt>
                <c:pt idx="476">
                  <c:v>71.324999999999989</c:v>
                </c:pt>
                <c:pt idx="477">
                  <c:v>71.474999999999994</c:v>
                </c:pt>
                <c:pt idx="478">
                  <c:v>71.624999999999986</c:v>
                </c:pt>
                <c:pt idx="479">
                  <c:v>71.774999999999991</c:v>
                </c:pt>
                <c:pt idx="480">
                  <c:v>71.924999999999997</c:v>
                </c:pt>
                <c:pt idx="481">
                  <c:v>72.074999999999989</c:v>
                </c:pt>
                <c:pt idx="482">
                  <c:v>72.224999999999994</c:v>
                </c:pt>
                <c:pt idx="483">
                  <c:v>72.374999999999986</c:v>
                </c:pt>
                <c:pt idx="484">
                  <c:v>72.524999999999991</c:v>
                </c:pt>
                <c:pt idx="485">
                  <c:v>72.674999999999983</c:v>
                </c:pt>
                <c:pt idx="486">
                  <c:v>72.824999999999989</c:v>
                </c:pt>
                <c:pt idx="487">
                  <c:v>72.974999999999994</c:v>
                </c:pt>
                <c:pt idx="488">
                  <c:v>73.124999999999986</c:v>
                </c:pt>
                <c:pt idx="489">
                  <c:v>73.274999999999991</c:v>
                </c:pt>
                <c:pt idx="490">
                  <c:v>73.424999999999997</c:v>
                </c:pt>
                <c:pt idx="491">
                  <c:v>73.574999999999989</c:v>
                </c:pt>
                <c:pt idx="492">
                  <c:v>73.724999999999994</c:v>
                </c:pt>
                <c:pt idx="493">
                  <c:v>73.874999999999986</c:v>
                </c:pt>
                <c:pt idx="494">
                  <c:v>74.024999999999991</c:v>
                </c:pt>
                <c:pt idx="495">
                  <c:v>74.174999999999983</c:v>
                </c:pt>
                <c:pt idx="496">
                  <c:v>74.324999999999989</c:v>
                </c:pt>
                <c:pt idx="497">
                  <c:v>74.474999999999994</c:v>
                </c:pt>
                <c:pt idx="498">
                  <c:v>74.624999999999986</c:v>
                </c:pt>
                <c:pt idx="499">
                  <c:v>74.774999999999991</c:v>
                </c:pt>
                <c:pt idx="500">
                  <c:v>74.924999999999997</c:v>
                </c:pt>
                <c:pt idx="501">
                  <c:v>75.074999999999989</c:v>
                </c:pt>
                <c:pt idx="502">
                  <c:v>75.224999999999994</c:v>
                </c:pt>
                <c:pt idx="503">
                  <c:v>75.374999999999986</c:v>
                </c:pt>
                <c:pt idx="504">
                  <c:v>75.524999999999991</c:v>
                </c:pt>
                <c:pt idx="505">
                  <c:v>75.674999999999983</c:v>
                </c:pt>
                <c:pt idx="506">
                  <c:v>75.824999999999989</c:v>
                </c:pt>
                <c:pt idx="507">
                  <c:v>75.974999999999994</c:v>
                </c:pt>
                <c:pt idx="508">
                  <c:v>76.124999999999986</c:v>
                </c:pt>
                <c:pt idx="509">
                  <c:v>76.274999999999991</c:v>
                </c:pt>
                <c:pt idx="510">
                  <c:v>76.424999999999997</c:v>
                </c:pt>
                <c:pt idx="511">
                  <c:v>76.574999999999989</c:v>
                </c:pt>
                <c:pt idx="512">
                  <c:v>76.724999999999994</c:v>
                </c:pt>
                <c:pt idx="513">
                  <c:v>76.874999999999986</c:v>
                </c:pt>
                <c:pt idx="514">
                  <c:v>77.024999999999991</c:v>
                </c:pt>
                <c:pt idx="515">
                  <c:v>77.174999999999983</c:v>
                </c:pt>
                <c:pt idx="516">
                  <c:v>77.324999999999989</c:v>
                </c:pt>
                <c:pt idx="517">
                  <c:v>77.474999999999994</c:v>
                </c:pt>
                <c:pt idx="518">
                  <c:v>77.624999999999986</c:v>
                </c:pt>
                <c:pt idx="519">
                  <c:v>77.774999999999991</c:v>
                </c:pt>
                <c:pt idx="520">
                  <c:v>77.924999999999997</c:v>
                </c:pt>
                <c:pt idx="521">
                  <c:v>78.074999999999989</c:v>
                </c:pt>
                <c:pt idx="522">
                  <c:v>78.224999999999994</c:v>
                </c:pt>
                <c:pt idx="523">
                  <c:v>78.374999999999986</c:v>
                </c:pt>
                <c:pt idx="524">
                  <c:v>78.524999999999991</c:v>
                </c:pt>
                <c:pt idx="525">
                  <c:v>78.674999999999983</c:v>
                </c:pt>
                <c:pt idx="526">
                  <c:v>78.824999999999989</c:v>
                </c:pt>
                <c:pt idx="527">
                  <c:v>78.974999999999994</c:v>
                </c:pt>
                <c:pt idx="528">
                  <c:v>79.124999999999986</c:v>
                </c:pt>
                <c:pt idx="529">
                  <c:v>79.274999999999991</c:v>
                </c:pt>
                <c:pt idx="530">
                  <c:v>79.424999999999997</c:v>
                </c:pt>
                <c:pt idx="531">
                  <c:v>79.574999999999989</c:v>
                </c:pt>
                <c:pt idx="532">
                  <c:v>79.724999999999994</c:v>
                </c:pt>
                <c:pt idx="533">
                  <c:v>79.874999999999986</c:v>
                </c:pt>
                <c:pt idx="534">
                  <c:v>80.024999999999991</c:v>
                </c:pt>
                <c:pt idx="535">
                  <c:v>80.174999999999983</c:v>
                </c:pt>
                <c:pt idx="536">
                  <c:v>80.324999999999989</c:v>
                </c:pt>
                <c:pt idx="537">
                  <c:v>80.474999999999994</c:v>
                </c:pt>
                <c:pt idx="538">
                  <c:v>80.624999999999986</c:v>
                </c:pt>
                <c:pt idx="539">
                  <c:v>80.774999999999991</c:v>
                </c:pt>
                <c:pt idx="540">
                  <c:v>80.924999999999997</c:v>
                </c:pt>
                <c:pt idx="541">
                  <c:v>81.074999999999989</c:v>
                </c:pt>
                <c:pt idx="542">
                  <c:v>81.224999999999994</c:v>
                </c:pt>
                <c:pt idx="543">
                  <c:v>81.374999999999986</c:v>
                </c:pt>
                <c:pt idx="544">
                  <c:v>81.524999999999991</c:v>
                </c:pt>
                <c:pt idx="545">
                  <c:v>81.674999999999983</c:v>
                </c:pt>
                <c:pt idx="546">
                  <c:v>81.824999999999989</c:v>
                </c:pt>
                <c:pt idx="547">
                  <c:v>81.974999999999994</c:v>
                </c:pt>
                <c:pt idx="548">
                  <c:v>82.124999999999986</c:v>
                </c:pt>
                <c:pt idx="549">
                  <c:v>82.274999999999991</c:v>
                </c:pt>
                <c:pt idx="550">
                  <c:v>82.424999999999997</c:v>
                </c:pt>
                <c:pt idx="551">
                  <c:v>82.574999999999989</c:v>
                </c:pt>
                <c:pt idx="552">
                  <c:v>82.724999999999994</c:v>
                </c:pt>
                <c:pt idx="553">
                  <c:v>82.874999999999986</c:v>
                </c:pt>
                <c:pt idx="554">
                  <c:v>83.024999999999991</c:v>
                </c:pt>
                <c:pt idx="555">
                  <c:v>83.174999999999983</c:v>
                </c:pt>
                <c:pt idx="556">
                  <c:v>83.324999999999989</c:v>
                </c:pt>
                <c:pt idx="557">
                  <c:v>83.474999999999994</c:v>
                </c:pt>
                <c:pt idx="558">
                  <c:v>83.624999999999986</c:v>
                </c:pt>
                <c:pt idx="559">
                  <c:v>83.774999999999991</c:v>
                </c:pt>
                <c:pt idx="560">
                  <c:v>83.924999999999997</c:v>
                </c:pt>
                <c:pt idx="561">
                  <c:v>84.074999999999989</c:v>
                </c:pt>
                <c:pt idx="562">
                  <c:v>84.224999999999994</c:v>
                </c:pt>
                <c:pt idx="563">
                  <c:v>84.374999999999986</c:v>
                </c:pt>
                <c:pt idx="564">
                  <c:v>84.524999999999991</c:v>
                </c:pt>
                <c:pt idx="565">
                  <c:v>84.674999999999983</c:v>
                </c:pt>
                <c:pt idx="566">
                  <c:v>84.824999999999989</c:v>
                </c:pt>
                <c:pt idx="567">
                  <c:v>84.974999999999994</c:v>
                </c:pt>
                <c:pt idx="568">
                  <c:v>85.124999999999986</c:v>
                </c:pt>
                <c:pt idx="569">
                  <c:v>85.274999999999991</c:v>
                </c:pt>
                <c:pt idx="570">
                  <c:v>85.424999999999997</c:v>
                </c:pt>
                <c:pt idx="571">
                  <c:v>85.574999999999989</c:v>
                </c:pt>
                <c:pt idx="572">
                  <c:v>85.724999999999994</c:v>
                </c:pt>
                <c:pt idx="573">
                  <c:v>85.874999999999986</c:v>
                </c:pt>
                <c:pt idx="574">
                  <c:v>86.024999999999991</c:v>
                </c:pt>
                <c:pt idx="575">
                  <c:v>86.174999999999983</c:v>
                </c:pt>
                <c:pt idx="576">
                  <c:v>86.324999999999989</c:v>
                </c:pt>
                <c:pt idx="577">
                  <c:v>86.474999999999994</c:v>
                </c:pt>
                <c:pt idx="578">
                  <c:v>86.624999999999986</c:v>
                </c:pt>
                <c:pt idx="579">
                  <c:v>86.774999999999991</c:v>
                </c:pt>
                <c:pt idx="580">
                  <c:v>86.924999999999997</c:v>
                </c:pt>
                <c:pt idx="581">
                  <c:v>87.074999999999989</c:v>
                </c:pt>
                <c:pt idx="582">
                  <c:v>87.224999999999994</c:v>
                </c:pt>
                <c:pt idx="583">
                  <c:v>87.374999999999986</c:v>
                </c:pt>
                <c:pt idx="584">
                  <c:v>87.524999999999991</c:v>
                </c:pt>
                <c:pt idx="585">
                  <c:v>87.674999999999983</c:v>
                </c:pt>
                <c:pt idx="586">
                  <c:v>87.824999999999989</c:v>
                </c:pt>
                <c:pt idx="587">
                  <c:v>87.974999999999994</c:v>
                </c:pt>
                <c:pt idx="588">
                  <c:v>88.124999999999986</c:v>
                </c:pt>
                <c:pt idx="589">
                  <c:v>88.274999999999991</c:v>
                </c:pt>
                <c:pt idx="590">
                  <c:v>88.424999999999997</c:v>
                </c:pt>
                <c:pt idx="591">
                  <c:v>88.574999999999989</c:v>
                </c:pt>
                <c:pt idx="592">
                  <c:v>88.724999999999994</c:v>
                </c:pt>
                <c:pt idx="593">
                  <c:v>88.874999999999986</c:v>
                </c:pt>
                <c:pt idx="594">
                  <c:v>89.024999999999991</c:v>
                </c:pt>
                <c:pt idx="595">
                  <c:v>89.174999999999983</c:v>
                </c:pt>
                <c:pt idx="596">
                  <c:v>89.324999999999989</c:v>
                </c:pt>
                <c:pt idx="597">
                  <c:v>89.474999999999994</c:v>
                </c:pt>
                <c:pt idx="598">
                  <c:v>89.624999999999986</c:v>
                </c:pt>
                <c:pt idx="599">
                  <c:v>89.774999999999991</c:v>
                </c:pt>
                <c:pt idx="600">
                  <c:v>89.924999999999997</c:v>
                </c:pt>
                <c:pt idx="601">
                  <c:v>90.074999999999989</c:v>
                </c:pt>
                <c:pt idx="602">
                  <c:v>90.224999999999994</c:v>
                </c:pt>
                <c:pt idx="603">
                  <c:v>90.374999999999986</c:v>
                </c:pt>
                <c:pt idx="604">
                  <c:v>90.524999999999991</c:v>
                </c:pt>
                <c:pt idx="605">
                  <c:v>90.674999999999983</c:v>
                </c:pt>
                <c:pt idx="606">
                  <c:v>90.824999999999989</c:v>
                </c:pt>
                <c:pt idx="607">
                  <c:v>90.974999999999994</c:v>
                </c:pt>
                <c:pt idx="608">
                  <c:v>91.124999999999986</c:v>
                </c:pt>
                <c:pt idx="609">
                  <c:v>91.274999999999991</c:v>
                </c:pt>
                <c:pt idx="610">
                  <c:v>91.424999999999997</c:v>
                </c:pt>
                <c:pt idx="611">
                  <c:v>91.574999999999989</c:v>
                </c:pt>
                <c:pt idx="612">
                  <c:v>91.724999999999994</c:v>
                </c:pt>
                <c:pt idx="613">
                  <c:v>91.874999999999986</c:v>
                </c:pt>
                <c:pt idx="614">
                  <c:v>92.024999999999991</c:v>
                </c:pt>
                <c:pt idx="615">
                  <c:v>92.174999999999983</c:v>
                </c:pt>
                <c:pt idx="616">
                  <c:v>92.324999999999989</c:v>
                </c:pt>
                <c:pt idx="617">
                  <c:v>92.474999999999994</c:v>
                </c:pt>
                <c:pt idx="618">
                  <c:v>92.624999999999986</c:v>
                </c:pt>
                <c:pt idx="619">
                  <c:v>92.774999999999991</c:v>
                </c:pt>
                <c:pt idx="620">
                  <c:v>92.924999999999997</c:v>
                </c:pt>
                <c:pt idx="621">
                  <c:v>93.074999999999989</c:v>
                </c:pt>
                <c:pt idx="622">
                  <c:v>93.224999999999994</c:v>
                </c:pt>
                <c:pt idx="623">
                  <c:v>93.374999999999986</c:v>
                </c:pt>
                <c:pt idx="624">
                  <c:v>93.524999999999991</c:v>
                </c:pt>
                <c:pt idx="625">
                  <c:v>93.674999999999983</c:v>
                </c:pt>
                <c:pt idx="626">
                  <c:v>93.824999999999989</c:v>
                </c:pt>
                <c:pt idx="627">
                  <c:v>93.974999999999994</c:v>
                </c:pt>
                <c:pt idx="628">
                  <c:v>94.124999999999986</c:v>
                </c:pt>
                <c:pt idx="629">
                  <c:v>94.274999999999991</c:v>
                </c:pt>
                <c:pt idx="630">
                  <c:v>94.424999999999997</c:v>
                </c:pt>
                <c:pt idx="631">
                  <c:v>94.574999999999989</c:v>
                </c:pt>
                <c:pt idx="632">
                  <c:v>94.724999999999994</c:v>
                </c:pt>
                <c:pt idx="633">
                  <c:v>94.874999999999986</c:v>
                </c:pt>
                <c:pt idx="634">
                  <c:v>95.024999999999991</c:v>
                </c:pt>
                <c:pt idx="635">
                  <c:v>95.174999999999983</c:v>
                </c:pt>
                <c:pt idx="636">
                  <c:v>95.324999999999989</c:v>
                </c:pt>
                <c:pt idx="637">
                  <c:v>95.474999999999994</c:v>
                </c:pt>
                <c:pt idx="638">
                  <c:v>95.624999999999986</c:v>
                </c:pt>
                <c:pt idx="639">
                  <c:v>95.774999999999991</c:v>
                </c:pt>
                <c:pt idx="640">
                  <c:v>95.924999999999997</c:v>
                </c:pt>
                <c:pt idx="641">
                  <c:v>96.074999999999989</c:v>
                </c:pt>
                <c:pt idx="642">
                  <c:v>96.224999999999994</c:v>
                </c:pt>
                <c:pt idx="643">
                  <c:v>96.374999999999986</c:v>
                </c:pt>
                <c:pt idx="644">
                  <c:v>96.524999999999991</c:v>
                </c:pt>
                <c:pt idx="645">
                  <c:v>96.674999999999983</c:v>
                </c:pt>
                <c:pt idx="646">
                  <c:v>96.824999999999989</c:v>
                </c:pt>
                <c:pt idx="647">
                  <c:v>96.974999999999994</c:v>
                </c:pt>
                <c:pt idx="648">
                  <c:v>97.124999999999986</c:v>
                </c:pt>
                <c:pt idx="649">
                  <c:v>97.274999999999991</c:v>
                </c:pt>
                <c:pt idx="650">
                  <c:v>97.424999999999997</c:v>
                </c:pt>
                <c:pt idx="651">
                  <c:v>97.574999999999989</c:v>
                </c:pt>
                <c:pt idx="652">
                  <c:v>97.724999999999994</c:v>
                </c:pt>
                <c:pt idx="653">
                  <c:v>97.874999999999986</c:v>
                </c:pt>
                <c:pt idx="654">
                  <c:v>98.024999999999991</c:v>
                </c:pt>
                <c:pt idx="655">
                  <c:v>98.174999999999983</c:v>
                </c:pt>
                <c:pt idx="656">
                  <c:v>98.324999999999989</c:v>
                </c:pt>
                <c:pt idx="657">
                  <c:v>98.474999999999994</c:v>
                </c:pt>
                <c:pt idx="658">
                  <c:v>98.624999999999986</c:v>
                </c:pt>
                <c:pt idx="659">
                  <c:v>98.774999999999991</c:v>
                </c:pt>
                <c:pt idx="660">
                  <c:v>98.924999999999997</c:v>
                </c:pt>
                <c:pt idx="661">
                  <c:v>99.074999999999989</c:v>
                </c:pt>
                <c:pt idx="662">
                  <c:v>99.224999999999994</c:v>
                </c:pt>
                <c:pt idx="663">
                  <c:v>99.374999999999986</c:v>
                </c:pt>
                <c:pt idx="664">
                  <c:v>99.524999999999991</c:v>
                </c:pt>
                <c:pt idx="665">
                  <c:v>99.674999999999983</c:v>
                </c:pt>
                <c:pt idx="666">
                  <c:v>99.824999999999989</c:v>
                </c:pt>
                <c:pt idx="667">
                  <c:v>99.974999999999994</c:v>
                </c:pt>
                <c:pt idx="668">
                  <c:v>100.12499999999999</c:v>
                </c:pt>
                <c:pt idx="669">
                  <c:v>100.27500000000001</c:v>
                </c:pt>
                <c:pt idx="670">
                  <c:v>100.425</c:v>
                </c:pt>
                <c:pt idx="671">
                  <c:v>100.57499999999999</c:v>
                </c:pt>
                <c:pt idx="672">
                  <c:v>100.72499999999999</c:v>
                </c:pt>
                <c:pt idx="673">
                  <c:v>100.87499999999999</c:v>
                </c:pt>
                <c:pt idx="674">
                  <c:v>101.02500000000001</c:v>
                </c:pt>
                <c:pt idx="675">
                  <c:v>101.17499999999998</c:v>
                </c:pt>
                <c:pt idx="676">
                  <c:v>101.32499999999999</c:v>
                </c:pt>
                <c:pt idx="677">
                  <c:v>101.47499999999999</c:v>
                </c:pt>
                <c:pt idx="678">
                  <c:v>101.62499999999999</c:v>
                </c:pt>
                <c:pt idx="679">
                  <c:v>101.77500000000001</c:v>
                </c:pt>
                <c:pt idx="680">
                  <c:v>101.925</c:v>
                </c:pt>
                <c:pt idx="681">
                  <c:v>102.07499999999999</c:v>
                </c:pt>
                <c:pt idx="682">
                  <c:v>102.22499999999999</c:v>
                </c:pt>
                <c:pt idx="683">
                  <c:v>102.37499999999999</c:v>
                </c:pt>
                <c:pt idx="684">
                  <c:v>102.52500000000001</c:v>
                </c:pt>
                <c:pt idx="685">
                  <c:v>102.67499999999998</c:v>
                </c:pt>
                <c:pt idx="686">
                  <c:v>102.82499999999999</c:v>
                </c:pt>
                <c:pt idx="687">
                  <c:v>102.97499999999999</c:v>
                </c:pt>
                <c:pt idx="688">
                  <c:v>103.12499999999999</c:v>
                </c:pt>
                <c:pt idx="689">
                  <c:v>103.27500000000001</c:v>
                </c:pt>
                <c:pt idx="690">
                  <c:v>103.425</c:v>
                </c:pt>
                <c:pt idx="691">
                  <c:v>103.57499999999999</c:v>
                </c:pt>
                <c:pt idx="692">
                  <c:v>103.72499999999999</c:v>
                </c:pt>
                <c:pt idx="693">
                  <c:v>103.87499999999999</c:v>
                </c:pt>
                <c:pt idx="694">
                  <c:v>104.02500000000001</c:v>
                </c:pt>
                <c:pt idx="695">
                  <c:v>104.17499999999998</c:v>
                </c:pt>
                <c:pt idx="696">
                  <c:v>104.32499999999999</c:v>
                </c:pt>
                <c:pt idx="697">
                  <c:v>104.47499999999999</c:v>
                </c:pt>
                <c:pt idx="698">
                  <c:v>104.62499999999999</c:v>
                </c:pt>
                <c:pt idx="699">
                  <c:v>104.77500000000001</c:v>
                </c:pt>
                <c:pt idx="700">
                  <c:v>104.925</c:v>
                </c:pt>
                <c:pt idx="701">
                  <c:v>105.07499999999999</c:v>
                </c:pt>
                <c:pt idx="702">
                  <c:v>105.22499999999999</c:v>
                </c:pt>
                <c:pt idx="703">
                  <c:v>105.37499999999999</c:v>
                </c:pt>
                <c:pt idx="704">
                  <c:v>105.52500000000001</c:v>
                </c:pt>
                <c:pt idx="705">
                  <c:v>105.67499999999998</c:v>
                </c:pt>
                <c:pt idx="706">
                  <c:v>105.82499999999999</c:v>
                </c:pt>
                <c:pt idx="707">
                  <c:v>105.97499999999999</c:v>
                </c:pt>
                <c:pt idx="708">
                  <c:v>106.12499999999999</c:v>
                </c:pt>
                <c:pt idx="709">
                  <c:v>106.27500000000001</c:v>
                </c:pt>
                <c:pt idx="710">
                  <c:v>106.425</c:v>
                </c:pt>
                <c:pt idx="711">
                  <c:v>106.57499999999999</c:v>
                </c:pt>
                <c:pt idx="712">
                  <c:v>106.72499999999999</c:v>
                </c:pt>
                <c:pt idx="713">
                  <c:v>106.87499999999999</c:v>
                </c:pt>
                <c:pt idx="714">
                  <c:v>107.02500000000001</c:v>
                </c:pt>
                <c:pt idx="715">
                  <c:v>107.17499999999998</c:v>
                </c:pt>
                <c:pt idx="716">
                  <c:v>107.32499999999999</c:v>
                </c:pt>
                <c:pt idx="717">
                  <c:v>107.47499999999999</c:v>
                </c:pt>
                <c:pt idx="718">
                  <c:v>107.62499999999999</c:v>
                </c:pt>
                <c:pt idx="719">
                  <c:v>107.77500000000001</c:v>
                </c:pt>
                <c:pt idx="720">
                  <c:v>107.925</c:v>
                </c:pt>
                <c:pt idx="721">
                  <c:v>108.07499999999999</c:v>
                </c:pt>
                <c:pt idx="722">
                  <c:v>108.22499999999999</c:v>
                </c:pt>
                <c:pt idx="723">
                  <c:v>108.37499999999999</c:v>
                </c:pt>
                <c:pt idx="724">
                  <c:v>108.52500000000001</c:v>
                </c:pt>
                <c:pt idx="725">
                  <c:v>108.67499999999998</c:v>
                </c:pt>
                <c:pt idx="726">
                  <c:v>108.82499999999999</c:v>
                </c:pt>
                <c:pt idx="727">
                  <c:v>108.97499999999999</c:v>
                </c:pt>
                <c:pt idx="728">
                  <c:v>109.12499999999999</c:v>
                </c:pt>
                <c:pt idx="729">
                  <c:v>109.27500000000001</c:v>
                </c:pt>
                <c:pt idx="730">
                  <c:v>109.425</c:v>
                </c:pt>
                <c:pt idx="731">
                  <c:v>109.57499999999999</c:v>
                </c:pt>
                <c:pt idx="732">
                  <c:v>109.72499999999999</c:v>
                </c:pt>
                <c:pt idx="733">
                  <c:v>109.87499999999999</c:v>
                </c:pt>
                <c:pt idx="734">
                  <c:v>110.02500000000001</c:v>
                </c:pt>
                <c:pt idx="735">
                  <c:v>110.17499999999998</c:v>
                </c:pt>
                <c:pt idx="736">
                  <c:v>110.32499999999999</c:v>
                </c:pt>
                <c:pt idx="737">
                  <c:v>110.47499999999999</c:v>
                </c:pt>
                <c:pt idx="738">
                  <c:v>110.62499999999999</c:v>
                </c:pt>
                <c:pt idx="739">
                  <c:v>110.77500000000001</c:v>
                </c:pt>
                <c:pt idx="740">
                  <c:v>110.925</c:v>
                </c:pt>
                <c:pt idx="741">
                  <c:v>111.07499999999999</c:v>
                </c:pt>
                <c:pt idx="742">
                  <c:v>111.22499999999999</c:v>
                </c:pt>
                <c:pt idx="743">
                  <c:v>111.37499999999999</c:v>
                </c:pt>
                <c:pt idx="744">
                  <c:v>111.52500000000001</c:v>
                </c:pt>
                <c:pt idx="745">
                  <c:v>111.67499999999998</c:v>
                </c:pt>
                <c:pt idx="746">
                  <c:v>111.82499999999999</c:v>
                </c:pt>
                <c:pt idx="747">
                  <c:v>111.97499999999999</c:v>
                </c:pt>
                <c:pt idx="748">
                  <c:v>112.12499999999999</c:v>
                </c:pt>
                <c:pt idx="749">
                  <c:v>112.27500000000001</c:v>
                </c:pt>
                <c:pt idx="750">
                  <c:v>112.425</c:v>
                </c:pt>
                <c:pt idx="751">
                  <c:v>112.57499999999999</c:v>
                </c:pt>
                <c:pt idx="752">
                  <c:v>112.72499999999999</c:v>
                </c:pt>
                <c:pt idx="753">
                  <c:v>112.87499999999999</c:v>
                </c:pt>
                <c:pt idx="754">
                  <c:v>113.02500000000001</c:v>
                </c:pt>
                <c:pt idx="755">
                  <c:v>113.17499999999998</c:v>
                </c:pt>
                <c:pt idx="756">
                  <c:v>113.32499999999999</c:v>
                </c:pt>
                <c:pt idx="757">
                  <c:v>113.47499999999999</c:v>
                </c:pt>
                <c:pt idx="758">
                  <c:v>113.62499999999999</c:v>
                </c:pt>
                <c:pt idx="759">
                  <c:v>113.77500000000001</c:v>
                </c:pt>
                <c:pt idx="760">
                  <c:v>113.925</c:v>
                </c:pt>
                <c:pt idx="761">
                  <c:v>114.07499999999999</c:v>
                </c:pt>
                <c:pt idx="762">
                  <c:v>114.22499999999999</c:v>
                </c:pt>
                <c:pt idx="763">
                  <c:v>114.37499999999999</c:v>
                </c:pt>
                <c:pt idx="764">
                  <c:v>114.52500000000001</c:v>
                </c:pt>
                <c:pt idx="765">
                  <c:v>114.67499999999998</c:v>
                </c:pt>
                <c:pt idx="766">
                  <c:v>114.82499999999999</c:v>
                </c:pt>
                <c:pt idx="767">
                  <c:v>114.97499999999999</c:v>
                </c:pt>
                <c:pt idx="768">
                  <c:v>115.12499999999999</c:v>
                </c:pt>
                <c:pt idx="769">
                  <c:v>115.27500000000001</c:v>
                </c:pt>
                <c:pt idx="770">
                  <c:v>115.425</c:v>
                </c:pt>
                <c:pt idx="771">
                  <c:v>115.57499999999999</c:v>
                </c:pt>
                <c:pt idx="772">
                  <c:v>115.72499999999999</c:v>
                </c:pt>
                <c:pt idx="773">
                  <c:v>115.87499999999999</c:v>
                </c:pt>
                <c:pt idx="774">
                  <c:v>116.02500000000001</c:v>
                </c:pt>
                <c:pt idx="775">
                  <c:v>116.17499999999998</c:v>
                </c:pt>
                <c:pt idx="776">
                  <c:v>116.32499999999999</c:v>
                </c:pt>
                <c:pt idx="777">
                  <c:v>116.47499999999999</c:v>
                </c:pt>
                <c:pt idx="778">
                  <c:v>116.62499999999999</c:v>
                </c:pt>
                <c:pt idx="779">
                  <c:v>116.77500000000001</c:v>
                </c:pt>
                <c:pt idx="780">
                  <c:v>116.925</c:v>
                </c:pt>
                <c:pt idx="781">
                  <c:v>117.07499999999999</c:v>
                </c:pt>
                <c:pt idx="782">
                  <c:v>117.22499999999999</c:v>
                </c:pt>
                <c:pt idx="783">
                  <c:v>117.37499999999999</c:v>
                </c:pt>
                <c:pt idx="784">
                  <c:v>117.52500000000001</c:v>
                </c:pt>
                <c:pt idx="785">
                  <c:v>117.67499999999998</c:v>
                </c:pt>
                <c:pt idx="786">
                  <c:v>117.82499999999999</c:v>
                </c:pt>
                <c:pt idx="787">
                  <c:v>117.97499999999999</c:v>
                </c:pt>
                <c:pt idx="788">
                  <c:v>118.12499999999999</c:v>
                </c:pt>
                <c:pt idx="789">
                  <c:v>118.27500000000001</c:v>
                </c:pt>
                <c:pt idx="790">
                  <c:v>118.425</c:v>
                </c:pt>
                <c:pt idx="791">
                  <c:v>118.57499999999999</c:v>
                </c:pt>
                <c:pt idx="792">
                  <c:v>118.72499999999999</c:v>
                </c:pt>
                <c:pt idx="793">
                  <c:v>118.87499999999999</c:v>
                </c:pt>
                <c:pt idx="794">
                  <c:v>119.02500000000001</c:v>
                </c:pt>
                <c:pt idx="795">
                  <c:v>119.17499999999998</c:v>
                </c:pt>
                <c:pt idx="796">
                  <c:v>119.32499999999999</c:v>
                </c:pt>
                <c:pt idx="797">
                  <c:v>119.47499999999999</c:v>
                </c:pt>
                <c:pt idx="798">
                  <c:v>119.62499999999999</c:v>
                </c:pt>
                <c:pt idx="799">
                  <c:v>119.77500000000001</c:v>
                </c:pt>
                <c:pt idx="800">
                  <c:v>119.925</c:v>
                </c:pt>
                <c:pt idx="801">
                  <c:v>120.07499999999999</c:v>
                </c:pt>
                <c:pt idx="802">
                  <c:v>120.22499999999999</c:v>
                </c:pt>
                <c:pt idx="803">
                  <c:v>120.37499999999999</c:v>
                </c:pt>
                <c:pt idx="804">
                  <c:v>120.52500000000001</c:v>
                </c:pt>
                <c:pt idx="805">
                  <c:v>120.67499999999998</c:v>
                </c:pt>
                <c:pt idx="806">
                  <c:v>120.82499999999999</c:v>
                </c:pt>
                <c:pt idx="807">
                  <c:v>120.97499999999999</c:v>
                </c:pt>
                <c:pt idx="808">
                  <c:v>121.12499999999999</c:v>
                </c:pt>
                <c:pt idx="809">
                  <c:v>121.27500000000001</c:v>
                </c:pt>
                <c:pt idx="810">
                  <c:v>121.425</c:v>
                </c:pt>
                <c:pt idx="811">
                  <c:v>121.57499999999999</c:v>
                </c:pt>
                <c:pt idx="812">
                  <c:v>121.72499999999999</c:v>
                </c:pt>
                <c:pt idx="813">
                  <c:v>121.87499999999999</c:v>
                </c:pt>
                <c:pt idx="814">
                  <c:v>122.02500000000001</c:v>
                </c:pt>
                <c:pt idx="815">
                  <c:v>122.17499999999998</c:v>
                </c:pt>
                <c:pt idx="816">
                  <c:v>122.32499999999999</c:v>
                </c:pt>
                <c:pt idx="817">
                  <c:v>122.47499999999999</c:v>
                </c:pt>
                <c:pt idx="818">
                  <c:v>122.62499999999999</c:v>
                </c:pt>
                <c:pt idx="819">
                  <c:v>122.77500000000001</c:v>
                </c:pt>
                <c:pt idx="820">
                  <c:v>122.925</c:v>
                </c:pt>
                <c:pt idx="821">
                  <c:v>123.07499999999999</c:v>
                </c:pt>
                <c:pt idx="822">
                  <c:v>123.22499999999999</c:v>
                </c:pt>
                <c:pt idx="823">
                  <c:v>123.37499999999999</c:v>
                </c:pt>
                <c:pt idx="824">
                  <c:v>123.52500000000001</c:v>
                </c:pt>
                <c:pt idx="825">
                  <c:v>123.67499999999998</c:v>
                </c:pt>
                <c:pt idx="826">
                  <c:v>123.82499999999999</c:v>
                </c:pt>
                <c:pt idx="827">
                  <c:v>123.97499999999999</c:v>
                </c:pt>
                <c:pt idx="828">
                  <c:v>124.12499999999999</c:v>
                </c:pt>
                <c:pt idx="829">
                  <c:v>124.27500000000001</c:v>
                </c:pt>
                <c:pt idx="830">
                  <c:v>124.425</c:v>
                </c:pt>
                <c:pt idx="831">
                  <c:v>124.57499999999999</c:v>
                </c:pt>
                <c:pt idx="832">
                  <c:v>124.72499999999999</c:v>
                </c:pt>
                <c:pt idx="833">
                  <c:v>124.87499999999999</c:v>
                </c:pt>
                <c:pt idx="834">
                  <c:v>125.02500000000001</c:v>
                </c:pt>
                <c:pt idx="835">
                  <c:v>125.17499999999998</c:v>
                </c:pt>
                <c:pt idx="836">
                  <c:v>125.32499999999999</c:v>
                </c:pt>
                <c:pt idx="837">
                  <c:v>125.47499999999999</c:v>
                </c:pt>
                <c:pt idx="838">
                  <c:v>125.62499999999999</c:v>
                </c:pt>
                <c:pt idx="839">
                  <c:v>125.77500000000001</c:v>
                </c:pt>
                <c:pt idx="840">
                  <c:v>125.925</c:v>
                </c:pt>
                <c:pt idx="841">
                  <c:v>126.07499999999999</c:v>
                </c:pt>
                <c:pt idx="842">
                  <c:v>126.22499999999999</c:v>
                </c:pt>
                <c:pt idx="843">
                  <c:v>126.37499999999999</c:v>
                </c:pt>
                <c:pt idx="844">
                  <c:v>126.52500000000001</c:v>
                </c:pt>
                <c:pt idx="845">
                  <c:v>126.67499999999998</c:v>
                </c:pt>
                <c:pt idx="846">
                  <c:v>126.82499999999999</c:v>
                </c:pt>
                <c:pt idx="847">
                  <c:v>126.97499999999999</c:v>
                </c:pt>
                <c:pt idx="848">
                  <c:v>127.12499999999999</c:v>
                </c:pt>
                <c:pt idx="849">
                  <c:v>127.27500000000001</c:v>
                </c:pt>
                <c:pt idx="850">
                  <c:v>127.425</c:v>
                </c:pt>
                <c:pt idx="851">
                  <c:v>127.57499999999999</c:v>
                </c:pt>
                <c:pt idx="852">
                  <c:v>127.72499999999999</c:v>
                </c:pt>
                <c:pt idx="853">
                  <c:v>127.87499999999999</c:v>
                </c:pt>
                <c:pt idx="854">
                  <c:v>128.02500000000001</c:v>
                </c:pt>
                <c:pt idx="855">
                  <c:v>128.17499999999998</c:v>
                </c:pt>
                <c:pt idx="856">
                  <c:v>128.32500000000002</c:v>
                </c:pt>
                <c:pt idx="857">
                  <c:v>128.47499999999999</c:v>
                </c:pt>
                <c:pt idx="858">
                  <c:v>128.625</c:v>
                </c:pt>
                <c:pt idx="859">
                  <c:v>128.77499999999998</c:v>
                </c:pt>
                <c:pt idx="860">
                  <c:v>128.92500000000001</c:v>
                </c:pt>
                <c:pt idx="861">
                  <c:v>129.07499999999999</c:v>
                </c:pt>
                <c:pt idx="862">
                  <c:v>129.22499999999999</c:v>
                </c:pt>
                <c:pt idx="863">
                  <c:v>129.375</c:v>
                </c:pt>
                <c:pt idx="864">
                  <c:v>129.52500000000001</c:v>
                </c:pt>
                <c:pt idx="865">
                  <c:v>129.67499999999998</c:v>
                </c:pt>
                <c:pt idx="866">
                  <c:v>129.82500000000002</c:v>
                </c:pt>
                <c:pt idx="867">
                  <c:v>129.97499999999999</c:v>
                </c:pt>
                <c:pt idx="868">
                  <c:v>130.125</c:v>
                </c:pt>
                <c:pt idx="869">
                  <c:v>130.27499999999998</c:v>
                </c:pt>
                <c:pt idx="870">
                  <c:v>130.42500000000001</c:v>
                </c:pt>
                <c:pt idx="871">
                  <c:v>130.57499999999999</c:v>
                </c:pt>
                <c:pt idx="872">
                  <c:v>130.72499999999999</c:v>
                </c:pt>
                <c:pt idx="873">
                  <c:v>130.875</c:v>
                </c:pt>
                <c:pt idx="874">
                  <c:v>131.02500000000001</c:v>
                </c:pt>
                <c:pt idx="875">
                  <c:v>131.17499999999998</c:v>
                </c:pt>
                <c:pt idx="876">
                  <c:v>131.32500000000002</c:v>
                </c:pt>
                <c:pt idx="877">
                  <c:v>131.47499999999999</c:v>
                </c:pt>
                <c:pt idx="878">
                  <c:v>131.625</c:v>
                </c:pt>
                <c:pt idx="879">
                  <c:v>131.77499999999998</c:v>
                </c:pt>
                <c:pt idx="880">
                  <c:v>131.92500000000001</c:v>
                </c:pt>
                <c:pt idx="881">
                  <c:v>132.07499999999999</c:v>
                </c:pt>
                <c:pt idx="882">
                  <c:v>132.22499999999999</c:v>
                </c:pt>
                <c:pt idx="883">
                  <c:v>132.375</c:v>
                </c:pt>
                <c:pt idx="884">
                  <c:v>132.52500000000001</c:v>
                </c:pt>
                <c:pt idx="885">
                  <c:v>132.67499999999998</c:v>
                </c:pt>
                <c:pt idx="886">
                  <c:v>132.82500000000002</c:v>
                </c:pt>
                <c:pt idx="887">
                  <c:v>132.97499999999999</c:v>
                </c:pt>
                <c:pt idx="888">
                  <c:v>133.125</c:v>
                </c:pt>
                <c:pt idx="889">
                  <c:v>133.27499999999998</c:v>
                </c:pt>
                <c:pt idx="890">
                  <c:v>133.42500000000001</c:v>
                </c:pt>
                <c:pt idx="891">
                  <c:v>133.57499999999999</c:v>
                </c:pt>
                <c:pt idx="892">
                  <c:v>133.72499999999999</c:v>
                </c:pt>
                <c:pt idx="893">
                  <c:v>133.875</c:v>
                </c:pt>
                <c:pt idx="894">
                  <c:v>134.02500000000001</c:v>
                </c:pt>
                <c:pt idx="895">
                  <c:v>134.17499999999998</c:v>
                </c:pt>
                <c:pt idx="896">
                  <c:v>134.32500000000002</c:v>
                </c:pt>
                <c:pt idx="897">
                  <c:v>134.47499999999999</c:v>
                </c:pt>
                <c:pt idx="898">
                  <c:v>134.625</c:v>
                </c:pt>
                <c:pt idx="899">
                  <c:v>134.77499999999998</c:v>
                </c:pt>
                <c:pt idx="900">
                  <c:v>134.92500000000001</c:v>
                </c:pt>
                <c:pt idx="901">
                  <c:v>135.07499999999999</c:v>
                </c:pt>
                <c:pt idx="902">
                  <c:v>135.22499999999999</c:v>
                </c:pt>
                <c:pt idx="903">
                  <c:v>135.375</c:v>
                </c:pt>
                <c:pt idx="904">
                  <c:v>135.52500000000001</c:v>
                </c:pt>
                <c:pt idx="905">
                  <c:v>135.67499999999998</c:v>
                </c:pt>
                <c:pt idx="906">
                  <c:v>135.82500000000002</c:v>
                </c:pt>
                <c:pt idx="907">
                  <c:v>135.97499999999999</c:v>
                </c:pt>
                <c:pt idx="908">
                  <c:v>136.125</c:v>
                </c:pt>
                <c:pt idx="909">
                  <c:v>136.27499999999998</c:v>
                </c:pt>
                <c:pt idx="910">
                  <c:v>136.42500000000001</c:v>
                </c:pt>
                <c:pt idx="911">
                  <c:v>136.57499999999999</c:v>
                </c:pt>
                <c:pt idx="912">
                  <c:v>136.72499999999999</c:v>
                </c:pt>
                <c:pt idx="913">
                  <c:v>136.875</c:v>
                </c:pt>
                <c:pt idx="914">
                  <c:v>137.02500000000001</c:v>
                </c:pt>
                <c:pt idx="915">
                  <c:v>137.17499999999998</c:v>
                </c:pt>
                <c:pt idx="916">
                  <c:v>137.32500000000002</c:v>
                </c:pt>
                <c:pt idx="917">
                  <c:v>137.47499999999999</c:v>
                </c:pt>
                <c:pt idx="918">
                  <c:v>137.625</c:v>
                </c:pt>
                <c:pt idx="919">
                  <c:v>137.77499999999998</c:v>
                </c:pt>
                <c:pt idx="920">
                  <c:v>137.92500000000001</c:v>
                </c:pt>
                <c:pt idx="921">
                  <c:v>138.07499999999999</c:v>
                </c:pt>
                <c:pt idx="922">
                  <c:v>138.22499999999999</c:v>
                </c:pt>
                <c:pt idx="923">
                  <c:v>138.375</c:v>
                </c:pt>
                <c:pt idx="924">
                  <c:v>138.52500000000001</c:v>
                </c:pt>
                <c:pt idx="925">
                  <c:v>138.67499999999998</c:v>
                </c:pt>
                <c:pt idx="926">
                  <c:v>138.82500000000002</c:v>
                </c:pt>
                <c:pt idx="927">
                  <c:v>138.97499999999999</c:v>
                </c:pt>
                <c:pt idx="928">
                  <c:v>139.125</c:v>
                </c:pt>
                <c:pt idx="929">
                  <c:v>139.27499999999998</c:v>
                </c:pt>
                <c:pt idx="930">
                  <c:v>139.42500000000001</c:v>
                </c:pt>
                <c:pt idx="931">
                  <c:v>139.57499999999999</c:v>
                </c:pt>
                <c:pt idx="932">
                  <c:v>139.72499999999999</c:v>
                </c:pt>
                <c:pt idx="933">
                  <c:v>139.875</c:v>
                </c:pt>
                <c:pt idx="934">
                  <c:v>140.02500000000001</c:v>
                </c:pt>
                <c:pt idx="935">
                  <c:v>140.17499999999998</c:v>
                </c:pt>
                <c:pt idx="936">
                  <c:v>140.32500000000002</c:v>
                </c:pt>
                <c:pt idx="937">
                  <c:v>140.47499999999999</c:v>
                </c:pt>
                <c:pt idx="938">
                  <c:v>140.625</c:v>
                </c:pt>
                <c:pt idx="939">
                  <c:v>140.77499999999998</c:v>
                </c:pt>
                <c:pt idx="940">
                  <c:v>140.92500000000001</c:v>
                </c:pt>
                <c:pt idx="941">
                  <c:v>141.07499999999999</c:v>
                </c:pt>
                <c:pt idx="942">
                  <c:v>141.22499999999999</c:v>
                </c:pt>
                <c:pt idx="943">
                  <c:v>141.375</c:v>
                </c:pt>
                <c:pt idx="944">
                  <c:v>141.52500000000001</c:v>
                </c:pt>
                <c:pt idx="945">
                  <c:v>141.67499999999998</c:v>
                </c:pt>
                <c:pt idx="946">
                  <c:v>141.82500000000002</c:v>
                </c:pt>
                <c:pt idx="947">
                  <c:v>141.97499999999999</c:v>
                </c:pt>
                <c:pt idx="948">
                  <c:v>142.125</c:v>
                </c:pt>
                <c:pt idx="949">
                  <c:v>142.27499999999998</c:v>
                </c:pt>
                <c:pt idx="950">
                  <c:v>142.42500000000001</c:v>
                </c:pt>
                <c:pt idx="951">
                  <c:v>142.57499999999999</c:v>
                </c:pt>
                <c:pt idx="952">
                  <c:v>142.72499999999999</c:v>
                </c:pt>
                <c:pt idx="953">
                  <c:v>142.875</c:v>
                </c:pt>
                <c:pt idx="954">
                  <c:v>143.02500000000001</c:v>
                </c:pt>
                <c:pt idx="955">
                  <c:v>143.17499999999998</c:v>
                </c:pt>
                <c:pt idx="956">
                  <c:v>143.32500000000002</c:v>
                </c:pt>
                <c:pt idx="957">
                  <c:v>143.47499999999999</c:v>
                </c:pt>
                <c:pt idx="958">
                  <c:v>143.625</c:v>
                </c:pt>
                <c:pt idx="959">
                  <c:v>143.77499999999998</c:v>
                </c:pt>
                <c:pt idx="960">
                  <c:v>143.92500000000001</c:v>
                </c:pt>
                <c:pt idx="961">
                  <c:v>144.07499999999999</c:v>
                </c:pt>
                <c:pt idx="962">
                  <c:v>144.22499999999999</c:v>
                </c:pt>
                <c:pt idx="963">
                  <c:v>144.375</c:v>
                </c:pt>
                <c:pt idx="964">
                  <c:v>144.52500000000001</c:v>
                </c:pt>
                <c:pt idx="965">
                  <c:v>144.67499999999998</c:v>
                </c:pt>
                <c:pt idx="966">
                  <c:v>144.82500000000002</c:v>
                </c:pt>
                <c:pt idx="967">
                  <c:v>144.97499999999999</c:v>
                </c:pt>
                <c:pt idx="968">
                  <c:v>145.125</c:v>
                </c:pt>
                <c:pt idx="969">
                  <c:v>145.27499999999998</c:v>
                </c:pt>
                <c:pt idx="970">
                  <c:v>145.42500000000001</c:v>
                </c:pt>
                <c:pt idx="971">
                  <c:v>145.57499999999999</c:v>
                </c:pt>
                <c:pt idx="972">
                  <c:v>145.72499999999999</c:v>
                </c:pt>
                <c:pt idx="973">
                  <c:v>145.875</c:v>
                </c:pt>
                <c:pt idx="974">
                  <c:v>146.02500000000001</c:v>
                </c:pt>
                <c:pt idx="975">
                  <c:v>146.17499999999998</c:v>
                </c:pt>
                <c:pt idx="976">
                  <c:v>146.32500000000002</c:v>
                </c:pt>
                <c:pt idx="977">
                  <c:v>146.47499999999999</c:v>
                </c:pt>
                <c:pt idx="978">
                  <c:v>146.625</c:v>
                </c:pt>
                <c:pt idx="979">
                  <c:v>146.77499999999998</c:v>
                </c:pt>
                <c:pt idx="980">
                  <c:v>146.92500000000001</c:v>
                </c:pt>
                <c:pt idx="981">
                  <c:v>147.07499999999999</c:v>
                </c:pt>
                <c:pt idx="982">
                  <c:v>147.22499999999999</c:v>
                </c:pt>
                <c:pt idx="983">
                  <c:v>147.375</c:v>
                </c:pt>
                <c:pt idx="984">
                  <c:v>147.52500000000001</c:v>
                </c:pt>
                <c:pt idx="985">
                  <c:v>147.67499999999998</c:v>
                </c:pt>
                <c:pt idx="986">
                  <c:v>147.82500000000002</c:v>
                </c:pt>
                <c:pt idx="987">
                  <c:v>147.97499999999999</c:v>
                </c:pt>
                <c:pt idx="988">
                  <c:v>148.125</c:v>
                </c:pt>
                <c:pt idx="989">
                  <c:v>148.27499999999998</c:v>
                </c:pt>
                <c:pt idx="990">
                  <c:v>148.42500000000001</c:v>
                </c:pt>
                <c:pt idx="991">
                  <c:v>148.57499999999999</c:v>
                </c:pt>
                <c:pt idx="992">
                  <c:v>148.72499999999999</c:v>
                </c:pt>
                <c:pt idx="993">
                  <c:v>148.875</c:v>
                </c:pt>
                <c:pt idx="994">
                  <c:v>149.02500000000001</c:v>
                </c:pt>
                <c:pt idx="995">
                  <c:v>149.17499999999998</c:v>
                </c:pt>
                <c:pt idx="996">
                  <c:v>149.32500000000002</c:v>
                </c:pt>
                <c:pt idx="997">
                  <c:v>149.47499999999999</c:v>
                </c:pt>
                <c:pt idx="998">
                  <c:v>149.625</c:v>
                </c:pt>
                <c:pt idx="999">
                  <c:v>149.77499999999998</c:v>
                </c:pt>
                <c:pt idx="1000">
                  <c:v>149.92500000000001</c:v>
                </c:pt>
                <c:pt idx="1001">
                  <c:v>150.07499999999999</c:v>
                </c:pt>
                <c:pt idx="1002">
                  <c:v>150.22499999999999</c:v>
                </c:pt>
                <c:pt idx="1003">
                  <c:v>150.375</c:v>
                </c:pt>
                <c:pt idx="1004">
                  <c:v>150.52500000000001</c:v>
                </c:pt>
                <c:pt idx="1005">
                  <c:v>150.67499999999998</c:v>
                </c:pt>
                <c:pt idx="1006">
                  <c:v>150.82500000000002</c:v>
                </c:pt>
                <c:pt idx="1007">
                  <c:v>150.9</c:v>
                </c:pt>
              </c:numCache>
            </c:numRef>
          </c:xVal>
          <c:yVal>
            <c:numRef>
              <c:f>Sheet1!$D$3:$D$1010</c:f>
              <c:numCache>
                <c:formatCode>General</c:formatCode>
                <c:ptCount val="1008"/>
              </c:numCache>
            </c:numRef>
          </c:yVal>
        </c:ser>
        <c:ser>
          <c:idx val="3"/>
          <c:order val="3"/>
          <c:spPr>
            <a:ln w="254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Sheet1!$A$3:$A$1010</c:f>
              <c:numCache>
                <c:formatCode>General</c:formatCode>
                <c:ptCount val="1008"/>
                <c:pt idx="0">
                  <c:v>0</c:v>
                </c:pt>
                <c:pt idx="1">
                  <c:v>7.5000000000000011E-2</c:v>
                </c:pt>
                <c:pt idx="2">
                  <c:v>0.22500000000000001</c:v>
                </c:pt>
                <c:pt idx="3">
                  <c:v>0.37500000000000006</c:v>
                </c:pt>
                <c:pt idx="4">
                  <c:v>0.52500000000000002</c:v>
                </c:pt>
                <c:pt idx="5">
                  <c:v>0.67500000000000016</c:v>
                </c:pt>
                <c:pt idx="6">
                  <c:v>0.82500000000000007</c:v>
                </c:pt>
                <c:pt idx="7">
                  <c:v>0.97500000000000009</c:v>
                </c:pt>
                <c:pt idx="8">
                  <c:v>1.125</c:v>
                </c:pt>
                <c:pt idx="9">
                  <c:v>1.2749999999999997</c:v>
                </c:pt>
                <c:pt idx="10">
                  <c:v>1.4249999999999998</c:v>
                </c:pt>
                <c:pt idx="11">
                  <c:v>1.575</c:v>
                </c:pt>
                <c:pt idx="12">
                  <c:v>1.7249999999999999</c:v>
                </c:pt>
                <c:pt idx="13">
                  <c:v>1.875</c:v>
                </c:pt>
                <c:pt idx="14">
                  <c:v>2.0249999999999999</c:v>
                </c:pt>
                <c:pt idx="15">
                  <c:v>2.1749999999999998</c:v>
                </c:pt>
                <c:pt idx="16">
                  <c:v>2.3249999999999997</c:v>
                </c:pt>
                <c:pt idx="17">
                  <c:v>2.4749999999999996</c:v>
                </c:pt>
                <c:pt idx="18">
                  <c:v>2.625</c:v>
                </c:pt>
                <c:pt idx="19">
                  <c:v>2.7749999999999999</c:v>
                </c:pt>
                <c:pt idx="20">
                  <c:v>2.9249999999999998</c:v>
                </c:pt>
                <c:pt idx="21">
                  <c:v>3.0749999999999997</c:v>
                </c:pt>
                <c:pt idx="22">
                  <c:v>3.2250000000000001</c:v>
                </c:pt>
                <c:pt idx="23">
                  <c:v>3.3749999999999996</c:v>
                </c:pt>
                <c:pt idx="24">
                  <c:v>3.5249999999999999</c:v>
                </c:pt>
                <c:pt idx="25">
                  <c:v>3.6749999999999998</c:v>
                </c:pt>
                <c:pt idx="26">
                  <c:v>3.8249999999999997</c:v>
                </c:pt>
                <c:pt idx="27">
                  <c:v>3.9749999999999996</c:v>
                </c:pt>
                <c:pt idx="28">
                  <c:v>4.1249999999999991</c:v>
                </c:pt>
                <c:pt idx="29">
                  <c:v>4.2750000000000004</c:v>
                </c:pt>
                <c:pt idx="30">
                  <c:v>4.4249999999999989</c:v>
                </c:pt>
                <c:pt idx="31">
                  <c:v>4.5750000000000002</c:v>
                </c:pt>
                <c:pt idx="32">
                  <c:v>4.7249999999999988</c:v>
                </c:pt>
                <c:pt idx="33">
                  <c:v>4.875</c:v>
                </c:pt>
                <c:pt idx="34">
                  <c:v>5.0249999999999995</c:v>
                </c:pt>
                <c:pt idx="35">
                  <c:v>5.1749999999999989</c:v>
                </c:pt>
                <c:pt idx="36">
                  <c:v>5.3249999999999993</c:v>
                </c:pt>
                <c:pt idx="37">
                  <c:v>5.4749999999999996</c:v>
                </c:pt>
                <c:pt idx="38">
                  <c:v>5.6249999999999991</c:v>
                </c:pt>
                <c:pt idx="39">
                  <c:v>5.7750000000000004</c:v>
                </c:pt>
                <c:pt idx="40">
                  <c:v>5.9249999999999989</c:v>
                </c:pt>
                <c:pt idx="41">
                  <c:v>6.0750000000000002</c:v>
                </c:pt>
                <c:pt idx="42">
                  <c:v>6.2249999999999988</c:v>
                </c:pt>
                <c:pt idx="43">
                  <c:v>6.375</c:v>
                </c:pt>
                <c:pt idx="44">
                  <c:v>6.5249999999999995</c:v>
                </c:pt>
                <c:pt idx="45">
                  <c:v>6.6749999999999989</c:v>
                </c:pt>
                <c:pt idx="46">
                  <c:v>6.8249999999999993</c:v>
                </c:pt>
                <c:pt idx="47">
                  <c:v>6.9749999999999996</c:v>
                </c:pt>
                <c:pt idx="48">
                  <c:v>7.1249999999999991</c:v>
                </c:pt>
                <c:pt idx="49">
                  <c:v>7.2750000000000004</c:v>
                </c:pt>
                <c:pt idx="50">
                  <c:v>7.4249999999999989</c:v>
                </c:pt>
                <c:pt idx="51">
                  <c:v>7.5750000000000002</c:v>
                </c:pt>
                <c:pt idx="52">
                  <c:v>7.7249999999999988</c:v>
                </c:pt>
                <c:pt idx="53">
                  <c:v>7.875</c:v>
                </c:pt>
                <c:pt idx="54">
                  <c:v>8.0250000000000004</c:v>
                </c:pt>
                <c:pt idx="55">
                  <c:v>8.1750000000000007</c:v>
                </c:pt>
                <c:pt idx="56">
                  <c:v>8.3250000000000011</c:v>
                </c:pt>
                <c:pt idx="57">
                  <c:v>8.4750000000000014</c:v>
                </c:pt>
                <c:pt idx="58">
                  <c:v>8.625</c:v>
                </c:pt>
                <c:pt idx="59">
                  <c:v>8.7750000000000004</c:v>
                </c:pt>
                <c:pt idx="60">
                  <c:v>8.9250000000000007</c:v>
                </c:pt>
                <c:pt idx="61">
                  <c:v>9.0750000000000011</c:v>
                </c:pt>
                <c:pt idx="62">
                  <c:v>9.2249999999999996</c:v>
                </c:pt>
                <c:pt idx="63">
                  <c:v>9.3750000000000018</c:v>
                </c:pt>
                <c:pt idx="64">
                  <c:v>9.5250000000000004</c:v>
                </c:pt>
                <c:pt idx="65">
                  <c:v>9.6750000000000007</c:v>
                </c:pt>
                <c:pt idx="66">
                  <c:v>9.8250000000000011</c:v>
                </c:pt>
                <c:pt idx="67">
                  <c:v>9.9750000000000014</c:v>
                </c:pt>
                <c:pt idx="68">
                  <c:v>10.125</c:v>
                </c:pt>
                <c:pt idx="69">
                  <c:v>10.275</c:v>
                </c:pt>
                <c:pt idx="70">
                  <c:v>10.425000000000002</c:v>
                </c:pt>
                <c:pt idx="71">
                  <c:v>10.575000000000001</c:v>
                </c:pt>
                <c:pt idx="72">
                  <c:v>10.725</c:v>
                </c:pt>
                <c:pt idx="73">
                  <c:v>10.875000000000002</c:v>
                </c:pt>
                <c:pt idx="74">
                  <c:v>11.025</c:v>
                </c:pt>
                <c:pt idx="75">
                  <c:v>11.175000000000002</c:v>
                </c:pt>
                <c:pt idx="76">
                  <c:v>11.325000000000001</c:v>
                </c:pt>
                <c:pt idx="77">
                  <c:v>11.475000000000001</c:v>
                </c:pt>
                <c:pt idx="78">
                  <c:v>11.625</c:v>
                </c:pt>
                <c:pt idx="79">
                  <c:v>11.775</c:v>
                </c:pt>
                <c:pt idx="80">
                  <c:v>11.925000000000002</c:v>
                </c:pt>
                <c:pt idx="81">
                  <c:v>12.075000000000001</c:v>
                </c:pt>
                <c:pt idx="82">
                  <c:v>12.225</c:v>
                </c:pt>
                <c:pt idx="83">
                  <c:v>12.375000000000002</c:v>
                </c:pt>
                <c:pt idx="84">
                  <c:v>12.525</c:v>
                </c:pt>
                <c:pt idx="85">
                  <c:v>12.675000000000002</c:v>
                </c:pt>
                <c:pt idx="86">
                  <c:v>12.825000000000001</c:v>
                </c:pt>
                <c:pt idx="87">
                  <c:v>12.975000000000001</c:v>
                </c:pt>
                <c:pt idx="88">
                  <c:v>13.125</c:v>
                </c:pt>
                <c:pt idx="89">
                  <c:v>13.275</c:v>
                </c:pt>
                <c:pt idx="90">
                  <c:v>13.425000000000002</c:v>
                </c:pt>
                <c:pt idx="91">
                  <c:v>13.575000000000001</c:v>
                </c:pt>
                <c:pt idx="92">
                  <c:v>13.725</c:v>
                </c:pt>
                <c:pt idx="93">
                  <c:v>13.875000000000002</c:v>
                </c:pt>
                <c:pt idx="94">
                  <c:v>14.025</c:v>
                </c:pt>
                <c:pt idx="95">
                  <c:v>14.175000000000002</c:v>
                </c:pt>
                <c:pt idx="96">
                  <c:v>14.325000000000001</c:v>
                </c:pt>
                <c:pt idx="97">
                  <c:v>14.475000000000001</c:v>
                </c:pt>
                <c:pt idx="98">
                  <c:v>14.625</c:v>
                </c:pt>
                <c:pt idx="99">
                  <c:v>14.775</c:v>
                </c:pt>
                <c:pt idx="100">
                  <c:v>14.925000000000002</c:v>
                </c:pt>
                <c:pt idx="101">
                  <c:v>15.075000000000001</c:v>
                </c:pt>
                <c:pt idx="102">
                  <c:v>15.225</c:v>
                </c:pt>
                <c:pt idx="103">
                  <c:v>15.375000000000002</c:v>
                </c:pt>
                <c:pt idx="104">
                  <c:v>15.525</c:v>
                </c:pt>
                <c:pt idx="105">
                  <c:v>15.675000000000002</c:v>
                </c:pt>
                <c:pt idx="106">
                  <c:v>15.825000000000001</c:v>
                </c:pt>
                <c:pt idx="107">
                  <c:v>15.975000000000001</c:v>
                </c:pt>
                <c:pt idx="108">
                  <c:v>16.125</c:v>
                </c:pt>
                <c:pt idx="109">
                  <c:v>16.274999999999999</c:v>
                </c:pt>
                <c:pt idx="110">
                  <c:v>16.424999999999997</c:v>
                </c:pt>
                <c:pt idx="111">
                  <c:v>16.574999999999999</c:v>
                </c:pt>
                <c:pt idx="112">
                  <c:v>16.724999999999998</c:v>
                </c:pt>
                <c:pt idx="113">
                  <c:v>16.875</c:v>
                </c:pt>
                <c:pt idx="114">
                  <c:v>17.024999999999999</c:v>
                </c:pt>
                <c:pt idx="115">
                  <c:v>17.175000000000001</c:v>
                </c:pt>
                <c:pt idx="116">
                  <c:v>17.324999999999999</c:v>
                </c:pt>
                <c:pt idx="117">
                  <c:v>17.474999999999998</c:v>
                </c:pt>
                <c:pt idx="118">
                  <c:v>17.625</c:v>
                </c:pt>
                <c:pt idx="119">
                  <c:v>17.774999999999999</c:v>
                </c:pt>
                <c:pt idx="120">
                  <c:v>17.924999999999997</c:v>
                </c:pt>
                <c:pt idx="121">
                  <c:v>18.074999999999999</c:v>
                </c:pt>
                <c:pt idx="122">
                  <c:v>18.224999999999998</c:v>
                </c:pt>
                <c:pt idx="123">
                  <c:v>18.375</c:v>
                </c:pt>
                <c:pt idx="124">
                  <c:v>18.524999999999999</c:v>
                </c:pt>
                <c:pt idx="125">
                  <c:v>18.675000000000001</c:v>
                </c:pt>
                <c:pt idx="126">
                  <c:v>18.824999999999999</c:v>
                </c:pt>
                <c:pt idx="127">
                  <c:v>18.974999999999998</c:v>
                </c:pt>
                <c:pt idx="128">
                  <c:v>19.125</c:v>
                </c:pt>
                <c:pt idx="129">
                  <c:v>19.274999999999999</c:v>
                </c:pt>
                <c:pt idx="130">
                  <c:v>19.424999999999997</c:v>
                </c:pt>
                <c:pt idx="131">
                  <c:v>19.574999999999999</c:v>
                </c:pt>
                <c:pt idx="132">
                  <c:v>19.724999999999998</c:v>
                </c:pt>
                <c:pt idx="133">
                  <c:v>19.875</c:v>
                </c:pt>
                <c:pt idx="134">
                  <c:v>20.024999999999999</c:v>
                </c:pt>
                <c:pt idx="135">
                  <c:v>20.175000000000001</c:v>
                </c:pt>
                <c:pt idx="136">
                  <c:v>20.324999999999999</c:v>
                </c:pt>
                <c:pt idx="137">
                  <c:v>20.474999999999998</c:v>
                </c:pt>
                <c:pt idx="138">
                  <c:v>20.625</c:v>
                </c:pt>
                <c:pt idx="139">
                  <c:v>20.774999999999999</c:v>
                </c:pt>
                <c:pt idx="140">
                  <c:v>20.924999999999997</c:v>
                </c:pt>
                <c:pt idx="141">
                  <c:v>21.074999999999999</c:v>
                </c:pt>
                <c:pt idx="142">
                  <c:v>21.224999999999998</c:v>
                </c:pt>
                <c:pt idx="143">
                  <c:v>21.375</c:v>
                </c:pt>
                <c:pt idx="144">
                  <c:v>21.524999999999999</c:v>
                </c:pt>
                <c:pt idx="145">
                  <c:v>21.675000000000001</c:v>
                </c:pt>
                <c:pt idx="146">
                  <c:v>21.824999999999999</c:v>
                </c:pt>
                <c:pt idx="147">
                  <c:v>21.974999999999998</c:v>
                </c:pt>
                <c:pt idx="148">
                  <c:v>22.125</c:v>
                </c:pt>
                <c:pt idx="149">
                  <c:v>22.274999999999999</c:v>
                </c:pt>
                <c:pt idx="150">
                  <c:v>22.424999999999997</c:v>
                </c:pt>
                <c:pt idx="151">
                  <c:v>22.574999999999999</c:v>
                </c:pt>
                <c:pt idx="152">
                  <c:v>22.724999999999998</c:v>
                </c:pt>
                <c:pt idx="153">
                  <c:v>22.875</c:v>
                </c:pt>
                <c:pt idx="154">
                  <c:v>23.024999999999999</c:v>
                </c:pt>
                <c:pt idx="155">
                  <c:v>23.175000000000001</c:v>
                </c:pt>
                <c:pt idx="156">
                  <c:v>23.324999999999999</c:v>
                </c:pt>
                <c:pt idx="157">
                  <c:v>23.474999999999998</c:v>
                </c:pt>
                <c:pt idx="158">
                  <c:v>23.625</c:v>
                </c:pt>
                <c:pt idx="159">
                  <c:v>23.774999999999999</c:v>
                </c:pt>
                <c:pt idx="160">
                  <c:v>23.924999999999997</c:v>
                </c:pt>
                <c:pt idx="161">
                  <c:v>24.074999999999999</c:v>
                </c:pt>
                <c:pt idx="162">
                  <c:v>24.224999999999998</c:v>
                </c:pt>
                <c:pt idx="163">
                  <c:v>24.375</c:v>
                </c:pt>
                <c:pt idx="164">
                  <c:v>24.524999999999999</c:v>
                </c:pt>
                <c:pt idx="165">
                  <c:v>24.675000000000001</c:v>
                </c:pt>
                <c:pt idx="166">
                  <c:v>24.824999999999999</c:v>
                </c:pt>
                <c:pt idx="167">
                  <c:v>24.974999999999998</c:v>
                </c:pt>
                <c:pt idx="168">
                  <c:v>25.125</c:v>
                </c:pt>
                <c:pt idx="169">
                  <c:v>25.274999999999999</c:v>
                </c:pt>
                <c:pt idx="170">
                  <c:v>25.424999999999997</c:v>
                </c:pt>
                <c:pt idx="171">
                  <c:v>25.574999999999999</c:v>
                </c:pt>
                <c:pt idx="172">
                  <c:v>25.724999999999998</c:v>
                </c:pt>
                <c:pt idx="173">
                  <c:v>25.875</c:v>
                </c:pt>
                <c:pt idx="174">
                  <c:v>26.024999999999999</c:v>
                </c:pt>
                <c:pt idx="175">
                  <c:v>26.175000000000001</c:v>
                </c:pt>
                <c:pt idx="176">
                  <c:v>26.324999999999999</c:v>
                </c:pt>
                <c:pt idx="177">
                  <c:v>26.474999999999998</c:v>
                </c:pt>
                <c:pt idx="178">
                  <c:v>26.625</c:v>
                </c:pt>
                <c:pt idx="179">
                  <c:v>26.774999999999999</c:v>
                </c:pt>
                <c:pt idx="180">
                  <c:v>26.924999999999997</c:v>
                </c:pt>
                <c:pt idx="181">
                  <c:v>27.074999999999999</c:v>
                </c:pt>
                <c:pt idx="182">
                  <c:v>27.224999999999998</c:v>
                </c:pt>
                <c:pt idx="183">
                  <c:v>27.375</c:v>
                </c:pt>
                <c:pt idx="184">
                  <c:v>27.524999999999999</c:v>
                </c:pt>
                <c:pt idx="185">
                  <c:v>27.675000000000001</c:v>
                </c:pt>
                <c:pt idx="186">
                  <c:v>27.824999999999999</c:v>
                </c:pt>
                <c:pt idx="187">
                  <c:v>27.974999999999998</c:v>
                </c:pt>
                <c:pt idx="188">
                  <c:v>28.125</c:v>
                </c:pt>
                <c:pt idx="189">
                  <c:v>28.274999999999999</c:v>
                </c:pt>
                <c:pt idx="190">
                  <c:v>28.424999999999997</c:v>
                </c:pt>
                <c:pt idx="191">
                  <c:v>28.574999999999999</c:v>
                </c:pt>
                <c:pt idx="192">
                  <c:v>28.724999999999998</c:v>
                </c:pt>
                <c:pt idx="193">
                  <c:v>28.875</c:v>
                </c:pt>
                <c:pt idx="194">
                  <c:v>29.024999999999999</c:v>
                </c:pt>
                <c:pt idx="195">
                  <c:v>29.175000000000001</c:v>
                </c:pt>
                <c:pt idx="196">
                  <c:v>29.324999999999999</c:v>
                </c:pt>
                <c:pt idx="197">
                  <c:v>29.474999999999998</c:v>
                </c:pt>
                <c:pt idx="198">
                  <c:v>29.625</c:v>
                </c:pt>
                <c:pt idx="199">
                  <c:v>29.774999999999999</c:v>
                </c:pt>
                <c:pt idx="200">
                  <c:v>29.924999999999997</c:v>
                </c:pt>
                <c:pt idx="201">
                  <c:v>30.074999999999999</c:v>
                </c:pt>
                <c:pt idx="202">
                  <c:v>30.224999999999998</c:v>
                </c:pt>
                <c:pt idx="203">
                  <c:v>30.375</c:v>
                </c:pt>
                <c:pt idx="204">
                  <c:v>30.524999999999999</c:v>
                </c:pt>
                <c:pt idx="205">
                  <c:v>30.675000000000001</c:v>
                </c:pt>
                <c:pt idx="206">
                  <c:v>30.824999999999999</c:v>
                </c:pt>
                <c:pt idx="207">
                  <c:v>30.974999999999998</c:v>
                </c:pt>
                <c:pt idx="208">
                  <c:v>31.125</c:v>
                </c:pt>
                <c:pt idx="209">
                  <c:v>31.274999999999999</c:v>
                </c:pt>
                <c:pt idx="210">
                  <c:v>31.424999999999997</c:v>
                </c:pt>
                <c:pt idx="211">
                  <c:v>31.574999999999999</c:v>
                </c:pt>
                <c:pt idx="212">
                  <c:v>31.724999999999998</c:v>
                </c:pt>
                <c:pt idx="213">
                  <c:v>31.875</c:v>
                </c:pt>
                <c:pt idx="214">
                  <c:v>32.025000000000006</c:v>
                </c:pt>
                <c:pt idx="215">
                  <c:v>32.175000000000004</c:v>
                </c:pt>
                <c:pt idx="216">
                  <c:v>32.325000000000003</c:v>
                </c:pt>
                <c:pt idx="217">
                  <c:v>32.475000000000001</c:v>
                </c:pt>
                <c:pt idx="218">
                  <c:v>32.625000000000007</c:v>
                </c:pt>
                <c:pt idx="219">
                  <c:v>32.775000000000006</c:v>
                </c:pt>
                <c:pt idx="220">
                  <c:v>32.925000000000004</c:v>
                </c:pt>
                <c:pt idx="221">
                  <c:v>33.075000000000003</c:v>
                </c:pt>
                <c:pt idx="222">
                  <c:v>33.225000000000009</c:v>
                </c:pt>
                <c:pt idx="223">
                  <c:v>33.375</c:v>
                </c:pt>
                <c:pt idx="224">
                  <c:v>33.525000000000006</c:v>
                </c:pt>
                <c:pt idx="225">
                  <c:v>33.675000000000004</c:v>
                </c:pt>
                <c:pt idx="226">
                  <c:v>33.825000000000003</c:v>
                </c:pt>
                <c:pt idx="227">
                  <c:v>33.975000000000001</c:v>
                </c:pt>
                <c:pt idx="228">
                  <c:v>34.125000000000007</c:v>
                </c:pt>
                <c:pt idx="229">
                  <c:v>34.275000000000006</c:v>
                </c:pt>
                <c:pt idx="230">
                  <c:v>34.425000000000004</c:v>
                </c:pt>
                <c:pt idx="231">
                  <c:v>34.575000000000003</c:v>
                </c:pt>
                <c:pt idx="232">
                  <c:v>34.725000000000009</c:v>
                </c:pt>
                <c:pt idx="233">
                  <c:v>34.875</c:v>
                </c:pt>
                <c:pt idx="234">
                  <c:v>35.025000000000006</c:v>
                </c:pt>
                <c:pt idx="235">
                  <c:v>35.175000000000004</c:v>
                </c:pt>
                <c:pt idx="236">
                  <c:v>35.325000000000003</c:v>
                </c:pt>
                <c:pt idx="237">
                  <c:v>35.475000000000001</c:v>
                </c:pt>
                <c:pt idx="238">
                  <c:v>35.625000000000007</c:v>
                </c:pt>
                <c:pt idx="239">
                  <c:v>35.775000000000006</c:v>
                </c:pt>
                <c:pt idx="240">
                  <c:v>35.925000000000004</c:v>
                </c:pt>
                <c:pt idx="241">
                  <c:v>36.075000000000003</c:v>
                </c:pt>
                <c:pt idx="242">
                  <c:v>36.225000000000009</c:v>
                </c:pt>
                <c:pt idx="243">
                  <c:v>36.375</c:v>
                </c:pt>
                <c:pt idx="244">
                  <c:v>36.525000000000006</c:v>
                </c:pt>
                <c:pt idx="245">
                  <c:v>36.675000000000004</c:v>
                </c:pt>
                <c:pt idx="246">
                  <c:v>36.825000000000003</c:v>
                </c:pt>
                <c:pt idx="247">
                  <c:v>36.975000000000001</c:v>
                </c:pt>
                <c:pt idx="248">
                  <c:v>37.125000000000007</c:v>
                </c:pt>
                <c:pt idx="249">
                  <c:v>37.275000000000006</c:v>
                </c:pt>
                <c:pt idx="250">
                  <c:v>37.425000000000004</c:v>
                </c:pt>
                <c:pt idx="251">
                  <c:v>37.575000000000003</c:v>
                </c:pt>
                <c:pt idx="252">
                  <c:v>37.725000000000009</c:v>
                </c:pt>
                <c:pt idx="253">
                  <c:v>37.875</c:v>
                </c:pt>
                <c:pt idx="254">
                  <c:v>38.025000000000006</c:v>
                </c:pt>
                <c:pt idx="255">
                  <c:v>38.175000000000004</c:v>
                </c:pt>
                <c:pt idx="256">
                  <c:v>38.325000000000003</c:v>
                </c:pt>
                <c:pt idx="257">
                  <c:v>38.475000000000001</c:v>
                </c:pt>
                <c:pt idx="258">
                  <c:v>38.625000000000007</c:v>
                </c:pt>
                <c:pt idx="259">
                  <c:v>38.775000000000006</c:v>
                </c:pt>
                <c:pt idx="260">
                  <c:v>38.925000000000004</c:v>
                </c:pt>
                <c:pt idx="261">
                  <c:v>39.075000000000003</c:v>
                </c:pt>
                <c:pt idx="262">
                  <c:v>39.225000000000009</c:v>
                </c:pt>
                <c:pt idx="263">
                  <c:v>39.375</c:v>
                </c:pt>
                <c:pt idx="264">
                  <c:v>39.525000000000006</c:v>
                </c:pt>
                <c:pt idx="265">
                  <c:v>39.675000000000004</c:v>
                </c:pt>
                <c:pt idx="266">
                  <c:v>39.825000000000003</c:v>
                </c:pt>
                <c:pt idx="267">
                  <c:v>39.975000000000001</c:v>
                </c:pt>
                <c:pt idx="268">
                  <c:v>40.125000000000007</c:v>
                </c:pt>
                <c:pt idx="269">
                  <c:v>40.275000000000006</c:v>
                </c:pt>
                <c:pt idx="270">
                  <c:v>40.425000000000004</c:v>
                </c:pt>
                <c:pt idx="271">
                  <c:v>40.575000000000003</c:v>
                </c:pt>
                <c:pt idx="272">
                  <c:v>40.725000000000009</c:v>
                </c:pt>
                <c:pt idx="273">
                  <c:v>40.875</c:v>
                </c:pt>
                <c:pt idx="274">
                  <c:v>41.025000000000006</c:v>
                </c:pt>
                <c:pt idx="275">
                  <c:v>41.175000000000004</c:v>
                </c:pt>
                <c:pt idx="276">
                  <c:v>41.325000000000003</c:v>
                </c:pt>
                <c:pt idx="277">
                  <c:v>41.475000000000001</c:v>
                </c:pt>
                <c:pt idx="278">
                  <c:v>41.625000000000007</c:v>
                </c:pt>
                <c:pt idx="279">
                  <c:v>41.775000000000006</c:v>
                </c:pt>
                <c:pt idx="280">
                  <c:v>41.925000000000004</c:v>
                </c:pt>
                <c:pt idx="281">
                  <c:v>42.075000000000003</c:v>
                </c:pt>
                <c:pt idx="282">
                  <c:v>42.225000000000009</c:v>
                </c:pt>
                <c:pt idx="283">
                  <c:v>42.375</c:v>
                </c:pt>
                <c:pt idx="284">
                  <c:v>42.525000000000006</c:v>
                </c:pt>
                <c:pt idx="285">
                  <c:v>42.675000000000004</c:v>
                </c:pt>
                <c:pt idx="286">
                  <c:v>42.825000000000003</c:v>
                </c:pt>
                <c:pt idx="287">
                  <c:v>42.975000000000001</c:v>
                </c:pt>
                <c:pt idx="288">
                  <c:v>43.125000000000007</c:v>
                </c:pt>
                <c:pt idx="289">
                  <c:v>43.275000000000006</c:v>
                </c:pt>
                <c:pt idx="290">
                  <c:v>43.425000000000004</c:v>
                </c:pt>
                <c:pt idx="291">
                  <c:v>43.575000000000003</c:v>
                </c:pt>
                <c:pt idx="292">
                  <c:v>43.725000000000009</c:v>
                </c:pt>
                <c:pt idx="293">
                  <c:v>43.875</c:v>
                </c:pt>
                <c:pt idx="294">
                  <c:v>44.025000000000006</c:v>
                </c:pt>
                <c:pt idx="295">
                  <c:v>44.175000000000004</c:v>
                </c:pt>
                <c:pt idx="296">
                  <c:v>44.325000000000003</c:v>
                </c:pt>
                <c:pt idx="297">
                  <c:v>44.475000000000001</c:v>
                </c:pt>
                <c:pt idx="298">
                  <c:v>44.625000000000007</c:v>
                </c:pt>
                <c:pt idx="299">
                  <c:v>44.775000000000006</c:v>
                </c:pt>
                <c:pt idx="300">
                  <c:v>44.925000000000004</c:v>
                </c:pt>
                <c:pt idx="301">
                  <c:v>45.075000000000003</c:v>
                </c:pt>
                <c:pt idx="302">
                  <c:v>45.225000000000009</c:v>
                </c:pt>
                <c:pt idx="303">
                  <c:v>45.375</c:v>
                </c:pt>
                <c:pt idx="304">
                  <c:v>45.525000000000006</c:v>
                </c:pt>
                <c:pt idx="305">
                  <c:v>45.675000000000004</c:v>
                </c:pt>
                <c:pt idx="306">
                  <c:v>45.825000000000003</c:v>
                </c:pt>
                <c:pt idx="307">
                  <c:v>45.975000000000001</c:v>
                </c:pt>
                <c:pt idx="308">
                  <c:v>46.125000000000007</c:v>
                </c:pt>
                <c:pt idx="309">
                  <c:v>46.275000000000006</c:v>
                </c:pt>
                <c:pt idx="310">
                  <c:v>46.425000000000004</c:v>
                </c:pt>
                <c:pt idx="311">
                  <c:v>46.575000000000003</c:v>
                </c:pt>
                <c:pt idx="312">
                  <c:v>46.725000000000009</c:v>
                </c:pt>
                <c:pt idx="313">
                  <c:v>46.875</c:v>
                </c:pt>
                <c:pt idx="314">
                  <c:v>47.025000000000006</c:v>
                </c:pt>
                <c:pt idx="315">
                  <c:v>47.175000000000004</c:v>
                </c:pt>
                <c:pt idx="316">
                  <c:v>47.325000000000003</c:v>
                </c:pt>
                <c:pt idx="317">
                  <c:v>47.475000000000001</c:v>
                </c:pt>
                <c:pt idx="318">
                  <c:v>47.625000000000007</c:v>
                </c:pt>
                <c:pt idx="319">
                  <c:v>47.775000000000006</c:v>
                </c:pt>
                <c:pt idx="320">
                  <c:v>47.925000000000004</c:v>
                </c:pt>
                <c:pt idx="321">
                  <c:v>48.075000000000003</c:v>
                </c:pt>
                <c:pt idx="322">
                  <c:v>48.225000000000009</c:v>
                </c:pt>
                <c:pt idx="323">
                  <c:v>48.375</c:v>
                </c:pt>
                <c:pt idx="324">
                  <c:v>48.525000000000006</c:v>
                </c:pt>
                <c:pt idx="325">
                  <c:v>48.675000000000004</c:v>
                </c:pt>
                <c:pt idx="326">
                  <c:v>48.825000000000003</c:v>
                </c:pt>
                <c:pt idx="327">
                  <c:v>48.975000000000001</c:v>
                </c:pt>
                <c:pt idx="328">
                  <c:v>49.125000000000007</c:v>
                </c:pt>
                <c:pt idx="329">
                  <c:v>49.275000000000006</c:v>
                </c:pt>
                <c:pt idx="330">
                  <c:v>49.425000000000004</c:v>
                </c:pt>
                <c:pt idx="331">
                  <c:v>49.575000000000003</c:v>
                </c:pt>
                <c:pt idx="332">
                  <c:v>49.725000000000009</c:v>
                </c:pt>
                <c:pt idx="333">
                  <c:v>49.875</c:v>
                </c:pt>
                <c:pt idx="334">
                  <c:v>50.025000000000006</c:v>
                </c:pt>
                <c:pt idx="335">
                  <c:v>50.175000000000004</c:v>
                </c:pt>
                <c:pt idx="336">
                  <c:v>50.325000000000003</c:v>
                </c:pt>
                <c:pt idx="337">
                  <c:v>50.475000000000001</c:v>
                </c:pt>
                <c:pt idx="338">
                  <c:v>50.625000000000007</c:v>
                </c:pt>
                <c:pt idx="339">
                  <c:v>50.775000000000006</c:v>
                </c:pt>
                <c:pt idx="340">
                  <c:v>50.925000000000004</c:v>
                </c:pt>
                <c:pt idx="341">
                  <c:v>51.075000000000003</c:v>
                </c:pt>
                <c:pt idx="342">
                  <c:v>51.225000000000009</c:v>
                </c:pt>
                <c:pt idx="343">
                  <c:v>51.375</c:v>
                </c:pt>
                <c:pt idx="344">
                  <c:v>51.525000000000006</c:v>
                </c:pt>
                <c:pt idx="345">
                  <c:v>51.675000000000004</c:v>
                </c:pt>
                <c:pt idx="346">
                  <c:v>51.825000000000003</c:v>
                </c:pt>
                <c:pt idx="347">
                  <c:v>51.975000000000001</c:v>
                </c:pt>
                <c:pt idx="348">
                  <c:v>52.125000000000007</c:v>
                </c:pt>
                <c:pt idx="349">
                  <c:v>52.275000000000006</c:v>
                </c:pt>
                <c:pt idx="350">
                  <c:v>52.425000000000004</c:v>
                </c:pt>
                <c:pt idx="351">
                  <c:v>52.575000000000003</c:v>
                </c:pt>
                <c:pt idx="352">
                  <c:v>52.725000000000009</c:v>
                </c:pt>
                <c:pt idx="353">
                  <c:v>52.875</c:v>
                </c:pt>
                <c:pt idx="354">
                  <c:v>53.025000000000006</c:v>
                </c:pt>
                <c:pt idx="355">
                  <c:v>53.175000000000004</c:v>
                </c:pt>
                <c:pt idx="356">
                  <c:v>53.325000000000003</c:v>
                </c:pt>
                <c:pt idx="357">
                  <c:v>53.475000000000001</c:v>
                </c:pt>
                <c:pt idx="358">
                  <c:v>53.625000000000007</c:v>
                </c:pt>
                <c:pt idx="359">
                  <c:v>53.775000000000006</c:v>
                </c:pt>
                <c:pt idx="360">
                  <c:v>53.925000000000004</c:v>
                </c:pt>
                <c:pt idx="361">
                  <c:v>54.075000000000003</c:v>
                </c:pt>
                <c:pt idx="362">
                  <c:v>54.225000000000009</c:v>
                </c:pt>
                <c:pt idx="363">
                  <c:v>54.375</c:v>
                </c:pt>
                <c:pt idx="364">
                  <c:v>54.525000000000006</c:v>
                </c:pt>
                <c:pt idx="365">
                  <c:v>54.675000000000004</c:v>
                </c:pt>
                <c:pt idx="366">
                  <c:v>54.825000000000003</c:v>
                </c:pt>
                <c:pt idx="367">
                  <c:v>54.975000000000001</c:v>
                </c:pt>
                <c:pt idx="368">
                  <c:v>55.125000000000007</c:v>
                </c:pt>
                <c:pt idx="369">
                  <c:v>55.275000000000006</c:v>
                </c:pt>
                <c:pt idx="370">
                  <c:v>55.425000000000004</c:v>
                </c:pt>
                <c:pt idx="371">
                  <c:v>55.575000000000003</c:v>
                </c:pt>
                <c:pt idx="372">
                  <c:v>55.725000000000009</c:v>
                </c:pt>
                <c:pt idx="373">
                  <c:v>55.875</c:v>
                </c:pt>
                <c:pt idx="374">
                  <c:v>56.025000000000006</c:v>
                </c:pt>
                <c:pt idx="375">
                  <c:v>56.175000000000004</c:v>
                </c:pt>
                <c:pt idx="376">
                  <c:v>56.325000000000003</c:v>
                </c:pt>
                <c:pt idx="377">
                  <c:v>56.475000000000001</c:v>
                </c:pt>
                <c:pt idx="378">
                  <c:v>56.625000000000007</c:v>
                </c:pt>
                <c:pt idx="379">
                  <c:v>56.775000000000006</c:v>
                </c:pt>
                <c:pt idx="380">
                  <c:v>56.925000000000004</c:v>
                </c:pt>
                <c:pt idx="381">
                  <c:v>57.075000000000003</c:v>
                </c:pt>
                <c:pt idx="382">
                  <c:v>57.225000000000009</c:v>
                </c:pt>
                <c:pt idx="383">
                  <c:v>57.375</c:v>
                </c:pt>
                <c:pt idx="384">
                  <c:v>57.525000000000006</c:v>
                </c:pt>
                <c:pt idx="385">
                  <c:v>57.675000000000004</c:v>
                </c:pt>
                <c:pt idx="386">
                  <c:v>57.825000000000003</c:v>
                </c:pt>
                <c:pt idx="387">
                  <c:v>57.975000000000001</c:v>
                </c:pt>
                <c:pt idx="388">
                  <c:v>58.125000000000007</c:v>
                </c:pt>
                <c:pt idx="389">
                  <c:v>58.275000000000006</c:v>
                </c:pt>
                <c:pt idx="390">
                  <c:v>58.425000000000004</c:v>
                </c:pt>
                <c:pt idx="391">
                  <c:v>58.575000000000003</c:v>
                </c:pt>
                <c:pt idx="392">
                  <c:v>58.725000000000009</c:v>
                </c:pt>
                <c:pt idx="393">
                  <c:v>58.875</c:v>
                </c:pt>
                <c:pt idx="394">
                  <c:v>59.025000000000006</c:v>
                </c:pt>
                <c:pt idx="395">
                  <c:v>59.175000000000004</c:v>
                </c:pt>
                <c:pt idx="396">
                  <c:v>59.325000000000003</c:v>
                </c:pt>
                <c:pt idx="397">
                  <c:v>59.475000000000001</c:v>
                </c:pt>
                <c:pt idx="398">
                  <c:v>59.625000000000007</c:v>
                </c:pt>
                <c:pt idx="399">
                  <c:v>59.775000000000006</c:v>
                </c:pt>
                <c:pt idx="400">
                  <c:v>59.925000000000004</c:v>
                </c:pt>
                <c:pt idx="401">
                  <c:v>60.075000000000003</c:v>
                </c:pt>
                <c:pt idx="402">
                  <c:v>60.225000000000009</c:v>
                </c:pt>
                <c:pt idx="403">
                  <c:v>60.375</c:v>
                </c:pt>
                <c:pt idx="404">
                  <c:v>60.525000000000006</c:v>
                </c:pt>
                <c:pt idx="405">
                  <c:v>60.675000000000004</c:v>
                </c:pt>
                <c:pt idx="406">
                  <c:v>60.825000000000003</c:v>
                </c:pt>
                <c:pt idx="407">
                  <c:v>60.975000000000001</c:v>
                </c:pt>
                <c:pt idx="408">
                  <c:v>61.125000000000007</c:v>
                </c:pt>
                <c:pt idx="409">
                  <c:v>61.275000000000006</c:v>
                </c:pt>
                <c:pt idx="410">
                  <c:v>61.425000000000004</c:v>
                </c:pt>
                <c:pt idx="411">
                  <c:v>61.575000000000003</c:v>
                </c:pt>
                <c:pt idx="412">
                  <c:v>61.725000000000009</c:v>
                </c:pt>
                <c:pt idx="413">
                  <c:v>61.875</c:v>
                </c:pt>
                <c:pt idx="414">
                  <c:v>62.025000000000006</c:v>
                </c:pt>
                <c:pt idx="415">
                  <c:v>62.175000000000004</c:v>
                </c:pt>
                <c:pt idx="416">
                  <c:v>62.325000000000003</c:v>
                </c:pt>
                <c:pt idx="417">
                  <c:v>62.475000000000001</c:v>
                </c:pt>
                <c:pt idx="418">
                  <c:v>62.625000000000007</c:v>
                </c:pt>
                <c:pt idx="419">
                  <c:v>62.775000000000006</c:v>
                </c:pt>
                <c:pt idx="420">
                  <c:v>62.925000000000004</c:v>
                </c:pt>
                <c:pt idx="421">
                  <c:v>63.075000000000003</c:v>
                </c:pt>
                <c:pt idx="422">
                  <c:v>63.225000000000009</c:v>
                </c:pt>
                <c:pt idx="423">
                  <c:v>63.375</c:v>
                </c:pt>
                <c:pt idx="424">
                  <c:v>63.525000000000006</c:v>
                </c:pt>
                <c:pt idx="425">
                  <c:v>63.675000000000004</c:v>
                </c:pt>
                <c:pt idx="426">
                  <c:v>63.825000000000003</c:v>
                </c:pt>
                <c:pt idx="427">
                  <c:v>63.975000000000001</c:v>
                </c:pt>
                <c:pt idx="428">
                  <c:v>64.124999999999986</c:v>
                </c:pt>
                <c:pt idx="429">
                  <c:v>64.274999999999991</c:v>
                </c:pt>
                <c:pt idx="430">
                  <c:v>64.424999999999997</c:v>
                </c:pt>
                <c:pt idx="431">
                  <c:v>64.574999999999989</c:v>
                </c:pt>
                <c:pt idx="432">
                  <c:v>64.724999999999994</c:v>
                </c:pt>
                <c:pt idx="433">
                  <c:v>64.874999999999986</c:v>
                </c:pt>
                <c:pt idx="434">
                  <c:v>65.024999999999991</c:v>
                </c:pt>
                <c:pt idx="435">
                  <c:v>65.174999999999983</c:v>
                </c:pt>
                <c:pt idx="436">
                  <c:v>65.324999999999989</c:v>
                </c:pt>
                <c:pt idx="437">
                  <c:v>65.474999999999994</c:v>
                </c:pt>
                <c:pt idx="438">
                  <c:v>65.624999999999986</c:v>
                </c:pt>
                <c:pt idx="439">
                  <c:v>65.774999999999991</c:v>
                </c:pt>
                <c:pt idx="440">
                  <c:v>65.924999999999997</c:v>
                </c:pt>
                <c:pt idx="441">
                  <c:v>66.074999999999989</c:v>
                </c:pt>
                <c:pt idx="442">
                  <c:v>66.224999999999994</c:v>
                </c:pt>
                <c:pt idx="443">
                  <c:v>66.374999999999986</c:v>
                </c:pt>
                <c:pt idx="444">
                  <c:v>66.524999999999991</c:v>
                </c:pt>
                <c:pt idx="445">
                  <c:v>66.674999999999983</c:v>
                </c:pt>
                <c:pt idx="446">
                  <c:v>66.824999999999989</c:v>
                </c:pt>
                <c:pt idx="447">
                  <c:v>66.974999999999994</c:v>
                </c:pt>
                <c:pt idx="448">
                  <c:v>67.124999999999986</c:v>
                </c:pt>
                <c:pt idx="449">
                  <c:v>67.274999999999991</c:v>
                </c:pt>
                <c:pt idx="450">
                  <c:v>67.424999999999997</c:v>
                </c:pt>
                <c:pt idx="451">
                  <c:v>67.574999999999989</c:v>
                </c:pt>
                <c:pt idx="452">
                  <c:v>67.724999999999994</c:v>
                </c:pt>
                <c:pt idx="453">
                  <c:v>67.874999999999986</c:v>
                </c:pt>
                <c:pt idx="454">
                  <c:v>68.024999999999991</c:v>
                </c:pt>
                <c:pt idx="455">
                  <c:v>68.174999999999983</c:v>
                </c:pt>
                <c:pt idx="456">
                  <c:v>68.324999999999989</c:v>
                </c:pt>
                <c:pt idx="457">
                  <c:v>68.474999999999994</c:v>
                </c:pt>
                <c:pt idx="458">
                  <c:v>68.624999999999986</c:v>
                </c:pt>
                <c:pt idx="459">
                  <c:v>68.774999999999991</c:v>
                </c:pt>
                <c:pt idx="460">
                  <c:v>68.924999999999997</c:v>
                </c:pt>
                <c:pt idx="461">
                  <c:v>69.074999999999989</c:v>
                </c:pt>
                <c:pt idx="462">
                  <c:v>69.224999999999994</c:v>
                </c:pt>
                <c:pt idx="463">
                  <c:v>69.374999999999986</c:v>
                </c:pt>
                <c:pt idx="464">
                  <c:v>69.524999999999991</c:v>
                </c:pt>
                <c:pt idx="465">
                  <c:v>69.674999999999983</c:v>
                </c:pt>
                <c:pt idx="466">
                  <c:v>69.824999999999989</c:v>
                </c:pt>
                <c:pt idx="467">
                  <c:v>69.974999999999994</c:v>
                </c:pt>
                <c:pt idx="468">
                  <c:v>70.124999999999986</c:v>
                </c:pt>
                <c:pt idx="469">
                  <c:v>70.274999999999991</c:v>
                </c:pt>
                <c:pt idx="470">
                  <c:v>70.424999999999997</c:v>
                </c:pt>
                <c:pt idx="471">
                  <c:v>70.574999999999989</c:v>
                </c:pt>
                <c:pt idx="472">
                  <c:v>70.724999999999994</c:v>
                </c:pt>
                <c:pt idx="473">
                  <c:v>70.874999999999986</c:v>
                </c:pt>
                <c:pt idx="474">
                  <c:v>71.024999999999991</c:v>
                </c:pt>
                <c:pt idx="475">
                  <c:v>71.174999999999983</c:v>
                </c:pt>
                <c:pt idx="476">
                  <c:v>71.324999999999989</c:v>
                </c:pt>
                <c:pt idx="477">
                  <c:v>71.474999999999994</c:v>
                </c:pt>
                <c:pt idx="478">
                  <c:v>71.624999999999986</c:v>
                </c:pt>
                <c:pt idx="479">
                  <c:v>71.774999999999991</c:v>
                </c:pt>
                <c:pt idx="480">
                  <c:v>71.924999999999997</c:v>
                </c:pt>
                <c:pt idx="481">
                  <c:v>72.074999999999989</c:v>
                </c:pt>
                <c:pt idx="482">
                  <c:v>72.224999999999994</c:v>
                </c:pt>
                <c:pt idx="483">
                  <c:v>72.374999999999986</c:v>
                </c:pt>
                <c:pt idx="484">
                  <c:v>72.524999999999991</c:v>
                </c:pt>
                <c:pt idx="485">
                  <c:v>72.674999999999983</c:v>
                </c:pt>
                <c:pt idx="486">
                  <c:v>72.824999999999989</c:v>
                </c:pt>
                <c:pt idx="487">
                  <c:v>72.974999999999994</c:v>
                </c:pt>
                <c:pt idx="488">
                  <c:v>73.124999999999986</c:v>
                </c:pt>
                <c:pt idx="489">
                  <c:v>73.274999999999991</c:v>
                </c:pt>
                <c:pt idx="490">
                  <c:v>73.424999999999997</c:v>
                </c:pt>
                <c:pt idx="491">
                  <c:v>73.574999999999989</c:v>
                </c:pt>
                <c:pt idx="492">
                  <c:v>73.724999999999994</c:v>
                </c:pt>
                <c:pt idx="493">
                  <c:v>73.874999999999986</c:v>
                </c:pt>
                <c:pt idx="494">
                  <c:v>74.024999999999991</c:v>
                </c:pt>
                <c:pt idx="495">
                  <c:v>74.174999999999983</c:v>
                </c:pt>
                <c:pt idx="496">
                  <c:v>74.324999999999989</c:v>
                </c:pt>
                <c:pt idx="497">
                  <c:v>74.474999999999994</c:v>
                </c:pt>
                <c:pt idx="498">
                  <c:v>74.624999999999986</c:v>
                </c:pt>
                <c:pt idx="499">
                  <c:v>74.774999999999991</c:v>
                </c:pt>
                <c:pt idx="500">
                  <c:v>74.924999999999997</c:v>
                </c:pt>
                <c:pt idx="501">
                  <c:v>75.074999999999989</c:v>
                </c:pt>
                <c:pt idx="502">
                  <c:v>75.224999999999994</c:v>
                </c:pt>
                <c:pt idx="503">
                  <c:v>75.374999999999986</c:v>
                </c:pt>
                <c:pt idx="504">
                  <c:v>75.524999999999991</c:v>
                </c:pt>
                <c:pt idx="505">
                  <c:v>75.674999999999983</c:v>
                </c:pt>
                <c:pt idx="506">
                  <c:v>75.824999999999989</c:v>
                </c:pt>
                <c:pt idx="507">
                  <c:v>75.974999999999994</c:v>
                </c:pt>
                <c:pt idx="508">
                  <c:v>76.124999999999986</c:v>
                </c:pt>
                <c:pt idx="509">
                  <c:v>76.274999999999991</c:v>
                </c:pt>
                <c:pt idx="510">
                  <c:v>76.424999999999997</c:v>
                </c:pt>
                <c:pt idx="511">
                  <c:v>76.574999999999989</c:v>
                </c:pt>
                <c:pt idx="512">
                  <c:v>76.724999999999994</c:v>
                </c:pt>
                <c:pt idx="513">
                  <c:v>76.874999999999986</c:v>
                </c:pt>
                <c:pt idx="514">
                  <c:v>77.024999999999991</c:v>
                </c:pt>
                <c:pt idx="515">
                  <c:v>77.174999999999983</c:v>
                </c:pt>
                <c:pt idx="516">
                  <c:v>77.324999999999989</c:v>
                </c:pt>
                <c:pt idx="517">
                  <c:v>77.474999999999994</c:v>
                </c:pt>
                <c:pt idx="518">
                  <c:v>77.624999999999986</c:v>
                </c:pt>
                <c:pt idx="519">
                  <c:v>77.774999999999991</c:v>
                </c:pt>
                <c:pt idx="520">
                  <c:v>77.924999999999997</c:v>
                </c:pt>
                <c:pt idx="521">
                  <c:v>78.074999999999989</c:v>
                </c:pt>
                <c:pt idx="522">
                  <c:v>78.224999999999994</c:v>
                </c:pt>
                <c:pt idx="523">
                  <c:v>78.374999999999986</c:v>
                </c:pt>
                <c:pt idx="524">
                  <c:v>78.524999999999991</c:v>
                </c:pt>
                <c:pt idx="525">
                  <c:v>78.674999999999983</c:v>
                </c:pt>
                <c:pt idx="526">
                  <c:v>78.824999999999989</c:v>
                </c:pt>
                <c:pt idx="527">
                  <c:v>78.974999999999994</c:v>
                </c:pt>
                <c:pt idx="528">
                  <c:v>79.124999999999986</c:v>
                </c:pt>
                <c:pt idx="529">
                  <c:v>79.274999999999991</c:v>
                </c:pt>
                <c:pt idx="530">
                  <c:v>79.424999999999997</c:v>
                </c:pt>
                <c:pt idx="531">
                  <c:v>79.574999999999989</c:v>
                </c:pt>
                <c:pt idx="532">
                  <c:v>79.724999999999994</c:v>
                </c:pt>
                <c:pt idx="533">
                  <c:v>79.874999999999986</c:v>
                </c:pt>
                <c:pt idx="534">
                  <c:v>80.024999999999991</c:v>
                </c:pt>
                <c:pt idx="535">
                  <c:v>80.174999999999983</c:v>
                </c:pt>
                <c:pt idx="536">
                  <c:v>80.324999999999989</c:v>
                </c:pt>
                <c:pt idx="537">
                  <c:v>80.474999999999994</c:v>
                </c:pt>
                <c:pt idx="538">
                  <c:v>80.624999999999986</c:v>
                </c:pt>
                <c:pt idx="539">
                  <c:v>80.774999999999991</c:v>
                </c:pt>
                <c:pt idx="540">
                  <c:v>80.924999999999997</c:v>
                </c:pt>
                <c:pt idx="541">
                  <c:v>81.074999999999989</c:v>
                </c:pt>
                <c:pt idx="542">
                  <c:v>81.224999999999994</c:v>
                </c:pt>
                <c:pt idx="543">
                  <c:v>81.374999999999986</c:v>
                </c:pt>
                <c:pt idx="544">
                  <c:v>81.524999999999991</c:v>
                </c:pt>
                <c:pt idx="545">
                  <c:v>81.674999999999983</c:v>
                </c:pt>
                <c:pt idx="546">
                  <c:v>81.824999999999989</c:v>
                </c:pt>
                <c:pt idx="547">
                  <c:v>81.974999999999994</c:v>
                </c:pt>
                <c:pt idx="548">
                  <c:v>82.124999999999986</c:v>
                </c:pt>
                <c:pt idx="549">
                  <c:v>82.274999999999991</c:v>
                </c:pt>
                <c:pt idx="550">
                  <c:v>82.424999999999997</c:v>
                </c:pt>
                <c:pt idx="551">
                  <c:v>82.574999999999989</c:v>
                </c:pt>
                <c:pt idx="552">
                  <c:v>82.724999999999994</c:v>
                </c:pt>
                <c:pt idx="553">
                  <c:v>82.874999999999986</c:v>
                </c:pt>
                <c:pt idx="554">
                  <c:v>83.024999999999991</c:v>
                </c:pt>
                <c:pt idx="555">
                  <c:v>83.174999999999983</c:v>
                </c:pt>
                <c:pt idx="556">
                  <c:v>83.324999999999989</c:v>
                </c:pt>
                <c:pt idx="557">
                  <c:v>83.474999999999994</c:v>
                </c:pt>
                <c:pt idx="558">
                  <c:v>83.624999999999986</c:v>
                </c:pt>
                <c:pt idx="559">
                  <c:v>83.774999999999991</c:v>
                </c:pt>
                <c:pt idx="560">
                  <c:v>83.924999999999997</c:v>
                </c:pt>
                <c:pt idx="561">
                  <c:v>84.074999999999989</c:v>
                </c:pt>
                <c:pt idx="562">
                  <c:v>84.224999999999994</c:v>
                </c:pt>
                <c:pt idx="563">
                  <c:v>84.374999999999986</c:v>
                </c:pt>
                <c:pt idx="564">
                  <c:v>84.524999999999991</c:v>
                </c:pt>
                <c:pt idx="565">
                  <c:v>84.674999999999983</c:v>
                </c:pt>
                <c:pt idx="566">
                  <c:v>84.824999999999989</c:v>
                </c:pt>
                <c:pt idx="567">
                  <c:v>84.974999999999994</c:v>
                </c:pt>
                <c:pt idx="568">
                  <c:v>85.124999999999986</c:v>
                </c:pt>
                <c:pt idx="569">
                  <c:v>85.274999999999991</c:v>
                </c:pt>
                <c:pt idx="570">
                  <c:v>85.424999999999997</c:v>
                </c:pt>
                <c:pt idx="571">
                  <c:v>85.574999999999989</c:v>
                </c:pt>
                <c:pt idx="572">
                  <c:v>85.724999999999994</c:v>
                </c:pt>
                <c:pt idx="573">
                  <c:v>85.874999999999986</c:v>
                </c:pt>
                <c:pt idx="574">
                  <c:v>86.024999999999991</c:v>
                </c:pt>
                <c:pt idx="575">
                  <c:v>86.174999999999983</c:v>
                </c:pt>
                <c:pt idx="576">
                  <c:v>86.324999999999989</c:v>
                </c:pt>
                <c:pt idx="577">
                  <c:v>86.474999999999994</c:v>
                </c:pt>
                <c:pt idx="578">
                  <c:v>86.624999999999986</c:v>
                </c:pt>
                <c:pt idx="579">
                  <c:v>86.774999999999991</c:v>
                </c:pt>
                <c:pt idx="580">
                  <c:v>86.924999999999997</c:v>
                </c:pt>
                <c:pt idx="581">
                  <c:v>87.074999999999989</c:v>
                </c:pt>
                <c:pt idx="582">
                  <c:v>87.224999999999994</c:v>
                </c:pt>
                <c:pt idx="583">
                  <c:v>87.374999999999986</c:v>
                </c:pt>
                <c:pt idx="584">
                  <c:v>87.524999999999991</c:v>
                </c:pt>
                <c:pt idx="585">
                  <c:v>87.674999999999983</c:v>
                </c:pt>
                <c:pt idx="586">
                  <c:v>87.824999999999989</c:v>
                </c:pt>
                <c:pt idx="587">
                  <c:v>87.974999999999994</c:v>
                </c:pt>
                <c:pt idx="588">
                  <c:v>88.124999999999986</c:v>
                </c:pt>
                <c:pt idx="589">
                  <c:v>88.274999999999991</c:v>
                </c:pt>
                <c:pt idx="590">
                  <c:v>88.424999999999997</c:v>
                </c:pt>
                <c:pt idx="591">
                  <c:v>88.574999999999989</c:v>
                </c:pt>
                <c:pt idx="592">
                  <c:v>88.724999999999994</c:v>
                </c:pt>
                <c:pt idx="593">
                  <c:v>88.874999999999986</c:v>
                </c:pt>
                <c:pt idx="594">
                  <c:v>89.024999999999991</c:v>
                </c:pt>
                <c:pt idx="595">
                  <c:v>89.174999999999983</c:v>
                </c:pt>
                <c:pt idx="596">
                  <c:v>89.324999999999989</c:v>
                </c:pt>
                <c:pt idx="597">
                  <c:v>89.474999999999994</c:v>
                </c:pt>
                <c:pt idx="598">
                  <c:v>89.624999999999986</c:v>
                </c:pt>
                <c:pt idx="599">
                  <c:v>89.774999999999991</c:v>
                </c:pt>
                <c:pt idx="600">
                  <c:v>89.924999999999997</c:v>
                </c:pt>
                <c:pt idx="601">
                  <c:v>90.074999999999989</c:v>
                </c:pt>
                <c:pt idx="602">
                  <c:v>90.224999999999994</c:v>
                </c:pt>
                <c:pt idx="603">
                  <c:v>90.374999999999986</c:v>
                </c:pt>
                <c:pt idx="604">
                  <c:v>90.524999999999991</c:v>
                </c:pt>
                <c:pt idx="605">
                  <c:v>90.674999999999983</c:v>
                </c:pt>
                <c:pt idx="606">
                  <c:v>90.824999999999989</c:v>
                </c:pt>
                <c:pt idx="607">
                  <c:v>90.974999999999994</c:v>
                </c:pt>
                <c:pt idx="608">
                  <c:v>91.124999999999986</c:v>
                </c:pt>
                <c:pt idx="609">
                  <c:v>91.274999999999991</c:v>
                </c:pt>
                <c:pt idx="610">
                  <c:v>91.424999999999997</c:v>
                </c:pt>
                <c:pt idx="611">
                  <c:v>91.574999999999989</c:v>
                </c:pt>
                <c:pt idx="612">
                  <c:v>91.724999999999994</c:v>
                </c:pt>
                <c:pt idx="613">
                  <c:v>91.874999999999986</c:v>
                </c:pt>
                <c:pt idx="614">
                  <c:v>92.024999999999991</c:v>
                </c:pt>
                <c:pt idx="615">
                  <c:v>92.174999999999983</c:v>
                </c:pt>
                <c:pt idx="616">
                  <c:v>92.324999999999989</c:v>
                </c:pt>
                <c:pt idx="617">
                  <c:v>92.474999999999994</c:v>
                </c:pt>
                <c:pt idx="618">
                  <c:v>92.624999999999986</c:v>
                </c:pt>
                <c:pt idx="619">
                  <c:v>92.774999999999991</c:v>
                </c:pt>
                <c:pt idx="620">
                  <c:v>92.924999999999997</c:v>
                </c:pt>
                <c:pt idx="621">
                  <c:v>93.074999999999989</c:v>
                </c:pt>
                <c:pt idx="622">
                  <c:v>93.224999999999994</c:v>
                </c:pt>
                <c:pt idx="623">
                  <c:v>93.374999999999986</c:v>
                </c:pt>
                <c:pt idx="624">
                  <c:v>93.524999999999991</c:v>
                </c:pt>
                <c:pt idx="625">
                  <c:v>93.674999999999983</c:v>
                </c:pt>
                <c:pt idx="626">
                  <c:v>93.824999999999989</c:v>
                </c:pt>
                <c:pt idx="627">
                  <c:v>93.974999999999994</c:v>
                </c:pt>
                <c:pt idx="628">
                  <c:v>94.124999999999986</c:v>
                </c:pt>
                <c:pt idx="629">
                  <c:v>94.274999999999991</c:v>
                </c:pt>
                <c:pt idx="630">
                  <c:v>94.424999999999997</c:v>
                </c:pt>
                <c:pt idx="631">
                  <c:v>94.574999999999989</c:v>
                </c:pt>
                <c:pt idx="632">
                  <c:v>94.724999999999994</c:v>
                </c:pt>
                <c:pt idx="633">
                  <c:v>94.874999999999986</c:v>
                </c:pt>
                <c:pt idx="634">
                  <c:v>95.024999999999991</c:v>
                </c:pt>
                <c:pt idx="635">
                  <c:v>95.174999999999983</c:v>
                </c:pt>
                <c:pt idx="636">
                  <c:v>95.324999999999989</c:v>
                </c:pt>
                <c:pt idx="637">
                  <c:v>95.474999999999994</c:v>
                </c:pt>
                <c:pt idx="638">
                  <c:v>95.624999999999986</c:v>
                </c:pt>
                <c:pt idx="639">
                  <c:v>95.774999999999991</c:v>
                </c:pt>
                <c:pt idx="640">
                  <c:v>95.924999999999997</c:v>
                </c:pt>
                <c:pt idx="641">
                  <c:v>96.074999999999989</c:v>
                </c:pt>
                <c:pt idx="642">
                  <c:v>96.224999999999994</c:v>
                </c:pt>
                <c:pt idx="643">
                  <c:v>96.374999999999986</c:v>
                </c:pt>
                <c:pt idx="644">
                  <c:v>96.524999999999991</c:v>
                </c:pt>
                <c:pt idx="645">
                  <c:v>96.674999999999983</c:v>
                </c:pt>
                <c:pt idx="646">
                  <c:v>96.824999999999989</c:v>
                </c:pt>
                <c:pt idx="647">
                  <c:v>96.974999999999994</c:v>
                </c:pt>
                <c:pt idx="648">
                  <c:v>97.124999999999986</c:v>
                </c:pt>
                <c:pt idx="649">
                  <c:v>97.274999999999991</c:v>
                </c:pt>
                <c:pt idx="650">
                  <c:v>97.424999999999997</c:v>
                </c:pt>
                <c:pt idx="651">
                  <c:v>97.574999999999989</c:v>
                </c:pt>
                <c:pt idx="652">
                  <c:v>97.724999999999994</c:v>
                </c:pt>
                <c:pt idx="653">
                  <c:v>97.874999999999986</c:v>
                </c:pt>
                <c:pt idx="654">
                  <c:v>98.024999999999991</c:v>
                </c:pt>
                <c:pt idx="655">
                  <c:v>98.174999999999983</c:v>
                </c:pt>
                <c:pt idx="656">
                  <c:v>98.324999999999989</c:v>
                </c:pt>
                <c:pt idx="657">
                  <c:v>98.474999999999994</c:v>
                </c:pt>
                <c:pt idx="658">
                  <c:v>98.624999999999986</c:v>
                </c:pt>
                <c:pt idx="659">
                  <c:v>98.774999999999991</c:v>
                </c:pt>
                <c:pt idx="660">
                  <c:v>98.924999999999997</c:v>
                </c:pt>
                <c:pt idx="661">
                  <c:v>99.074999999999989</c:v>
                </c:pt>
                <c:pt idx="662">
                  <c:v>99.224999999999994</c:v>
                </c:pt>
                <c:pt idx="663">
                  <c:v>99.374999999999986</c:v>
                </c:pt>
                <c:pt idx="664">
                  <c:v>99.524999999999991</c:v>
                </c:pt>
                <c:pt idx="665">
                  <c:v>99.674999999999983</c:v>
                </c:pt>
                <c:pt idx="666">
                  <c:v>99.824999999999989</c:v>
                </c:pt>
                <c:pt idx="667">
                  <c:v>99.974999999999994</c:v>
                </c:pt>
                <c:pt idx="668">
                  <c:v>100.12499999999999</c:v>
                </c:pt>
                <c:pt idx="669">
                  <c:v>100.27500000000001</c:v>
                </c:pt>
                <c:pt idx="670">
                  <c:v>100.425</c:v>
                </c:pt>
                <c:pt idx="671">
                  <c:v>100.57499999999999</c:v>
                </c:pt>
                <c:pt idx="672">
                  <c:v>100.72499999999999</c:v>
                </c:pt>
                <c:pt idx="673">
                  <c:v>100.87499999999999</c:v>
                </c:pt>
                <c:pt idx="674">
                  <c:v>101.02500000000001</c:v>
                </c:pt>
                <c:pt idx="675">
                  <c:v>101.17499999999998</c:v>
                </c:pt>
                <c:pt idx="676">
                  <c:v>101.32499999999999</c:v>
                </c:pt>
                <c:pt idx="677">
                  <c:v>101.47499999999999</c:v>
                </c:pt>
                <c:pt idx="678">
                  <c:v>101.62499999999999</c:v>
                </c:pt>
                <c:pt idx="679">
                  <c:v>101.77500000000001</c:v>
                </c:pt>
                <c:pt idx="680">
                  <c:v>101.925</c:v>
                </c:pt>
                <c:pt idx="681">
                  <c:v>102.07499999999999</c:v>
                </c:pt>
                <c:pt idx="682">
                  <c:v>102.22499999999999</c:v>
                </c:pt>
                <c:pt idx="683">
                  <c:v>102.37499999999999</c:v>
                </c:pt>
                <c:pt idx="684">
                  <c:v>102.52500000000001</c:v>
                </c:pt>
                <c:pt idx="685">
                  <c:v>102.67499999999998</c:v>
                </c:pt>
                <c:pt idx="686">
                  <c:v>102.82499999999999</c:v>
                </c:pt>
                <c:pt idx="687">
                  <c:v>102.97499999999999</c:v>
                </c:pt>
                <c:pt idx="688">
                  <c:v>103.12499999999999</c:v>
                </c:pt>
                <c:pt idx="689">
                  <c:v>103.27500000000001</c:v>
                </c:pt>
                <c:pt idx="690">
                  <c:v>103.425</c:v>
                </c:pt>
                <c:pt idx="691">
                  <c:v>103.57499999999999</c:v>
                </c:pt>
                <c:pt idx="692">
                  <c:v>103.72499999999999</c:v>
                </c:pt>
                <c:pt idx="693">
                  <c:v>103.87499999999999</c:v>
                </c:pt>
                <c:pt idx="694">
                  <c:v>104.02500000000001</c:v>
                </c:pt>
                <c:pt idx="695">
                  <c:v>104.17499999999998</c:v>
                </c:pt>
                <c:pt idx="696">
                  <c:v>104.32499999999999</c:v>
                </c:pt>
                <c:pt idx="697">
                  <c:v>104.47499999999999</c:v>
                </c:pt>
                <c:pt idx="698">
                  <c:v>104.62499999999999</c:v>
                </c:pt>
                <c:pt idx="699">
                  <c:v>104.77500000000001</c:v>
                </c:pt>
                <c:pt idx="700">
                  <c:v>104.925</c:v>
                </c:pt>
                <c:pt idx="701">
                  <c:v>105.07499999999999</c:v>
                </c:pt>
                <c:pt idx="702">
                  <c:v>105.22499999999999</c:v>
                </c:pt>
                <c:pt idx="703">
                  <c:v>105.37499999999999</c:v>
                </c:pt>
                <c:pt idx="704">
                  <c:v>105.52500000000001</c:v>
                </c:pt>
                <c:pt idx="705">
                  <c:v>105.67499999999998</c:v>
                </c:pt>
                <c:pt idx="706">
                  <c:v>105.82499999999999</c:v>
                </c:pt>
                <c:pt idx="707">
                  <c:v>105.97499999999999</c:v>
                </c:pt>
                <c:pt idx="708">
                  <c:v>106.12499999999999</c:v>
                </c:pt>
                <c:pt idx="709">
                  <c:v>106.27500000000001</c:v>
                </c:pt>
                <c:pt idx="710">
                  <c:v>106.425</c:v>
                </c:pt>
                <c:pt idx="711">
                  <c:v>106.57499999999999</c:v>
                </c:pt>
                <c:pt idx="712">
                  <c:v>106.72499999999999</c:v>
                </c:pt>
                <c:pt idx="713">
                  <c:v>106.87499999999999</c:v>
                </c:pt>
                <c:pt idx="714">
                  <c:v>107.02500000000001</c:v>
                </c:pt>
                <c:pt idx="715">
                  <c:v>107.17499999999998</c:v>
                </c:pt>
                <c:pt idx="716">
                  <c:v>107.32499999999999</c:v>
                </c:pt>
                <c:pt idx="717">
                  <c:v>107.47499999999999</c:v>
                </c:pt>
                <c:pt idx="718">
                  <c:v>107.62499999999999</c:v>
                </c:pt>
                <c:pt idx="719">
                  <c:v>107.77500000000001</c:v>
                </c:pt>
                <c:pt idx="720">
                  <c:v>107.925</c:v>
                </c:pt>
                <c:pt idx="721">
                  <c:v>108.07499999999999</c:v>
                </c:pt>
                <c:pt idx="722">
                  <c:v>108.22499999999999</c:v>
                </c:pt>
                <c:pt idx="723">
                  <c:v>108.37499999999999</c:v>
                </c:pt>
                <c:pt idx="724">
                  <c:v>108.52500000000001</c:v>
                </c:pt>
                <c:pt idx="725">
                  <c:v>108.67499999999998</c:v>
                </c:pt>
                <c:pt idx="726">
                  <c:v>108.82499999999999</c:v>
                </c:pt>
                <c:pt idx="727">
                  <c:v>108.97499999999999</c:v>
                </c:pt>
                <c:pt idx="728">
                  <c:v>109.12499999999999</c:v>
                </c:pt>
                <c:pt idx="729">
                  <c:v>109.27500000000001</c:v>
                </c:pt>
                <c:pt idx="730">
                  <c:v>109.425</c:v>
                </c:pt>
                <c:pt idx="731">
                  <c:v>109.57499999999999</c:v>
                </c:pt>
                <c:pt idx="732">
                  <c:v>109.72499999999999</c:v>
                </c:pt>
                <c:pt idx="733">
                  <c:v>109.87499999999999</c:v>
                </c:pt>
                <c:pt idx="734">
                  <c:v>110.02500000000001</c:v>
                </c:pt>
                <c:pt idx="735">
                  <c:v>110.17499999999998</c:v>
                </c:pt>
                <c:pt idx="736">
                  <c:v>110.32499999999999</c:v>
                </c:pt>
                <c:pt idx="737">
                  <c:v>110.47499999999999</c:v>
                </c:pt>
                <c:pt idx="738">
                  <c:v>110.62499999999999</c:v>
                </c:pt>
                <c:pt idx="739">
                  <c:v>110.77500000000001</c:v>
                </c:pt>
                <c:pt idx="740">
                  <c:v>110.925</c:v>
                </c:pt>
                <c:pt idx="741">
                  <c:v>111.07499999999999</c:v>
                </c:pt>
                <c:pt idx="742">
                  <c:v>111.22499999999999</c:v>
                </c:pt>
                <c:pt idx="743">
                  <c:v>111.37499999999999</c:v>
                </c:pt>
                <c:pt idx="744">
                  <c:v>111.52500000000001</c:v>
                </c:pt>
                <c:pt idx="745">
                  <c:v>111.67499999999998</c:v>
                </c:pt>
                <c:pt idx="746">
                  <c:v>111.82499999999999</c:v>
                </c:pt>
                <c:pt idx="747">
                  <c:v>111.97499999999999</c:v>
                </c:pt>
                <c:pt idx="748">
                  <c:v>112.12499999999999</c:v>
                </c:pt>
                <c:pt idx="749">
                  <c:v>112.27500000000001</c:v>
                </c:pt>
                <c:pt idx="750">
                  <c:v>112.425</c:v>
                </c:pt>
                <c:pt idx="751">
                  <c:v>112.57499999999999</c:v>
                </c:pt>
                <c:pt idx="752">
                  <c:v>112.72499999999999</c:v>
                </c:pt>
                <c:pt idx="753">
                  <c:v>112.87499999999999</c:v>
                </c:pt>
                <c:pt idx="754">
                  <c:v>113.02500000000001</c:v>
                </c:pt>
                <c:pt idx="755">
                  <c:v>113.17499999999998</c:v>
                </c:pt>
                <c:pt idx="756">
                  <c:v>113.32499999999999</c:v>
                </c:pt>
                <c:pt idx="757">
                  <c:v>113.47499999999999</c:v>
                </c:pt>
                <c:pt idx="758">
                  <c:v>113.62499999999999</c:v>
                </c:pt>
                <c:pt idx="759">
                  <c:v>113.77500000000001</c:v>
                </c:pt>
                <c:pt idx="760">
                  <c:v>113.925</c:v>
                </c:pt>
                <c:pt idx="761">
                  <c:v>114.07499999999999</c:v>
                </c:pt>
                <c:pt idx="762">
                  <c:v>114.22499999999999</c:v>
                </c:pt>
                <c:pt idx="763">
                  <c:v>114.37499999999999</c:v>
                </c:pt>
                <c:pt idx="764">
                  <c:v>114.52500000000001</c:v>
                </c:pt>
                <c:pt idx="765">
                  <c:v>114.67499999999998</c:v>
                </c:pt>
                <c:pt idx="766">
                  <c:v>114.82499999999999</c:v>
                </c:pt>
                <c:pt idx="767">
                  <c:v>114.97499999999999</c:v>
                </c:pt>
                <c:pt idx="768">
                  <c:v>115.12499999999999</c:v>
                </c:pt>
                <c:pt idx="769">
                  <c:v>115.27500000000001</c:v>
                </c:pt>
                <c:pt idx="770">
                  <c:v>115.425</c:v>
                </c:pt>
                <c:pt idx="771">
                  <c:v>115.57499999999999</c:v>
                </c:pt>
                <c:pt idx="772">
                  <c:v>115.72499999999999</c:v>
                </c:pt>
                <c:pt idx="773">
                  <c:v>115.87499999999999</c:v>
                </c:pt>
                <c:pt idx="774">
                  <c:v>116.02500000000001</c:v>
                </c:pt>
                <c:pt idx="775">
                  <c:v>116.17499999999998</c:v>
                </c:pt>
                <c:pt idx="776">
                  <c:v>116.32499999999999</c:v>
                </c:pt>
                <c:pt idx="777">
                  <c:v>116.47499999999999</c:v>
                </c:pt>
                <c:pt idx="778">
                  <c:v>116.62499999999999</c:v>
                </c:pt>
                <c:pt idx="779">
                  <c:v>116.77500000000001</c:v>
                </c:pt>
                <c:pt idx="780">
                  <c:v>116.925</c:v>
                </c:pt>
                <c:pt idx="781">
                  <c:v>117.07499999999999</c:v>
                </c:pt>
                <c:pt idx="782">
                  <c:v>117.22499999999999</c:v>
                </c:pt>
                <c:pt idx="783">
                  <c:v>117.37499999999999</c:v>
                </c:pt>
                <c:pt idx="784">
                  <c:v>117.52500000000001</c:v>
                </c:pt>
                <c:pt idx="785">
                  <c:v>117.67499999999998</c:v>
                </c:pt>
                <c:pt idx="786">
                  <c:v>117.82499999999999</c:v>
                </c:pt>
                <c:pt idx="787">
                  <c:v>117.97499999999999</c:v>
                </c:pt>
                <c:pt idx="788">
                  <c:v>118.12499999999999</c:v>
                </c:pt>
                <c:pt idx="789">
                  <c:v>118.27500000000001</c:v>
                </c:pt>
                <c:pt idx="790">
                  <c:v>118.425</c:v>
                </c:pt>
                <c:pt idx="791">
                  <c:v>118.57499999999999</c:v>
                </c:pt>
                <c:pt idx="792">
                  <c:v>118.72499999999999</c:v>
                </c:pt>
                <c:pt idx="793">
                  <c:v>118.87499999999999</c:v>
                </c:pt>
                <c:pt idx="794">
                  <c:v>119.02500000000001</c:v>
                </c:pt>
                <c:pt idx="795">
                  <c:v>119.17499999999998</c:v>
                </c:pt>
                <c:pt idx="796">
                  <c:v>119.32499999999999</c:v>
                </c:pt>
                <c:pt idx="797">
                  <c:v>119.47499999999999</c:v>
                </c:pt>
                <c:pt idx="798">
                  <c:v>119.62499999999999</c:v>
                </c:pt>
                <c:pt idx="799">
                  <c:v>119.77500000000001</c:v>
                </c:pt>
                <c:pt idx="800">
                  <c:v>119.925</c:v>
                </c:pt>
                <c:pt idx="801">
                  <c:v>120.07499999999999</c:v>
                </c:pt>
                <c:pt idx="802">
                  <c:v>120.22499999999999</c:v>
                </c:pt>
                <c:pt idx="803">
                  <c:v>120.37499999999999</c:v>
                </c:pt>
                <c:pt idx="804">
                  <c:v>120.52500000000001</c:v>
                </c:pt>
                <c:pt idx="805">
                  <c:v>120.67499999999998</c:v>
                </c:pt>
                <c:pt idx="806">
                  <c:v>120.82499999999999</c:v>
                </c:pt>
                <c:pt idx="807">
                  <c:v>120.97499999999999</c:v>
                </c:pt>
                <c:pt idx="808">
                  <c:v>121.12499999999999</c:v>
                </c:pt>
                <c:pt idx="809">
                  <c:v>121.27500000000001</c:v>
                </c:pt>
                <c:pt idx="810">
                  <c:v>121.425</c:v>
                </c:pt>
                <c:pt idx="811">
                  <c:v>121.57499999999999</c:v>
                </c:pt>
                <c:pt idx="812">
                  <c:v>121.72499999999999</c:v>
                </c:pt>
                <c:pt idx="813">
                  <c:v>121.87499999999999</c:v>
                </c:pt>
                <c:pt idx="814">
                  <c:v>122.02500000000001</c:v>
                </c:pt>
                <c:pt idx="815">
                  <c:v>122.17499999999998</c:v>
                </c:pt>
                <c:pt idx="816">
                  <c:v>122.32499999999999</c:v>
                </c:pt>
                <c:pt idx="817">
                  <c:v>122.47499999999999</c:v>
                </c:pt>
                <c:pt idx="818">
                  <c:v>122.62499999999999</c:v>
                </c:pt>
                <c:pt idx="819">
                  <c:v>122.77500000000001</c:v>
                </c:pt>
                <c:pt idx="820">
                  <c:v>122.925</c:v>
                </c:pt>
                <c:pt idx="821">
                  <c:v>123.07499999999999</c:v>
                </c:pt>
                <c:pt idx="822">
                  <c:v>123.22499999999999</c:v>
                </c:pt>
                <c:pt idx="823">
                  <c:v>123.37499999999999</c:v>
                </c:pt>
                <c:pt idx="824">
                  <c:v>123.52500000000001</c:v>
                </c:pt>
                <c:pt idx="825">
                  <c:v>123.67499999999998</c:v>
                </c:pt>
                <c:pt idx="826">
                  <c:v>123.82499999999999</c:v>
                </c:pt>
                <c:pt idx="827">
                  <c:v>123.97499999999999</c:v>
                </c:pt>
                <c:pt idx="828">
                  <c:v>124.12499999999999</c:v>
                </c:pt>
                <c:pt idx="829">
                  <c:v>124.27500000000001</c:v>
                </c:pt>
                <c:pt idx="830">
                  <c:v>124.425</c:v>
                </c:pt>
                <c:pt idx="831">
                  <c:v>124.57499999999999</c:v>
                </c:pt>
                <c:pt idx="832">
                  <c:v>124.72499999999999</c:v>
                </c:pt>
                <c:pt idx="833">
                  <c:v>124.87499999999999</c:v>
                </c:pt>
                <c:pt idx="834">
                  <c:v>125.02500000000001</c:v>
                </c:pt>
                <c:pt idx="835">
                  <c:v>125.17499999999998</c:v>
                </c:pt>
                <c:pt idx="836">
                  <c:v>125.32499999999999</c:v>
                </c:pt>
                <c:pt idx="837">
                  <c:v>125.47499999999999</c:v>
                </c:pt>
                <c:pt idx="838">
                  <c:v>125.62499999999999</c:v>
                </c:pt>
                <c:pt idx="839">
                  <c:v>125.77500000000001</c:v>
                </c:pt>
                <c:pt idx="840">
                  <c:v>125.925</c:v>
                </c:pt>
                <c:pt idx="841">
                  <c:v>126.07499999999999</c:v>
                </c:pt>
                <c:pt idx="842">
                  <c:v>126.22499999999999</c:v>
                </c:pt>
                <c:pt idx="843">
                  <c:v>126.37499999999999</c:v>
                </c:pt>
                <c:pt idx="844">
                  <c:v>126.52500000000001</c:v>
                </c:pt>
                <c:pt idx="845">
                  <c:v>126.67499999999998</c:v>
                </c:pt>
                <c:pt idx="846">
                  <c:v>126.82499999999999</c:v>
                </c:pt>
                <c:pt idx="847">
                  <c:v>126.97499999999999</c:v>
                </c:pt>
                <c:pt idx="848">
                  <c:v>127.12499999999999</c:v>
                </c:pt>
                <c:pt idx="849">
                  <c:v>127.27500000000001</c:v>
                </c:pt>
                <c:pt idx="850">
                  <c:v>127.425</c:v>
                </c:pt>
                <c:pt idx="851">
                  <c:v>127.57499999999999</c:v>
                </c:pt>
                <c:pt idx="852">
                  <c:v>127.72499999999999</c:v>
                </c:pt>
                <c:pt idx="853">
                  <c:v>127.87499999999999</c:v>
                </c:pt>
                <c:pt idx="854">
                  <c:v>128.02500000000001</c:v>
                </c:pt>
                <c:pt idx="855">
                  <c:v>128.17499999999998</c:v>
                </c:pt>
                <c:pt idx="856">
                  <c:v>128.32500000000002</c:v>
                </c:pt>
                <c:pt idx="857">
                  <c:v>128.47499999999999</c:v>
                </c:pt>
                <c:pt idx="858">
                  <c:v>128.625</c:v>
                </c:pt>
                <c:pt idx="859">
                  <c:v>128.77499999999998</c:v>
                </c:pt>
                <c:pt idx="860">
                  <c:v>128.92500000000001</c:v>
                </c:pt>
                <c:pt idx="861">
                  <c:v>129.07499999999999</c:v>
                </c:pt>
                <c:pt idx="862">
                  <c:v>129.22499999999999</c:v>
                </c:pt>
                <c:pt idx="863">
                  <c:v>129.375</c:v>
                </c:pt>
                <c:pt idx="864">
                  <c:v>129.52500000000001</c:v>
                </c:pt>
                <c:pt idx="865">
                  <c:v>129.67499999999998</c:v>
                </c:pt>
                <c:pt idx="866">
                  <c:v>129.82500000000002</c:v>
                </c:pt>
                <c:pt idx="867">
                  <c:v>129.97499999999999</c:v>
                </c:pt>
                <c:pt idx="868">
                  <c:v>130.125</c:v>
                </c:pt>
                <c:pt idx="869">
                  <c:v>130.27499999999998</c:v>
                </c:pt>
                <c:pt idx="870">
                  <c:v>130.42500000000001</c:v>
                </c:pt>
                <c:pt idx="871">
                  <c:v>130.57499999999999</c:v>
                </c:pt>
                <c:pt idx="872">
                  <c:v>130.72499999999999</c:v>
                </c:pt>
                <c:pt idx="873">
                  <c:v>130.875</c:v>
                </c:pt>
                <c:pt idx="874">
                  <c:v>131.02500000000001</c:v>
                </c:pt>
                <c:pt idx="875">
                  <c:v>131.17499999999998</c:v>
                </c:pt>
                <c:pt idx="876">
                  <c:v>131.32500000000002</c:v>
                </c:pt>
                <c:pt idx="877">
                  <c:v>131.47499999999999</c:v>
                </c:pt>
                <c:pt idx="878">
                  <c:v>131.625</c:v>
                </c:pt>
                <c:pt idx="879">
                  <c:v>131.77499999999998</c:v>
                </c:pt>
                <c:pt idx="880">
                  <c:v>131.92500000000001</c:v>
                </c:pt>
                <c:pt idx="881">
                  <c:v>132.07499999999999</c:v>
                </c:pt>
                <c:pt idx="882">
                  <c:v>132.22499999999999</c:v>
                </c:pt>
                <c:pt idx="883">
                  <c:v>132.375</c:v>
                </c:pt>
                <c:pt idx="884">
                  <c:v>132.52500000000001</c:v>
                </c:pt>
                <c:pt idx="885">
                  <c:v>132.67499999999998</c:v>
                </c:pt>
                <c:pt idx="886">
                  <c:v>132.82500000000002</c:v>
                </c:pt>
                <c:pt idx="887">
                  <c:v>132.97499999999999</c:v>
                </c:pt>
                <c:pt idx="888">
                  <c:v>133.125</c:v>
                </c:pt>
                <c:pt idx="889">
                  <c:v>133.27499999999998</c:v>
                </c:pt>
                <c:pt idx="890">
                  <c:v>133.42500000000001</c:v>
                </c:pt>
                <c:pt idx="891">
                  <c:v>133.57499999999999</c:v>
                </c:pt>
                <c:pt idx="892">
                  <c:v>133.72499999999999</c:v>
                </c:pt>
                <c:pt idx="893">
                  <c:v>133.875</c:v>
                </c:pt>
                <c:pt idx="894">
                  <c:v>134.02500000000001</c:v>
                </c:pt>
                <c:pt idx="895">
                  <c:v>134.17499999999998</c:v>
                </c:pt>
                <c:pt idx="896">
                  <c:v>134.32500000000002</c:v>
                </c:pt>
                <c:pt idx="897">
                  <c:v>134.47499999999999</c:v>
                </c:pt>
                <c:pt idx="898">
                  <c:v>134.625</c:v>
                </c:pt>
                <c:pt idx="899">
                  <c:v>134.77499999999998</c:v>
                </c:pt>
                <c:pt idx="900">
                  <c:v>134.92500000000001</c:v>
                </c:pt>
                <c:pt idx="901">
                  <c:v>135.07499999999999</c:v>
                </c:pt>
                <c:pt idx="902">
                  <c:v>135.22499999999999</c:v>
                </c:pt>
                <c:pt idx="903">
                  <c:v>135.375</c:v>
                </c:pt>
                <c:pt idx="904">
                  <c:v>135.52500000000001</c:v>
                </c:pt>
                <c:pt idx="905">
                  <c:v>135.67499999999998</c:v>
                </c:pt>
                <c:pt idx="906">
                  <c:v>135.82500000000002</c:v>
                </c:pt>
                <c:pt idx="907">
                  <c:v>135.97499999999999</c:v>
                </c:pt>
                <c:pt idx="908">
                  <c:v>136.125</c:v>
                </c:pt>
                <c:pt idx="909">
                  <c:v>136.27499999999998</c:v>
                </c:pt>
                <c:pt idx="910">
                  <c:v>136.42500000000001</c:v>
                </c:pt>
                <c:pt idx="911">
                  <c:v>136.57499999999999</c:v>
                </c:pt>
                <c:pt idx="912">
                  <c:v>136.72499999999999</c:v>
                </c:pt>
                <c:pt idx="913">
                  <c:v>136.875</c:v>
                </c:pt>
                <c:pt idx="914">
                  <c:v>137.02500000000001</c:v>
                </c:pt>
                <c:pt idx="915">
                  <c:v>137.17499999999998</c:v>
                </c:pt>
                <c:pt idx="916">
                  <c:v>137.32500000000002</c:v>
                </c:pt>
                <c:pt idx="917">
                  <c:v>137.47499999999999</c:v>
                </c:pt>
                <c:pt idx="918">
                  <c:v>137.625</c:v>
                </c:pt>
                <c:pt idx="919">
                  <c:v>137.77499999999998</c:v>
                </c:pt>
                <c:pt idx="920">
                  <c:v>137.92500000000001</c:v>
                </c:pt>
                <c:pt idx="921">
                  <c:v>138.07499999999999</c:v>
                </c:pt>
                <c:pt idx="922">
                  <c:v>138.22499999999999</c:v>
                </c:pt>
                <c:pt idx="923">
                  <c:v>138.375</c:v>
                </c:pt>
                <c:pt idx="924">
                  <c:v>138.52500000000001</c:v>
                </c:pt>
                <c:pt idx="925">
                  <c:v>138.67499999999998</c:v>
                </c:pt>
                <c:pt idx="926">
                  <c:v>138.82500000000002</c:v>
                </c:pt>
                <c:pt idx="927">
                  <c:v>138.97499999999999</c:v>
                </c:pt>
                <c:pt idx="928">
                  <c:v>139.125</c:v>
                </c:pt>
                <c:pt idx="929">
                  <c:v>139.27499999999998</c:v>
                </c:pt>
                <c:pt idx="930">
                  <c:v>139.42500000000001</c:v>
                </c:pt>
                <c:pt idx="931">
                  <c:v>139.57499999999999</c:v>
                </c:pt>
                <c:pt idx="932">
                  <c:v>139.72499999999999</c:v>
                </c:pt>
                <c:pt idx="933">
                  <c:v>139.875</c:v>
                </c:pt>
                <c:pt idx="934">
                  <c:v>140.02500000000001</c:v>
                </c:pt>
                <c:pt idx="935">
                  <c:v>140.17499999999998</c:v>
                </c:pt>
                <c:pt idx="936">
                  <c:v>140.32500000000002</c:v>
                </c:pt>
                <c:pt idx="937">
                  <c:v>140.47499999999999</c:v>
                </c:pt>
                <c:pt idx="938">
                  <c:v>140.625</c:v>
                </c:pt>
                <c:pt idx="939">
                  <c:v>140.77499999999998</c:v>
                </c:pt>
                <c:pt idx="940">
                  <c:v>140.92500000000001</c:v>
                </c:pt>
                <c:pt idx="941">
                  <c:v>141.07499999999999</c:v>
                </c:pt>
                <c:pt idx="942">
                  <c:v>141.22499999999999</c:v>
                </c:pt>
                <c:pt idx="943">
                  <c:v>141.375</c:v>
                </c:pt>
                <c:pt idx="944">
                  <c:v>141.52500000000001</c:v>
                </c:pt>
                <c:pt idx="945">
                  <c:v>141.67499999999998</c:v>
                </c:pt>
                <c:pt idx="946">
                  <c:v>141.82500000000002</c:v>
                </c:pt>
                <c:pt idx="947">
                  <c:v>141.97499999999999</c:v>
                </c:pt>
                <c:pt idx="948">
                  <c:v>142.125</c:v>
                </c:pt>
                <c:pt idx="949">
                  <c:v>142.27499999999998</c:v>
                </c:pt>
                <c:pt idx="950">
                  <c:v>142.42500000000001</c:v>
                </c:pt>
                <c:pt idx="951">
                  <c:v>142.57499999999999</c:v>
                </c:pt>
                <c:pt idx="952">
                  <c:v>142.72499999999999</c:v>
                </c:pt>
                <c:pt idx="953">
                  <c:v>142.875</c:v>
                </c:pt>
                <c:pt idx="954">
                  <c:v>143.02500000000001</c:v>
                </c:pt>
                <c:pt idx="955">
                  <c:v>143.17499999999998</c:v>
                </c:pt>
                <c:pt idx="956">
                  <c:v>143.32500000000002</c:v>
                </c:pt>
                <c:pt idx="957">
                  <c:v>143.47499999999999</c:v>
                </c:pt>
                <c:pt idx="958">
                  <c:v>143.625</c:v>
                </c:pt>
                <c:pt idx="959">
                  <c:v>143.77499999999998</c:v>
                </c:pt>
                <c:pt idx="960">
                  <c:v>143.92500000000001</c:v>
                </c:pt>
                <c:pt idx="961">
                  <c:v>144.07499999999999</c:v>
                </c:pt>
                <c:pt idx="962">
                  <c:v>144.22499999999999</c:v>
                </c:pt>
                <c:pt idx="963">
                  <c:v>144.375</c:v>
                </c:pt>
                <c:pt idx="964">
                  <c:v>144.52500000000001</c:v>
                </c:pt>
                <c:pt idx="965">
                  <c:v>144.67499999999998</c:v>
                </c:pt>
                <c:pt idx="966">
                  <c:v>144.82500000000002</c:v>
                </c:pt>
                <c:pt idx="967">
                  <c:v>144.97499999999999</c:v>
                </c:pt>
                <c:pt idx="968">
                  <c:v>145.125</c:v>
                </c:pt>
                <c:pt idx="969">
                  <c:v>145.27499999999998</c:v>
                </c:pt>
                <c:pt idx="970">
                  <c:v>145.42500000000001</c:v>
                </c:pt>
                <c:pt idx="971">
                  <c:v>145.57499999999999</c:v>
                </c:pt>
                <c:pt idx="972">
                  <c:v>145.72499999999999</c:v>
                </c:pt>
                <c:pt idx="973">
                  <c:v>145.875</c:v>
                </c:pt>
                <c:pt idx="974">
                  <c:v>146.02500000000001</c:v>
                </c:pt>
                <c:pt idx="975">
                  <c:v>146.17499999999998</c:v>
                </c:pt>
                <c:pt idx="976">
                  <c:v>146.32500000000002</c:v>
                </c:pt>
                <c:pt idx="977">
                  <c:v>146.47499999999999</c:v>
                </c:pt>
                <c:pt idx="978">
                  <c:v>146.625</c:v>
                </c:pt>
                <c:pt idx="979">
                  <c:v>146.77499999999998</c:v>
                </c:pt>
                <c:pt idx="980">
                  <c:v>146.92500000000001</c:v>
                </c:pt>
                <c:pt idx="981">
                  <c:v>147.07499999999999</c:v>
                </c:pt>
                <c:pt idx="982">
                  <c:v>147.22499999999999</c:v>
                </c:pt>
                <c:pt idx="983">
                  <c:v>147.375</c:v>
                </c:pt>
                <c:pt idx="984">
                  <c:v>147.52500000000001</c:v>
                </c:pt>
                <c:pt idx="985">
                  <c:v>147.67499999999998</c:v>
                </c:pt>
                <c:pt idx="986">
                  <c:v>147.82500000000002</c:v>
                </c:pt>
                <c:pt idx="987">
                  <c:v>147.97499999999999</c:v>
                </c:pt>
                <c:pt idx="988">
                  <c:v>148.125</c:v>
                </c:pt>
                <c:pt idx="989">
                  <c:v>148.27499999999998</c:v>
                </c:pt>
                <c:pt idx="990">
                  <c:v>148.42500000000001</c:v>
                </c:pt>
                <c:pt idx="991">
                  <c:v>148.57499999999999</c:v>
                </c:pt>
                <c:pt idx="992">
                  <c:v>148.72499999999999</c:v>
                </c:pt>
                <c:pt idx="993">
                  <c:v>148.875</c:v>
                </c:pt>
                <c:pt idx="994">
                  <c:v>149.02500000000001</c:v>
                </c:pt>
                <c:pt idx="995">
                  <c:v>149.17499999999998</c:v>
                </c:pt>
                <c:pt idx="996">
                  <c:v>149.32500000000002</c:v>
                </c:pt>
                <c:pt idx="997">
                  <c:v>149.47499999999999</c:v>
                </c:pt>
                <c:pt idx="998">
                  <c:v>149.625</c:v>
                </c:pt>
                <c:pt idx="999">
                  <c:v>149.77499999999998</c:v>
                </c:pt>
                <c:pt idx="1000">
                  <c:v>149.92500000000001</c:v>
                </c:pt>
                <c:pt idx="1001">
                  <c:v>150.07499999999999</c:v>
                </c:pt>
                <c:pt idx="1002">
                  <c:v>150.22499999999999</c:v>
                </c:pt>
                <c:pt idx="1003">
                  <c:v>150.375</c:v>
                </c:pt>
                <c:pt idx="1004">
                  <c:v>150.52500000000001</c:v>
                </c:pt>
                <c:pt idx="1005">
                  <c:v>150.67499999999998</c:v>
                </c:pt>
                <c:pt idx="1006">
                  <c:v>150.82500000000002</c:v>
                </c:pt>
                <c:pt idx="1007">
                  <c:v>150.9</c:v>
                </c:pt>
              </c:numCache>
            </c:numRef>
          </c:xVal>
          <c:yVal>
            <c:numRef>
              <c:f>Sheet1!$E$3:$E$1010</c:f>
              <c:numCache>
                <c:formatCode>General</c:formatCode>
                <c:ptCount val="1008"/>
                <c:pt idx="0">
                  <c:v>-0.59254851899999994</c:v>
                </c:pt>
                <c:pt idx="1">
                  <c:v>-0.59254914499999989</c:v>
                </c:pt>
                <c:pt idx="2">
                  <c:v>-0.592550413</c:v>
                </c:pt>
                <c:pt idx="3">
                  <c:v>-0.59255172099999986</c:v>
                </c:pt>
                <c:pt idx="4">
                  <c:v>-0.59255309799999989</c:v>
                </c:pt>
                <c:pt idx="5">
                  <c:v>-0.59255456999999989</c:v>
                </c:pt>
                <c:pt idx="6">
                  <c:v>-0.59255616999999983</c:v>
                </c:pt>
                <c:pt idx="7">
                  <c:v>-0.59255792799999984</c:v>
                </c:pt>
                <c:pt idx="8">
                  <c:v>-0.59255988199999987</c:v>
                </c:pt>
                <c:pt idx="9">
                  <c:v>-0.59256207199999988</c:v>
                </c:pt>
                <c:pt idx="10">
                  <c:v>-0.59256454199999975</c:v>
                </c:pt>
                <c:pt idx="11">
                  <c:v>-0.5925673429999998</c:v>
                </c:pt>
                <c:pt idx="12">
                  <c:v>-0.59257053299999984</c:v>
                </c:pt>
                <c:pt idx="13">
                  <c:v>-0.59257417699999992</c:v>
                </c:pt>
                <c:pt idx="14">
                  <c:v>-0.59257835099999989</c:v>
                </c:pt>
                <c:pt idx="15">
                  <c:v>-0.59258313899999981</c:v>
                </c:pt>
                <c:pt idx="16">
                  <c:v>-0.59258864099999986</c:v>
                </c:pt>
                <c:pt idx="17">
                  <c:v>-0.59259496899999986</c:v>
                </c:pt>
                <c:pt idx="18">
                  <c:v>-0.59260225300000002</c:v>
                </c:pt>
                <c:pt idx="19">
                  <c:v>-0.59261064200000002</c:v>
                </c:pt>
                <c:pt idx="20">
                  <c:v>-0.59262031000000004</c:v>
                </c:pt>
                <c:pt idx="21">
                  <c:v>-0.59263145500000003</c:v>
                </c:pt>
                <c:pt idx="22">
                  <c:v>-0.59264430499999998</c:v>
                </c:pt>
                <c:pt idx="23">
                  <c:v>-0.59265912499999984</c:v>
                </c:pt>
                <c:pt idx="24">
                  <c:v>-0.592676219</c:v>
                </c:pt>
                <c:pt idx="25">
                  <c:v>-0.59269593899999995</c:v>
                </c:pt>
                <c:pt idx="26">
                  <c:v>-0.59271868799999994</c:v>
                </c:pt>
                <c:pt idx="27">
                  <c:v>-0.59274493600000011</c:v>
                </c:pt>
                <c:pt idx="28">
                  <c:v>-0.59277522199999999</c:v>
                </c:pt>
                <c:pt idx="29">
                  <c:v>-0.59281016699999989</c:v>
                </c:pt>
                <c:pt idx="30">
                  <c:v>-0.59285049099999998</c:v>
                </c:pt>
                <c:pt idx="31">
                  <c:v>-0.59289702200000005</c:v>
                </c:pt>
                <c:pt idx="32">
                  <c:v>-0.59295071799999999</c:v>
                </c:pt>
                <c:pt idx="33">
                  <c:v>-0.5930126819999999</c:v>
                </c:pt>
                <c:pt idx="34">
                  <c:v>-0.5930841899999999</c:v>
                </c:pt>
                <c:pt idx="35">
                  <c:v>-0.5931667129999999</c:v>
                </c:pt>
                <c:pt idx="36">
                  <c:v>-0.59326194999999993</c:v>
                </c:pt>
                <c:pt idx="37">
                  <c:v>-0.59337186200000003</c:v>
                </c:pt>
                <c:pt idx="38">
                  <c:v>-0.59349871300000001</c:v>
                </c:pt>
                <c:pt idx="39">
                  <c:v>-0.59364511900000005</c:v>
                </c:pt>
                <c:pt idx="40">
                  <c:v>-0.59381409899999993</c:v>
                </c:pt>
                <c:pt idx="41">
                  <c:v>-0.59400913899999996</c:v>
                </c:pt>
                <c:pt idx="42">
                  <c:v>-0.59423426899999987</c:v>
                </c:pt>
                <c:pt idx="43">
                  <c:v>-0.59449414199999973</c:v>
                </c:pt>
                <c:pt idx="44">
                  <c:v>-0.594794135</c:v>
                </c:pt>
                <c:pt idx="45">
                  <c:v>-0.59514046399999998</c:v>
                </c:pt>
                <c:pt idx="46">
                  <c:v>-0.59554031099999993</c:v>
                </c:pt>
                <c:pt idx="47">
                  <c:v>-0.59600198399999993</c:v>
                </c:pt>
                <c:pt idx="48">
                  <c:v>-0.59653509199999988</c:v>
                </c:pt>
                <c:pt idx="49">
                  <c:v>-0.59715075099999992</c:v>
                </c:pt>
                <c:pt idx="50">
                  <c:v>-0.59786183100000001</c:v>
                </c:pt>
                <c:pt idx="51">
                  <c:v>-0.59868323499999998</c:v>
                </c:pt>
                <c:pt idx="52">
                  <c:v>-0.59963223099999996</c:v>
                </c:pt>
                <c:pt idx="53">
                  <c:v>-0.60072884000000015</c:v>
                </c:pt>
                <c:pt idx="54">
                  <c:v>-0.60199628999999999</c:v>
                </c:pt>
                <c:pt idx="55">
                  <c:v>-0.60346155499999998</c:v>
                </c:pt>
                <c:pt idx="56">
                  <c:v>-0.60515597900000007</c:v>
                </c:pt>
                <c:pt idx="57">
                  <c:v>-0.60711603199999997</c:v>
                </c:pt>
                <c:pt idx="58">
                  <c:v>-0.60938418899999991</c:v>
                </c:pt>
                <c:pt idx="59">
                  <c:v>-0.61200999100000009</c:v>
                </c:pt>
                <c:pt idx="60">
                  <c:v>-0.61505130500000005</c:v>
                </c:pt>
                <c:pt idx="61">
                  <c:v>-0.61857583400000016</c:v>
                </c:pt>
                <c:pt idx="62">
                  <c:v>-0.62266294899999997</c:v>
                </c:pt>
                <c:pt idx="63">
                  <c:v>-0.62740588700000011</c:v>
                </c:pt>
                <c:pt idx="64">
                  <c:v>-0.63291444600000013</c:v>
                </c:pt>
                <c:pt idx="65">
                  <c:v>-0.63931826300000005</c:v>
                </c:pt>
                <c:pt idx="66">
                  <c:v>-0.64677086100000014</c:v>
                </c:pt>
                <c:pt idx="67">
                  <c:v>-0.65545464099999995</c:v>
                </c:pt>
                <c:pt idx="68">
                  <c:v>-0.4284465400000001</c:v>
                </c:pt>
                <c:pt idx="69">
                  <c:v>-0.43889468300000012</c:v>
                </c:pt>
                <c:pt idx="70">
                  <c:v>-0.44868432600000002</c:v>
                </c:pt>
                <c:pt idx="71">
                  <c:v>-0.45784882100000007</c:v>
                </c:pt>
                <c:pt idx="72">
                  <c:v>-0.4664200730000001</c:v>
                </c:pt>
                <c:pt idx="73">
                  <c:v>-0.4744286370000001</c:v>
                </c:pt>
                <c:pt idx="74">
                  <c:v>-0.48190379600000005</c:v>
                </c:pt>
                <c:pt idx="75">
                  <c:v>-0.4888736560000001</c:v>
                </c:pt>
                <c:pt idx="76">
                  <c:v>-0.4953652240000001</c:v>
                </c:pt>
                <c:pt idx="77">
                  <c:v>-0.50140447799999999</c:v>
                </c:pt>
                <c:pt idx="78">
                  <c:v>-0.50701643600000001</c:v>
                </c:pt>
                <c:pt idx="79">
                  <c:v>-0.51222520400000005</c:v>
                </c:pt>
                <c:pt idx="80">
                  <c:v>-0.51705401200000012</c:v>
                </c:pt>
                <c:pt idx="81">
                  <c:v>-0.52152525000000005</c:v>
                </c:pt>
                <c:pt idx="82">
                  <c:v>-0.52566047700000007</c:v>
                </c:pt>
                <c:pt idx="83">
                  <c:v>-0.52948043199999983</c:v>
                </c:pt>
                <c:pt idx="84">
                  <c:v>-0.53300503700000013</c:v>
                </c:pt>
                <c:pt idx="85">
                  <c:v>-0.53625338899999986</c:v>
                </c:pt>
                <c:pt idx="86">
                  <c:v>-0.53924375800000002</c:v>
                </c:pt>
                <c:pt idx="87">
                  <c:v>-0.54199357599999998</c:v>
                </c:pt>
                <c:pt idx="88">
                  <c:v>-0.544519435</c:v>
                </c:pt>
                <c:pt idx="89">
                  <c:v>-0.546837079</c:v>
                </c:pt>
                <c:pt idx="90">
                  <c:v>-0.54896140999999998</c:v>
                </c:pt>
                <c:pt idx="91">
                  <c:v>-0.550906487</c:v>
                </c:pt>
                <c:pt idx="92">
                  <c:v>-0.55268553899999995</c:v>
                </c:pt>
                <c:pt idx="93">
                  <c:v>-0.55431097399999996</c:v>
                </c:pt>
                <c:pt idx="94">
                  <c:v>-0.55579439900000005</c:v>
                </c:pt>
                <c:pt idx="95">
                  <c:v>-0.55714663900000005</c:v>
                </c:pt>
                <c:pt idx="96">
                  <c:v>-0.55837776099999992</c:v>
                </c:pt>
                <c:pt idx="97">
                  <c:v>-0.55949710099999994</c:v>
                </c:pt>
                <c:pt idx="98">
                  <c:v>-0.56051329399999994</c:v>
                </c:pt>
                <c:pt idx="99">
                  <c:v>-0.56143429700000003</c:v>
                </c:pt>
                <c:pt idx="100">
                  <c:v>-0.56226742699999999</c:v>
                </c:pt>
                <c:pt idx="101">
                  <c:v>-0.56301938899999993</c:v>
                </c:pt>
                <c:pt idx="102">
                  <c:v>-0.56369630299999995</c:v>
                </c:pt>
                <c:pt idx="103">
                  <c:v>-0.564303738</c:v>
                </c:pt>
                <c:pt idx="104">
                  <c:v>-0.56484674000000001</c:v>
                </c:pt>
                <c:pt idx="105">
                  <c:v>-0.56532985600000007</c:v>
                </c:pt>
                <c:pt idx="106">
                  <c:v>-0.56575716499999984</c:v>
                </c:pt>
                <c:pt idx="107">
                  <c:v>-0.56613229700000001</c:v>
                </c:pt>
                <c:pt idx="108">
                  <c:v>-0.56645846</c:v>
                </c:pt>
                <c:pt idx="109">
                  <c:v>-0.56673845599999995</c:v>
                </c:pt>
                <c:pt idx="110">
                  <c:v>-0.56697470300000008</c:v>
                </c:pt>
                <c:pt idx="111">
                  <c:v>-0.56716924700000004</c:v>
                </c:pt>
                <c:pt idx="112">
                  <c:v>-0.56732378099999992</c:v>
                </c:pt>
                <c:pt idx="113">
                  <c:v>-0.56743965100000004</c:v>
                </c:pt>
                <c:pt idx="114">
                  <c:v>-0.56751786999999987</c:v>
                </c:pt>
                <c:pt idx="115">
                  <c:v>-0.56755912100000006</c:v>
                </c:pt>
                <c:pt idx="116">
                  <c:v>-0.56756376499999983</c:v>
                </c:pt>
                <c:pt idx="117">
                  <c:v>-0.56753184400000001</c:v>
                </c:pt>
                <c:pt idx="118">
                  <c:v>-0.56746307799999984</c:v>
                </c:pt>
                <c:pt idx="119">
                  <c:v>-0.56735686499999993</c:v>
                </c:pt>
                <c:pt idx="120">
                  <c:v>-0.56721227699999999</c:v>
                </c:pt>
                <c:pt idx="121">
                  <c:v>-0.56702805300000014</c:v>
                </c:pt>
                <c:pt idx="122">
                  <c:v>-0.56680259</c:v>
                </c:pt>
                <c:pt idx="123">
                  <c:v>-0.56653393299999999</c:v>
                </c:pt>
                <c:pt idx="124">
                  <c:v>-0.56621975999999996</c:v>
                </c:pt>
                <c:pt idx="125">
                  <c:v>-0.565857367</c:v>
                </c:pt>
                <c:pt idx="126">
                  <c:v>-0.5654436530000001</c:v>
                </c:pt>
                <c:pt idx="127">
                  <c:v>-0.56497509599999995</c:v>
                </c:pt>
                <c:pt idx="128">
                  <c:v>-0.56444773500000001</c:v>
                </c:pt>
                <c:pt idx="129">
                  <c:v>-0.56385714200000003</c:v>
                </c:pt>
                <c:pt idx="130">
                  <c:v>-0.56319840200000015</c:v>
                </c:pt>
                <c:pt idx="131">
                  <c:v>-0.56246608099999973</c:v>
                </c:pt>
                <c:pt idx="132">
                  <c:v>-0.56165420300000013</c:v>
                </c:pt>
                <c:pt idx="133">
                  <c:v>-0.56075621300000011</c:v>
                </c:pt>
                <c:pt idx="134">
                  <c:v>-0.55976495500000001</c:v>
                </c:pt>
                <c:pt idx="135">
                  <c:v>-0.55867263400000011</c:v>
                </c:pt>
                <c:pt idx="136">
                  <c:v>-0.55747079300000002</c:v>
                </c:pt>
                <c:pt idx="137">
                  <c:v>-0.55615027600000011</c:v>
                </c:pt>
                <c:pt idx="138">
                  <c:v>-0.55470120500000009</c:v>
                </c:pt>
                <c:pt idx="139">
                  <c:v>-0.55311294999999994</c:v>
                </c:pt>
                <c:pt idx="140">
                  <c:v>-0.55137410499999984</c:v>
                </c:pt>
                <c:pt idx="141">
                  <c:v>-0.54947246599999988</c:v>
                </c:pt>
                <c:pt idx="142">
                  <c:v>-0.54739501700000015</c:v>
                </c:pt>
                <c:pt idx="143">
                  <c:v>-0.54512790799999999</c:v>
                </c:pt>
                <c:pt idx="144">
                  <c:v>-0.54265645399999995</c:v>
                </c:pt>
                <c:pt idx="145">
                  <c:v>-0.53996512499999993</c:v>
                </c:pt>
                <c:pt idx="146">
                  <c:v>-0.53703754399999992</c:v>
                </c:pt>
                <c:pt idx="147">
                  <c:v>-0.53385649099999999</c:v>
                </c:pt>
                <c:pt idx="148">
                  <c:v>-0.53040391099999984</c:v>
                </c:pt>
                <c:pt idx="149">
                  <c:v>-0.52666091400000004</c:v>
                </c:pt>
                <c:pt idx="150">
                  <c:v>-0.52260778899999993</c:v>
                </c:pt>
                <c:pt idx="151">
                  <c:v>-0.51822400499999999</c:v>
                </c:pt>
                <c:pt idx="152">
                  <c:v>-0.51348821</c:v>
                </c:pt>
                <c:pt idx="153">
                  <c:v>-0.50837822899999996</c:v>
                </c:pt>
                <c:pt idx="154">
                  <c:v>-0.50287104599999999</c:v>
                </c:pt>
                <c:pt idx="155">
                  <c:v>-0.49694278000000008</c:v>
                </c:pt>
                <c:pt idx="156">
                  <c:v>-0.4905686520000001</c:v>
                </c:pt>
                <c:pt idx="157">
                  <c:v>-0.48372293200000011</c:v>
                </c:pt>
                <c:pt idx="158">
                  <c:v>-0.47637888200000011</c:v>
                </c:pt>
                <c:pt idx="159">
                  <c:v>-0.46850868300000004</c:v>
                </c:pt>
                <c:pt idx="160">
                  <c:v>-0.46008335700000008</c:v>
                </c:pt>
                <c:pt idx="161">
                  <c:v>-0.45107268400000006</c:v>
                </c:pt>
                <c:pt idx="162">
                  <c:v>-0.441445109</c:v>
                </c:pt>
                <c:pt idx="163">
                  <c:v>-0.43116765600000001</c:v>
                </c:pt>
                <c:pt idx="164">
                  <c:v>-0.42020584600000005</c:v>
                </c:pt>
                <c:pt idx="165">
                  <c:v>-0.40852362000000003</c:v>
                </c:pt>
                <c:pt idx="166">
                  <c:v>-0.39608327100000013</c:v>
                </c:pt>
                <c:pt idx="167">
                  <c:v>-0.38284539700000003</c:v>
                </c:pt>
                <c:pt idx="168">
                  <c:v>-0.36876886700000011</c:v>
                </c:pt>
                <c:pt idx="169">
                  <c:v>-0.35536674500000004</c:v>
                </c:pt>
                <c:pt idx="170">
                  <c:v>-0.34259901599999998</c:v>
                </c:pt>
                <c:pt idx="171">
                  <c:v>-0.33042828700000015</c:v>
                </c:pt>
                <c:pt idx="172">
                  <c:v>-0.31881957300000013</c:v>
                </c:pt>
                <c:pt idx="173">
                  <c:v>-0.30774011299999998</c:v>
                </c:pt>
                <c:pt idx="174">
                  <c:v>-0.29715919400000002</c:v>
                </c:pt>
                <c:pt idx="175">
                  <c:v>-0.2870548670000001</c:v>
                </c:pt>
                <c:pt idx="176">
                  <c:v>-0.27740021800000003</c:v>
                </c:pt>
                <c:pt idx="177">
                  <c:v>-0.26816998300000006</c:v>
                </c:pt>
                <c:pt idx="178">
                  <c:v>-0.25934042400000001</c:v>
                </c:pt>
                <c:pt idx="179">
                  <c:v>-0.25088922400000002</c:v>
                </c:pt>
                <c:pt idx="180">
                  <c:v>-0.24279538500000006</c:v>
                </c:pt>
                <c:pt idx="181">
                  <c:v>-0.23503913400000004</c:v>
                </c:pt>
                <c:pt idx="182">
                  <c:v>-0.227601839</c:v>
                </c:pt>
                <c:pt idx="183">
                  <c:v>-0.22046593000000003</c:v>
                </c:pt>
                <c:pt idx="184">
                  <c:v>-0.21361482900000001</c:v>
                </c:pt>
                <c:pt idx="185">
                  <c:v>-0.20703287500000001</c:v>
                </c:pt>
                <c:pt idx="186">
                  <c:v>-0.20070526999999999</c:v>
                </c:pt>
                <c:pt idx="187">
                  <c:v>-0.194618017</c:v>
                </c:pt>
                <c:pt idx="188">
                  <c:v>-0.18875786700000002</c:v>
                </c:pt>
                <c:pt idx="189">
                  <c:v>-0.18311226799999999</c:v>
                </c:pt>
                <c:pt idx="190">
                  <c:v>-0.17766932099999999</c:v>
                </c:pt>
                <c:pt idx="191">
                  <c:v>-0.17241773900000001</c:v>
                </c:pt>
                <c:pt idx="192">
                  <c:v>-0.16734680099999999</c:v>
                </c:pt>
                <c:pt idx="193">
                  <c:v>-0.16244632000000003</c:v>
                </c:pt>
                <c:pt idx="194">
                  <c:v>-0.15770660900000003</c:v>
                </c:pt>
                <c:pt idx="195">
                  <c:v>-0.15311844500000002</c:v>
                </c:pt>
                <c:pt idx="196">
                  <c:v>-0.14867304200000001</c:v>
                </c:pt>
                <c:pt idx="197">
                  <c:v>-0.14436202300000001</c:v>
                </c:pt>
                <c:pt idx="198">
                  <c:v>-0.14017739100000001</c:v>
                </c:pt>
                <c:pt idx="199">
                  <c:v>-0.13611151099999996</c:v>
                </c:pt>
                <c:pt idx="200">
                  <c:v>-0.13215708100000001</c:v>
                </c:pt>
                <c:pt idx="201">
                  <c:v>-0.128307115</c:v>
                </c:pt>
                <c:pt idx="202">
                  <c:v>-0.12455492100000001</c:v>
                </c:pt>
                <c:pt idx="203">
                  <c:v>-0.12089408400000001</c:v>
                </c:pt>
                <c:pt idx="204">
                  <c:v>-0.11731844900000001</c:v>
                </c:pt>
                <c:pt idx="205">
                  <c:v>-0.113822092</c:v>
                </c:pt>
                <c:pt idx="206">
                  <c:v>-0.11039932999999999</c:v>
                </c:pt>
                <c:pt idx="207">
                  <c:v>-0.10704469899999999</c:v>
                </c:pt>
                <c:pt idx="208">
                  <c:v>-0.103752934</c:v>
                </c:pt>
                <c:pt idx="209">
                  <c:v>-0.10051895899999999</c:v>
                </c:pt>
                <c:pt idx="210">
                  <c:v>-9.7337877000000003E-2</c:v>
                </c:pt>
                <c:pt idx="211">
                  <c:v>-9.4204961000000018E-2</c:v>
                </c:pt>
                <c:pt idx="212">
                  <c:v>-9.1115637000000027E-2</c:v>
                </c:pt>
                <c:pt idx="213">
                  <c:v>-8.8065485000000041E-2</c:v>
                </c:pt>
                <c:pt idx="214">
                  <c:v>-8.5050223000000036E-2</c:v>
                </c:pt>
                <c:pt idx="215">
                  <c:v>-8.2065702000000004E-2</c:v>
                </c:pt>
                <c:pt idx="216">
                  <c:v>-7.9107900999999994E-2</c:v>
                </c:pt>
                <c:pt idx="217">
                  <c:v>-7.6172914999999994E-2</c:v>
                </c:pt>
                <c:pt idx="218">
                  <c:v>-7.3256954999999999E-2</c:v>
                </c:pt>
                <c:pt idx="219">
                  <c:v>-7.0356341000000017E-2</c:v>
                </c:pt>
                <c:pt idx="220">
                  <c:v>-6.7467493000000017E-2</c:v>
                </c:pt>
                <c:pt idx="221">
                  <c:v>-6.4586931000000028E-2</c:v>
                </c:pt>
                <c:pt idx="222">
                  <c:v>-6.1711272000000005E-2</c:v>
                </c:pt>
                <c:pt idx="223">
                  <c:v>-5.8837223000000015E-2</c:v>
                </c:pt>
                <c:pt idx="224">
                  <c:v>-5.5961577999999998E-2</c:v>
                </c:pt>
                <c:pt idx="225">
                  <c:v>-5.3081218999999992E-2</c:v>
                </c:pt>
                <c:pt idx="226">
                  <c:v>-5.0193112000000005E-2</c:v>
                </c:pt>
                <c:pt idx="227">
                  <c:v>-4.7294305000000002E-2</c:v>
                </c:pt>
                <c:pt idx="228">
                  <c:v>-4.4381927000000015E-2</c:v>
                </c:pt>
                <c:pt idx="229">
                  <c:v>-4.1453186000000003E-2</c:v>
                </c:pt>
                <c:pt idx="230">
                  <c:v>-3.8505371000000004E-2</c:v>
                </c:pt>
                <c:pt idx="231">
                  <c:v>-3.5535850000000001E-2</c:v>
                </c:pt>
                <c:pt idx="232">
                  <c:v>-3.2542069E-2</c:v>
                </c:pt>
                <c:pt idx="233">
                  <c:v>-2.9521555999999997E-2</c:v>
                </c:pt>
                <c:pt idx="234">
                  <c:v>-2.6471918000000011E-2</c:v>
                </c:pt>
                <c:pt idx="235">
                  <c:v>-2.3390841999999995E-2</c:v>
                </c:pt>
                <c:pt idx="236">
                  <c:v>-2.0276098000000003E-2</c:v>
                </c:pt>
                <c:pt idx="237">
                  <c:v>-1.7125541000000001E-2</c:v>
                </c:pt>
                <c:pt idx="238">
                  <c:v>-1.3937107000000001E-2</c:v>
                </c:pt>
                <c:pt idx="239">
                  <c:v>-1.0708817000000001E-2</c:v>
                </c:pt>
                <c:pt idx="240">
                  <c:v>-7.4387820000000014E-3</c:v>
                </c:pt>
                <c:pt idx="241">
                  <c:v>-4.1251969999999989E-3</c:v>
                </c:pt>
                <c:pt idx="242" formatCode="0.00E+00">
                  <c:v>-7.6600000000000008E-4</c:v>
                </c:pt>
                <c:pt idx="243">
                  <c:v>2.6394000000000001E-3</c:v>
                </c:pt>
                <c:pt idx="244">
                  <c:v>6.0935800000000004E-3</c:v>
                </c:pt>
                <c:pt idx="245">
                  <c:v>9.5976430000000029E-3</c:v>
                </c:pt>
                <c:pt idx="246">
                  <c:v>1.3152951999999999E-2</c:v>
                </c:pt>
                <c:pt idx="247">
                  <c:v>1.6760782000000002E-2</c:v>
                </c:pt>
                <c:pt idx="248">
                  <c:v>2.0422322999999999E-2</c:v>
                </c:pt>
                <c:pt idx="249">
                  <c:v>2.4138679E-2</c:v>
                </c:pt>
                <c:pt idx="250">
                  <c:v>2.7910872000000007E-2</c:v>
                </c:pt>
                <c:pt idx="251">
                  <c:v>3.173984500000001E-2</c:v>
                </c:pt>
                <c:pt idx="252">
                  <c:v>3.5626462999999997E-2</c:v>
                </c:pt>
                <c:pt idx="253">
                  <c:v>3.9571518000000007E-2</c:v>
                </c:pt>
                <c:pt idx="254">
                  <c:v>4.3575732999999992E-2</c:v>
                </c:pt>
                <c:pt idx="255">
                  <c:v>4.7639761999999995E-2</c:v>
                </c:pt>
                <c:pt idx="256">
                  <c:v>5.1764198000000004E-2</c:v>
                </c:pt>
                <c:pt idx="257">
                  <c:v>5.5949574000000002E-2</c:v>
                </c:pt>
                <c:pt idx="258">
                  <c:v>6.0196369999999999E-2</c:v>
                </c:pt>
                <c:pt idx="259">
                  <c:v>6.4505013999999999E-2</c:v>
                </c:pt>
                <c:pt idx="260">
                  <c:v>6.8875888999999996E-2</c:v>
                </c:pt>
                <c:pt idx="261">
                  <c:v>7.3309332000000019E-2</c:v>
                </c:pt>
                <c:pt idx="262">
                  <c:v>7.780564500000002E-2</c:v>
                </c:pt>
                <c:pt idx="263">
                  <c:v>8.2365091000000001E-2</c:v>
                </c:pt>
                <c:pt idx="264">
                  <c:v>8.6987905000000004E-2</c:v>
                </c:pt>
                <c:pt idx="265">
                  <c:v>9.1674290000000019E-2</c:v>
                </c:pt>
                <c:pt idx="266">
                  <c:v>9.6424423000000037E-2</c:v>
                </c:pt>
                <c:pt idx="267">
                  <c:v>0.101238462</c:v>
                </c:pt>
                <c:pt idx="268">
                  <c:v>-0.13174945200000002</c:v>
                </c:pt>
                <c:pt idx="269">
                  <c:v>-0.12800649000000003</c:v>
                </c:pt>
                <c:pt idx="270">
                  <c:v>-0.12485454200000001</c:v>
                </c:pt>
                <c:pt idx="271">
                  <c:v>-0.12220594000000003</c:v>
                </c:pt>
                <c:pt idx="272">
                  <c:v>-0.119985966</c:v>
                </c:pt>
                <c:pt idx="273">
                  <c:v>-0.11813096100000002</c:v>
                </c:pt>
                <c:pt idx="274">
                  <c:v>-0.11658746299999999</c:v>
                </c:pt>
                <c:pt idx="275">
                  <c:v>-0.11531064000000002</c:v>
                </c:pt>
                <c:pt idx="276">
                  <c:v>-0.11426316600000001</c:v>
                </c:pt>
                <c:pt idx="277">
                  <c:v>-0.11341426</c:v>
                </c:pt>
                <c:pt idx="278">
                  <c:v>-0.112738872</c:v>
                </c:pt>
                <c:pt idx="279">
                  <c:v>-0.11221700499999998</c:v>
                </c:pt>
                <c:pt idx="280">
                  <c:v>-0.111833166</c:v>
                </c:pt>
                <c:pt idx="281">
                  <c:v>-0.11157594000000001</c:v>
                </c:pt>
                <c:pt idx="282">
                  <c:v>-0.11143766300000001</c:v>
                </c:pt>
                <c:pt idx="283">
                  <c:v>-0.111414215</c:v>
                </c:pt>
                <c:pt idx="284">
                  <c:v>-0.11150489600000001</c:v>
                </c:pt>
                <c:pt idx="285">
                  <c:v>-0.11171241</c:v>
                </c:pt>
                <c:pt idx="286">
                  <c:v>-0.11189554100000002</c:v>
                </c:pt>
                <c:pt idx="287">
                  <c:v>-0.112059743</c:v>
                </c:pt>
                <c:pt idx="288">
                  <c:v>-0.11220989899999999</c:v>
                </c:pt>
                <c:pt idx="289">
                  <c:v>-0.11235047500000001</c:v>
                </c:pt>
                <c:pt idx="290">
                  <c:v>-0.11248564599999999</c:v>
                </c:pt>
                <c:pt idx="291">
                  <c:v>-0.11261942699999998</c:v>
                </c:pt>
                <c:pt idx="292">
                  <c:v>-0.11275578700000001</c:v>
                </c:pt>
                <c:pt idx="293">
                  <c:v>-0.11289877099999999</c:v>
                </c:pt>
                <c:pt idx="294">
                  <c:v>-0.11305261699999998</c:v>
                </c:pt>
                <c:pt idx="295">
                  <c:v>-0.11322188200000001</c:v>
                </c:pt>
                <c:pt idx="296">
                  <c:v>-0.113411576</c:v>
                </c:pt>
                <c:pt idx="297">
                  <c:v>-0.11362731</c:v>
                </c:pt>
                <c:pt idx="298">
                  <c:v>-0.113875459</c:v>
                </c:pt>
                <c:pt idx="299">
                  <c:v>-0.11416334800000001</c:v>
                </c:pt>
                <c:pt idx="300">
                  <c:v>-0.11449946699999998</c:v>
                </c:pt>
                <c:pt idx="301">
                  <c:v>-0.11489371100000001</c:v>
                </c:pt>
                <c:pt idx="302">
                  <c:v>-0.11535767199999998</c:v>
                </c:pt>
                <c:pt idx="303">
                  <c:v>-0.11575756299999998</c:v>
                </c:pt>
                <c:pt idx="304">
                  <c:v>-0.116105096</c:v>
                </c:pt>
                <c:pt idx="305">
                  <c:v>-0.11641043099999998</c:v>
                </c:pt>
                <c:pt idx="306">
                  <c:v>-0.11668248000000002</c:v>
                </c:pt>
                <c:pt idx="307">
                  <c:v>-0.11692917600000001</c:v>
                </c:pt>
                <c:pt idx="308">
                  <c:v>-0.117157703</c:v>
                </c:pt>
                <c:pt idx="309">
                  <c:v>-0.11737470699999999</c:v>
                </c:pt>
                <c:pt idx="310">
                  <c:v>-0.117586495</c:v>
                </c:pt>
                <c:pt idx="311">
                  <c:v>-0.11779921500000001</c:v>
                </c:pt>
                <c:pt idx="312">
                  <c:v>-0.11801903699999998</c:v>
                </c:pt>
                <c:pt idx="313">
                  <c:v>-0.11825233</c:v>
                </c:pt>
                <c:pt idx="314">
                  <c:v>-0.11850584500000001</c:v>
                </c:pt>
                <c:pt idx="315">
                  <c:v>-0.11878691199999999</c:v>
                </c:pt>
                <c:pt idx="316">
                  <c:v>-0.11910364700000003</c:v>
                </c:pt>
                <c:pt idx="317">
                  <c:v>-0.11946518300000002</c:v>
                </c:pt>
                <c:pt idx="318">
                  <c:v>-0.119881928</c:v>
                </c:pt>
                <c:pt idx="319">
                  <c:v>-0.12036585900000002</c:v>
                </c:pt>
                <c:pt idx="320">
                  <c:v>-0.12078375800000002</c:v>
                </c:pt>
                <c:pt idx="321">
                  <c:v>-0.121147581</c:v>
                </c:pt>
                <c:pt idx="322">
                  <c:v>-0.121467717</c:v>
                </c:pt>
                <c:pt idx="323">
                  <c:v>-0.12175329200000001</c:v>
                </c:pt>
                <c:pt idx="324">
                  <c:v>-0.122012436</c:v>
                </c:pt>
                <c:pt idx="325">
                  <c:v>-0.122252518</c:v>
                </c:pt>
                <c:pt idx="326">
                  <c:v>-0.122480355</c:v>
                </c:pt>
                <c:pt idx="327">
                  <c:v>-0.12270241100000001</c:v>
                </c:pt>
                <c:pt idx="328">
                  <c:v>-0.12292497700000002</c:v>
                </c:pt>
                <c:pt idx="329">
                  <c:v>-0.12315435399999999</c:v>
                </c:pt>
                <c:pt idx="330">
                  <c:v>-0.12339702900000002</c:v>
                </c:pt>
                <c:pt idx="331">
                  <c:v>-0.123659854</c:v>
                </c:pt>
                <c:pt idx="332">
                  <c:v>-0.12395024500000001</c:v>
                </c:pt>
                <c:pt idx="333">
                  <c:v>-0.12427638300000002</c:v>
                </c:pt>
                <c:pt idx="334">
                  <c:v>-0.12464744200000001</c:v>
                </c:pt>
                <c:pt idx="335">
                  <c:v>-0.12507384199999996</c:v>
                </c:pt>
                <c:pt idx="336">
                  <c:v>-0.12556753700000001</c:v>
                </c:pt>
                <c:pt idx="337">
                  <c:v>-0.12599493300000003</c:v>
                </c:pt>
                <c:pt idx="338">
                  <c:v>-0.126367957</c:v>
                </c:pt>
                <c:pt idx="339">
                  <c:v>-0.12669699700000001</c:v>
                </c:pt>
                <c:pt idx="340">
                  <c:v>-0.12699120100000003</c:v>
                </c:pt>
                <c:pt idx="341">
                  <c:v>-0.12725873500000001</c:v>
                </c:pt>
                <c:pt idx="342">
                  <c:v>-0.127507015</c:v>
                </c:pt>
                <c:pt idx="343">
                  <c:v>-0.12774291300000001</c:v>
                </c:pt>
                <c:pt idx="344">
                  <c:v>-0.127972953</c:v>
                </c:pt>
                <c:pt idx="345">
                  <c:v>-0.12820348700000003</c:v>
                </c:pt>
                <c:pt idx="346">
                  <c:v>-0.12844087600000001</c:v>
                </c:pt>
                <c:pt idx="347">
                  <c:v>-0.12869165999999999</c:v>
                </c:pt>
                <c:pt idx="348">
                  <c:v>-0.12896273899999999</c:v>
                </c:pt>
                <c:pt idx="349">
                  <c:v>-0.12926156599999997</c:v>
                </c:pt>
                <c:pt idx="350">
                  <c:v>-0.12959633900000003</c:v>
                </c:pt>
                <c:pt idx="351">
                  <c:v>-0.12997623300000002</c:v>
                </c:pt>
                <c:pt idx="352">
                  <c:v>-0.13041163600000003</c:v>
                </c:pt>
                <c:pt idx="353">
                  <c:v>-0.13091443200000005</c:v>
                </c:pt>
                <c:pt idx="354">
                  <c:v>-0.13135091199999996</c:v>
                </c:pt>
                <c:pt idx="355">
                  <c:v>-0.13173293000000003</c:v>
                </c:pt>
                <c:pt idx="356">
                  <c:v>-0.13207084099999997</c:v>
                </c:pt>
                <c:pt idx="357">
                  <c:v>-0.13237378599999997</c:v>
                </c:pt>
                <c:pt idx="358">
                  <c:v>-0.13264994599999999</c:v>
                </c:pt>
                <c:pt idx="359">
                  <c:v>-0.13290676800000001</c:v>
                </c:pt>
                <c:pt idx="360">
                  <c:v>-0.13315116699999996</c:v>
                </c:pt>
                <c:pt idx="361">
                  <c:v>-0.13338971699999996</c:v>
                </c:pt>
                <c:pt idx="362">
                  <c:v>-0.13362882299999998</c:v>
                </c:pt>
                <c:pt idx="363">
                  <c:v>-0.13387490099999996</c:v>
                </c:pt>
                <c:pt idx="364">
                  <c:v>-0.134134541</c:v>
                </c:pt>
                <c:pt idx="365">
                  <c:v>-0.13441469000000003</c:v>
                </c:pt>
                <c:pt idx="366">
                  <c:v>-0.13472283299999999</c:v>
                </c:pt>
                <c:pt idx="367">
                  <c:v>-0.13506718700000003</c:v>
                </c:pt>
                <c:pt idx="368">
                  <c:v>-0.13545692200000001</c:v>
                </c:pt>
                <c:pt idx="369">
                  <c:v>-0.13590239400000004</c:v>
                </c:pt>
                <c:pt idx="370">
                  <c:v>-0.13641541300000004</c:v>
                </c:pt>
                <c:pt idx="371">
                  <c:v>-0.13686214799999999</c:v>
                </c:pt>
                <c:pt idx="372">
                  <c:v>-0.13725438000000004</c:v>
                </c:pt>
                <c:pt idx="373">
                  <c:v>-0.137602429</c:v>
                </c:pt>
                <c:pt idx="374">
                  <c:v>-0.13791543600000006</c:v>
                </c:pt>
                <c:pt idx="375">
                  <c:v>-0.13820160500000001</c:v>
                </c:pt>
                <c:pt idx="376">
                  <c:v>-0.13846842400000003</c:v>
                </c:pt>
                <c:pt idx="377">
                  <c:v>-0.138722864</c:v>
                </c:pt>
                <c:pt idx="378">
                  <c:v>-0.13897156299999996</c:v>
                </c:pt>
                <c:pt idx="379">
                  <c:v>-0.13922100000000001</c:v>
                </c:pt>
                <c:pt idx="380">
                  <c:v>-0.139477665</c:v>
                </c:pt>
                <c:pt idx="381">
                  <c:v>-0.13974822500000003</c:v>
                </c:pt>
                <c:pt idx="382">
                  <c:v>-0.14003969799999999</c:v>
                </c:pt>
                <c:pt idx="383">
                  <c:v>-0.14035963300000001</c:v>
                </c:pt>
                <c:pt idx="384">
                  <c:v>-0.14071630100000002</c:v>
                </c:pt>
                <c:pt idx="385">
                  <c:v>-0.14111890499999999</c:v>
                </c:pt>
                <c:pt idx="386">
                  <c:v>-0.141577811</c:v>
                </c:pt>
                <c:pt idx="387">
                  <c:v>-0.142104804</c:v>
                </c:pt>
                <c:pt idx="388">
                  <c:v>-0.14256598300000003</c:v>
                </c:pt>
                <c:pt idx="389">
                  <c:v>-0.14297312300000001</c:v>
                </c:pt>
                <c:pt idx="390">
                  <c:v>-0.14333659400000001</c:v>
                </c:pt>
                <c:pt idx="391">
                  <c:v>-0.14366563399999999</c:v>
                </c:pt>
                <c:pt idx="392">
                  <c:v>-0.14396858700000004</c:v>
                </c:pt>
                <c:pt idx="393">
                  <c:v>-0.14425312200000001</c:v>
                </c:pt>
                <c:pt idx="394">
                  <c:v>-0.14452642800000001</c:v>
                </c:pt>
                <c:pt idx="395">
                  <c:v>-0.14479540100000002</c:v>
                </c:pt>
                <c:pt idx="396">
                  <c:v>-0.14506681399999999</c:v>
                </c:pt>
                <c:pt idx="397">
                  <c:v>-0.14534749200000002</c:v>
                </c:pt>
                <c:pt idx="398">
                  <c:v>-0.14564448100000002</c:v>
                </c:pt>
                <c:pt idx="399">
                  <c:v>-0.14596522300000003</c:v>
                </c:pt>
                <c:pt idx="400">
                  <c:v>-0.14631774100000003</c:v>
                </c:pt>
                <c:pt idx="401">
                  <c:v>-0.14671083400000004</c:v>
                </c:pt>
                <c:pt idx="402">
                  <c:v>-0.14715429099999999</c:v>
                </c:pt>
                <c:pt idx="403">
                  <c:v>-0.147659128</c:v>
                </c:pt>
                <c:pt idx="404">
                  <c:v>-0.14823784800000003</c:v>
                </c:pt>
                <c:pt idx="405">
                  <c:v>-0.14875733700000002</c:v>
                </c:pt>
                <c:pt idx="406">
                  <c:v>-0.14923037500000003</c:v>
                </c:pt>
                <c:pt idx="407">
                  <c:v>-0.149668562</c:v>
                </c:pt>
                <c:pt idx="408">
                  <c:v>-0.150082611</c:v>
                </c:pt>
                <c:pt idx="409">
                  <c:v>-0.15048262000000001</c:v>
                </c:pt>
                <c:pt idx="410">
                  <c:v>-0.15087831700000001</c:v>
                </c:pt>
                <c:pt idx="411">
                  <c:v>-0.15127930300000003</c:v>
                </c:pt>
                <c:pt idx="412">
                  <c:v>-0.15169527899999999</c:v>
                </c:pt>
                <c:pt idx="413">
                  <c:v>-0.15213628500000004</c:v>
                </c:pt>
                <c:pt idx="414">
                  <c:v>-0.15261293400000003</c:v>
                </c:pt>
                <c:pt idx="415">
                  <c:v>-0.15313666200000001</c:v>
                </c:pt>
                <c:pt idx="416">
                  <c:v>-0.15371999500000005</c:v>
                </c:pt>
                <c:pt idx="417">
                  <c:v>-0.15437683099999999</c:v>
                </c:pt>
                <c:pt idx="418">
                  <c:v>-0.155122755</c:v>
                </c:pt>
                <c:pt idx="419">
                  <c:v>-0.15597538500000002</c:v>
                </c:pt>
                <c:pt idx="420">
                  <c:v>-0.15695474600000003</c:v>
                </c:pt>
                <c:pt idx="421">
                  <c:v>-0.15808369799999999</c:v>
                </c:pt>
                <c:pt idx="422">
                  <c:v>-0.15924100100000002</c:v>
                </c:pt>
                <c:pt idx="423">
                  <c:v>-0.16045325499999999</c:v>
                </c:pt>
                <c:pt idx="424">
                  <c:v>-0.16174808700000004</c:v>
                </c:pt>
                <c:pt idx="425">
                  <c:v>-0.16315473899999997</c:v>
                </c:pt>
                <c:pt idx="426">
                  <c:v>-0.164704665</c:v>
                </c:pt>
                <c:pt idx="427">
                  <c:v>-0.16643213600000004</c:v>
                </c:pt>
                <c:pt idx="428">
                  <c:v>-0.16837487499999998</c:v>
                </c:pt>
                <c:pt idx="429">
                  <c:v>-0.170574697</c:v>
                </c:pt>
                <c:pt idx="430">
                  <c:v>-0.173078169</c:v>
                </c:pt>
                <c:pt idx="431">
                  <c:v>-0.17593726400000004</c:v>
                </c:pt>
                <c:pt idx="432">
                  <c:v>-0.17920999000000004</c:v>
                </c:pt>
                <c:pt idx="433">
                  <c:v>-0.18296095700000004</c:v>
                </c:pt>
                <c:pt idx="434">
                  <c:v>-0.18726184200000004</c:v>
                </c:pt>
                <c:pt idx="435">
                  <c:v>-0.19219164</c:v>
                </c:pt>
                <c:pt idx="436">
                  <c:v>-0.197836653</c:v>
                </c:pt>
                <c:pt idx="437">
                  <c:v>-0.20429004800000003</c:v>
                </c:pt>
                <c:pt idx="438">
                  <c:v>-0.21165083200000001</c:v>
                </c:pt>
                <c:pt idx="439">
                  <c:v>-0.21841396900000004</c:v>
                </c:pt>
                <c:pt idx="440">
                  <c:v>-0.22466493000000001</c:v>
                </c:pt>
                <c:pt idx="441">
                  <c:v>-0.23047494399999999</c:v>
                </c:pt>
                <c:pt idx="442">
                  <c:v>-0.23590367600000001</c:v>
                </c:pt>
                <c:pt idx="443">
                  <c:v>-0.24100136699999999</c:v>
                </c:pt>
                <c:pt idx="444">
                  <c:v>-0.24581054399999999</c:v>
                </c:pt>
                <c:pt idx="445">
                  <c:v>-0.25036739500000005</c:v>
                </c:pt>
                <c:pt idx="446">
                  <c:v>-0.25470286700000005</c:v>
                </c:pt>
                <c:pt idx="447">
                  <c:v>-0.25884356400000008</c:v>
                </c:pt>
                <c:pt idx="448">
                  <c:v>-0.26281246300000011</c:v>
                </c:pt>
                <c:pt idx="449">
                  <c:v>-0.26662949900000005</c:v>
                </c:pt>
                <c:pt idx="450">
                  <c:v>-0.27031204900000005</c:v>
                </c:pt>
                <c:pt idx="451">
                  <c:v>-0.27387532400000003</c:v>
                </c:pt>
                <c:pt idx="452">
                  <c:v>-0.27733268900000008</c:v>
                </c:pt>
                <c:pt idx="453">
                  <c:v>-0.28069593500000001</c:v>
                </c:pt>
                <c:pt idx="454">
                  <c:v>-0.2839754980000001</c:v>
                </c:pt>
                <c:pt idx="455">
                  <c:v>-0.28718064900000007</c:v>
                </c:pt>
                <c:pt idx="456">
                  <c:v>-0.29031964700000007</c:v>
                </c:pt>
                <c:pt idx="457">
                  <c:v>-0.29339987000000006</c:v>
                </c:pt>
                <c:pt idx="458">
                  <c:v>-0.29642792900000003</c:v>
                </c:pt>
                <c:pt idx="459">
                  <c:v>-0.29940976000000008</c:v>
                </c:pt>
                <c:pt idx="460">
                  <c:v>-0.30235070800000008</c:v>
                </c:pt>
                <c:pt idx="461">
                  <c:v>-0.30525559000000002</c:v>
                </c:pt>
                <c:pt idx="462">
                  <c:v>-0.30812876400000011</c:v>
                </c:pt>
                <c:pt idx="463">
                  <c:v>-0.31097417100000013</c:v>
                </c:pt>
                <c:pt idx="464">
                  <c:v>-0.31379538600000001</c:v>
                </c:pt>
                <c:pt idx="465">
                  <c:v>-0.316595656</c:v>
                </c:pt>
                <c:pt idx="466">
                  <c:v>-0.31937793200000009</c:v>
                </c:pt>
                <c:pt idx="467">
                  <c:v>-0.32214489900000004</c:v>
                </c:pt>
                <c:pt idx="468">
                  <c:v>-0.3248990060000001</c:v>
                </c:pt>
                <c:pt idx="469">
                  <c:v>-0.32764248500000004</c:v>
                </c:pt>
                <c:pt idx="470">
                  <c:v>-0.33037737500000008</c:v>
                </c:pt>
                <c:pt idx="471">
                  <c:v>-0.33310553500000006</c:v>
                </c:pt>
                <c:pt idx="472">
                  <c:v>-0.33582866900000019</c:v>
                </c:pt>
                <c:pt idx="473">
                  <c:v>-0.33854833100000004</c:v>
                </c:pt>
                <c:pt idx="474">
                  <c:v>-0.34126594600000004</c:v>
                </c:pt>
                <c:pt idx="475">
                  <c:v>-0.34398281700000011</c:v>
                </c:pt>
                <c:pt idx="476">
                  <c:v>-0.34670013600000005</c:v>
                </c:pt>
                <c:pt idx="477">
                  <c:v>-0.34941899800000009</c:v>
                </c:pt>
                <c:pt idx="478">
                  <c:v>-0.35214040200000002</c:v>
                </c:pt>
                <c:pt idx="479">
                  <c:v>-0.35486526600000007</c:v>
                </c:pt>
                <c:pt idx="480">
                  <c:v>-0.35759443000000002</c:v>
                </c:pt>
                <c:pt idx="481">
                  <c:v>-0.36032866500000016</c:v>
                </c:pt>
                <c:pt idx="482">
                  <c:v>-0.36306867600000009</c:v>
                </c:pt>
                <c:pt idx="483">
                  <c:v>-0.36581510900000014</c:v>
                </c:pt>
                <c:pt idx="484">
                  <c:v>-0.36856855700000007</c:v>
                </c:pt>
                <c:pt idx="485">
                  <c:v>-0.37132956200000011</c:v>
                </c:pt>
                <c:pt idx="486">
                  <c:v>-0.3740986220000001</c:v>
                </c:pt>
                <c:pt idx="487">
                  <c:v>-0.37687619100000019</c:v>
                </c:pt>
                <c:pt idx="488">
                  <c:v>-0.37966268600000014</c:v>
                </c:pt>
                <c:pt idx="489">
                  <c:v>-0.3824584900000001</c:v>
                </c:pt>
                <c:pt idx="490">
                  <c:v>-0.38526395100000005</c:v>
                </c:pt>
                <c:pt idx="491">
                  <c:v>-0.38807938900000011</c:v>
                </c:pt>
                <c:pt idx="492">
                  <c:v>-0.39090509600000006</c:v>
                </c:pt>
                <c:pt idx="493">
                  <c:v>-0.39374134</c:v>
                </c:pt>
                <c:pt idx="494">
                  <c:v>-0.39658836500000016</c:v>
                </c:pt>
                <c:pt idx="495">
                  <c:v>-0.39944639400000009</c:v>
                </c:pt>
                <c:pt idx="496">
                  <c:v>-0.40231563200000003</c:v>
                </c:pt>
                <c:pt idx="497">
                  <c:v>-0.40519626400000003</c:v>
                </c:pt>
                <c:pt idx="498">
                  <c:v>-0.40808846200000015</c:v>
                </c:pt>
                <c:pt idx="499">
                  <c:v>-0.4109923800000001</c:v>
                </c:pt>
                <c:pt idx="500">
                  <c:v>-0.41390816000000008</c:v>
                </c:pt>
                <c:pt idx="501">
                  <c:v>-0.41683593100000005</c:v>
                </c:pt>
                <c:pt idx="502">
                  <c:v>-0.41977581100000005</c:v>
                </c:pt>
                <c:pt idx="503">
                  <c:v>-0.4227279080000001</c:v>
                </c:pt>
                <c:pt idx="504">
                  <c:v>-0.42569231900000004</c:v>
                </c:pt>
                <c:pt idx="505">
                  <c:v>-0.42866913200000001</c:v>
                </c:pt>
                <c:pt idx="506">
                  <c:v>-0.43165843100000006</c:v>
                </c:pt>
                <c:pt idx="507">
                  <c:v>-0.43466028700000003</c:v>
                </c:pt>
                <c:pt idx="508">
                  <c:v>-0.43767476800000016</c:v>
                </c:pt>
                <c:pt idx="509">
                  <c:v>-0.44070193399999996</c:v>
                </c:pt>
                <c:pt idx="510">
                  <c:v>7.5582082000000009E-2</c:v>
                </c:pt>
                <c:pt idx="511">
                  <c:v>-0.44718620800000003</c:v>
                </c:pt>
                <c:pt idx="512">
                  <c:v>-0.45025222399999998</c:v>
                </c:pt>
                <c:pt idx="513">
                  <c:v>-0.45333112399999997</c:v>
                </c:pt>
                <c:pt idx="514">
                  <c:v>-0.45642294500000008</c:v>
                </c:pt>
                <c:pt idx="515">
                  <c:v>-0.45952772000000003</c:v>
                </c:pt>
                <c:pt idx="516">
                  <c:v>-0.46264548</c:v>
                </c:pt>
                <c:pt idx="517">
                  <c:v>-0.465776252</c:v>
                </c:pt>
                <c:pt idx="518">
                  <c:v>-0.46892006100000011</c:v>
                </c:pt>
                <c:pt idx="519">
                  <c:v>-0.47207693100000003</c:v>
                </c:pt>
                <c:pt idx="520">
                  <c:v>4.4068695000000012E-2</c:v>
                </c:pt>
                <c:pt idx="521">
                  <c:v>-0.4788379860000001</c:v>
                </c:pt>
                <c:pt idx="522">
                  <c:v>-0.48203431900000004</c:v>
                </c:pt>
                <c:pt idx="523">
                  <c:v>-0.48524378499999998</c:v>
                </c:pt>
                <c:pt idx="524">
                  <c:v>-0.48846639700000011</c:v>
                </c:pt>
                <c:pt idx="525">
                  <c:v>-0.49170216700000008</c:v>
                </c:pt>
                <c:pt idx="526">
                  <c:v>-0.49495110600000003</c:v>
                </c:pt>
                <c:pt idx="527">
                  <c:v>-0.49821322499999998</c:v>
                </c:pt>
                <c:pt idx="528">
                  <c:v>-0.5014885309999999</c:v>
                </c:pt>
                <c:pt idx="529">
                  <c:v>1.4530931E-2</c:v>
                </c:pt>
                <c:pt idx="530">
                  <c:v>1.0805200000000001E-2</c:v>
                </c:pt>
                <c:pt idx="531">
                  <c:v>-0.51224176200000004</c:v>
                </c:pt>
                <c:pt idx="532">
                  <c:v>-0.51557001300000005</c:v>
                </c:pt>
                <c:pt idx="533">
                  <c:v>-0.51891148499999984</c:v>
                </c:pt>
                <c:pt idx="534">
                  <c:v>-0.52226618499999977</c:v>
                </c:pt>
                <c:pt idx="535">
                  <c:v>-0.52563411500000001</c:v>
                </c:pt>
                <c:pt idx="536">
                  <c:v>-0.529015279</c:v>
                </c:pt>
                <c:pt idx="537">
                  <c:v>-0.53240968099999997</c:v>
                </c:pt>
                <c:pt idx="538">
                  <c:v>-0.53581732399999993</c:v>
                </c:pt>
                <c:pt idx="539">
                  <c:v>-1.9938746E-2</c:v>
                </c:pt>
                <c:pt idx="540">
                  <c:v>-2.3813861000000002E-2</c:v>
                </c:pt>
                <c:pt idx="541">
                  <c:v>-0.54700170699999995</c:v>
                </c:pt>
                <c:pt idx="542">
                  <c:v>-0.55046237499999973</c:v>
                </c:pt>
                <c:pt idx="543">
                  <c:v>-0.55393629600000005</c:v>
                </c:pt>
                <c:pt idx="544">
                  <c:v>-0.55742347000000003</c:v>
                </c:pt>
                <c:pt idx="545">
                  <c:v>-0.56092389899999995</c:v>
                </c:pt>
                <c:pt idx="546">
                  <c:v>-0.56443758499999985</c:v>
                </c:pt>
                <c:pt idx="547">
                  <c:v>-0.567964527</c:v>
                </c:pt>
                <c:pt idx="548">
                  <c:v>-5.2212923000000015E-2</c:v>
                </c:pt>
                <c:pt idx="549">
                  <c:v>-5.6222673000000008E-2</c:v>
                </c:pt>
                <c:pt idx="550">
                  <c:v>-6.0247391999999997E-2</c:v>
                </c:pt>
                <c:pt idx="551">
                  <c:v>-0.58357632999999975</c:v>
                </c:pt>
                <c:pt idx="552">
                  <c:v>-0.58716958899999983</c:v>
                </c:pt>
                <c:pt idx="553">
                  <c:v>-0.59077610999999985</c:v>
                </c:pt>
                <c:pt idx="554">
                  <c:v>-0.59439589400000004</c:v>
                </c:pt>
                <c:pt idx="555">
                  <c:v>-0.59802893999999984</c:v>
                </c:pt>
                <c:pt idx="556">
                  <c:v>-0.60167524900000013</c:v>
                </c:pt>
                <c:pt idx="557">
                  <c:v>-0.60533482199999999</c:v>
                </c:pt>
                <c:pt idx="558">
                  <c:v>-8.9724369000000068E-2</c:v>
                </c:pt>
                <c:pt idx="559">
                  <c:v>-9.3883784999999997E-2</c:v>
                </c:pt>
                <c:pt idx="560">
                  <c:v>-9.8058171000000013E-2</c:v>
                </c:pt>
                <c:pt idx="561">
                  <c:v>-0.62152825900000008</c:v>
                </c:pt>
                <c:pt idx="562">
                  <c:v>-0.62525415799999995</c:v>
                </c:pt>
                <c:pt idx="563">
                  <c:v>-0.62899332100000005</c:v>
                </c:pt>
                <c:pt idx="564">
                  <c:v>-0.63274574800000016</c:v>
                </c:pt>
                <c:pt idx="565">
                  <c:v>-0.63651144100000001</c:v>
                </c:pt>
                <c:pt idx="566">
                  <c:v>-0.64029039899999995</c:v>
                </c:pt>
                <c:pt idx="567">
                  <c:v>-0.124806998</c:v>
                </c:pt>
                <c:pt idx="568">
                  <c:v>-0.12910113100000001</c:v>
                </c:pt>
                <c:pt idx="569">
                  <c:v>-0.13341023400000002</c:v>
                </c:pt>
                <c:pt idx="570">
                  <c:v>-0.13773430500000003</c:v>
                </c:pt>
                <c:pt idx="571">
                  <c:v>-0.66134556300000014</c:v>
                </c:pt>
                <c:pt idx="572">
                  <c:v>-0.6652041150000001</c:v>
                </c:pt>
                <c:pt idx="573">
                  <c:v>-0.66907593300000023</c:v>
                </c:pt>
                <c:pt idx="574">
                  <c:v>-0.67296101600000025</c:v>
                </c:pt>
                <c:pt idx="575">
                  <c:v>-0.6768593650000001</c:v>
                </c:pt>
                <c:pt idx="576">
                  <c:v>-0.16150302</c:v>
                </c:pt>
                <c:pt idx="577">
                  <c:v>-0.16593187500000001</c:v>
                </c:pt>
                <c:pt idx="578">
                  <c:v>-0.17037569999999996</c:v>
                </c:pt>
                <c:pt idx="579">
                  <c:v>-0.17483449300000004</c:v>
                </c:pt>
                <c:pt idx="580">
                  <c:v>-0.17930825600000003</c:v>
                </c:pt>
                <c:pt idx="581">
                  <c:v>-0.46561365800000004</c:v>
                </c:pt>
                <c:pt idx="582">
                  <c:v>-0.46984349300000006</c:v>
                </c:pt>
                <c:pt idx="583">
                  <c:v>-0.47392907900000003</c:v>
                </c:pt>
                <c:pt idx="584">
                  <c:v>-0.4778704170000001</c:v>
                </c:pt>
                <c:pt idx="585">
                  <c:v>-0.48166750600000002</c:v>
                </c:pt>
                <c:pt idx="586">
                  <c:v>-0.4853203470000001</c:v>
                </c:pt>
                <c:pt idx="587">
                  <c:v>-0.48882893900000013</c:v>
                </c:pt>
                <c:pt idx="588">
                  <c:v>-0.49219328299999998</c:v>
                </c:pt>
                <c:pt idx="589">
                  <c:v>-0.49541337800000007</c:v>
                </c:pt>
                <c:pt idx="590">
                  <c:v>-0.49848922500000004</c:v>
                </c:pt>
                <c:pt idx="591">
                  <c:v>-0.50142082300000002</c:v>
                </c:pt>
                <c:pt idx="592">
                  <c:v>-0.50420817200000001</c:v>
                </c:pt>
                <c:pt idx="593">
                  <c:v>-0.5068512730000001</c:v>
                </c:pt>
                <c:pt idx="594">
                  <c:v>-0.50935012499999988</c:v>
                </c:pt>
                <c:pt idx="595">
                  <c:v>-0.51170472899999997</c:v>
                </c:pt>
                <c:pt idx="596">
                  <c:v>-0.51391508399999997</c:v>
                </c:pt>
                <c:pt idx="597">
                  <c:v>-0.51598119099999984</c:v>
                </c:pt>
                <c:pt idx="598">
                  <c:v>-0.51790304899999984</c:v>
                </c:pt>
                <c:pt idx="599">
                  <c:v>-0.51968065900000004</c:v>
                </c:pt>
                <c:pt idx="600">
                  <c:v>-0.52131401999999993</c:v>
                </c:pt>
                <c:pt idx="601">
                  <c:v>-0.52280313199999984</c:v>
                </c:pt>
                <c:pt idx="602">
                  <c:v>-0.52430683099999997</c:v>
                </c:pt>
                <c:pt idx="603">
                  <c:v>-0.52582511800000009</c:v>
                </c:pt>
                <c:pt idx="604">
                  <c:v>-0.52735799099999991</c:v>
                </c:pt>
                <c:pt idx="605">
                  <c:v>-0.52890545100000008</c:v>
                </c:pt>
                <c:pt idx="606">
                  <c:v>-0.53046749799999993</c:v>
                </c:pt>
                <c:pt idx="607">
                  <c:v>-0.53204413200000011</c:v>
                </c:pt>
                <c:pt idx="608">
                  <c:v>-0.53363535300000009</c:v>
                </c:pt>
                <c:pt idx="609">
                  <c:v>-0.53524116099999997</c:v>
                </c:pt>
                <c:pt idx="610">
                  <c:v>-0.53686155599999996</c:v>
                </c:pt>
                <c:pt idx="611">
                  <c:v>-0.53849653799999997</c:v>
                </c:pt>
                <c:pt idx="612">
                  <c:v>-0.54014610600000001</c:v>
                </c:pt>
                <c:pt idx="613">
                  <c:v>-0.54181026200000004</c:v>
                </c:pt>
                <c:pt idx="614">
                  <c:v>-0.543489004</c:v>
                </c:pt>
                <c:pt idx="615">
                  <c:v>-0.54518233399999994</c:v>
                </c:pt>
                <c:pt idx="616">
                  <c:v>-0.54689025000000013</c:v>
                </c:pt>
                <c:pt idx="617">
                  <c:v>-0.54861275399999998</c:v>
                </c:pt>
                <c:pt idx="618">
                  <c:v>-0.55034984400000009</c:v>
                </c:pt>
                <c:pt idx="619">
                  <c:v>-0.55210152099999998</c:v>
                </c:pt>
                <c:pt idx="620">
                  <c:v>-0.55386778499999989</c:v>
                </c:pt>
                <c:pt idx="621">
                  <c:v>-0.55564863600000025</c:v>
                </c:pt>
                <c:pt idx="622">
                  <c:v>-0.55744407400000007</c:v>
                </c:pt>
                <c:pt idx="623">
                  <c:v>-0.559254099</c:v>
                </c:pt>
                <c:pt idx="624">
                  <c:v>-0.56107871099999995</c:v>
                </c:pt>
                <c:pt idx="625">
                  <c:v>-0.56291791000000002</c:v>
                </c:pt>
                <c:pt idx="626">
                  <c:v>-0.5647716960000001</c:v>
                </c:pt>
                <c:pt idx="627">
                  <c:v>-0.56664006800000011</c:v>
                </c:pt>
                <c:pt idx="628">
                  <c:v>-0.56852302799999999</c:v>
                </c:pt>
                <c:pt idx="629">
                  <c:v>-0.57042057499999999</c:v>
                </c:pt>
                <c:pt idx="630">
                  <c:v>-0.57233270799999991</c:v>
                </c:pt>
                <c:pt idx="631">
                  <c:v>-0.57425942800000007</c:v>
                </c:pt>
                <c:pt idx="632">
                  <c:v>-0.57620073599999999</c:v>
                </c:pt>
                <c:pt idx="633">
                  <c:v>-0.57815662999999984</c:v>
                </c:pt>
                <c:pt idx="634">
                  <c:v>-0.58012711099999992</c:v>
                </c:pt>
                <c:pt idx="635">
                  <c:v>-0.58211217899999979</c:v>
                </c:pt>
                <c:pt idx="636">
                  <c:v>-0.58411183499999997</c:v>
                </c:pt>
                <c:pt idx="637">
                  <c:v>-0.58612607699999997</c:v>
                </c:pt>
                <c:pt idx="638">
                  <c:v>-0.58815490499999989</c:v>
                </c:pt>
                <c:pt idx="639">
                  <c:v>-0.59019832099999991</c:v>
                </c:pt>
                <c:pt idx="640">
                  <c:v>-0.59225632399999972</c:v>
                </c:pt>
                <c:pt idx="641">
                  <c:v>-0.59432891399999999</c:v>
                </c:pt>
                <c:pt idx="642">
                  <c:v>-0.59641609099999982</c:v>
                </c:pt>
                <c:pt idx="643">
                  <c:v>-0.5985178539999999</c:v>
                </c:pt>
                <c:pt idx="644">
                  <c:v>-0.60063420500000009</c:v>
                </c:pt>
                <c:pt idx="645">
                  <c:v>-0.60276514199999998</c:v>
                </c:pt>
                <c:pt idx="646">
                  <c:v>-0.60491066599999999</c:v>
                </c:pt>
                <c:pt idx="647">
                  <c:v>-0.60707077800000009</c:v>
                </c:pt>
                <c:pt idx="648">
                  <c:v>-0.60924547600000023</c:v>
                </c:pt>
                <c:pt idx="649">
                  <c:v>-0.61143476099999994</c:v>
                </c:pt>
                <c:pt idx="650">
                  <c:v>-0.61363863300000021</c:v>
                </c:pt>
                <c:pt idx="651">
                  <c:v>-0.61585709200000016</c:v>
                </c:pt>
                <c:pt idx="652">
                  <c:v>-0.61809013800000012</c:v>
                </c:pt>
                <c:pt idx="653">
                  <c:v>-0.62033777099999998</c:v>
                </c:pt>
                <c:pt idx="654">
                  <c:v>-0.62259999100000007</c:v>
                </c:pt>
                <c:pt idx="655">
                  <c:v>-0.62487679800000007</c:v>
                </c:pt>
                <c:pt idx="656">
                  <c:v>-0.62716819199999996</c:v>
                </c:pt>
                <c:pt idx="657">
                  <c:v>-0.62947417200000011</c:v>
                </c:pt>
                <c:pt idx="658">
                  <c:v>-0.63179474000000013</c:v>
                </c:pt>
                <c:pt idx="659">
                  <c:v>-0.63412989500000017</c:v>
                </c:pt>
                <c:pt idx="660">
                  <c:v>-0.63647963600000024</c:v>
                </c:pt>
                <c:pt idx="661">
                  <c:v>-0.6388439640000001</c:v>
                </c:pt>
                <c:pt idx="662">
                  <c:v>-0.64122288000000005</c:v>
                </c:pt>
                <c:pt idx="663">
                  <c:v>-0.64361638200000004</c:v>
                </c:pt>
                <c:pt idx="664">
                  <c:v>-0.64602447100000016</c:v>
                </c:pt>
                <c:pt idx="665">
                  <c:v>-0.64844714699999995</c:v>
                </c:pt>
                <c:pt idx="666">
                  <c:v>-0.65088441000000008</c:v>
                </c:pt>
                <c:pt idx="667">
                  <c:v>-0.65333626</c:v>
                </c:pt>
                <c:pt idx="668">
                  <c:v>-0.65580269700000016</c:v>
                </c:pt>
                <c:pt idx="669">
                  <c:v>-0.65828372099999999</c:v>
                </c:pt>
                <c:pt idx="670">
                  <c:v>-0.66077933200000027</c:v>
                </c:pt>
                <c:pt idx="671">
                  <c:v>-0.66328953000000013</c:v>
                </c:pt>
                <c:pt idx="672">
                  <c:v>-0.66581431400000013</c:v>
                </c:pt>
                <c:pt idx="673">
                  <c:v>-0.66835368600000011</c:v>
                </c:pt>
                <c:pt idx="674">
                  <c:v>-0.67090764400000014</c:v>
                </c:pt>
                <c:pt idx="675">
                  <c:v>-0.67347619000000003</c:v>
                </c:pt>
                <c:pt idx="676">
                  <c:v>-0.67605932200000007</c:v>
                </c:pt>
                <c:pt idx="677">
                  <c:v>-0.67865704100000013</c:v>
                </c:pt>
                <c:pt idx="678">
                  <c:v>-0.68126934799999994</c:v>
                </c:pt>
                <c:pt idx="679">
                  <c:v>-0.68389624100000002</c:v>
                </c:pt>
                <c:pt idx="680">
                  <c:v>-0.68653772099999988</c:v>
                </c:pt>
                <c:pt idx="681">
                  <c:v>-0.68919378799999997</c:v>
                </c:pt>
                <c:pt idx="682">
                  <c:v>-0.69186444199999997</c:v>
                </c:pt>
                <c:pt idx="683">
                  <c:v>-0.69454968300000008</c:v>
                </c:pt>
                <c:pt idx="684">
                  <c:v>-0.6972495110000001</c:v>
                </c:pt>
                <c:pt idx="685">
                  <c:v>-0.69996392499999993</c:v>
                </c:pt>
                <c:pt idx="686">
                  <c:v>-0.70269292700000008</c:v>
                </c:pt>
                <c:pt idx="687">
                  <c:v>-0.70543651600000001</c:v>
                </c:pt>
                <c:pt idx="688">
                  <c:v>-0.7081946910000001</c:v>
                </c:pt>
                <c:pt idx="689">
                  <c:v>-0.71096745400000005</c:v>
                </c:pt>
                <c:pt idx="690">
                  <c:v>-0.71375480300000016</c:v>
                </c:pt>
                <c:pt idx="691">
                  <c:v>-0.71655673999999991</c:v>
                </c:pt>
                <c:pt idx="692">
                  <c:v>-0.71937326300000004</c:v>
                </c:pt>
                <c:pt idx="693">
                  <c:v>-0.72220437300000007</c:v>
                </c:pt>
                <c:pt idx="694">
                  <c:v>-0.72505006999999999</c:v>
                </c:pt>
                <c:pt idx="695">
                  <c:v>-0.72791035500000001</c:v>
                </c:pt>
                <c:pt idx="696">
                  <c:v>-0.73078522599999995</c:v>
                </c:pt>
                <c:pt idx="697">
                  <c:v>-0.73367468400000013</c:v>
                </c:pt>
                <c:pt idx="698">
                  <c:v>-0.73657872800000002</c:v>
                </c:pt>
                <c:pt idx="699">
                  <c:v>-0.73949735999999999</c:v>
                </c:pt>
                <c:pt idx="700">
                  <c:v>-0.74243057899999998</c:v>
                </c:pt>
                <c:pt idx="701">
                  <c:v>-0.74537838499999998</c:v>
                </c:pt>
                <c:pt idx="702">
                  <c:v>-0.74834077700000012</c:v>
                </c:pt>
                <c:pt idx="703">
                  <c:v>-0.75131775700000003</c:v>
                </c:pt>
                <c:pt idx="704">
                  <c:v>-0.75430932300000009</c:v>
                </c:pt>
                <c:pt idx="705">
                  <c:v>-0.75731547700000013</c:v>
                </c:pt>
                <c:pt idx="706">
                  <c:v>-0.76033621700000009</c:v>
                </c:pt>
                <c:pt idx="707">
                  <c:v>-0.76337154400000007</c:v>
                </c:pt>
                <c:pt idx="708">
                  <c:v>-0.76642145900000014</c:v>
                </c:pt>
                <c:pt idx="709">
                  <c:v>-0.76948596000000002</c:v>
                </c:pt>
                <c:pt idx="710">
                  <c:v>-0.77256504800000003</c:v>
                </c:pt>
                <c:pt idx="711">
                  <c:v>-0.77565872300000016</c:v>
                </c:pt>
                <c:pt idx="712">
                  <c:v>-0.77876698499999997</c:v>
                </c:pt>
                <c:pt idx="713">
                  <c:v>-0.78188983400000012</c:v>
                </c:pt>
                <c:pt idx="714">
                  <c:v>-0.78502727000000005</c:v>
                </c:pt>
                <c:pt idx="715">
                  <c:v>-0.78817929200000014</c:v>
                </c:pt>
                <c:pt idx="716">
                  <c:v>-0.79134590199999999</c:v>
                </c:pt>
                <c:pt idx="717">
                  <c:v>-0.79452709899999996</c:v>
                </c:pt>
                <c:pt idx="718">
                  <c:v>-0.79772288199999997</c:v>
                </c:pt>
                <c:pt idx="719">
                  <c:v>-0.80093325300000007</c:v>
                </c:pt>
                <c:pt idx="720">
                  <c:v>-0.80415820999999998</c:v>
                </c:pt>
                <c:pt idx="721">
                  <c:v>-0.80739775499999999</c:v>
                </c:pt>
                <c:pt idx="722">
                  <c:v>-0.81065188600000015</c:v>
                </c:pt>
                <c:pt idx="723">
                  <c:v>-0.8139206040000001</c:v>
                </c:pt>
                <c:pt idx="724">
                  <c:v>-0.81720390899999984</c:v>
                </c:pt>
                <c:pt idx="725">
                  <c:v>-0.82050180100000003</c:v>
                </c:pt>
                <c:pt idx="726">
                  <c:v>-0.82381428000000001</c:v>
                </c:pt>
                <c:pt idx="727">
                  <c:v>-0.82714134600000011</c:v>
                </c:pt>
                <c:pt idx="728">
                  <c:v>-0.83048299899999989</c:v>
                </c:pt>
                <c:pt idx="729">
                  <c:v>-0.83383923900000012</c:v>
                </c:pt>
                <c:pt idx="730">
                  <c:v>-0.83721006600000003</c:v>
                </c:pt>
                <c:pt idx="731">
                  <c:v>-0.84059547900000009</c:v>
                </c:pt>
                <c:pt idx="732">
                  <c:v>-0.84399548000000013</c:v>
                </c:pt>
                <c:pt idx="733">
                  <c:v>-0.84741006699999999</c:v>
                </c:pt>
                <c:pt idx="734">
                  <c:v>-0.85083924200000016</c:v>
                </c:pt>
                <c:pt idx="735">
                  <c:v>-0.85428300300000004</c:v>
                </c:pt>
                <c:pt idx="736">
                  <c:v>-0.85774135200000023</c:v>
                </c:pt>
                <c:pt idx="737">
                  <c:v>-0.86121428700000002</c:v>
                </c:pt>
                <c:pt idx="738">
                  <c:v>-0.86470180900000015</c:v>
                </c:pt>
                <c:pt idx="739">
                  <c:v>-0.86820391800000007</c:v>
                </c:pt>
                <c:pt idx="740">
                  <c:v>-0.87172061400000023</c:v>
                </c:pt>
                <c:pt idx="741">
                  <c:v>-0.87525189700000006</c:v>
                </c:pt>
                <c:pt idx="742">
                  <c:v>-0.87879776700000012</c:v>
                </c:pt>
                <c:pt idx="743">
                  <c:v>-0.88235822399999997</c:v>
                </c:pt>
                <c:pt idx="744">
                  <c:v>-0.88593326799999994</c:v>
                </c:pt>
                <c:pt idx="745">
                  <c:v>-0.88952289899999992</c:v>
                </c:pt>
                <c:pt idx="746">
                  <c:v>-0.89312711600000005</c:v>
                </c:pt>
                <c:pt idx="747">
                  <c:v>-0.89674592099999995</c:v>
                </c:pt>
                <c:pt idx="748">
                  <c:v>-0.90037931300000007</c:v>
                </c:pt>
                <c:pt idx="749">
                  <c:v>-0.90402729100000001</c:v>
                </c:pt>
                <c:pt idx="750">
                  <c:v>-0.90768985600000007</c:v>
                </c:pt>
                <c:pt idx="751">
                  <c:v>-0.91136700899999989</c:v>
                </c:pt>
                <c:pt idx="752">
                  <c:v>-0.91505874799999998</c:v>
                </c:pt>
                <c:pt idx="753">
                  <c:v>-0.91876507400000007</c:v>
                </c:pt>
                <c:pt idx="754">
                  <c:v>-0.92248598699999984</c:v>
                </c:pt>
                <c:pt idx="755">
                  <c:v>-0.92622148699999995</c:v>
                </c:pt>
                <c:pt idx="756">
                  <c:v>-0.92997157400000008</c:v>
                </c:pt>
                <c:pt idx="757">
                  <c:v>-0.93373624799999999</c:v>
                </c:pt>
                <c:pt idx="758">
                  <c:v>-0.93751550899999991</c:v>
                </c:pt>
                <c:pt idx="759">
                  <c:v>-0.94130935700000007</c:v>
                </c:pt>
                <c:pt idx="760">
                  <c:v>-0.94511779200000001</c:v>
                </c:pt>
                <c:pt idx="761">
                  <c:v>-0.94894081300000022</c:v>
                </c:pt>
                <c:pt idx="762">
                  <c:v>-0.95277842200000007</c:v>
                </c:pt>
                <c:pt idx="763">
                  <c:v>-0.95663061800000015</c:v>
                </c:pt>
                <c:pt idx="764">
                  <c:v>-0.96049739999999983</c:v>
                </c:pt>
                <c:pt idx="765">
                  <c:v>-0.96437876899999997</c:v>
                </c:pt>
                <c:pt idx="766">
                  <c:v>-0.96827472599999997</c:v>
                </c:pt>
                <c:pt idx="767">
                  <c:v>-0.97218526900000002</c:v>
                </c:pt>
                <c:pt idx="768">
                  <c:v>-0.97611039899999996</c:v>
                </c:pt>
                <c:pt idx="769">
                  <c:v>-0.98005011600000003</c:v>
                </c:pt>
                <c:pt idx="770">
                  <c:v>-0.98400441999999999</c:v>
                </c:pt>
                <c:pt idx="771">
                  <c:v>-0.98797331099999997</c:v>
                </c:pt>
                <c:pt idx="772">
                  <c:v>-0.99195678899999973</c:v>
                </c:pt>
                <c:pt idx="773">
                  <c:v>-0.99595485399999995</c:v>
                </c:pt>
                <c:pt idx="774">
                  <c:v>-0.99996750599999973</c:v>
                </c:pt>
                <c:pt idx="775">
                  <c:v>-1.0039947449999995</c:v>
                </c:pt>
                <c:pt idx="776">
                  <c:v>-1.00803657</c:v>
                </c:pt>
                <c:pt idx="777">
                  <c:v>-1.0120929830000001</c:v>
                </c:pt>
                <c:pt idx="778">
                  <c:v>-1.0161639819999999</c:v>
                </c:pt>
                <c:pt idx="779">
                  <c:v>-1.0202495690000002</c:v>
                </c:pt>
                <c:pt idx="780">
                  <c:v>-1.0243497419999998</c:v>
                </c:pt>
                <c:pt idx="781">
                  <c:v>-1.0284645029999997</c:v>
                </c:pt>
                <c:pt idx="782">
                  <c:v>-1.0325938499999998</c:v>
                </c:pt>
                <c:pt idx="783">
                  <c:v>-1.0367377840000001</c:v>
                </c:pt>
                <c:pt idx="784">
                  <c:v>-1.0408963049999997</c:v>
                </c:pt>
                <c:pt idx="785">
                  <c:v>-1.0450694129999998</c:v>
                </c:pt>
                <c:pt idx="786">
                  <c:v>-1.0492571079999999</c:v>
                </c:pt>
                <c:pt idx="787">
                  <c:v>-1.0534593899999998</c:v>
                </c:pt>
                <c:pt idx="788">
                  <c:v>-1.0576762589999997</c:v>
                </c:pt>
                <c:pt idx="789">
                  <c:v>-1.0619077149999998</c:v>
                </c:pt>
                <c:pt idx="790">
                  <c:v>-1.066153758</c:v>
                </c:pt>
                <c:pt idx="791">
                  <c:v>-1.0704143879999999</c:v>
                </c:pt>
                <c:pt idx="792">
                  <c:v>-1.074689604</c:v>
                </c:pt>
                <c:pt idx="793">
                  <c:v>-1.0789794079999997</c:v>
                </c:pt>
                <c:pt idx="794">
                  <c:v>-1.0832837989999997</c:v>
                </c:pt>
                <c:pt idx="795">
                  <c:v>-1.087602776</c:v>
                </c:pt>
                <c:pt idx="796">
                  <c:v>-1.0919363409999998</c:v>
                </c:pt>
                <c:pt idx="797">
                  <c:v>-1.0962844919999999</c:v>
                </c:pt>
                <c:pt idx="798">
                  <c:v>-1.1006472309999999</c:v>
                </c:pt>
                <c:pt idx="799">
                  <c:v>-1.1050245559999998</c:v>
                </c:pt>
                <c:pt idx="800">
                  <c:v>-1.109416468</c:v>
                </c:pt>
                <c:pt idx="801">
                  <c:v>-1.113822968</c:v>
                </c:pt>
                <c:pt idx="802">
                  <c:v>-1.118244054</c:v>
                </c:pt>
                <c:pt idx="803">
                  <c:v>-1.122679728</c:v>
                </c:pt>
                <c:pt idx="804">
                  <c:v>-1.1271299879999999</c:v>
                </c:pt>
                <c:pt idx="805">
                  <c:v>-1.1315948349999998</c:v>
                </c:pt>
                <c:pt idx="806">
                  <c:v>-1.1360742699999999</c:v>
                </c:pt>
                <c:pt idx="807">
                  <c:v>-1.1405682909999997</c:v>
                </c:pt>
                <c:pt idx="808">
                  <c:v>-1.1450769000000001</c:v>
                </c:pt>
                <c:pt idx="809">
                  <c:v>-1.1496000959999997</c:v>
                </c:pt>
                <c:pt idx="810">
                  <c:v>-1.1541378790000003</c:v>
                </c:pt>
                <c:pt idx="811">
                  <c:v>-1.1586902489999997</c:v>
                </c:pt>
                <c:pt idx="812">
                  <c:v>-1.1632572059999999</c:v>
                </c:pt>
                <c:pt idx="813">
                  <c:v>-1.1678387499999998</c:v>
                </c:pt>
                <c:pt idx="814">
                  <c:v>-1.1724348819999999</c:v>
                </c:pt>
                <c:pt idx="815">
                  <c:v>-1.177045602</c:v>
                </c:pt>
                <c:pt idx="816">
                  <c:v>-1.1816709080000001</c:v>
                </c:pt>
                <c:pt idx="817">
                  <c:v>-1.1863108020000002</c:v>
                </c:pt>
                <c:pt idx="818">
                  <c:v>-1.190965284</c:v>
                </c:pt>
                <c:pt idx="819">
                  <c:v>-1.1956343539999998</c:v>
                </c:pt>
                <c:pt idx="820">
                  <c:v>-1.200318011</c:v>
                </c:pt>
                <c:pt idx="821">
                  <c:v>-1.2050162569999996</c:v>
                </c:pt>
                <c:pt idx="822">
                  <c:v>-1.2097290899999995</c:v>
                </c:pt>
                <c:pt idx="823">
                  <c:v>-1.214456513</c:v>
                </c:pt>
                <c:pt idx="824">
                  <c:v>-1.219198523</c:v>
                </c:pt>
                <c:pt idx="825">
                  <c:v>-1.2239551230000001</c:v>
                </c:pt>
                <c:pt idx="826">
                  <c:v>-1.2287263129999995</c:v>
                </c:pt>
                <c:pt idx="827">
                  <c:v>-1.2335120919999998</c:v>
                </c:pt>
                <c:pt idx="828">
                  <c:v>-1.2383124610000003</c:v>
                </c:pt>
                <c:pt idx="829">
                  <c:v>-1.2431274210000001</c:v>
                </c:pt>
                <c:pt idx="830">
                  <c:v>-1.247956973</c:v>
                </c:pt>
                <c:pt idx="831">
                  <c:v>-1.2528011169999997</c:v>
                </c:pt>
                <c:pt idx="832">
                  <c:v>-1.2576598539999997</c:v>
                </c:pt>
                <c:pt idx="833">
                  <c:v>-1.262533186</c:v>
                </c:pt>
                <c:pt idx="834">
                  <c:v>-1.2674211129999995</c:v>
                </c:pt>
                <c:pt idx="835">
                  <c:v>-1.2723236379999998</c:v>
                </c:pt>
                <c:pt idx="836">
                  <c:v>-1.2772407610000001</c:v>
                </c:pt>
                <c:pt idx="837">
                  <c:v>-1.2821724859999999</c:v>
                </c:pt>
                <c:pt idx="838">
                  <c:v>-1.2871188149999999</c:v>
                </c:pt>
                <c:pt idx="839">
                  <c:v>-1.2920797499999999</c:v>
                </c:pt>
                <c:pt idx="840">
                  <c:v>-1.2970552949999998</c:v>
                </c:pt>
                <c:pt idx="841">
                  <c:v>-1.302045455</c:v>
                </c:pt>
                <c:pt idx="842">
                  <c:v>-1.3070502340000001</c:v>
                </c:pt>
                <c:pt idx="843">
                  <c:v>-1.312069639</c:v>
                </c:pt>
                <c:pt idx="844">
                  <c:v>-1.3171036749999998</c:v>
                </c:pt>
                <c:pt idx="845">
                  <c:v>-1.322152352</c:v>
                </c:pt>
                <c:pt idx="846">
                  <c:v>-1.327215679</c:v>
                </c:pt>
                <c:pt idx="847">
                  <c:v>-1.3322936669999998</c:v>
                </c:pt>
                <c:pt idx="848">
                  <c:v>-1.33738633</c:v>
                </c:pt>
                <c:pt idx="849">
                  <c:v>-1.3424936849999998</c:v>
                </c:pt>
                <c:pt idx="850">
                  <c:v>-1.347615751</c:v>
                </c:pt>
                <c:pt idx="851">
                  <c:v>-1.3527525500000002</c:v>
                </c:pt>
                <c:pt idx="852">
                  <c:v>-1.3579041099999998</c:v>
                </c:pt>
                <c:pt idx="853">
                  <c:v>-1.3630704629999999</c:v>
                </c:pt>
                <c:pt idx="854">
                  <c:v>-1.3682516469999999</c:v>
                </c:pt>
                <c:pt idx="855">
                  <c:v>-1.373447707</c:v>
                </c:pt>
                <c:pt idx="856">
                  <c:v>-1.378658699</c:v>
                </c:pt>
                <c:pt idx="857">
                  <c:v>-1.3838846869999997</c:v>
                </c:pt>
                <c:pt idx="858">
                  <c:v>-1.3891257459999997</c:v>
                </c:pt>
                <c:pt idx="859">
                  <c:v>-1.3943819690000003</c:v>
                </c:pt>
                <c:pt idx="860">
                  <c:v>-1.3996534650000001</c:v>
                </c:pt>
                <c:pt idx="861">
                  <c:v>-1.4049403619999998</c:v>
                </c:pt>
                <c:pt idx="862">
                  <c:v>-1.4102428140000001</c:v>
                </c:pt>
                <c:pt idx="863">
                  <c:v>-1.4155610049999996</c:v>
                </c:pt>
                <c:pt idx="864">
                  <c:v>-1.4208951509999999</c:v>
                </c:pt>
                <c:pt idx="865">
                  <c:v>-1.42624551</c:v>
                </c:pt>
                <c:pt idx="866">
                  <c:v>-1.4316123909999998</c:v>
                </c:pt>
                <c:pt idx="867">
                  <c:v>-1.4369961549999997</c:v>
                </c:pt>
                <c:pt idx="868">
                  <c:v>-1.4423972349999998</c:v>
                </c:pt>
                <c:pt idx="869">
                  <c:v>-1.4478161389999997</c:v>
                </c:pt>
                <c:pt idx="870">
                  <c:v>-1.4532534699999999</c:v>
                </c:pt>
                <c:pt idx="871">
                  <c:v>-1.458709936</c:v>
                </c:pt>
                <c:pt idx="872">
                  <c:v>-1.464186371</c:v>
                </c:pt>
                <c:pt idx="873">
                  <c:v>-1.4696837499999997</c:v>
                </c:pt>
                <c:pt idx="874">
                  <c:v>-1.4752032119999996</c:v>
                </c:pt>
                <c:pt idx="875">
                  <c:v>-1.480746084</c:v>
                </c:pt>
                <c:pt idx="876">
                  <c:v>-1.4863139009999999</c:v>
                </c:pt>
                <c:pt idx="877">
                  <c:v>-1.4919084309999997</c:v>
                </c:pt>
                <c:pt idx="878">
                  <c:v>-1.4975317059999997</c:v>
                </c:pt>
                <c:pt idx="879">
                  <c:v>-1.5031860399999999</c:v>
                </c:pt>
                <c:pt idx="880">
                  <c:v>-1.5088740589999998</c:v>
                </c:pt>
                <c:pt idx="881">
                  <c:v>-1.514598723</c:v>
                </c:pt>
                <c:pt idx="882">
                  <c:v>-1.5203633519999997</c:v>
                </c:pt>
                <c:pt idx="883">
                  <c:v>-1.5261716429999999</c:v>
                </c:pt>
                <c:pt idx="884">
                  <c:v>-1.5320276929999999</c:v>
                </c:pt>
                <c:pt idx="885">
                  <c:v>-1.5379360129999995</c:v>
                </c:pt>
                <c:pt idx="886">
                  <c:v>-1.5439015469999997</c:v>
                </c:pt>
                <c:pt idx="887">
                  <c:v>-1.5499296859999996</c:v>
                </c:pt>
                <c:pt idx="888">
                  <c:v>-1.5560262769999997</c:v>
                </c:pt>
                <c:pt idx="889">
                  <c:v>-1.562197641</c:v>
                </c:pt>
                <c:pt idx="890">
                  <c:v>-1.5684505830000002</c:v>
                </c:pt>
                <c:pt idx="891">
                  <c:v>-1.5747924040000001</c:v>
                </c:pt>
                <c:pt idx="892">
                  <c:v>-1.5812309169999998</c:v>
                </c:pt>
                <c:pt idx="893">
                  <c:v>-1.5877744549999997</c:v>
                </c:pt>
                <c:pt idx="894">
                  <c:v>-1.5944318979999998</c:v>
                </c:pt>
                <c:pt idx="895">
                  <c:v>-1.6012126799999999</c:v>
                </c:pt>
                <c:pt idx="896">
                  <c:v>-1.608126816</c:v>
                </c:pt>
                <c:pt idx="897">
                  <c:v>-1.6151849229999999</c:v>
                </c:pt>
                <c:pt idx="898">
                  <c:v>-1.6223982479999999</c:v>
                </c:pt>
                <c:pt idx="899">
                  <c:v>-1.629778709</c:v>
                </c:pt>
                <c:pt idx="900">
                  <c:v>-1.637338905</c:v>
                </c:pt>
                <c:pt idx="901">
                  <c:v>-1.6450921599999999</c:v>
                </c:pt>
                <c:pt idx="902">
                  <c:v>-1.6530525670000003</c:v>
                </c:pt>
                <c:pt idx="903">
                  <c:v>-1.6612350279999999</c:v>
                </c:pt>
                <c:pt idx="904">
                  <c:v>-1.669655305</c:v>
                </c:pt>
                <c:pt idx="905">
                  <c:v>-1.6776671790000002</c:v>
                </c:pt>
                <c:pt idx="906">
                  <c:v>-1.6852869360000002</c:v>
                </c:pt>
                <c:pt idx="907">
                  <c:v>-1.6925304290000003</c:v>
                </c:pt>
                <c:pt idx="908">
                  <c:v>-1.699413053</c:v>
                </c:pt>
                <c:pt idx="909">
                  <c:v>-1.7059497199999998</c:v>
                </c:pt>
                <c:pt idx="910">
                  <c:v>-1.7121548469999999</c:v>
                </c:pt>
                <c:pt idx="911">
                  <c:v>-1.7180423419999999</c:v>
                </c:pt>
                <c:pt idx="912">
                  <c:v>-1.7236255969999996</c:v>
                </c:pt>
                <c:pt idx="913">
                  <c:v>-1.7289174890000001</c:v>
                </c:pt>
                <c:pt idx="914">
                  <c:v>-1.7339303769999996</c:v>
                </c:pt>
                <c:pt idx="915">
                  <c:v>-1.7386761069999999</c:v>
                </c:pt>
                <c:pt idx="916">
                  <c:v>-1.7431660129999997</c:v>
                </c:pt>
                <c:pt idx="917">
                  <c:v>-1.7474109280000001</c:v>
                </c:pt>
                <c:pt idx="918">
                  <c:v>-1.7514211869999996</c:v>
                </c:pt>
                <c:pt idx="919">
                  <c:v>-1.7552066409999998</c:v>
                </c:pt>
                <c:pt idx="920">
                  <c:v>-1.758776661</c:v>
                </c:pt>
                <c:pt idx="921">
                  <c:v>-1.7621401510000001</c:v>
                </c:pt>
                <c:pt idx="922">
                  <c:v>-1.7653055569999998</c:v>
                </c:pt>
                <c:pt idx="923">
                  <c:v>-1.7682808800000001</c:v>
                </c:pt>
                <c:pt idx="924">
                  <c:v>-1.7710736859999998</c:v>
                </c:pt>
                <c:pt idx="925">
                  <c:v>-1.7736911139999998</c:v>
                </c:pt>
                <c:pt idx="926">
                  <c:v>-1.776139889</c:v>
                </c:pt>
                <c:pt idx="927">
                  <c:v>-1.7784263359999999</c:v>
                </c:pt>
                <c:pt idx="928">
                  <c:v>-1.780556383</c:v>
                </c:pt>
                <c:pt idx="929">
                  <c:v>-1.7825355759999999</c:v>
                </c:pt>
                <c:pt idx="930">
                  <c:v>-1.7843690889999997</c:v>
                </c:pt>
                <c:pt idx="931">
                  <c:v>-1.786061731</c:v>
                </c:pt>
                <c:pt idx="932">
                  <c:v>-1.787617955</c:v>
                </c:pt>
                <c:pt idx="933">
                  <c:v>-1.7890418669999999</c:v>
                </c:pt>
                <c:pt idx="934">
                  <c:v>-1.790337235</c:v>
                </c:pt>
                <c:pt idx="935">
                  <c:v>-1.7915074949999998</c:v>
                </c:pt>
                <c:pt idx="936">
                  <c:v>-1.7925557569999999</c:v>
                </c:pt>
                <c:pt idx="937">
                  <c:v>-1.7934848119999998</c:v>
                </c:pt>
                <c:pt idx="938">
                  <c:v>-1.7942971390000002</c:v>
                </c:pt>
                <c:pt idx="939">
                  <c:v>-1.7949949089999997</c:v>
                </c:pt>
                <c:pt idx="940">
                  <c:v>-1.7955799879999998</c:v>
                </c:pt>
                <c:pt idx="941">
                  <c:v>-1.7960539430000002</c:v>
                </c:pt>
                <c:pt idx="942">
                  <c:v>-1.796418045</c:v>
                </c:pt>
                <c:pt idx="943">
                  <c:v>-1.7966732699999999</c:v>
                </c:pt>
                <c:pt idx="944">
                  <c:v>-1.7968203039999997</c:v>
                </c:pt>
                <c:pt idx="945">
                  <c:v>-1.796859542</c:v>
                </c:pt>
                <c:pt idx="946">
                  <c:v>-1.7967910879999998</c:v>
                </c:pt>
                <c:pt idx="947">
                  <c:v>-1.7966147589999997</c:v>
                </c:pt>
                <c:pt idx="948">
                  <c:v>-1.7963300819999999</c:v>
                </c:pt>
                <c:pt idx="949">
                  <c:v>-1.7959362919999995</c:v>
                </c:pt>
                <c:pt idx="950">
                  <c:v>-1.795432334</c:v>
                </c:pt>
                <c:pt idx="951">
                  <c:v>-1.794816856</c:v>
                </c:pt>
                <c:pt idx="952">
                  <c:v>-1.794088211</c:v>
                </c:pt>
                <c:pt idx="953">
                  <c:v>-1.7932444499999998</c:v>
                </c:pt>
                <c:pt idx="954">
                  <c:v>-2.0299719420000004</c:v>
                </c:pt>
                <c:pt idx="955">
                  <c:v>-2.0291791530000003</c:v>
                </c:pt>
                <c:pt idx="956">
                  <c:v>-2.0284564259999995</c:v>
                </c:pt>
                <c:pt idx="957">
                  <c:v>-2.0277935840000003</c:v>
                </c:pt>
                <c:pt idx="958">
                  <c:v>-2.0271813490000006</c:v>
                </c:pt>
                <c:pt idx="959">
                  <c:v>-2.0266111959999997</c:v>
                </c:pt>
                <c:pt idx="960">
                  <c:v>-2.0260752229999999</c:v>
                </c:pt>
                <c:pt idx="961">
                  <c:v>-2.0255660410000003</c:v>
                </c:pt>
                <c:pt idx="962">
                  <c:v>-2.0250766629999997</c:v>
                </c:pt>
                <c:pt idx="963">
                  <c:v>-2.0246003999999997</c:v>
                </c:pt>
                <c:pt idx="964">
                  <c:v>-2.0241307720000008</c:v>
                </c:pt>
                <c:pt idx="965">
                  <c:v>-2.023661417</c:v>
                </c:pt>
                <c:pt idx="966">
                  <c:v>-2.0231860010000005</c:v>
                </c:pt>
                <c:pt idx="967">
                  <c:v>-2.0226981369999995</c:v>
                </c:pt>
                <c:pt idx="968">
                  <c:v>-2.0221912980000005</c:v>
                </c:pt>
                <c:pt idx="969">
                  <c:v>-2.0216587339999994</c:v>
                </c:pt>
                <c:pt idx="970">
                  <c:v>-2.021093386</c:v>
                </c:pt>
                <c:pt idx="971">
                  <c:v>-2.0204878000000002</c:v>
                </c:pt>
                <c:pt idx="972">
                  <c:v>-2.0198340309999998</c:v>
                </c:pt>
                <c:pt idx="973">
                  <c:v>-2.0191235560000003</c:v>
                </c:pt>
                <c:pt idx="974">
                  <c:v>-2.018347168</c:v>
                </c:pt>
                <c:pt idx="975">
                  <c:v>-2.0174948820000003</c:v>
                </c:pt>
                <c:pt idx="976">
                  <c:v>-2.0165558169999995</c:v>
                </c:pt>
                <c:pt idx="977">
                  <c:v>-2.0155180909999997</c:v>
                </c:pt>
                <c:pt idx="978">
                  <c:v>-2.0143686999999995</c:v>
                </c:pt>
                <c:pt idx="979">
                  <c:v>-2.0130933949999998</c:v>
                </c:pt>
                <c:pt idx="980">
                  <c:v>-2.0116765609999998</c:v>
                </c:pt>
                <c:pt idx="981">
                  <c:v>-2.0101010880000003</c:v>
                </c:pt>
                <c:pt idx="982">
                  <c:v>-2.0083482430000004</c:v>
                </c:pt>
                <c:pt idx="983">
                  <c:v>-2.0063975540000003</c:v>
                </c:pt>
                <c:pt idx="984">
                  <c:v>-2.0042266929999997</c:v>
                </c:pt>
                <c:pt idx="985">
                  <c:v>-2.0018113790000003</c:v>
                </c:pt>
                <c:pt idx="986">
                  <c:v>-1.9991252979999998</c:v>
                </c:pt>
                <c:pt idx="987">
                  <c:v>-1.7583463179999999</c:v>
                </c:pt>
                <c:pt idx="988">
                  <c:v>-1.7551803429999997</c:v>
                </c:pt>
                <c:pt idx="989">
                  <c:v>-1.752123023</c:v>
                </c:pt>
                <c:pt idx="990">
                  <c:v>-1.7491667839999998</c:v>
                </c:pt>
                <c:pt idx="991">
                  <c:v>-1.7463043449999998</c:v>
                </c:pt>
                <c:pt idx="992">
                  <c:v>-1.7435287029999997</c:v>
                </c:pt>
                <c:pt idx="993">
                  <c:v>-1.7408331029999997</c:v>
                </c:pt>
                <c:pt idx="994">
                  <c:v>-1.7382110239999999</c:v>
                </c:pt>
                <c:pt idx="995">
                  <c:v>-1.73565616</c:v>
                </c:pt>
                <c:pt idx="996">
                  <c:v>-1.7331623989999998</c:v>
                </c:pt>
                <c:pt idx="997">
                  <c:v>-1.7307238109999998</c:v>
                </c:pt>
                <c:pt idx="998">
                  <c:v>-1.7283346259999999</c:v>
                </c:pt>
                <c:pt idx="999">
                  <c:v>-1.7259892219999997</c:v>
                </c:pt>
                <c:pt idx="1000">
                  <c:v>-1.7236821119999999</c:v>
                </c:pt>
                <c:pt idx="1001">
                  <c:v>-1.7214079229999999</c:v>
                </c:pt>
                <c:pt idx="1002">
                  <c:v>-1.7191613909999997</c:v>
                </c:pt>
                <c:pt idx="1003">
                  <c:v>-1.716937341</c:v>
                </c:pt>
                <c:pt idx="1004">
                  <c:v>-1.7147306779999998</c:v>
                </c:pt>
                <c:pt idx="1005">
                  <c:v>-1.7125363719999998</c:v>
                </c:pt>
                <c:pt idx="1006">
                  <c:v>-1.710349449</c:v>
                </c:pt>
                <c:pt idx="1007">
                  <c:v>-1.709257214</c:v>
                </c:pt>
              </c:numCache>
            </c:numRef>
          </c:yVal>
        </c:ser>
        <c:ser>
          <c:idx val="4"/>
          <c:order val="4"/>
          <c:spPr>
            <a:ln w="254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Sheet1!$A$3:$A$1010</c:f>
              <c:numCache>
                <c:formatCode>General</c:formatCode>
                <c:ptCount val="1008"/>
                <c:pt idx="0">
                  <c:v>0</c:v>
                </c:pt>
                <c:pt idx="1">
                  <c:v>7.5000000000000011E-2</c:v>
                </c:pt>
                <c:pt idx="2">
                  <c:v>0.22500000000000001</c:v>
                </c:pt>
                <c:pt idx="3">
                  <c:v>0.37500000000000006</c:v>
                </c:pt>
                <c:pt idx="4">
                  <c:v>0.52500000000000002</c:v>
                </c:pt>
                <c:pt idx="5">
                  <c:v>0.67500000000000016</c:v>
                </c:pt>
                <c:pt idx="6">
                  <c:v>0.82500000000000007</c:v>
                </c:pt>
                <c:pt idx="7">
                  <c:v>0.97500000000000009</c:v>
                </c:pt>
                <c:pt idx="8">
                  <c:v>1.125</c:v>
                </c:pt>
                <c:pt idx="9">
                  <c:v>1.2749999999999997</c:v>
                </c:pt>
                <c:pt idx="10">
                  <c:v>1.4249999999999998</c:v>
                </c:pt>
                <c:pt idx="11">
                  <c:v>1.575</c:v>
                </c:pt>
                <c:pt idx="12">
                  <c:v>1.7249999999999999</c:v>
                </c:pt>
                <c:pt idx="13">
                  <c:v>1.875</c:v>
                </c:pt>
                <c:pt idx="14">
                  <c:v>2.0249999999999999</c:v>
                </c:pt>
                <c:pt idx="15">
                  <c:v>2.1749999999999998</c:v>
                </c:pt>
                <c:pt idx="16">
                  <c:v>2.3249999999999997</c:v>
                </c:pt>
                <c:pt idx="17">
                  <c:v>2.4749999999999996</c:v>
                </c:pt>
                <c:pt idx="18">
                  <c:v>2.625</c:v>
                </c:pt>
                <c:pt idx="19">
                  <c:v>2.7749999999999999</c:v>
                </c:pt>
                <c:pt idx="20">
                  <c:v>2.9249999999999998</c:v>
                </c:pt>
                <c:pt idx="21">
                  <c:v>3.0749999999999997</c:v>
                </c:pt>
                <c:pt idx="22">
                  <c:v>3.2250000000000001</c:v>
                </c:pt>
                <c:pt idx="23">
                  <c:v>3.3749999999999996</c:v>
                </c:pt>
                <c:pt idx="24">
                  <c:v>3.5249999999999999</c:v>
                </c:pt>
                <c:pt idx="25">
                  <c:v>3.6749999999999998</c:v>
                </c:pt>
                <c:pt idx="26">
                  <c:v>3.8249999999999997</c:v>
                </c:pt>
                <c:pt idx="27">
                  <c:v>3.9749999999999996</c:v>
                </c:pt>
                <c:pt idx="28">
                  <c:v>4.1249999999999991</c:v>
                </c:pt>
                <c:pt idx="29">
                  <c:v>4.2750000000000004</c:v>
                </c:pt>
                <c:pt idx="30">
                  <c:v>4.4249999999999989</c:v>
                </c:pt>
                <c:pt idx="31">
                  <c:v>4.5750000000000002</c:v>
                </c:pt>
                <c:pt idx="32">
                  <c:v>4.7249999999999988</c:v>
                </c:pt>
                <c:pt idx="33">
                  <c:v>4.875</c:v>
                </c:pt>
                <c:pt idx="34">
                  <c:v>5.0249999999999995</c:v>
                </c:pt>
                <c:pt idx="35">
                  <c:v>5.1749999999999989</c:v>
                </c:pt>
                <c:pt idx="36">
                  <c:v>5.3249999999999993</c:v>
                </c:pt>
                <c:pt idx="37">
                  <c:v>5.4749999999999996</c:v>
                </c:pt>
                <c:pt idx="38">
                  <c:v>5.6249999999999991</c:v>
                </c:pt>
                <c:pt idx="39">
                  <c:v>5.7750000000000004</c:v>
                </c:pt>
                <c:pt idx="40">
                  <c:v>5.9249999999999989</c:v>
                </c:pt>
                <c:pt idx="41">
                  <c:v>6.0750000000000002</c:v>
                </c:pt>
                <c:pt idx="42">
                  <c:v>6.2249999999999988</c:v>
                </c:pt>
                <c:pt idx="43">
                  <c:v>6.375</c:v>
                </c:pt>
                <c:pt idx="44">
                  <c:v>6.5249999999999995</c:v>
                </c:pt>
                <c:pt idx="45">
                  <c:v>6.6749999999999989</c:v>
                </c:pt>
                <c:pt idx="46">
                  <c:v>6.8249999999999993</c:v>
                </c:pt>
                <c:pt idx="47">
                  <c:v>6.9749999999999996</c:v>
                </c:pt>
                <c:pt idx="48">
                  <c:v>7.1249999999999991</c:v>
                </c:pt>
                <c:pt idx="49">
                  <c:v>7.2750000000000004</c:v>
                </c:pt>
                <c:pt idx="50">
                  <c:v>7.4249999999999989</c:v>
                </c:pt>
                <c:pt idx="51">
                  <c:v>7.5750000000000002</c:v>
                </c:pt>
                <c:pt idx="52">
                  <c:v>7.7249999999999988</c:v>
                </c:pt>
                <c:pt idx="53">
                  <c:v>7.875</c:v>
                </c:pt>
                <c:pt idx="54">
                  <c:v>8.0250000000000004</c:v>
                </c:pt>
                <c:pt idx="55">
                  <c:v>8.1750000000000007</c:v>
                </c:pt>
                <c:pt idx="56">
                  <c:v>8.3250000000000011</c:v>
                </c:pt>
                <c:pt idx="57">
                  <c:v>8.4750000000000014</c:v>
                </c:pt>
                <c:pt idx="58">
                  <c:v>8.625</c:v>
                </c:pt>
                <c:pt idx="59">
                  <c:v>8.7750000000000004</c:v>
                </c:pt>
                <c:pt idx="60">
                  <c:v>8.9250000000000007</c:v>
                </c:pt>
                <c:pt idx="61">
                  <c:v>9.0750000000000011</c:v>
                </c:pt>
                <c:pt idx="62">
                  <c:v>9.2249999999999996</c:v>
                </c:pt>
                <c:pt idx="63">
                  <c:v>9.3750000000000018</c:v>
                </c:pt>
                <c:pt idx="64">
                  <c:v>9.5250000000000004</c:v>
                </c:pt>
                <c:pt idx="65">
                  <c:v>9.6750000000000007</c:v>
                </c:pt>
                <c:pt idx="66">
                  <c:v>9.8250000000000011</c:v>
                </c:pt>
                <c:pt idx="67">
                  <c:v>9.9750000000000014</c:v>
                </c:pt>
                <c:pt idx="68">
                  <c:v>10.125</c:v>
                </c:pt>
                <c:pt idx="69">
                  <c:v>10.275</c:v>
                </c:pt>
                <c:pt idx="70">
                  <c:v>10.425000000000002</c:v>
                </c:pt>
                <c:pt idx="71">
                  <c:v>10.575000000000001</c:v>
                </c:pt>
                <c:pt idx="72">
                  <c:v>10.725</c:v>
                </c:pt>
                <c:pt idx="73">
                  <c:v>10.875000000000002</c:v>
                </c:pt>
                <c:pt idx="74">
                  <c:v>11.025</c:v>
                </c:pt>
                <c:pt idx="75">
                  <c:v>11.175000000000002</c:v>
                </c:pt>
                <c:pt idx="76">
                  <c:v>11.325000000000001</c:v>
                </c:pt>
                <c:pt idx="77">
                  <c:v>11.475000000000001</c:v>
                </c:pt>
                <c:pt idx="78">
                  <c:v>11.625</c:v>
                </c:pt>
                <c:pt idx="79">
                  <c:v>11.775</c:v>
                </c:pt>
                <c:pt idx="80">
                  <c:v>11.925000000000002</c:v>
                </c:pt>
                <c:pt idx="81">
                  <c:v>12.075000000000001</c:v>
                </c:pt>
                <c:pt idx="82">
                  <c:v>12.225</c:v>
                </c:pt>
                <c:pt idx="83">
                  <c:v>12.375000000000002</c:v>
                </c:pt>
                <c:pt idx="84">
                  <c:v>12.525</c:v>
                </c:pt>
                <c:pt idx="85">
                  <c:v>12.675000000000002</c:v>
                </c:pt>
                <c:pt idx="86">
                  <c:v>12.825000000000001</c:v>
                </c:pt>
                <c:pt idx="87">
                  <c:v>12.975000000000001</c:v>
                </c:pt>
                <c:pt idx="88">
                  <c:v>13.125</c:v>
                </c:pt>
                <c:pt idx="89">
                  <c:v>13.275</c:v>
                </c:pt>
                <c:pt idx="90">
                  <c:v>13.425000000000002</c:v>
                </c:pt>
                <c:pt idx="91">
                  <c:v>13.575000000000001</c:v>
                </c:pt>
                <c:pt idx="92">
                  <c:v>13.725</c:v>
                </c:pt>
                <c:pt idx="93">
                  <c:v>13.875000000000002</c:v>
                </c:pt>
                <c:pt idx="94">
                  <c:v>14.025</c:v>
                </c:pt>
                <c:pt idx="95">
                  <c:v>14.175000000000002</c:v>
                </c:pt>
                <c:pt idx="96">
                  <c:v>14.325000000000001</c:v>
                </c:pt>
                <c:pt idx="97">
                  <c:v>14.475000000000001</c:v>
                </c:pt>
                <c:pt idx="98">
                  <c:v>14.625</c:v>
                </c:pt>
                <c:pt idx="99">
                  <c:v>14.775</c:v>
                </c:pt>
                <c:pt idx="100">
                  <c:v>14.925000000000002</c:v>
                </c:pt>
                <c:pt idx="101">
                  <c:v>15.075000000000001</c:v>
                </c:pt>
                <c:pt idx="102">
                  <c:v>15.225</c:v>
                </c:pt>
                <c:pt idx="103">
                  <c:v>15.375000000000002</c:v>
                </c:pt>
                <c:pt idx="104">
                  <c:v>15.525</c:v>
                </c:pt>
                <c:pt idx="105">
                  <c:v>15.675000000000002</c:v>
                </c:pt>
                <c:pt idx="106">
                  <c:v>15.825000000000001</c:v>
                </c:pt>
                <c:pt idx="107">
                  <c:v>15.975000000000001</c:v>
                </c:pt>
                <c:pt idx="108">
                  <c:v>16.125</c:v>
                </c:pt>
                <c:pt idx="109">
                  <c:v>16.274999999999999</c:v>
                </c:pt>
                <c:pt idx="110">
                  <c:v>16.424999999999997</c:v>
                </c:pt>
                <c:pt idx="111">
                  <c:v>16.574999999999999</c:v>
                </c:pt>
                <c:pt idx="112">
                  <c:v>16.724999999999998</c:v>
                </c:pt>
                <c:pt idx="113">
                  <c:v>16.875</c:v>
                </c:pt>
                <c:pt idx="114">
                  <c:v>17.024999999999999</c:v>
                </c:pt>
                <c:pt idx="115">
                  <c:v>17.175000000000001</c:v>
                </c:pt>
                <c:pt idx="116">
                  <c:v>17.324999999999999</c:v>
                </c:pt>
                <c:pt idx="117">
                  <c:v>17.474999999999998</c:v>
                </c:pt>
                <c:pt idx="118">
                  <c:v>17.625</c:v>
                </c:pt>
                <c:pt idx="119">
                  <c:v>17.774999999999999</c:v>
                </c:pt>
                <c:pt idx="120">
                  <c:v>17.924999999999997</c:v>
                </c:pt>
                <c:pt idx="121">
                  <c:v>18.074999999999999</c:v>
                </c:pt>
                <c:pt idx="122">
                  <c:v>18.224999999999998</c:v>
                </c:pt>
                <c:pt idx="123">
                  <c:v>18.375</c:v>
                </c:pt>
                <c:pt idx="124">
                  <c:v>18.524999999999999</c:v>
                </c:pt>
                <c:pt idx="125">
                  <c:v>18.675000000000001</c:v>
                </c:pt>
                <c:pt idx="126">
                  <c:v>18.824999999999999</c:v>
                </c:pt>
                <c:pt idx="127">
                  <c:v>18.974999999999998</c:v>
                </c:pt>
                <c:pt idx="128">
                  <c:v>19.125</c:v>
                </c:pt>
                <c:pt idx="129">
                  <c:v>19.274999999999999</c:v>
                </c:pt>
                <c:pt idx="130">
                  <c:v>19.424999999999997</c:v>
                </c:pt>
                <c:pt idx="131">
                  <c:v>19.574999999999999</c:v>
                </c:pt>
                <c:pt idx="132">
                  <c:v>19.724999999999998</c:v>
                </c:pt>
                <c:pt idx="133">
                  <c:v>19.875</c:v>
                </c:pt>
                <c:pt idx="134">
                  <c:v>20.024999999999999</c:v>
                </c:pt>
                <c:pt idx="135">
                  <c:v>20.175000000000001</c:v>
                </c:pt>
                <c:pt idx="136">
                  <c:v>20.324999999999999</c:v>
                </c:pt>
                <c:pt idx="137">
                  <c:v>20.474999999999998</c:v>
                </c:pt>
                <c:pt idx="138">
                  <c:v>20.625</c:v>
                </c:pt>
                <c:pt idx="139">
                  <c:v>20.774999999999999</c:v>
                </c:pt>
                <c:pt idx="140">
                  <c:v>20.924999999999997</c:v>
                </c:pt>
                <c:pt idx="141">
                  <c:v>21.074999999999999</c:v>
                </c:pt>
                <c:pt idx="142">
                  <c:v>21.224999999999998</c:v>
                </c:pt>
                <c:pt idx="143">
                  <c:v>21.375</c:v>
                </c:pt>
                <c:pt idx="144">
                  <c:v>21.524999999999999</c:v>
                </c:pt>
                <c:pt idx="145">
                  <c:v>21.675000000000001</c:v>
                </c:pt>
                <c:pt idx="146">
                  <c:v>21.824999999999999</c:v>
                </c:pt>
                <c:pt idx="147">
                  <c:v>21.974999999999998</c:v>
                </c:pt>
                <c:pt idx="148">
                  <c:v>22.125</c:v>
                </c:pt>
                <c:pt idx="149">
                  <c:v>22.274999999999999</c:v>
                </c:pt>
                <c:pt idx="150">
                  <c:v>22.424999999999997</c:v>
                </c:pt>
                <c:pt idx="151">
                  <c:v>22.574999999999999</c:v>
                </c:pt>
                <c:pt idx="152">
                  <c:v>22.724999999999998</c:v>
                </c:pt>
                <c:pt idx="153">
                  <c:v>22.875</c:v>
                </c:pt>
                <c:pt idx="154">
                  <c:v>23.024999999999999</c:v>
                </c:pt>
                <c:pt idx="155">
                  <c:v>23.175000000000001</c:v>
                </c:pt>
                <c:pt idx="156">
                  <c:v>23.324999999999999</c:v>
                </c:pt>
                <c:pt idx="157">
                  <c:v>23.474999999999998</c:v>
                </c:pt>
                <c:pt idx="158">
                  <c:v>23.625</c:v>
                </c:pt>
                <c:pt idx="159">
                  <c:v>23.774999999999999</c:v>
                </c:pt>
                <c:pt idx="160">
                  <c:v>23.924999999999997</c:v>
                </c:pt>
                <c:pt idx="161">
                  <c:v>24.074999999999999</c:v>
                </c:pt>
                <c:pt idx="162">
                  <c:v>24.224999999999998</c:v>
                </c:pt>
                <c:pt idx="163">
                  <c:v>24.375</c:v>
                </c:pt>
                <c:pt idx="164">
                  <c:v>24.524999999999999</c:v>
                </c:pt>
                <c:pt idx="165">
                  <c:v>24.675000000000001</c:v>
                </c:pt>
                <c:pt idx="166">
                  <c:v>24.824999999999999</c:v>
                </c:pt>
                <c:pt idx="167">
                  <c:v>24.974999999999998</c:v>
                </c:pt>
                <c:pt idx="168">
                  <c:v>25.125</c:v>
                </c:pt>
                <c:pt idx="169">
                  <c:v>25.274999999999999</c:v>
                </c:pt>
                <c:pt idx="170">
                  <c:v>25.424999999999997</c:v>
                </c:pt>
                <c:pt idx="171">
                  <c:v>25.574999999999999</c:v>
                </c:pt>
                <c:pt idx="172">
                  <c:v>25.724999999999998</c:v>
                </c:pt>
                <c:pt idx="173">
                  <c:v>25.875</c:v>
                </c:pt>
                <c:pt idx="174">
                  <c:v>26.024999999999999</c:v>
                </c:pt>
                <c:pt idx="175">
                  <c:v>26.175000000000001</c:v>
                </c:pt>
                <c:pt idx="176">
                  <c:v>26.324999999999999</c:v>
                </c:pt>
                <c:pt idx="177">
                  <c:v>26.474999999999998</c:v>
                </c:pt>
                <c:pt idx="178">
                  <c:v>26.625</c:v>
                </c:pt>
                <c:pt idx="179">
                  <c:v>26.774999999999999</c:v>
                </c:pt>
                <c:pt idx="180">
                  <c:v>26.924999999999997</c:v>
                </c:pt>
                <c:pt idx="181">
                  <c:v>27.074999999999999</c:v>
                </c:pt>
                <c:pt idx="182">
                  <c:v>27.224999999999998</c:v>
                </c:pt>
                <c:pt idx="183">
                  <c:v>27.375</c:v>
                </c:pt>
                <c:pt idx="184">
                  <c:v>27.524999999999999</c:v>
                </c:pt>
                <c:pt idx="185">
                  <c:v>27.675000000000001</c:v>
                </c:pt>
                <c:pt idx="186">
                  <c:v>27.824999999999999</c:v>
                </c:pt>
                <c:pt idx="187">
                  <c:v>27.974999999999998</c:v>
                </c:pt>
                <c:pt idx="188">
                  <c:v>28.125</c:v>
                </c:pt>
                <c:pt idx="189">
                  <c:v>28.274999999999999</c:v>
                </c:pt>
                <c:pt idx="190">
                  <c:v>28.424999999999997</c:v>
                </c:pt>
                <c:pt idx="191">
                  <c:v>28.574999999999999</c:v>
                </c:pt>
                <c:pt idx="192">
                  <c:v>28.724999999999998</c:v>
                </c:pt>
                <c:pt idx="193">
                  <c:v>28.875</c:v>
                </c:pt>
                <c:pt idx="194">
                  <c:v>29.024999999999999</c:v>
                </c:pt>
                <c:pt idx="195">
                  <c:v>29.175000000000001</c:v>
                </c:pt>
                <c:pt idx="196">
                  <c:v>29.324999999999999</c:v>
                </c:pt>
                <c:pt idx="197">
                  <c:v>29.474999999999998</c:v>
                </c:pt>
                <c:pt idx="198">
                  <c:v>29.625</c:v>
                </c:pt>
                <c:pt idx="199">
                  <c:v>29.774999999999999</c:v>
                </c:pt>
                <c:pt idx="200">
                  <c:v>29.924999999999997</c:v>
                </c:pt>
                <c:pt idx="201">
                  <c:v>30.074999999999999</c:v>
                </c:pt>
                <c:pt idx="202">
                  <c:v>30.224999999999998</c:v>
                </c:pt>
                <c:pt idx="203">
                  <c:v>30.375</c:v>
                </c:pt>
                <c:pt idx="204">
                  <c:v>30.524999999999999</c:v>
                </c:pt>
                <c:pt idx="205">
                  <c:v>30.675000000000001</c:v>
                </c:pt>
                <c:pt idx="206">
                  <c:v>30.824999999999999</c:v>
                </c:pt>
                <c:pt idx="207">
                  <c:v>30.974999999999998</c:v>
                </c:pt>
                <c:pt idx="208">
                  <c:v>31.125</c:v>
                </c:pt>
                <c:pt idx="209">
                  <c:v>31.274999999999999</c:v>
                </c:pt>
                <c:pt idx="210">
                  <c:v>31.424999999999997</c:v>
                </c:pt>
                <c:pt idx="211">
                  <c:v>31.574999999999999</c:v>
                </c:pt>
                <c:pt idx="212">
                  <c:v>31.724999999999998</c:v>
                </c:pt>
                <c:pt idx="213">
                  <c:v>31.875</c:v>
                </c:pt>
                <c:pt idx="214">
                  <c:v>32.025000000000006</c:v>
                </c:pt>
                <c:pt idx="215">
                  <c:v>32.175000000000004</c:v>
                </c:pt>
                <c:pt idx="216">
                  <c:v>32.325000000000003</c:v>
                </c:pt>
                <c:pt idx="217">
                  <c:v>32.475000000000001</c:v>
                </c:pt>
                <c:pt idx="218">
                  <c:v>32.625000000000007</c:v>
                </c:pt>
                <c:pt idx="219">
                  <c:v>32.775000000000006</c:v>
                </c:pt>
                <c:pt idx="220">
                  <c:v>32.925000000000004</c:v>
                </c:pt>
                <c:pt idx="221">
                  <c:v>33.075000000000003</c:v>
                </c:pt>
                <c:pt idx="222">
                  <c:v>33.225000000000009</c:v>
                </c:pt>
                <c:pt idx="223">
                  <c:v>33.375</c:v>
                </c:pt>
                <c:pt idx="224">
                  <c:v>33.525000000000006</c:v>
                </c:pt>
                <c:pt idx="225">
                  <c:v>33.675000000000004</c:v>
                </c:pt>
                <c:pt idx="226">
                  <c:v>33.825000000000003</c:v>
                </c:pt>
                <c:pt idx="227">
                  <c:v>33.975000000000001</c:v>
                </c:pt>
                <c:pt idx="228">
                  <c:v>34.125000000000007</c:v>
                </c:pt>
                <c:pt idx="229">
                  <c:v>34.275000000000006</c:v>
                </c:pt>
                <c:pt idx="230">
                  <c:v>34.425000000000004</c:v>
                </c:pt>
                <c:pt idx="231">
                  <c:v>34.575000000000003</c:v>
                </c:pt>
                <c:pt idx="232">
                  <c:v>34.725000000000009</c:v>
                </c:pt>
                <c:pt idx="233">
                  <c:v>34.875</c:v>
                </c:pt>
                <c:pt idx="234">
                  <c:v>35.025000000000006</c:v>
                </c:pt>
                <c:pt idx="235">
                  <c:v>35.175000000000004</c:v>
                </c:pt>
                <c:pt idx="236">
                  <c:v>35.325000000000003</c:v>
                </c:pt>
                <c:pt idx="237">
                  <c:v>35.475000000000001</c:v>
                </c:pt>
                <c:pt idx="238">
                  <c:v>35.625000000000007</c:v>
                </c:pt>
                <c:pt idx="239">
                  <c:v>35.775000000000006</c:v>
                </c:pt>
                <c:pt idx="240">
                  <c:v>35.925000000000004</c:v>
                </c:pt>
                <c:pt idx="241">
                  <c:v>36.075000000000003</c:v>
                </c:pt>
                <c:pt idx="242">
                  <c:v>36.225000000000009</c:v>
                </c:pt>
                <c:pt idx="243">
                  <c:v>36.375</c:v>
                </c:pt>
                <c:pt idx="244">
                  <c:v>36.525000000000006</c:v>
                </c:pt>
                <c:pt idx="245">
                  <c:v>36.675000000000004</c:v>
                </c:pt>
                <c:pt idx="246">
                  <c:v>36.825000000000003</c:v>
                </c:pt>
                <c:pt idx="247">
                  <c:v>36.975000000000001</c:v>
                </c:pt>
                <c:pt idx="248">
                  <c:v>37.125000000000007</c:v>
                </c:pt>
                <c:pt idx="249">
                  <c:v>37.275000000000006</c:v>
                </c:pt>
                <c:pt idx="250">
                  <c:v>37.425000000000004</c:v>
                </c:pt>
                <c:pt idx="251">
                  <c:v>37.575000000000003</c:v>
                </c:pt>
                <c:pt idx="252">
                  <c:v>37.725000000000009</c:v>
                </c:pt>
                <c:pt idx="253">
                  <c:v>37.875</c:v>
                </c:pt>
                <c:pt idx="254">
                  <c:v>38.025000000000006</c:v>
                </c:pt>
                <c:pt idx="255">
                  <c:v>38.175000000000004</c:v>
                </c:pt>
                <c:pt idx="256">
                  <c:v>38.325000000000003</c:v>
                </c:pt>
                <c:pt idx="257">
                  <c:v>38.475000000000001</c:v>
                </c:pt>
                <c:pt idx="258">
                  <c:v>38.625000000000007</c:v>
                </c:pt>
                <c:pt idx="259">
                  <c:v>38.775000000000006</c:v>
                </c:pt>
                <c:pt idx="260">
                  <c:v>38.925000000000004</c:v>
                </c:pt>
                <c:pt idx="261">
                  <c:v>39.075000000000003</c:v>
                </c:pt>
                <c:pt idx="262">
                  <c:v>39.225000000000009</c:v>
                </c:pt>
                <c:pt idx="263">
                  <c:v>39.375</c:v>
                </c:pt>
                <c:pt idx="264">
                  <c:v>39.525000000000006</c:v>
                </c:pt>
                <c:pt idx="265">
                  <c:v>39.675000000000004</c:v>
                </c:pt>
                <c:pt idx="266">
                  <c:v>39.825000000000003</c:v>
                </c:pt>
                <c:pt idx="267">
                  <c:v>39.975000000000001</c:v>
                </c:pt>
                <c:pt idx="268">
                  <c:v>40.125000000000007</c:v>
                </c:pt>
                <c:pt idx="269">
                  <c:v>40.275000000000006</c:v>
                </c:pt>
                <c:pt idx="270">
                  <c:v>40.425000000000004</c:v>
                </c:pt>
                <c:pt idx="271">
                  <c:v>40.575000000000003</c:v>
                </c:pt>
                <c:pt idx="272">
                  <c:v>40.725000000000009</c:v>
                </c:pt>
                <c:pt idx="273">
                  <c:v>40.875</c:v>
                </c:pt>
                <c:pt idx="274">
                  <c:v>41.025000000000006</c:v>
                </c:pt>
                <c:pt idx="275">
                  <c:v>41.175000000000004</c:v>
                </c:pt>
                <c:pt idx="276">
                  <c:v>41.325000000000003</c:v>
                </c:pt>
                <c:pt idx="277">
                  <c:v>41.475000000000001</c:v>
                </c:pt>
                <c:pt idx="278">
                  <c:v>41.625000000000007</c:v>
                </c:pt>
                <c:pt idx="279">
                  <c:v>41.775000000000006</c:v>
                </c:pt>
                <c:pt idx="280">
                  <c:v>41.925000000000004</c:v>
                </c:pt>
                <c:pt idx="281">
                  <c:v>42.075000000000003</c:v>
                </c:pt>
                <c:pt idx="282">
                  <c:v>42.225000000000009</c:v>
                </c:pt>
                <c:pt idx="283">
                  <c:v>42.375</c:v>
                </c:pt>
                <c:pt idx="284">
                  <c:v>42.525000000000006</c:v>
                </c:pt>
                <c:pt idx="285">
                  <c:v>42.675000000000004</c:v>
                </c:pt>
                <c:pt idx="286">
                  <c:v>42.825000000000003</c:v>
                </c:pt>
                <c:pt idx="287">
                  <c:v>42.975000000000001</c:v>
                </c:pt>
                <c:pt idx="288">
                  <c:v>43.125000000000007</c:v>
                </c:pt>
                <c:pt idx="289">
                  <c:v>43.275000000000006</c:v>
                </c:pt>
                <c:pt idx="290">
                  <c:v>43.425000000000004</c:v>
                </c:pt>
                <c:pt idx="291">
                  <c:v>43.575000000000003</c:v>
                </c:pt>
                <c:pt idx="292">
                  <c:v>43.725000000000009</c:v>
                </c:pt>
                <c:pt idx="293">
                  <c:v>43.875</c:v>
                </c:pt>
                <c:pt idx="294">
                  <c:v>44.025000000000006</c:v>
                </c:pt>
                <c:pt idx="295">
                  <c:v>44.175000000000004</c:v>
                </c:pt>
                <c:pt idx="296">
                  <c:v>44.325000000000003</c:v>
                </c:pt>
                <c:pt idx="297">
                  <c:v>44.475000000000001</c:v>
                </c:pt>
                <c:pt idx="298">
                  <c:v>44.625000000000007</c:v>
                </c:pt>
                <c:pt idx="299">
                  <c:v>44.775000000000006</c:v>
                </c:pt>
                <c:pt idx="300">
                  <c:v>44.925000000000004</c:v>
                </c:pt>
                <c:pt idx="301">
                  <c:v>45.075000000000003</c:v>
                </c:pt>
                <c:pt idx="302">
                  <c:v>45.225000000000009</c:v>
                </c:pt>
                <c:pt idx="303">
                  <c:v>45.375</c:v>
                </c:pt>
                <c:pt idx="304">
                  <c:v>45.525000000000006</c:v>
                </c:pt>
                <c:pt idx="305">
                  <c:v>45.675000000000004</c:v>
                </c:pt>
                <c:pt idx="306">
                  <c:v>45.825000000000003</c:v>
                </c:pt>
                <c:pt idx="307">
                  <c:v>45.975000000000001</c:v>
                </c:pt>
                <c:pt idx="308">
                  <c:v>46.125000000000007</c:v>
                </c:pt>
                <c:pt idx="309">
                  <c:v>46.275000000000006</c:v>
                </c:pt>
                <c:pt idx="310">
                  <c:v>46.425000000000004</c:v>
                </c:pt>
                <c:pt idx="311">
                  <c:v>46.575000000000003</c:v>
                </c:pt>
                <c:pt idx="312">
                  <c:v>46.725000000000009</c:v>
                </c:pt>
                <c:pt idx="313">
                  <c:v>46.875</c:v>
                </c:pt>
                <c:pt idx="314">
                  <c:v>47.025000000000006</c:v>
                </c:pt>
                <c:pt idx="315">
                  <c:v>47.175000000000004</c:v>
                </c:pt>
                <c:pt idx="316">
                  <c:v>47.325000000000003</c:v>
                </c:pt>
                <c:pt idx="317">
                  <c:v>47.475000000000001</c:v>
                </c:pt>
                <c:pt idx="318">
                  <c:v>47.625000000000007</c:v>
                </c:pt>
                <c:pt idx="319">
                  <c:v>47.775000000000006</c:v>
                </c:pt>
                <c:pt idx="320">
                  <c:v>47.925000000000004</c:v>
                </c:pt>
                <c:pt idx="321">
                  <c:v>48.075000000000003</c:v>
                </c:pt>
                <c:pt idx="322">
                  <c:v>48.225000000000009</c:v>
                </c:pt>
                <c:pt idx="323">
                  <c:v>48.375</c:v>
                </c:pt>
                <c:pt idx="324">
                  <c:v>48.525000000000006</c:v>
                </c:pt>
                <c:pt idx="325">
                  <c:v>48.675000000000004</c:v>
                </c:pt>
                <c:pt idx="326">
                  <c:v>48.825000000000003</c:v>
                </c:pt>
                <c:pt idx="327">
                  <c:v>48.975000000000001</c:v>
                </c:pt>
                <c:pt idx="328">
                  <c:v>49.125000000000007</c:v>
                </c:pt>
                <c:pt idx="329">
                  <c:v>49.275000000000006</c:v>
                </c:pt>
                <c:pt idx="330">
                  <c:v>49.425000000000004</c:v>
                </c:pt>
                <c:pt idx="331">
                  <c:v>49.575000000000003</c:v>
                </c:pt>
                <c:pt idx="332">
                  <c:v>49.725000000000009</c:v>
                </c:pt>
                <c:pt idx="333">
                  <c:v>49.875</c:v>
                </c:pt>
                <c:pt idx="334">
                  <c:v>50.025000000000006</c:v>
                </c:pt>
                <c:pt idx="335">
                  <c:v>50.175000000000004</c:v>
                </c:pt>
                <c:pt idx="336">
                  <c:v>50.325000000000003</c:v>
                </c:pt>
                <c:pt idx="337">
                  <c:v>50.475000000000001</c:v>
                </c:pt>
                <c:pt idx="338">
                  <c:v>50.625000000000007</c:v>
                </c:pt>
                <c:pt idx="339">
                  <c:v>50.775000000000006</c:v>
                </c:pt>
                <c:pt idx="340">
                  <c:v>50.925000000000004</c:v>
                </c:pt>
                <c:pt idx="341">
                  <c:v>51.075000000000003</c:v>
                </c:pt>
                <c:pt idx="342">
                  <c:v>51.225000000000009</c:v>
                </c:pt>
                <c:pt idx="343">
                  <c:v>51.375</c:v>
                </c:pt>
                <c:pt idx="344">
                  <c:v>51.525000000000006</c:v>
                </c:pt>
                <c:pt idx="345">
                  <c:v>51.675000000000004</c:v>
                </c:pt>
                <c:pt idx="346">
                  <c:v>51.825000000000003</c:v>
                </c:pt>
                <c:pt idx="347">
                  <c:v>51.975000000000001</c:v>
                </c:pt>
                <c:pt idx="348">
                  <c:v>52.125000000000007</c:v>
                </c:pt>
                <c:pt idx="349">
                  <c:v>52.275000000000006</c:v>
                </c:pt>
                <c:pt idx="350">
                  <c:v>52.425000000000004</c:v>
                </c:pt>
                <c:pt idx="351">
                  <c:v>52.575000000000003</c:v>
                </c:pt>
                <c:pt idx="352">
                  <c:v>52.725000000000009</c:v>
                </c:pt>
                <c:pt idx="353">
                  <c:v>52.875</c:v>
                </c:pt>
                <c:pt idx="354">
                  <c:v>53.025000000000006</c:v>
                </c:pt>
                <c:pt idx="355">
                  <c:v>53.175000000000004</c:v>
                </c:pt>
                <c:pt idx="356">
                  <c:v>53.325000000000003</c:v>
                </c:pt>
                <c:pt idx="357">
                  <c:v>53.475000000000001</c:v>
                </c:pt>
                <c:pt idx="358">
                  <c:v>53.625000000000007</c:v>
                </c:pt>
                <c:pt idx="359">
                  <c:v>53.775000000000006</c:v>
                </c:pt>
                <c:pt idx="360">
                  <c:v>53.925000000000004</c:v>
                </c:pt>
                <c:pt idx="361">
                  <c:v>54.075000000000003</c:v>
                </c:pt>
                <c:pt idx="362">
                  <c:v>54.225000000000009</c:v>
                </c:pt>
                <c:pt idx="363">
                  <c:v>54.375</c:v>
                </c:pt>
                <c:pt idx="364">
                  <c:v>54.525000000000006</c:v>
                </c:pt>
                <c:pt idx="365">
                  <c:v>54.675000000000004</c:v>
                </c:pt>
                <c:pt idx="366">
                  <c:v>54.825000000000003</c:v>
                </c:pt>
                <c:pt idx="367">
                  <c:v>54.975000000000001</c:v>
                </c:pt>
                <c:pt idx="368">
                  <c:v>55.125000000000007</c:v>
                </c:pt>
                <c:pt idx="369">
                  <c:v>55.275000000000006</c:v>
                </c:pt>
                <c:pt idx="370">
                  <c:v>55.425000000000004</c:v>
                </c:pt>
                <c:pt idx="371">
                  <c:v>55.575000000000003</c:v>
                </c:pt>
                <c:pt idx="372">
                  <c:v>55.725000000000009</c:v>
                </c:pt>
                <c:pt idx="373">
                  <c:v>55.875</c:v>
                </c:pt>
                <c:pt idx="374">
                  <c:v>56.025000000000006</c:v>
                </c:pt>
                <c:pt idx="375">
                  <c:v>56.175000000000004</c:v>
                </c:pt>
                <c:pt idx="376">
                  <c:v>56.325000000000003</c:v>
                </c:pt>
                <c:pt idx="377">
                  <c:v>56.475000000000001</c:v>
                </c:pt>
                <c:pt idx="378">
                  <c:v>56.625000000000007</c:v>
                </c:pt>
                <c:pt idx="379">
                  <c:v>56.775000000000006</c:v>
                </c:pt>
                <c:pt idx="380">
                  <c:v>56.925000000000004</c:v>
                </c:pt>
                <c:pt idx="381">
                  <c:v>57.075000000000003</c:v>
                </c:pt>
                <c:pt idx="382">
                  <c:v>57.225000000000009</c:v>
                </c:pt>
                <c:pt idx="383">
                  <c:v>57.375</c:v>
                </c:pt>
                <c:pt idx="384">
                  <c:v>57.525000000000006</c:v>
                </c:pt>
                <c:pt idx="385">
                  <c:v>57.675000000000004</c:v>
                </c:pt>
                <c:pt idx="386">
                  <c:v>57.825000000000003</c:v>
                </c:pt>
                <c:pt idx="387">
                  <c:v>57.975000000000001</c:v>
                </c:pt>
                <c:pt idx="388">
                  <c:v>58.125000000000007</c:v>
                </c:pt>
                <c:pt idx="389">
                  <c:v>58.275000000000006</c:v>
                </c:pt>
                <c:pt idx="390">
                  <c:v>58.425000000000004</c:v>
                </c:pt>
                <c:pt idx="391">
                  <c:v>58.575000000000003</c:v>
                </c:pt>
                <c:pt idx="392">
                  <c:v>58.725000000000009</c:v>
                </c:pt>
                <c:pt idx="393">
                  <c:v>58.875</c:v>
                </c:pt>
                <c:pt idx="394">
                  <c:v>59.025000000000006</c:v>
                </c:pt>
                <c:pt idx="395">
                  <c:v>59.175000000000004</c:v>
                </c:pt>
                <c:pt idx="396">
                  <c:v>59.325000000000003</c:v>
                </c:pt>
                <c:pt idx="397">
                  <c:v>59.475000000000001</c:v>
                </c:pt>
                <c:pt idx="398">
                  <c:v>59.625000000000007</c:v>
                </c:pt>
                <c:pt idx="399">
                  <c:v>59.775000000000006</c:v>
                </c:pt>
                <c:pt idx="400">
                  <c:v>59.925000000000004</c:v>
                </c:pt>
                <c:pt idx="401">
                  <c:v>60.075000000000003</c:v>
                </c:pt>
                <c:pt idx="402">
                  <c:v>60.225000000000009</c:v>
                </c:pt>
                <c:pt idx="403">
                  <c:v>60.375</c:v>
                </c:pt>
                <c:pt idx="404">
                  <c:v>60.525000000000006</c:v>
                </c:pt>
                <c:pt idx="405">
                  <c:v>60.675000000000004</c:v>
                </c:pt>
                <c:pt idx="406">
                  <c:v>60.825000000000003</c:v>
                </c:pt>
                <c:pt idx="407">
                  <c:v>60.975000000000001</c:v>
                </c:pt>
                <c:pt idx="408">
                  <c:v>61.125000000000007</c:v>
                </c:pt>
                <c:pt idx="409">
                  <c:v>61.275000000000006</c:v>
                </c:pt>
                <c:pt idx="410">
                  <c:v>61.425000000000004</c:v>
                </c:pt>
                <c:pt idx="411">
                  <c:v>61.575000000000003</c:v>
                </c:pt>
                <c:pt idx="412">
                  <c:v>61.725000000000009</c:v>
                </c:pt>
                <c:pt idx="413">
                  <c:v>61.875</c:v>
                </c:pt>
                <c:pt idx="414">
                  <c:v>62.025000000000006</c:v>
                </c:pt>
                <c:pt idx="415">
                  <c:v>62.175000000000004</c:v>
                </c:pt>
                <c:pt idx="416">
                  <c:v>62.325000000000003</c:v>
                </c:pt>
                <c:pt idx="417">
                  <c:v>62.475000000000001</c:v>
                </c:pt>
                <c:pt idx="418">
                  <c:v>62.625000000000007</c:v>
                </c:pt>
                <c:pt idx="419">
                  <c:v>62.775000000000006</c:v>
                </c:pt>
                <c:pt idx="420">
                  <c:v>62.925000000000004</c:v>
                </c:pt>
                <c:pt idx="421">
                  <c:v>63.075000000000003</c:v>
                </c:pt>
                <c:pt idx="422">
                  <c:v>63.225000000000009</c:v>
                </c:pt>
                <c:pt idx="423">
                  <c:v>63.375</c:v>
                </c:pt>
                <c:pt idx="424">
                  <c:v>63.525000000000006</c:v>
                </c:pt>
                <c:pt idx="425">
                  <c:v>63.675000000000004</c:v>
                </c:pt>
                <c:pt idx="426">
                  <c:v>63.825000000000003</c:v>
                </c:pt>
                <c:pt idx="427">
                  <c:v>63.975000000000001</c:v>
                </c:pt>
                <c:pt idx="428">
                  <c:v>64.124999999999986</c:v>
                </c:pt>
                <c:pt idx="429">
                  <c:v>64.274999999999991</c:v>
                </c:pt>
                <c:pt idx="430">
                  <c:v>64.424999999999997</c:v>
                </c:pt>
                <c:pt idx="431">
                  <c:v>64.574999999999989</c:v>
                </c:pt>
                <c:pt idx="432">
                  <c:v>64.724999999999994</c:v>
                </c:pt>
                <c:pt idx="433">
                  <c:v>64.874999999999986</c:v>
                </c:pt>
                <c:pt idx="434">
                  <c:v>65.024999999999991</c:v>
                </c:pt>
                <c:pt idx="435">
                  <c:v>65.174999999999983</c:v>
                </c:pt>
                <c:pt idx="436">
                  <c:v>65.324999999999989</c:v>
                </c:pt>
                <c:pt idx="437">
                  <c:v>65.474999999999994</c:v>
                </c:pt>
                <c:pt idx="438">
                  <c:v>65.624999999999986</c:v>
                </c:pt>
                <c:pt idx="439">
                  <c:v>65.774999999999991</c:v>
                </c:pt>
                <c:pt idx="440">
                  <c:v>65.924999999999997</c:v>
                </c:pt>
                <c:pt idx="441">
                  <c:v>66.074999999999989</c:v>
                </c:pt>
                <c:pt idx="442">
                  <c:v>66.224999999999994</c:v>
                </c:pt>
                <c:pt idx="443">
                  <c:v>66.374999999999986</c:v>
                </c:pt>
                <c:pt idx="444">
                  <c:v>66.524999999999991</c:v>
                </c:pt>
                <c:pt idx="445">
                  <c:v>66.674999999999983</c:v>
                </c:pt>
                <c:pt idx="446">
                  <c:v>66.824999999999989</c:v>
                </c:pt>
                <c:pt idx="447">
                  <c:v>66.974999999999994</c:v>
                </c:pt>
                <c:pt idx="448">
                  <c:v>67.124999999999986</c:v>
                </c:pt>
                <c:pt idx="449">
                  <c:v>67.274999999999991</c:v>
                </c:pt>
                <c:pt idx="450">
                  <c:v>67.424999999999997</c:v>
                </c:pt>
                <c:pt idx="451">
                  <c:v>67.574999999999989</c:v>
                </c:pt>
                <c:pt idx="452">
                  <c:v>67.724999999999994</c:v>
                </c:pt>
                <c:pt idx="453">
                  <c:v>67.874999999999986</c:v>
                </c:pt>
                <c:pt idx="454">
                  <c:v>68.024999999999991</c:v>
                </c:pt>
                <c:pt idx="455">
                  <c:v>68.174999999999983</c:v>
                </c:pt>
                <c:pt idx="456">
                  <c:v>68.324999999999989</c:v>
                </c:pt>
                <c:pt idx="457">
                  <c:v>68.474999999999994</c:v>
                </c:pt>
                <c:pt idx="458">
                  <c:v>68.624999999999986</c:v>
                </c:pt>
                <c:pt idx="459">
                  <c:v>68.774999999999991</c:v>
                </c:pt>
                <c:pt idx="460">
                  <c:v>68.924999999999997</c:v>
                </c:pt>
                <c:pt idx="461">
                  <c:v>69.074999999999989</c:v>
                </c:pt>
                <c:pt idx="462">
                  <c:v>69.224999999999994</c:v>
                </c:pt>
                <c:pt idx="463">
                  <c:v>69.374999999999986</c:v>
                </c:pt>
                <c:pt idx="464">
                  <c:v>69.524999999999991</c:v>
                </c:pt>
                <c:pt idx="465">
                  <c:v>69.674999999999983</c:v>
                </c:pt>
                <c:pt idx="466">
                  <c:v>69.824999999999989</c:v>
                </c:pt>
                <c:pt idx="467">
                  <c:v>69.974999999999994</c:v>
                </c:pt>
                <c:pt idx="468">
                  <c:v>70.124999999999986</c:v>
                </c:pt>
                <c:pt idx="469">
                  <c:v>70.274999999999991</c:v>
                </c:pt>
                <c:pt idx="470">
                  <c:v>70.424999999999997</c:v>
                </c:pt>
                <c:pt idx="471">
                  <c:v>70.574999999999989</c:v>
                </c:pt>
                <c:pt idx="472">
                  <c:v>70.724999999999994</c:v>
                </c:pt>
                <c:pt idx="473">
                  <c:v>70.874999999999986</c:v>
                </c:pt>
                <c:pt idx="474">
                  <c:v>71.024999999999991</c:v>
                </c:pt>
                <c:pt idx="475">
                  <c:v>71.174999999999983</c:v>
                </c:pt>
                <c:pt idx="476">
                  <c:v>71.324999999999989</c:v>
                </c:pt>
                <c:pt idx="477">
                  <c:v>71.474999999999994</c:v>
                </c:pt>
                <c:pt idx="478">
                  <c:v>71.624999999999986</c:v>
                </c:pt>
                <c:pt idx="479">
                  <c:v>71.774999999999991</c:v>
                </c:pt>
                <c:pt idx="480">
                  <c:v>71.924999999999997</c:v>
                </c:pt>
                <c:pt idx="481">
                  <c:v>72.074999999999989</c:v>
                </c:pt>
                <c:pt idx="482">
                  <c:v>72.224999999999994</c:v>
                </c:pt>
                <c:pt idx="483">
                  <c:v>72.374999999999986</c:v>
                </c:pt>
                <c:pt idx="484">
                  <c:v>72.524999999999991</c:v>
                </c:pt>
                <c:pt idx="485">
                  <c:v>72.674999999999983</c:v>
                </c:pt>
                <c:pt idx="486">
                  <c:v>72.824999999999989</c:v>
                </c:pt>
                <c:pt idx="487">
                  <c:v>72.974999999999994</c:v>
                </c:pt>
                <c:pt idx="488">
                  <c:v>73.124999999999986</c:v>
                </c:pt>
                <c:pt idx="489">
                  <c:v>73.274999999999991</c:v>
                </c:pt>
                <c:pt idx="490">
                  <c:v>73.424999999999997</c:v>
                </c:pt>
                <c:pt idx="491">
                  <c:v>73.574999999999989</c:v>
                </c:pt>
                <c:pt idx="492">
                  <c:v>73.724999999999994</c:v>
                </c:pt>
                <c:pt idx="493">
                  <c:v>73.874999999999986</c:v>
                </c:pt>
                <c:pt idx="494">
                  <c:v>74.024999999999991</c:v>
                </c:pt>
                <c:pt idx="495">
                  <c:v>74.174999999999983</c:v>
                </c:pt>
                <c:pt idx="496">
                  <c:v>74.324999999999989</c:v>
                </c:pt>
                <c:pt idx="497">
                  <c:v>74.474999999999994</c:v>
                </c:pt>
                <c:pt idx="498">
                  <c:v>74.624999999999986</c:v>
                </c:pt>
                <c:pt idx="499">
                  <c:v>74.774999999999991</c:v>
                </c:pt>
                <c:pt idx="500">
                  <c:v>74.924999999999997</c:v>
                </c:pt>
                <c:pt idx="501">
                  <c:v>75.074999999999989</c:v>
                </c:pt>
                <c:pt idx="502">
                  <c:v>75.224999999999994</c:v>
                </c:pt>
                <c:pt idx="503">
                  <c:v>75.374999999999986</c:v>
                </c:pt>
                <c:pt idx="504">
                  <c:v>75.524999999999991</c:v>
                </c:pt>
                <c:pt idx="505">
                  <c:v>75.674999999999983</c:v>
                </c:pt>
                <c:pt idx="506">
                  <c:v>75.824999999999989</c:v>
                </c:pt>
                <c:pt idx="507">
                  <c:v>75.974999999999994</c:v>
                </c:pt>
                <c:pt idx="508">
                  <c:v>76.124999999999986</c:v>
                </c:pt>
                <c:pt idx="509">
                  <c:v>76.274999999999991</c:v>
                </c:pt>
                <c:pt idx="510">
                  <c:v>76.424999999999997</c:v>
                </c:pt>
                <c:pt idx="511">
                  <c:v>76.574999999999989</c:v>
                </c:pt>
                <c:pt idx="512">
                  <c:v>76.724999999999994</c:v>
                </c:pt>
                <c:pt idx="513">
                  <c:v>76.874999999999986</c:v>
                </c:pt>
                <c:pt idx="514">
                  <c:v>77.024999999999991</c:v>
                </c:pt>
                <c:pt idx="515">
                  <c:v>77.174999999999983</c:v>
                </c:pt>
                <c:pt idx="516">
                  <c:v>77.324999999999989</c:v>
                </c:pt>
                <c:pt idx="517">
                  <c:v>77.474999999999994</c:v>
                </c:pt>
                <c:pt idx="518">
                  <c:v>77.624999999999986</c:v>
                </c:pt>
                <c:pt idx="519">
                  <c:v>77.774999999999991</c:v>
                </c:pt>
                <c:pt idx="520">
                  <c:v>77.924999999999997</c:v>
                </c:pt>
                <c:pt idx="521">
                  <c:v>78.074999999999989</c:v>
                </c:pt>
                <c:pt idx="522">
                  <c:v>78.224999999999994</c:v>
                </c:pt>
                <c:pt idx="523">
                  <c:v>78.374999999999986</c:v>
                </c:pt>
                <c:pt idx="524">
                  <c:v>78.524999999999991</c:v>
                </c:pt>
                <c:pt idx="525">
                  <c:v>78.674999999999983</c:v>
                </c:pt>
                <c:pt idx="526">
                  <c:v>78.824999999999989</c:v>
                </c:pt>
                <c:pt idx="527">
                  <c:v>78.974999999999994</c:v>
                </c:pt>
                <c:pt idx="528">
                  <c:v>79.124999999999986</c:v>
                </c:pt>
                <c:pt idx="529">
                  <c:v>79.274999999999991</c:v>
                </c:pt>
                <c:pt idx="530">
                  <c:v>79.424999999999997</c:v>
                </c:pt>
                <c:pt idx="531">
                  <c:v>79.574999999999989</c:v>
                </c:pt>
                <c:pt idx="532">
                  <c:v>79.724999999999994</c:v>
                </c:pt>
                <c:pt idx="533">
                  <c:v>79.874999999999986</c:v>
                </c:pt>
                <c:pt idx="534">
                  <c:v>80.024999999999991</c:v>
                </c:pt>
                <c:pt idx="535">
                  <c:v>80.174999999999983</c:v>
                </c:pt>
                <c:pt idx="536">
                  <c:v>80.324999999999989</c:v>
                </c:pt>
                <c:pt idx="537">
                  <c:v>80.474999999999994</c:v>
                </c:pt>
                <c:pt idx="538">
                  <c:v>80.624999999999986</c:v>
                </c:pt>
                <c:pt idx="539">
                  <c:v>80.774999999999991</c:v>
                </c:pt>
                <c:pt idx="540">
                  <c:v>80.924999999999997</c:v>
                </c:pt>
                <c:pt idx="541">
                  <c:v>81.074999999999989</c:v>
                </c:pt>
                <c:pt idx="542">
                  <c:v>81.224999999999994</c:v>
                </c:pt>
                <c:pt idx="543">
                  <c:v>81.374999999999986</c:v>
                </c:pt>
                <c:pt idx="544">
                  <c:v>81.524999999999991</c:v>
                </c:pt>
                <c:pt idx="545">
                  <c:v>81.674999999999983</c:v>
                </c:pt>
                <c:pt idx="546">
                  <c:v>81.824999999999989</c:v>
                </c:pt>
                <c:pt idx="547">
                  <c:v>81.974999999999994</c:v>
                </c:pt>
                <c:pt idx="548">
                  <c:v>82.124999999999986</c:v>
                </c:pt>
                <c:pt idx="549">
                  <c:v>82.274999999999991</c:v>
                </c:pt>
                <c:pt idx="550">
                  <c:v>82.424999999999997</c:v>
                </c:pt>
                <c:pt idx="551">
                  <c:v>82.574999999999989</c:v>
                </c:pt>
                <c:pt idx="552">
                  <c:v>82.724999999999994</c:v>
                </c:pt>
                <c:pt idx="553">
                  <c:v>82.874999999999986</c:v>
                </c:pt>
                <c:pt idx="554">
                  <c:v>83.024999999999991</c:v>
                </c:pt>
                <c:pt idx="555">
                  <c:v>83.174999999999983</c:v>
                </c:pt>
                <c:pt idx="556">
                  <c:v>83.324999999999989</c:v>
                </c:pt>
                <c:pt idx="557">
                  <c:v>83.474999999999994</c:v>
                </c:pt>
                <c:pt idx="558">
                  <c:v>83.624999999999986</c:v>
                </c:pt>
                <c:pt idx="559">
                  <c:v>83.774999999999991</c:v>
                </c:pt>
                <c:pt idx="560">
                  <c:v>83.924999999999997</c:v>
                </c:pt>
                <c:pt idx="561">
                  <c:v>84.074999999999989</c:v>
                </c:pt>
                <c:pt idx="562">
                  <c:v>84.224999999999994</c:v>
                </c:pt>
                <c:pt idx="563">
                  <c:v>84.374999999999986</c:v>
                </c:pt>
                <c:pt idx="564">
                  <c:v>84.524999999999991</c:v>
                </c:pt>
                <c:pt idx="565">
                  <c:v>84.674999999999983</c:v>
                </c:pt>
                <c:pt idx="566">
                  <c:v>84.824999999999989</c:v>
                </c:pt>
                <c:pt idx="567">
                  <c:v>84.974999999999994</c:v>
                </c:pt>
                <c:pt idx="568">
                  <c:v>85.124999999999986</c:v>
                </c:pt>
                <c:pt idx="569">
                  <c:v>85.274999999999991</c:v>
                </c:pt>
                <c:pt idx="570">
                  <c:v>85.424999999999997</c:v>
                </c:pt>
                <c:pt idx="571">
                  <c:v>85.574999999999989</c:v>
                </c:pt>
                <c:pt idx="572">
                  <c:v>85.724999999999994</c:v>
                </c:pt>
                <c:pt idx="573">
                  <c:v>85.874999999999986</c:v>
                </c:pt>
                <c:pt idx="574">
                  <c:v>86.024999999999991</c:v>
                </c:pt>
                <c:pt idx="575">
                  <c:v>86.174999999999983</c:v>
                </c:pt>
                <c:pt idx="576">
                  <c:v>86.324999999999989</c:v>
                </c:pt>
                <c:pt idx="577">
                  <c:v>86.474999999999994</c:v>
                </c:pt>
                <c:pt idx="578">
                  <c:v>86.624999999999986</c:v>
                </c:pt>
                <c:pt idx="579">
                  <c:v>86.774999999999991</c:v>
                </c:pt>
                <c:pt idx="580">
                  <c:v>86.924999999999997</c:v>
                </c:pt>
                <c:pt idx="581">
                  <c:v>87.074999999999989</c:v>
                </c:pt>
                <c:pt idx="582">
                  <c:v>87.224999999999994</c:v>
                </c:pt>
                <c:pt idx="583">
                  <c:v>87.374999999999986</c:v>
                </c:pt>
                <c:pt idx="584">
                  <c:v>87.524999999999991</c:v>
                </c:pt>
                <c:pt idx="585">
                  <c:v>87.674999999999983</c:v>
                </c:pt>
                <c:pt idx="586">
                  <c:v>87.824999999999989</c:v>
                </c:pt>
                <c:pt idx="587">
                  <c:v>87.974999999999994</c:v>
                </c:pt>
                <c:pt idx="588">
                  <c:v>88.124999999999986</c:v>
                </c:pt>
                <c:pt idx="589">
                  <c:v>88.274999999999991</c:v>
                </c:pt>
                <c:pt idx="590">
                  <c:v>88.424999999999997</c:v>
                </c:pt>
                <c:pt idx="591">
                  <c:v>88.574999999999989</c:v>
                </c:pt>
                <c:pt idx="592">
                  <c:v>88.724999999999994</c:v>
                </c:pt>
                <c:pt idx="593">
                  <c:v>88.874999999999986</c:v>
                </c:pt>
                <c:pt idx="594">
                  <c:v>89.024999999999991</c:v>
                </c:pt>
                <c:pt idx="595">
                  <c:v>89.174999999999983</c:v>
                </c:pt>
                <c:pt idx="596">
                  <c:v>89.324999999999989</c:v>
                </c:pt>
                <c:pt idx="597">
                  <c:v>89.474999999999994</c:v>
                </c:pt>
                <c:pt idx="598">
                  <c:v>89.624999999999986</c:v>
                </c:pt>
                <c:pt idx="599">
                  <c:v>89.774999999999991</c:v>
                </c:pt>
                <c:pt idx="600">
                  <c:v>89.924999999999997</c:v>
                </c:pt>
                <c:pt idx="601">
                  <c:v>90.074999999999989</c:v>
                </c:pt>
                <c:pt idx="602">
                  <c:v>90.224999999999994</c:v>
                </c:pt>
                <c:pt idx="603">
                  <c:v>90.374999999999986</c:v>
                </c:pt>
                <c:pt idx="604">
                  <c:v>90.524999999999991</c:v>
                </c:pt>
                <c:pt idx="605">
                  <c:v>90.674999999999983</c:v>
                </c:pt>
                <c:pt idx="606">
                  <c:v>90.824999999999989</c:v>
                </c:pt>
                <c:pt idx="607">
                  <c:v>90.974999999999994</c:v>
                </c:pt>
                <c:pt idx="608">
                  <c:v>91.124999999999986</c:v>
                </c:pt>
                <c:pt idx="609">
                  <c:v>91.274999999999991</c:v>
                </c:pt>
                <c:pt idx="610">
                  <c:v>91.424999999999997</c:v>
                </c:pt>
                <c:pt idx="611">
                  <c:v>91.574999999999989</c:v>
                </c:pt>
                <c:pt idx="612">
                  <c:v>91.724999999999994</c:v>
                </c:pt>
                <c:pt idx="613">
                  <c:v>91.874999999999986</c:v>
                </c:pt>
                <c:pt idx="614">
                  <c:v>92.024999999999991</c:v>
                </c:pt>
                <c:pt idx="615">
                  <c:v>92.174999999999983</c:v>
                </c:pt>
                <c:pt idx="616">
                  <c:v>92.324999999999989</c:v>
                </c:pt>
                <c:pt idx="617">
                  <c:v>92.474999999999994</c:v>
                </c:pt>
                <c:pt idx="618">
                  <c:v>92.624999999999986</c:v>
                </c:pt>
                <c:pt idx="619">
                  <c:v>92.774999999999991</c:v>
                </c:pt>
                <c:pt idx="620">
                  <c:v>92.924999999999997</c:v>
                </c:pt>
                <c:pt idx="621">
                  <c:v>93.074999999999989</c:v>
                </c:pt>
                <c:pt idx="622">
                  <c:v>93.224999999999994</c:v>
                </c:pt>
                <c:pt idx="623">
                  <c:v>93.374999999999986</c:v>
                </c:pt>
                <c:pt idx="624">
                  <c:v>93.524999999999991</c:v>
                </c:pt>
                <c:pt idx="625">
                  <c:v>93.674999999999983</c:v>
                </c:pt>
                <c:pt idx="626">
                  <c:v>93.824999999999989</c:v>
                </c:pt>
                <c:pt idx="627">
                  <c:v>93.974999999999994</c:v>
                </c:pt>
                <c:pt idx="628">
                  <c:v>94.124999999999986</c:v>
                </c:pt>
                <c:pt idx="629">
                  <c:v>94.274999999999991</c:v>
                </c:pt>
                <c:pt idx="630">
                  <c:v>94.424999999999997</c:v>
                </c:pt>
                <c:pt idx="631">
                  <c:v>94.574999999999989</c:v>
                </c:pt>
                <c:pt idx="632">
                  <c:v>94.724999999999994</c:v>
                </c:pt>
                <c:pt idx="633">
                  <c:v>94.874999999999986</c:v>
                </c:pt>
                <c:pt idx="634">
                  <c:v>95.024999999999991</c:v>
                </c:pt>
                <c:pt idx="635">
                  <c:v>95.174999999999983</c:v>
                </c:pt>
                <c:pt idx="636">
                  <c:v>95.324999999999989</c:v>
                </c:pt>
                <c:pt idx="637">
                  <c:v>95.474999999999994</c:v>
                </c:pt>
                <c:pt idx="638">
                  <c:v>95.624999999999986</c:v>
                </c:pt>
                <c:pt idx="639">
                  <c:v>95.774999999999991</c:v>
                </c:pt>
                <c:pt idx="640">
                  <c:v>95.924999999999997</c:v>
                </c:pt>
                <c:pt idx="641">
                  <c:v>96.074999999999989</c:v>
                </c:pt>
                <c:pt idx="642">
                  <c:v>96.224999999999994</c:v>
                </c:pt>
                <c:pt idx="643">
                  <c:v>96.374999999999986</c:v>
                </c:pt>
                <c:pt idx="644">
                  <c:v>96.524999999999991</c:v>
                </c:pt>
                <c:pt idx="645">
                  <c:v>96.674999999999983</c:v>
                </c:pt>
                <c:pt idx="646">
                  <c:v>96.824999999999989</c:v>
                </c:pt>
                <c:pt idx="647">
                  <c:v>96.974999999999994</c:v>
                </c:pt>
                <c:pt idx="648">
                  <c:v>97.124999999999986</c:v>
                </c:pt>
                <c:pt idx="649">
                  <c:v>97.274999999999991</c:v>
                </c:pt>
                <c:pt idx="650">
                  <c:v>97.424999999999997</c:v>
                </c:pt>
                <c:pt idx="651">
                  <c:v>97.574999999999989</c:v>
                </c:pt>
                <c:pt idx="652">
                  <c:v>97.724999999999994</c:v>
                </c:pt>
                <c:pt idx="653">
                  <c:v>97.874999999999986</c:v>
                </c:pt>
                <c:pt idx="654">
                  <c:v>98.024999999999991</c:v>
                </c:pt>
                <c:pt idx="655">
                  <c:v>98.174999999999983</c:v>
                </c:pt>
                <c:pt idx="656">
                  <c:v>98.324999999999989</c:v>
                </c:pt>
                <c:pt idx="657">
                  <c:v>98.474999999999994</c:v>
                </c:pt>
                <c:pt idx="658">
                  <c:v>98.624999999999986</c:v>
                </c:pt>
                <c:pt idx="659">
                  <c:v>98.774999999999991</c:v>
                </c:pt>
                <c:pt idx="660">
                  <c:v>98.924999999999997</c:v>
                </c:pt>
                <c:pt idx="661">
                  <c:v>99.074999999999989</c:v>
                </c:pt>
                <c:pt idx="662">
                  <c:v>99.224999999999994</c:v>
                </c:pt>
                <c:pt idx="663">
                  <c:v>99.374999999999986</c:v>
                </c:pt>
                <c:pt idx="664">
                  <c:v>99.524999999999991</c:v>
                </c:pt>
                <c:pt idx="665">
                  <c:v>99.674999999999983</c:v>
                </c:pt>
                <c:pt idx="666">
                  <c:v>99.824999999999989</c:v>
                </c:pt>
                <c:pt idx="667">
                  <c:v>99.974999999999994</c:v>
                </c:pt>
                <c:pt idx="668">
                  <c:v>100.12499999999999</c:v>
                </c:pt>
                <c:pt idx="669">
                  <c:v>100.27500000000001</c:v>
                </c:pt>
                <c:pt idx="670">
                  <c:v>100.425</c:v>
                </c:pt>
                <c:pt idx="671">
                  <c:v>100.57499999999999</c:v>
                </c:pt>
                <c:pt idx="672">
                  <c:v>100.72499999999999</c:v>
                </c:pt>
                <c:pt idx="673">
                  <c:v>100.87499999999999</c:v>
                </c:pt>
                <c:pt idx="674">
                  <c:v>101.02500000000001</c:v>
                </c:pt>
                <c:pt idx="675">
                  <c:v>101.17499999999998</c:v>
                </c:pt>
                <c:pt idx="676">
                  <c:v>101.32499999999999</c:v>
                </c:pt>
                <c:pt idx="677">
                  <c:v>101.47499999999999</c:v>
                </c:pt>
                <c:pt idx="678">
                  <c:v>101.62499999999999</c:v>
                </c:pt>
                <c:pt idx="679">
                  <c:v>101.77500000000001</c:v>
                </c:pt>
                <c:pt idx="680">
                  <c:v>101.925</c:v>
                </c:pt>
                <c:pt idx="681">
                  <c:v>102.07499999999999</c:v>
                </c:pt>
                <c:pt idx="682">
                  <c:v>102.22499999999999</c:v>
                </c:pt>
                <c:pt idx="683">
                  <c:v>102.37499999999999</c:v>
                </c:pt>
                <c:pt idx="684">
                  <c:v>102.52500000000001</c:v>
                </c:pt>
                <c:pt idx="685">
                  <c:v>102.67499999999998</c:v>
                </c:pt>
                <c:pt idx="686">
                  <c:v>102.82499999999999</c:v>
                </c:pt>
                <c:pt idx="687">
                  <c:v>102.97499999999999</c:v>
                </c:pt>
                <c:pt idx="688">
                  <c:v>103.12499999999999</c:v>
                </c:pt>
                <c:pt idx="689">
                  <c:v>103.27500000000001</c:v>
                </c:pt>
                <c:pt idx="690">
                  <c:v>103.425</c:v>
                </c:pt>
                <c:pt idx="691">
                  <c:v>103.57499999999999</c:v>
                </c:pt>
                <c:pt idx="692">
                  <c:v>103.72499999999999</c:v>
                </c:pt>
                <c:pt idx="693">
                  <c:v>103.87499999999999</c:v>
                </c:pt>
                <c:pt idx="694">
                  <c:v>104.02500000000001</c:v>
                </c:pt>
                <c:pt idx="695">
                  <c:v>104.17499999999998</c:v>
                </c:pt>
                <c:pt idx="696">
                  <c:v>104.32499999999999</c:v>
                </c:pt>
                <c:pt idx="697">
                  <c:v>104.47499999999999</c:v>
                </c:pt>
                <c:pt idx="698">
                  <c:v>104.62499999999999</c:v>
                </c:pt>
                <c:pt idx="699">
                  <c:v>104.77500000000001</c:v>
                </c:pt>
                <c:pt idx="700">
                  <c:v>104.925</c:v>
                </c:pt>
                <c:pt idx="701">
                  <c:v>105.07499999999999</c:v>
                </c:pt>
                <c:pt idx="702">
                  <c:v>105.22499999999999</c:v>
                </c:pt>
                <c:pt idx="703">
                  <c:v>105.37499999999999</c:v>
                </c:pt>
                <c:pt idx="704">
                  <c:v>105.52500000000001</c:v>
                </c:pt>
                <c:pt idx="705">
                  <c:v>105.67499999999998</c:v>
                </c:pt>
                <c:pt idx="706">
                  <c:v>105.82499999999999</c:v>
                </c:pt>
                <c:pt idx="707">
                  <c:v>105.97499999999999</c:v>
                </c:pt>
                <c:pt idx="708">
                  <c:v>106.12499999999999</c:v>
                </c:pt>
                <c:pt idx="709">
                  <c:v>106.27500000000001</c:v>
                </c:pt>
                <c:pt idx="710">
                  <c:v>106.425</c:v>
                </c:pt>
                <c:pt idx="711">
                  <c:v>106.57499999999999</c:v>
                </c:pt>
                <c:pt idx="712">
                  <c:v>106.72499999999999</c:v>
                </c:pt>
                <c:pt idx="713">
                  <c:v>106.87499999999999</c:v>
                </c:pt>
                <c:pt idx="714">
                  <c:v>107.02500000000001</c:v>
                </c:pt>
                <c:pt idx="715">
                  <c:v>107.17499999999998</c:v>
                </c:pt>
                <c:pt idx="716">
                  <c:v>107.32499999999999</c:v>
                </c:pt>
                <c:pt idx="717">
                  <c:v>107.47499999999999</c:v>
                </c:pt>
                <c:pt idx="718">
                  <c:v>107.62499999999999</c:v>
                </c:pt>
                <c:pt idx="719">
                  <c:v>107.77500000000001</c:v>
                </c:pt>
                <c:pt idx="720">
                  <c:v>107.925</c:v>
                </c:pt>
                <c:pt idx="721">
                  <c:v>108.07499999999999</c:v>
                </c:pt>
                <c:pt idx="722">
                  <c:v>108.22499999999999</c:v>
                </c:pt>
                <c:pt idx="723">
                  <c:v>108.37499999999999</c:v>
                </c:pt>
                <c:pt idx="724">
                  <c:v>108.52500000000001</c:v>
                </c:pt>
                <c:pt idx="725">
                  <c:v>108.67499999999998</c:v>
                </c:pt>
                <c:pt idx="726">
                  <c:v>108.82499999999999</c:v>
                </c:pt>
                <c:pt idx="727">
                  <c:v>108.97499999999999</c:v>
                </c:pt>
                <c:pt idx="728">
                  <c:v>109.12499999999999</c:v>
                </c:pt>
                <c:pt idx="729">
                  <c:v>109.27500000000001</c:v>
                </c:pt>
                <c:pt idx="730">
                  <c:v>109.425</c:v>
                </c:pt>
                <c:pt idx="731">
                  <c:v>109.57499999999999</c:v>
                </c:pt>
                <c:pt idx="732">
                  <c:v>109.72499999999999</c:v>
                </c:pt>
                <c:pt idx="733">
                  <c:v>109.87499999999999</c:v>
                </c:pt>
                <c:pt idx="734">
                  <c:v>110.02500000000001</c:v>
                </c:pt>
                <c:pt idx="735">
                  <c:v>110.17499999999998</c:v>
                </c:pt>
                <c:pt idx="736">
                  <c:v>110.32499999999999</c:v>
                </c:pt>
                <c:pt idx="737">
                  <c:v>110.47499999999999</c:v>
                </c:pt>
                <c:pt idx="738">
                  <c:v>110.62499999999999</c:v>
                </c:pt>
                <c:pt idx="739">
                  <c:v>110.77500000000001</c:v>
                </c:pt>
                <c:pt idx="740">
                  <c:v>110.925</c:v>
                </c:pt>
                <c:pt idx="741">
                  <c:v>111.07499999999999</c:v>
                </c:pt>
                <c:pt idx="742">
                  <c:v>111.22499999999999</c:v>
                </c:pt>
                <c:pt idx="743">
                  <c:v>111.37499999999999</c:v>
                </c:pt>
                <c:pt idx="744">
                  <c:v>111.52500000000001</c:v>
                </c:pt>
                <c:pt idx="745">
                  <c:v>111.67499999999998</c:v>
                </c:pt>
                <c:pt idx="746">
                  <c:v>111.82499999999999</c:v>
                </c:pt>
                <c:pt idx="747">
                  <c:v>111.97499999999999</c:v>
                </c:pt>
                <c:pt idx="748">
                  <c:v>112.12499999999999</c:v>
                </c:pt>
                <c:pt idx="749">
                  <c:v>112.27500000000001</c:v>
                </c:pt>
                <c:pt idx="750">
                  <c:v>112.425</c:v>
                </c:pt>
                <c:pt idx="751">
                  <c:v>112.57499999999999</c:v>
                </c:pt>
                <c:pt idx="752">
                  <c:v>112.72499999999999</c:v>
                </c:pt>
                <c:pt idx="753">
                  <c:v>112.87499999999999</c:v>
                </c:pt>
                <c:pt idx="754">
                  <c:v>113.02500000000001</c:v>
                </c:pt>
                <c:pt idx="755">
                  <c:v>113.17499999999998</c:v>
                </c:pt>
                <c:pt idx="756">
                  <c:v>113.32499999999999</c:v>
                </c:pt>
                <c:pt idx="757">
                  <c:v>113.47499999999999</c:v>
                </c:pt>
                <c:pt idx="758">
                  <c:v>113.62499999999999</c:v>
                </c:pt>
                <c:pt idx="759">
                  <c:v>113.77500000000001</c:v>
                </c:pt>
                <c:pt idx="760">
                  <c:v>113.925</c:v>
                </c:pt>
                <c:pt idx="761">
                  <c:v>114.07499999999999</c:v>
                </c:pt>
                <c:pt idx="762">
                  <c:v>114.22499999999999</c:v>
                </c:pt>
                <c:pt idx="763">
                  <c:v>114.37499999999999</c:v>
                </c:pt>
                <c:pt idx="764">
                  <c:v>114.52500000000001</c:v>
                </c:pt>
                <c:pt idx="765">
                  <c:v>114.67499999999998</c:v>
                </c:pt>
                <c:pt idx="766">
                  <c:v>114.82499999999999</c:v>
                </c:pt>
                <c:pt idx="767">
                  <c:v>114.97499999999999</c:v>
                </c:pt>
                <c:pt idx="768">
                  <c:v>115.12499999999999</c:v>
                </c:pt>
                <c:pt idx="769">
                  <c:v>115.27500000000001</c:v>
                </c:pt>
                <c:pt idx="770">
                  <c:v>115.425</c:v>
                </c:pt>
                <c:pt idx="771">
                  <c:v>115.57499999999999</c:v>
                </c:pt>
                <c:pt idx="772">
                  <c:v>115.72499999999999</c:v>
                </c:pt>
                <c:pt idx="773">
                  <c:v>115.87499999999999</c:v>
                </c:pt>
                <c:pt idx="774">
                  <c:v>116.02500000000001</c:v>
                </c:pt>
                <c:pt idx="775">
                  <c:v>116.17499999999998</c:v>
                </c:pt>
                <c:pt idx="776">
                  <c:v>116.32499999999999</c:v>
                </c:pt>
                <c:pt idx="777">
                  <c:v>116.47499999999999</c:v>
                </c:pt>
                <c:pt idx="778">
                  <c:v>116.62499999999999</c:v>
                </c:pt>
                <c:pt idx="779">
                  <c:v>116.77500000000001</c:v>
                </c:pt>
                <c:pt idx="780">
                  <c:v>116.925</c:v>
                </c:pt>
                <c:pt idx="781">
                  <c:v>117.07499999999999</c:v>
                </c:pt>
                <c:pt idx="782">
                  <c:v>117.22499999999999</c:v>
                </c:pt>
                <c:pt idx="783">
                  <c:v>117.37499999999999</c:v>
                </c:pt>
                <c:pt idx="784">
                  <c:v>117.52500000000001</c:v>
                </c:pt>
                <c:pt idx="785">
                  <c:v>117.67499999999998</c:v>
                </c:pt>
                <c:pt idx="786">
                  <c:v>117.82499999999999</c:v>
                </c:pt>
                <c:pt idx="787">
                  <c:v>117.97499999999999</c:v>
                </c:pt>
                <c:pt idx="788">
                  <c:v>118.12499999999999</c:v>
                </c:pt>
                <c:pt idx="789">
                  <c:v>118.27500000000001</c:v>
                </c:pt>
                <c:pt idx="790">
                  <c:v>118.425</c:v>
                </c:pt>
                <c:pt idx="791">
                  <c:v>118.57499999999999</c:v>
                </c:pt>
                <c:pt idx="792">
                  <c:v>118.72499999999999</c:v>
                </c:pt>
                <c:pt idx="793">
                  <c:v>118.87499999999999</c:v>
                </c:pt>
                <c:pt idx="794">
                  <c:v>119.02500000000001</c:v>
                </c:pt>
                <c:pt idx="795">
                  <c:v>119.17499999999998</c:v>
                </c:pt>
                <c:pt idx="796">
                  <c:v>119.32499999999999</c:v>
                </c:pt>
                <c:pt idx="797">
                  <c:v>119.47499999999999</c:v>
                </c:pt>
                <c:pt idx="798">
                  <c:v>119.62499999999999</c:v>
                </c:pt>
                <c:pt idx="799">
                  <c:v>119.77500000000001</c:v>
                </c:pt>
                <c:pt idx="800">
                  <c:v>119.925</c:v>
                </c:pt>
                <c:pt idx="801">
                  <c:v>120.07499999999999</c:v>
                </c:pt>
                <c:pt idx="802">
                  <c:v>120.22499999999999</c:v>
                </c:pt>
                <c:pt idx="803">
                  <c:v>120.37499999999999</c:v>
                </c:pt>
                <c:pt idx="804">
                  <c:v>120.52500000000001</c:v>
                </c:pt>
                <c:pt idx="805">
                  <c:v>120.67499999999998</c:v>
                </c:pt>
                <c:pt idx="806">
                  <c:v>120.82499999999999</c:v>
                </c:pt>
                <c:pt idx="807">
                  <c:v>120.97499999999999</c:v>
                </c:pt>
                <c:pt idx="808">
                  <c:v>121.12499999999999</c:v>
                </c:pt>
                <c:pt idx="809">
                  <c:v>121.27500000000001</c:v>
                </c:pt>
                <c:pt idx="810">
                  <c:v>121.425</c:v>
                </c:pt>
                <c:pt idx="811">
                  <c:v>121.57499999999999</c:v>
                </c:pt>
                <c:pt idx="812">
                  <c:v>121.72499999999999</c:v>
                </c:pt>
                <c:pt idx="813">
                  <c:v>121.87499999999999</c:v>
                </c:pt>
                <c:pt idx="814">
                  <c:v>122.02500000000001</c:v>
                </c:pt>
                <c:pt idx="815">
                  <c:v>122.17499999999998</c:v>
                </c:pt>
                <c:pt idx="816">
                  <c:v>122.32499999999999</c:v>
                </c:pt>
                <c:pt idx="817">
                  <c:v>122.47499999999999</c:v>
                </c:pt>
                <c:pt idx="818">
                  <c:v>122.62499999999999</c:v>
                </c:pt>
                <c:pt idx="819">
                  <c:v>122.77500000000001</c:v>
                </c:pt>
                <c:pt idx="820">
                  <c:v>122.925</c:v>
                </c:pt>
                <c:pt idx="821">
                  <c:v>123.07499999999999</c:v>
                </c:pt>
                <c:pt idx="822">
                  <c:v>123.22499999999999</c:v>
                </c:pt>
                <c:pt idx="823">
                  <c:v>123.37499999999999</c:v>
                </c:pt>
                <c:pt idx="824">
                  <c:v>123.52500000000001</c:v>
                </c:pt>
                <c:pt idx="825">
                  <c:v>123.67499999999998</c:v>
                </c:pt>
                <c:pt idx="826">
                  <c:v>123.82499999999999</c:v>
                </c:pt>
                <c:pt idx="827">
                  <c:v>123.97499999999999</c:v>
                </c:pt>
                <c:pt idx="828">
                  <c:v>124.12499999999999</c:v>
                </c:pt>
                <c:pt idx="829">
                  <c:v>124.27500000000001</c:v>
                </c:pt>
                <c:pt idx="830">
                  <c:v>124.425</c:v>
                </c:pt>
                <c:pt idx="831">
                  <c:v>124.57499999999999</c:v>
                </c:pt>
                <c:pt idx="832">
                  <c:v>124.72499999999999</c:v>
                </c:pt>
                <c:pt idx="833">
                  <c:v>124.87499999999999</c:v>
                </c:pt>
                <c:pt idx="834">
                  <c:v>125.02500000000001</c:v>
                </c:pt>
                <c:pt idx="835">
                  <c:v>125.17499999999998</c:v>
                </c:pt>
                <c:pt idx="836">
                  <c:v>125.32499999999999</c:v>
                </c:pt>
                <c:pt idx="837">
                  <c:v>125.47499999999999</c:v>
                </c:pt>
                <c:pt idx="838">
                  <c:v>125.62499999999999</c:v>
                </c:pt>
                <c:pt idx="839">
                  <c:v>125.77500000000001</c:v>
                </c:pt>
                <c:pt idx="840">
                  <c:v>125.925</c:v>
                </c:pt>
                <c:pt idx="841">
                  <c:v>126.07499999999999</c:v>
                </c:pt>
                <c:pt idx="842">
                  <c:v>126.22499999999999</c:v>
                </c:pt>
                <c:pt idx="843">
                  <c:v>126.37499999999999</c:v>
                </c:pt>
                <c:pt idx="844">
                  <c:v>126.52500000000001</c:v>
                </c:pt>
                <c:pt idx="845">
                  <c:v>126.67499999999998</c:v>
                </c:pt>
                <c:pt idx="846">
                  <c:v>126.82499999999999</c:v>
                </c:pt>
                <c:pt idx="847">
                  <c:v>126.97499999999999</c:v>
                </c:pt>
                <c:pt idx="848">
                  <c:v>127.12499999999999</c:v>
                </c:pt>
                <c:pt idx="849">
                  <c:v>127.27500000000001</c:v>
                </c:pt>
                <c:pt idx="850">
                  <c:v>127.425</c:v>
                </c:pt>
                <c:pt idx="851">
                  <c:v>127.57499999999999</c:v>
                </c:pt>
                <c:pt idx="852">
                  <c:v>127.72499999999999</c:v>
                </c:pt>
                <c:pt idx="853">
                  <c:v>127.87499999999999</c:v>
                </c:pt>
                <c:pt idx="854">
                  <c:v>128.02500000000001</c:v>
                </c:pt>
                <c:pt idx="855">
                  <c:v>128.17499999999998</c:v>
                </c:pt>
                <c:pt idx="856">
                  <c:v>128.32500000000002</c:v>
                </c:pt>
                <c:pt idx="857">
                  <c:v>128.47499999999999</c:v>
                </c:pt>
                <c:pt idx="858">
                  <c:v>128.625</c:v>
                </c:pt>
                <c:pt idx="859">
                  <c:v>128.77499999999998</c:v>
                </c:pt>
                <c:pt idx="860">
                  <c:v>128.92500000000001</c:v>
                </c:pt>
                <c:pt idx="861">
                  <c:v>129.07499999999999</c:v>
                </c:pt>
                <c:pt idx="862">
                  <c:v>129.22499999999999</c:v>
                </c:pt>
                <c:pt idx="863">
                  <c:v>129.375</c:v>
                </c:pt>
                <c:pt idx="864">
                  <c:v>129.52500000000001</c:v>
                </c:pt>
                <c:pt idx="865">
                  <c:v>129.67499999999998</c:v>
                </c:pt>
                <c:pt idx="866">
                  <c:v>129.82500000000002</c:v>
                </c:pt>
                <c:pt idx="867">
                  <c:v>129.97499999999999</c:v>
                </c:pt>
                <c:pt idx="868">
                  <c:v>130.125</c:v>
                </c:pt>
                <c:pt idx="869">
                  <c:v>130.27499999999998</c:v>
                </c:pt>
                <c:pt idx="870">
                  <c:v>130.42500000000001</c:v>
                </c:pt>
                <c:pt idx="871">
                  <c:v>130.57499999999999</c:v>
                </c:pt>
                <c:pt idx="872">
                  <c:v>130.72499999999999</c:v>
                </c:pt>
                <c:pt idx="873">
                  <c:v>130.875</c:v>
                </c:pt>
                <c:pt idx="874">
                  <c:v>131.02500000000001</c:v>
                </c:pt>
                <c:pt idx="875">
                  <c:v>131.17499999999998</c:v>
                </c:pt>
                <c:pt idx="876">
                  <c:v>131.32500000000002</c:v>
                </c:pt>
                <c:pt idx="877">
                  <c:v>131.47499999999999</c:v>
                </c:pt>
                <c:pt idx="878">
                  <c:v>131.625</c:v>
                </c:pt>
                <c:pt idx="879">
                  <c:v>131.77499999999998</c:v>
                </c:pt>
                <c:pt idx="880">
                  <c:v>131.92500000000001</c:v>
                </c:pt>
                <c:pt idx="881">
                  <c:v>132.07499999999999</c:v>
                </c:pt>
                <c:pt idx="882">
                  <c:v>132.22499999999999</c:v>
                </c:pt>
                <c:pt idx="883">
                  <c:v>132.375</c:v>
                </c:pt>
                <c:pt idx="884">
                  <c:v>132.52500000000001</c:v>
                </c:pt>
                <c:pt idx="885">
                  <c:v>132.67499999999998</c:v>
                </c:pt>
                <c:pt idx="886">
                  <c:v>132.82500000000002</c:v>
                </c:pt>
                <c:pt idx="887">
                  <c:v>132.97499999999999</c:v>
                </c:pt>
                <c:pt idx="888">
                  <c:v>133.125</c:v>
                </c:pt>
                <c:pt idx="889">
                  <c:v>133.27499999999998</c:v>
                </c:pt>
                <c:pt idx="890">
                  <c:v>133.42500000000001</c:v>
                </c:pt>
                <c:pt idx="891">
                  <c:v>133.57499999999999</c:v>
                </c:pt>
                <c:pt idx="892">
                  <c:v>133.72499999999999</c:v>
                </c:pt>
                <c:pt idx="893">
                  <c:v>133.875</c:v>
                </c:pt>
                <c:pt idx="894">
                  <c:v>134.02500000000001</c:v>
                </c:pt>
                <c:pt idx="895">
                  <c:v>134.17499999999998</c:v>
                </c:pt>
                <c:pt idx="896">
                  <c:v>134.32500000000002</c:v>
                </c:pt>
                <c:pt idx="897">
                  <c:v>134.47499999999999</c:v>
                </c:pt>
                <c:pt idx="898">
                  <c:v>134.625</c:v>
                </c:pt>
                <c:pt idx="899">
                  <c:v>134.77499999999998</c:v>
                </c:pt>
                <c:pt idx="900">
                  <c:v>134.92500000000001</c:v>
                </c:pt>
                <c:pt idx="901">
                  <c:v>135.07499999999999</c:v>
                </c:pt>
                <c:pt idx="902">
                  <c:v>135.22499999999999</c:v>
                </c:pt>
                <c:pt idx="903">
                  <c:v>135.375</c:v>
                </c:pt>
                <c:pt idx="904">
                  <c:v>135.52500000000001</c:v>
                </c:pt>
                <c:pt idx="905">
                  <c:v>135.67499999999998</c:v>
                </c:pt>
                <c:pt idx="906">
                  <c:v>135.82500000000002</c:v>
                </c:pt>
                <c:pt idx="907">
                  <c:v>135.97499999999999</c:v>
                </c:pt>
                <c:pt idx="908">
                  <c:v>136.125</c:v>
                </c:pt>
                <c:pt idx="909">
                  <c:v>136.27499999999998</c:v>
                </c:pt>
                <c:pt idx="910">
                  <c:v>136.42500000000001</c:v>
                </c:pt>
                <c:pt idx="911">
                  <c:v>136.57499999999999</c:v>
                </c:pt>
                <c:pt idx="912">
                  <c:v>136.72499999999999</c:v>
                </c:pt>
                <c:pt idx="913">
                  <c:v>136.875</c:v>
                </c:pt>
                <c:pt idx="914">
                  <c:v>137.02500000000001</c:v>
                </c:pt>
                <c:pt idx="915">
                  <c:v>137.17499999999998</c:v>
                </c:pt>
                <c:pt idx="916">
                  <c:v>137.32500000000002</c:v>
                </c:pt>
                <c:pt idx="917">
                  <c:v>137.47499999999999</c:v>
                </c:pt>
                <c:pt idx="918">
                  <c:v>137.625</c:v>
                </c:pt>
                <c:pt idx="919">
                  <c:v>137.77499999999998</c:v>
                </c:pt>
                <c:pt idx="920">
                  <c:v>137.92500000000001</c:v>
                </c:pt>
                <c:pt idx="921">
                  <c:v>138.07499999999999</c:v>
                </c:pt>
                <c:pt idx="922">
                  <c:v>138.22499999999999</c:v>
                </c:pt>
                <c:pt idx="923">
                  <c:v>138.375</c:v>
                </c:pt>
                <c:pt idx="924">
                  <c:v>138.52500000000001</c:v>
                </c:pt>
                <c:pt idx="925">
                  <c:v>138.67499999999998</c:v>
                </c:pt>
                <c:pt idx="926">
                  <c:v>138.82500000000002</c:v>
                </c:pt>
                <c:pt idx="927">
                  <c:v>138.97499999999999</c:v>
                </c:pt>
                <c:pt idx="928">
                  <c:v>139.125</c:v>
                </c:pt>
                <c:pt idx="929">
                  <c:v>139.27499999999998</c:v>
                </c:pt>
                <c:pt idx="930">
                  <c:v>139.42500000000001</c:v>
                </c:pt>
                <c:pt idx="931">
                  <c:v>139.57499999999999</c:v>
                </c:pt>
                <c:pt idx="932">
                  <c:v>139.72499999999999</c:v>
                </c:pt>
                <c:pt idx="933">
                  <c:v>139.875</c:v>
                </c:pt>
                <c:pt idx="934">
                  <c:v>140.02500000000001</c:v>
                </c:pt>
                <c:pt idx="935">
                  <c:v>140.17499999999998</c:v>
                </c:pt>
                <c:pt idx="936">
                  <c:v>140.32500000000002</c:v>
                </c:pt>
                <c:pt idx="937">
                  <c:v>140.47499999999999</c:v>
                </c:pt>
                <c:pt idx="938">
                  <c:v>140.625</c:v>
                </c:pt>
                <c:pt idx="939">
                  <c:v>140.77499999999998</c:v>
                </c:pt>
                <c:pt idx="940">
                  <c:v>140.92500000000001</c:v>
                </c:pt>
                <c:pt idx="941">
                  <c:v>141.07499999999999</c:v>
                </c:pt>
                <c:pt idx="942">
                  <c:v>141.22499999999999</c:v>
                </c:pt>
                <c:pt idx="943">
                  <c:v>141.375</c:v>
                </c:pt>
                <c:pt idx="944">
                  <c:v>141.52500000000001</c:v>
                </c:pt>
                <c:pt idx="945">
                  <c:v>141.67499999999998</c:v>
                </c:pt>
                <c:pt idx="946">
                  <c:v>141.82500000000002</c:v>
                </c:pt>
                <c:pt idx="947">
                  <c:v>141.97499999999999</c:v>
                </c:pt>
                <c:pt idx="948">
                  <c:v>142.125</c:v>
                </c:pt>
                <c:pt idx="949">
                  <c:v>142.27499999999998</c:v>
                </c:pt>
                <c:pt idx="950">
                  <c:v>142.42500000000001</c:v>
                </c:pt>
                <c:pt idx="951">
                  <c:v>142.57499999999999</c:v>
                </c:pt>
                <c:pt idx="952">
                  <c:v>142.72499999999999</c:v>
                </c:pt>
                <c:pt idx="953">
                  <c:v>142.875</c:v>
                </c:pt>
                <c:pt idx="954">
                  <c:v>143.02500000000001</c:v>
                </c:pt>
                <c:pt idx="955">
                  <c:v>143.17499999999998</c:v>
                </c:pt>
                <c:pt idx="956">
                  <c:v>143.32500000000002</c:v>
                </c:pt>
                <c:pt idx="957">
                  <c:v>143.47499999999999</c:v>
                </c:pt>
                <c:pt idx="958">
                  <c:v>143.625</c:v>
                </c:pt>
                <c:pt idx="959">
                  <c:v>143.77499999999998</c:v>
                </c:pt>
                <c:pt idx="960">
                  <c:v>143.92500000000001</c:v>
                </c:pt>
                <c:pt idx="961">
                  <c:v>144.07499999999999</c:v>
                </c:pt>
                <c:pt idx="962">
                  <c:v>144.22499999999999</c:v>
                </c:pt>
                <c:pt idx="963">
                  <c:v>144.375</c:v>
                </c:pt>
                <c:pt idx="964">
                  <c:v>144.52500000000001</c:v>
                </c:pt>
                <c:pt idx="965">
                  <c:v>144.67499999999998</c:v>
                </c:pt>
                <c:pt idx="966">
                  <c:v>144.82500000000002</c:v>
                </c:pt>
                <c:pt idx="967">
                  <c:v>144.97499999999999</c:v>
                </c:pt>
                <c:pt idx="968">
                  <c:v>145.125</c:v>
                </c:pt>
                <c:pt idx="969">
                  <c:v>145.27499999999998</c:v>
                </c:pt>
                <c:pt idx="970">
                  <c:v>145.42500000000001</c:v>
                </c:pt>
                <c:pt idx="971">
                  <c:v>145.57499999999999</c:v>
                </c:pt>
                <c:pt idx="972">
                  <c:v>145.72499999999999</c:v>
                </c:pt>
                <c:pt idx="973">
                  <c:v>145.875</c:v>
                </c:pt>
                <c:pt idx="974">
                  <c:v>146.02500000000001</c:v>
                </c:pt>
                <c:pt idx="975">
                  <c:v>146.17499999999998</c:v>
                </c:pt>
                <c:pt idx="976">
                  <c:v>146.32500000000002</c:v>
                </c:pt>
                <c:pt idx="977">
                  <c:v>146.47499999999999</c:v>
                </c:pt>
                <c:pt idx="978">
                  <c:v>146.625</c:v>
                </c:pt>
                <c:pt idx="979">
                  <c:v>146.77499999999998</c:v>
                </c:pt>
                <c:pt idx="980">
                  <c:v>146.92500000000001</c:v>
                </c:pt>
                <c:pt idx="981">
                  <c:v>147.07499999999999</c:v>
                </c:pt>
                <c:pt idx="982">
                  <c:v>147.22499999999999</c:v>
                </c:pt>
                <c:pt idx="983">
                  <c:v>147.375</c:v>
                </c:pt>
                <c:pt idx="984">
                  <c:v>147.52500000000001</c:v>
                </c:pt>
                <c:pt idx="985">
                  <c:v>147.67499999999998</c:v>
                </c:pt>
                <c:pt idx="986">
                  <c:v>147.82500000000002</c:v>
                </c:pt>
                <c:pt idx="987">
                  <c:v>147.97499999999999</c:v>
                </c:pt>
                <c:pt idx="988">
                  <c:v>148.125</c:v>
                </c:pt>
                <c:pt idx="989">
                  <c:v>148.27499999999998</c:v>
                </c:pt>
                <c:pt idx="990">
                  <c:v>148.42500000000001</c:v>
                </c:pt>
                <c:pt idx="991">
                  <c:v>148.57499999999999</c:v>
                </c:pt>
                <c:pt idx="992">
                  <c:v>148.72499999999999</c:v>
                </c:pt>
                <c:pt idx="993">
                  <c:v>148.875</c:v>
                </c:pt>
                <c:pt idx="994">
                  <c:v>149.02500000000001</c:v>
                </c:pt>
                <c:pt idx="995">
                  <c:v>149.17499999999998</c:v>
                </c:pt>
                <c:pt idx="996">
                  <c:v>149.32500000000002</c:v>
                </c:pt>
                <c:pt idx="997">
                  <c:v>149.47499999999999</c:v>
                </c:pt>
                <c:pt idx="998">
                  <c:v>149.625</c:v>
                </c:pt>
                <c:pt idx="999">
                  <c:v>149.77499999999998</c:v>
                </c:pt>
                <c:pt idx="1000">
                  <c:v>149.92500000000001</c:v>
                </c:pt>
                <c:pt idx="1001">
                  <c:v>150.07499999999999</c:v>
                </c:pt>
                <c:pt idx="1002">
                  <c:v>150.22499999999999</c:v>
                </c:pt>
                <c:pt idx="1003">
                  <c:v>150.375</c:v>
                </c:pt>
                <c:pt idx="1004">
                  <c:v>150.52500000000001</c:v>
                </c:pt>
                <c:pt idx="1005">
                  <c:v>150.67499999999998</c:v>
                </c:pt>
                <c:pt idx="1006">
                  <c:v>150.82500000000002</c:v>
                </c:pt>
                <c:pt idx="1007">
                  <c:v>150.9</c:v>
                </c:pt>
              </c:numCache>
            </c:numRef>
          </c:xVal>
          <c:yVal>
            <c:numRef>
              <c:f>Sheet1!$F$3:$F$1010</c:f>
              <c:numCache>
                <c:formatCode>General</c:formatCode>
                <c:ptCount val="1008"/>
                <c:pt idx="0">
                  <c:v>-1.3516528329999999</c:v>
                </c:pt>
                <c:pt idx="1">
                  <c:v>-1.351653459</c:v>
                </c:pt>
                <c:pt idx="2">
                  <c:v>-1.351654726</c:v>
                </c:pt>
                <c:pt idx="3">
                  <c:v>-1.351656035</c:v>
                </c:pt>
                <c:pt idx="4">
                  <c:v>-1.3516574109999999</c:v>
                </c:pt>
                <c:pt idx="5">
                  <c:v>-1.3516588839999999</c:v>
                </c:pt>
                <c:pt idx="6">
                  <c:v>-1.3516604829999999</c:v>
                </c:pt>
                <c:pt idx="7">
                  <c:v>-1.3516622419999997</c:v>
                </c:pt>
                <c:pt idx="8">
                  <c:v>-1.3516641959999998</c:v>
                </c:pt>
                <c:pt idx="9">
                  <c:v>-1.3516663849999997</c:v>
                </c:pt>
                <c:pt idx="10">
                  <c:v>-1.3516688549999998</c:v>
                </c:pt>
                <c:pt idx="11">
                  <c:v>-1.3516716569999996</c:v>
                </c:pt>
                <c:pt idx="12">
                  <c:v>-1.3516748469999997</c:v>
                </c:pt>
                <c:pt idx="13">
                  <c:v>-1.3516784909999997</c:v>
                </c:pt>
                <c:pt idx="14">
                  <c:v>-1.351682665</c:v>
                </c:pt>
                <c:pt idx="15">
                  <c:v>-1.351687453</c:v>
                </c:pt>
                <c:pt idx="16">
                  <c:v>-1.3516929549999999</c:v>
                </c:pt>
                <c:pt idx="17">
                  <c:v>-1.3516992819999996</c:v>
                </c:pt>
                <c:pt idx="18">
                  <c:v>-1.3517065660000001</c:v>
                </c:pt>
                <c:pt idx="19">
                  <c:v>-1.3517149559999997</c:v>
                </c:pt>
                <c:pt idx="20">
                  <c:v>-1.3517246239999998</c:v>
                </c:pt>
                <c:pt idx="21">
                  <c:v>-1.351735769</c:v>
                </c:pt>
                <c:pt idx="22">
                  <c:v>-1.3517486189999999</c:v>
                </c:pt>
                <c:pt idx="23">
                  <c:v>-1.351763439</c:v>
                </c:pt>
                <c:pt idx="24">
                  <c:v>-1.3517805329999999</c:v>
                </c:pt>
                <c:pt idx="25">
                  <c:v>-1.3518002519999996</c:v>
                </c:pt>
                <c:pt idx="26">
                  <c:v>-1.3518230019999997</c:v>
                </c:pt>
                <c:pt idx="27">
                  <c:v>-1.3518492499999997</c:v>
                </c:pt>
                <c:pt idx="28">
                  <c:v>-1.351879536</c:v>
                </c:pt>
                <c:pt idx="29">
                  <c:v>-1.3519144809999997</c:v>
                </c:pt>
                <c:pt idx="30">
                  <c:v>-1.3519548049999999</c:v>
                </c:pt>
                <c:pt idx="31">
                  <c:v>-1.3520013360000001</c:v>
                </c:pt>
                <c:pt idx="32">
                  <c:v>-1.3520550320000002</c:v>
                </c:pt>
                <c:pt idx="33">
                  <c:v>-1.3521169959999999</c:v>
                </c:pt>
                <c:pt idx="34">
                  <c:v>-1.3521885040000001</c:v>
                </c:pt>
                <c:pt idx="35">
                  <c:v>-1.352271027</c:v>
                </c:pt>
                <c:pt idx="36">
                  <c:v>-1.352366264</c:v>
                </c:pt>
                <c:pt idx="37">
                  <c:v>-1.3524761759999999</c:v>
                </c:pt>
                <c:pt idx="38">
                  <c:v>-1.352603027</c:v>
                </c:pt>
                <c:pt idx="39">
                  <c:v>-1.3527494330000001</c:v>
                </c:pt>
                <c:pt idx="40">
                  <c:v>-1.352918412</c:v>
                </c:pt>
                <c:pt idx="41">
                  <c:v>-1.353113453</c:v>
                </c:pt>
                <c:pt idx="42">
                  <c:v>-1.353338583</c:v>
                </c:pt>
                <c:pt idx="43">
                  <c:v>-1.3535984559999998</c:v>
                </c:pt>
                <c:pt idx="44">
                  <c:v>-1.3538984489999997</c:v>
                </c:pt>
                <c:pt idx="45">
                  <c:v>-1.354244778</c:v>
                </c:pt>
                <c:pt idx="46">
                  <c:v>-1.3546446249999999</c:v>
                </c:pt>
                <c:pt idx="47">
                  <c:v>-1.3551062979999995</c:v>
                </c:pt>
                <c:pt idx="48">
                  <c:v>-1.3556394059999999</c:v>
                </c:pt>
                <c:pt idx="49">
                  <c:v>-1.3562550650000003</c:v>
                </c:pt>
                <c:pt idx="50">
                  <c:v>-1.3569661449999999</c:v>
                </c:pt>
                <c:pt idx="51">
                  <c:v>-1.3577875479999999</c:v>
                </c:pt>
                <c:pt idx="52">
                  <c:v>-1.3587365440000001</c:v>
                </c:pt>
                <c:pt idx="53">
                  <c:v>-1.3598331529999999</c:v>
                </c:pt>
                <c:pt idx="54">
                  <c:v>-1.361100604</c:v>
                </c:pt>
                <c:pt idx="55">
                  <c:v>-1.3625658690000002</c:v>
                </c:pt>
                <c:pt idx="56">
                  <c:v>-1.3642602929999998</c:v>
                </c:pt>
                <c:pt idx="57">
                  <c:v>-1.366220346</c:v>
                </c:pt>
                <c:pt idx="58">
                  <c:v>-1.3684885030000002</c:v>
                </c:pt>
                <c:pt idx="59">
                  <c:v>-1.3711143049999999</c:v>
                </c:pt>
                <c:pt idx="60">
                  <c:v>-1.3741556180000001</c:v>
                </c:pt>
                <c:pt idx="61">
                  <c:v>-1.377680148</c:v>
                </c:pt>
                <c:pt idx="62">
                  <c:v>-1.3817672619999999</c:v>
                </c:pt>
                <c:pt idx="63">
                  <c:v>-1.3865102010000001</c:v>
                </c:pt>
                <c:pt idx="64">
                  <c:v>-1.3920187600000002</c:v>
                </c:pt>
                <c:pt idx="65">
                  <c:v>-1.3984225770000001</c:v>
                </c:pt>
                <c:pt idx="66">
                  <c:v>-1.4058751739999997</c:v>
                </c:pt>
                <c:pt idx="67">
                  <c:v>-1.414558955</c:v>
                </c:pt>
                <c:pt idx="68">
                  <c:v>-1.765195954</c:v>
                </c:pt>
                <c:pt idx="69">
                  <c:v>-1.7756440969999996</c:v>
                </c:pt>
                <c:pt idx="70">
                  <c:v>-1.7854337399999998</c:v>
                </c:pt>
                <c:pt idx="71">
                  <c:v>-1.7945982349999998</c:v>
                </c:pt>
                <c:pt idx="72">
                  <c:v>-1.8031694869999997</c:v>
                </c:pt>
                <c:pt idx="73">
                  <c:v>-1.811178051</c:v>
                </c:pt>
                <c:pt idx="74">
                  <c:v>-1.8186532099999999</c:v>
                </c:pt>
                <c:pt idx="75">
                  <c:v>-1.8256230699999998</c:v>
                </c:pt>
                <c:pt idx="76">
                  <c:v>-1.832114638</c:v>
                </c:pt>
                <c:pt idx="77">
                  <c:v>-1.838153892</c:v>
                </c:pt>
                <c:pt idx="78">
                  <c:v>-1.8437658509999997</c:v>
                </c:pt>
                <c:pt idx="79">
                  <c:v>-1.8489746179999997</c:v>
                </c:pt>
                <c:pt idx="80">
                  <c:v>-1.853803426</c:v>
                </c:pt>
                <c:pt idx="81">
                  <c:v>-1.8582746640000001</c:v>
                </c:pt>
                <c:pt idx="82">
                  <c:v>-1.862409891</c:v>
                </c:pt>
                <c:pt idx="83">
                  <c:v>-1.866229846</c:v>
                </c:pt>
                <c:pt idx="84">
                  <c:v>-1.8697544509999997</c:v>
                </c:pt>
                <c:pt idx="85">
                  <c:v>-1.8730028030000001</c:v>
                </c:pt>
                <c:pt idx="86">
                  <c:v>-1.8759931719999998</c:v>
                </c:pt>
                <c:pt idx="87">
                  <c:v>-1.8787429900000001</c:v>
                </c:pt>
                <c:pt idx="88">
                  <c:v>-1.881268849</c:v>
                </c:pt>
                <c:pt idx="89">
                  <c:v>-1.8835864929999997</c:v>
                </c:pt>
                <c:pt idx="90">
                  <c:v>-1.8857108240000002</c:v>
                </c:pt>
                <c:pt idx="91">
                  <c:v>-1.8876559010000002</c:v>
                </c:pt>
                <c:pt idx="92">
                  <c:v>-1.8894349529999999</c:v>
                </c:pt>
                <c:pt idx="93">
                  <c:v>-1.8910603879999999</c:v>
                </c:pt>
                <c:pt idx="94">
                  <c:v>-1.8925438130000001</c:v>
                </c:pt>
                <c:pt idx="95">
                  <c:v>-1.8938960529999997</c:v>
                </c:pt>
                <c:pt idx="96">
                  <c:v>-1.8951271750000001</c:v>
                </c:pt>
                <c:pt idx="97">
                  <c:v>-1.8962465150000001</c:v>
                </c:pt>
                <c:pt idx="98">
                  <c:v>-1.897262708</c:v>
                </c:pt>
                <c:pt idx="99">
                  <c:v>-1.8981837109999999</c:v>
                </c:pt>
                <c:pt idx="100">
                  <c:v>-1.8990168409999999</c:v>
                </c:pt>
                <c:pt idx="101">
                  <c:v>-1.899768803</c:v>
                </c:pt>
                <c:pt idx="102">
                  <c:v>-1.900445717</c:v>
                </c:pt>
                <c:pt idx="103">
                  <c:v>-1.901053152</c:v>
                </c:pt>
                <c:pt idx="104">
                  <c:v>-1.9015961539999997</c:v>
                </c:pt>
                <c:pt idx="105">
                  <c:v>-1.90207927</c:v>
                </c:pt>
                <c:pt idx="106">
                  <c:v>-1.9025065790000002</c:v>
                </c:pt>
                <c:pt idx="107">
                  <c:v>-1.902881711</c:v>
                </c:pt>
                <c:pt idx="108">
                  <c:v>-1.9032078740000002</c:v>
                </c:pt>
                <c:pt idx="109">
                  <c:v>-1.9034878700000002</c:v>
                </c:pt>
                <c:pt idx="110">
                  <c:v>-1.9037241169999997</c:v>
                </c:pt>
                <c:pt idx="111">
                  <c:v>-1.9039186619999999</c:v>
                </c:pt>
                <c:pt idx="112">
                  <c:v>-1.9040731950000001</c:v>
                </c:pt>
                <c:pt idx="113">
                  <c:v>-1.9041890650000002</c:v>
                </c:pt>
                <c:pt idx="114">
                  <c:v>-1.9042672839999999</c:v>
                </c:pt>
                <c:pt idx="115">
                  <c:v>-1.9043085350000002</c:v>
                </c:pt>
                <c:pt idx="116">
                  <c:v>-1.9043131790000003</c:v>
                </c:pt>
                <c:pt idx="117">
                  <c:v>-1.9042812579999997</c:v>
                </c:pt>
                <c:pt idx="118">
                  <c:v>-1.9042124920000001</c:v>
                </c:pt>
                <c:pt idx="119">
                  <c:v>-1.9041062790000001</c:v>
                </c:pt>
                <c:pt idx="120">
                  <c:v>-1.9039616909999995</c:v>
                </c:pt>
                <c:pt idx="121">
                  <c:v>-1.9037774670000001</c:v>
                </c:pt>
                <c:pt idx="122">
                  <c:v>-1.9035520040000002</c:v>
                </c:pt>
                <c:pt idx="123">
                  <c:v>-1.9032833469999999</c:v>
                </c:pt>
                <c:pt idx="124">
                  <c:v>-1.9029691740000001</c:v>
                </c:pt>
                <c:pt idx="125">
                  <c:v>-1.902606781</c:v>
                </c:pt>
                <c:pt idx="126">
                  <c:v>-1.902193067</c:v>
                </c:pt>
                <c:pt idx="127">
                  <c:v>-1.9017245099999998</c:v>
                </c:pt>
                <c:pt idx="128">
                  <c:v>-1.9011971489999999</c:v>
                </c:pt>
                <c:pt idx="129">
                  <c:v>-1.9006065560000001</c:v>
                </c:pt>
                <c:pt idx="130">
                  <c:v>-1.8999478160000001</c:v>
                </c:pt>
                <c:pt idx="131">
                  <c:v>-1.8992154960000001</c:v>
                </c:pt>
                <c:pt idx="132">
                  <c:v>-1.8984036169999998</c:v>
                </c:pt>
                <c:pt idx="133">
                  <c:v>-1.8975056269999999</c:v>
                </c:pt>
                <c:pt idx="134">
                  <c:v>-1.8965143689999999</c:v>
                </c:pt>
                <c:pt idx="135">
                  <c:v>-1.8954220479999997</c:v>
                </c:pt>
                <c:pt idx="136">
                  <c:v>-1.8942202069999998</c:v>
                </c:pt>
                <c:pt idx="137">
                  <c:v>-1.8928996899999997</c:v>
                </c:pt>
                <c:pt idx="138">
                  <c:v>-1.8914506200000001</c:v>
                </c:pt>
                <c:pt idx="139">
                  <c:v>-1.8898623640000001</c:v>
                </c:pt>
                <c:pt idx="140">
                  <c:v>-1.8881235190000001</c:v>
                </c:pt>
                <c:pt idx="141">
                  <c:v>-1.886221881</c:v>
                </c:pt>
                <c:pt idx="142">
                  <c:v>-1.8841444310000002</c:v>
                </c:pt>
                <c:pt idx="143">
                  <c:v>-1.881877322</c:v>
                </c:pt>
                <c:pt idx="144">
                  <c:v>-1.8794058690000002</c:v>
                </c:pt>
                <c:pt idx="145">
                  <c:v>-1.8767145390000002</c:v>
                </c:pt>
                <c:pt idx="146">
                  <c:v>-1.8737869579999997</c:v>
                </c:pt>
                <c:pt idx="147">
                  <c:v>-1.8706059050000001</c:v>
                </c:pt>
                <c:pt idx="148">
                  <c:v>-1.8671533250000001</c:v>
                </c:pt>
                <c:pt idx="149">
                  <c:v>-1.8634103280000001</c:v>
                </c:pt>
                <c:pt idx="150">
                  <c:v>-1.8593572030000001</c:v>
                </c:pt>
                <c:pt idx="151">
                  <c:v>-1.854973419</c:v>
                </c:pt>
                <c:pt idx="152">
                  <c:v>-1.8502376240000002</c:v>
                </c:pt>
                <c:pt idx="153">
                  <c:v>-1.8451276429999999</c:v>
                </c:pt>
                <c:pt idx="154">
                  <c:v>-1.8396204599999997</c:v>
                </c:pt>
                <c:pt idx="155">
                  <c:v>-1.8336921939999997</c:v>
                </c:pt>
                <c:pt idx="156">
                  <c:v>-1.827318067</c:v>
                </c:pt>
                <c:pt idx="157">
                  <c:v>-1.8204723469999999</c:v>
                </c:pt>
                <c:pt idx="158">
                  <c:v>-1.8131282959999995</c:v>
                </c:pt>
                <c:pt idx="159">
                  <c:v>-1.8052580969999998</c:v>
                </c:pt>
                <c:pt idx="160">
                  <c:v>-1.7968327710000001</c:v>
                </c:pt>
                <c:pt idx="161">
                  <c:v>-1.7878220979999995</c:v>
                </c:pt>
                <c:pt idx="162">
                  <c:v>-1.778194523</c:v>
                </c:pt>
                <c:pt idx="163">
                  <c:v>-1.76791707</c:v>
                </c:pt>
                <c:pt idx="164">
                  <c:v>-1.75695526</c:v>
                </c:pt>
                <c:pt idx="165">
                  <c:v>-1.745273034</c:v>
                </c:pt>
                <c:pt idx="166">
                  <c:v>-1.7328326849999998</c:v>
                </c:pt>
                <c:pt idx="167">
                  <c:v>-1.7195948109999994</c:v>
                </c:pt>
                <c:pt idx="168">
                  <c:v>-1.7055182809999998</c:v>
                </c:pt>
                <c:pt idx="169">
                  <c:v>-1.6921161590000002</c:v>
                </c:pt>
                <c:pt idx="170">
                  <c:v>-1.6793484300000001</c:v>
                </c:pt>
                <c:pt idx="171">
                  <c:v>-1.6671777010000002</c:v>
                </c:pt>
                <c:pt idx="172">
                  <c:v>-1.6555689869999999</c:v>
                </c:pt>
                <c:pt idx="173">
                  <c:v>-1.6444895270000002</c:v>
                </c:pt>
                <c:pt idx="174">
                  <c:v>-1.6339086079999998</c:v>
                </c:pt>
                <c:pt idx="175">
                  <c:v>-1.6238042809999997</c:v>
                </c:pt>
                <c:pt idx="176">
                  <c:v>-1.6141496319999999</c:v>
                </c:pt>
                <c:pt idx="177">
                  <c:v>-1.6049193969999997</c:v>
                </c:pt>
                <c:pt idx="178">
                  <c:v>-1.5960898379999999</c:v>
                </c:pt>
                <c:pt idx="179">
                  <c:v>-1.5876386389999997</c:v>
                </c:pt>
                <c:pt idx="180">
                  <c:v>-1.5795447989999998</c:v>
                </c:pt>
                <c:pt idx="181">
                  <c:v>-1.571788548</c:v>
                </c:pt>
                <c:pt idx="182">
                  <c:v>-1.5643512529999999</c:v>
                </c:pt>
                <c:pt idx="183">
                  <c:v>-1.5572153440000001</c:v>
                </c:pt>
                <c:pt idx="184">
                  <c:v>-1.5503642429999998</c:v>
                </c:pt>
                <c:pt idx="185">
                  <c:v>-1.5437822889999997</c:v>
                </c:pt>
                <c:pt idx="186">
                  <c:v>-1.5374546839999998</c:v>
                </c:pt>
                <c:pt idx="187">
                  <c:v>-1.5313674319999999</c:v>
                </c:pt>
                <c:pt idx="188">
                  <c:v>-1.5255072809999999</c:v>
                </c:pt>
                <c:pt idx="189">
                  <c:v>-1.5198616819999995</c:v>
                </c:pt>
                <c:pt idx="190">
                  <c:v>-1.514418735</c:v>
                </c:pt>
                <c:pt idx="191">
                  <c:v>-1.5091671529999997</c:v>
                </c:pt>
                <c:pt idx="192">
                  <c:v>-1.5040962149999997</c:v>
                </c:pt>
                <c:pt idx="193">
                  <c:v>-1.4991957339999997</c:v>
                </c:pt>
                <c:pt idx="194">
                  <c:v>-1.4944560229999999</c:v>
                </c:pt>
                <c:pt idx="195">
                  <c:v>-1.4898678589999999</c:v>
                </c:pt>
                <c:pt idx="196">
                  <c:v>-1.4854224559999998</c:v>
                </c:pt>
                <c:pt idx="197">
                  <c:v>-1.4811114369999998</c:v>
                </c:pt>
                <c:pt idx="198">
                  <c:v>-1.4769268049999997</c:v>
                </c:pt>
                <c:pt idx="199">
                  <c:v>-1.472860925</c:v>
                </c:pt>
                <c:pt idx="200">
                  <c:v>-1.4689064959999998</c:v>
                </c:pt>
                <c:pt idx="201">
                  <c:v>-1.4650565289999999</c:v>
                </c:pt>
                <c:pt idx="202">
                  <c:v>-1.4613043349999997</c:v>
                </c:pt>
                <c:pt idx="203">
                  <c:v>-1.4576434979999995</c:v>
                </c:pt>
                <c:pt idx="204">
                  <c:v>-1.4540678640000002</c:v>
                </c:pt>
                <c:pt idx="205">
                  <c:v>-1.450571506</c:v>
                </c:pt>
                <c:pt idx="206">
                  <c:v>-1.4471487439999997</c:v>
                </c:pt>
                <c:pt idx="207">
                  <c:v>-1.4437941129999996</c:v>
                </c:pt>
                <c:pt idx="208">
                  <c:v>-1.4405023479999999</c:v>
                </c:pt>
                <c:pt idx="209">
                  <c:v>-1.4372683729999998</c:v>
                </c:pt>
                <c:pt idx="210">
                  <c:v>-1.4340872919999998</c:v>
                </c:pt>
                <c:pt idx="211">
                  <c:v>-1.4309543749999998</c:v>
                </c:pt>
                <c:pt idx="212">
                  <c:v>-1.4278650509999995</c:v>
                </c:pt>
                <c:pt idx="213">
                  <c:v>-1.4248148989999998</c:v>
                </c:pt>
                <c:pt idx="214">
                  <c:v>-1.4217996369999994</c:v>
                </c:pt>
                <c:pt idx="215">
                  <c:v>-1.4188151169999998</c:v>
                </c:pt>
                <c:pt idx="216">
                  <c:v>-1.4158573149999998</c:v>
                </c:pt>
                <c:pt idx="217">
                  <c:v>-1.4129223289999997</c:v>
                </c:pt>
                <c:pt idx="218">
                  <c:v>-1.4100063699999998</c:v>
                </c:pt>
                <c:pt idx="219">
                  <c:v>-1.4071057549999997</c:v>
                </c:pt>
                <c:pt idx="220">
                  <c:v>-1.4042169069999999</c:v>
                </c:pt>
                <c:pt idx="221">
                  <c:v>-1.4013363449999996</c:v>
                </c:pt>
                <c:pt idx="222">
                  <c:v>-1.398460686</c:v>
                </c:pt>
                <c:pt idx="223">
                  <c:v>-1.3955866369999999</c:v>
                </c:pt>
                <c:pt idx="224">
                  <c:v>-1.392710992</c:v>
                </c:pt>
                <c:pt idx="225">
                  <c:v>-1.3898306329999999</c:v>
                </c:pt>
                <c:pt idx="226">
                  <c:v>-1.3869425260000001</c:v>
                </c:pt>
                <c:pt idx="227">
                  <c:v>-1.3840437189999999</c:v>
                </c:pt>
                <c:pt idx="228">
                  <c:v>-1.3811313409999997</c:v>
                </c:pt>
                <c:pt idx="229">
                  <c:v>-1.3782026000000001</c:v>
                </c:pt>
                <c:pt idx="230">
                  <c:v>-1.3752547849999999</c:v>
                </c:pt>
                <c:pt idx="231">
                  <c:v>-1.3722852640000003</c:v>
                </c:pt>
                <c:pt idx="232">
                  <c:v>-1.3692914829999998</c:v>
                </c:pt>
                <c:pt idx="233">
                  <c:v>-1.3662709700000002</c:v>
                </c:pt>
                <c:pt idx="234">
                  <c:v>-1.3632213319999997</c:v>
                </c:pt>
                <c:pt idx="235">
                  <c:v>-1.360140256</c:v>
                </c:pt>
                <c:pt idx="236">
                  <c:v>-1.357025513</c:v>
                </c:pt>
                <c:pt idx="237">
                  <c:v>-1.3538749549999998</c:v>
                </c:pt>
                <c:pt idx="238">
                  <c:v>-1.3506865210000003</c:v>
                </c:pt>
                <c:pt idx="239">
                  <c:v>-1.3474582319999999</c:v>
                </c:pt>
                <c:pt idx="240">
                  <c:v>-1.3441881959999999</c:v>
                </c:pt>
                <c:pt idx="241">
                  <c:v>-1.3408746109999998</c:v>
                </c:pt>
                <c:pt idx="242">
                  <c:v>-1.3375157600000001</c:v>
                </c:pt>
                <c:pt idx="243">
                  <c:v>-1.3341100140000002</c:v>
                </c:pt>
                <c:pt idx="244">
                  <c:v>-1.3306558350000002</c:v>
                </c:pt>
                <c:pt idx="245">
                  <c:v>-1.327151771</c:v>
                </c:pt>
                <c:pt idx="246">
                  <c:v>-1.3235964619999998</c:v>
                </c:pt>
                <c:pt idx="247">
                  <c:v>-1.3199886319999998</c:v>
                </c:pt>
                <c:pt idx="248">
                  <c:v>-1.316327091</c:v>
                </c:pt>
                <c:pt idx="249">
                  <c:v>-1.312610735</c:v>
                </c:pt>
                <c:pt idx="250">
                  <c:v>-1.3088385419999999</c:v>
                </c:pt>
                <c:pt idx="251">
                  <c:v>-1.30500957</c:v>
                </c:pt>
                <c:pt idx="252">
                  <c:v>-1.301122951</c:v>
                </c:pt>
                <c:pt idx="253">
                  <c:v>-1.297177896</c:v>
                </c:pt>
                <c:pt idx="254">
                  <c:v>-1.2931736809999999</c:v>
                </c:pt>
                <c:pt idx="255">
                  <c:v>-1.2891096519999996</c:v>
                </c:pt>
                <c:pt idx="256">
                  <c:v>-1.2849852159999997</c:v>
                </c:pt>
                <c:pt idx="257">
                  <c:v>-1.2807998399999998</c:v>
                </c:pt>
                <c:pt idx="258">
                  <c:v>-1.2765530439999999</c:v>
                </c:pt>
                <c:pt idx="259">
                  <c:v>-1.2722443999999997</c:v>
                </c:pt>
                <c:pt idx="260">
                  <c:v>-1.2678735249999999</c:v>
                </c:pt>
                <c:pt idx="261">
                  <c:v>-1.2634400819999998</c:v>
                </c:pt>
                <c:pt idx="262">
                  <c:v>-1.2589437699999999</c:v>
                </c:pt>
                <c:pt idx="263">
                  <c:v>-1.254384323</c:v>
                </c:pt>
                <c:pt idx="264">
                  <c:v>-1.2497615089999998</c:v>
                </c:pt>
                <c:pt idx="265">
                  <c:v>-1.2450751250000001</c:v>
                </c:pt>
                <c:pt idx="266">
                  <c:v>-1.2403249909999998</c:v>
                </c:pt>
                <c:pt idx="267">
                  <c:v>-1.2355109519999998</c:v>
                </c:pt>
                <c:pt idx="268">
                  <c:v>-0.89085376599999988</c:v>
                </c:pt>
                <c:pt idx="269">
                  <c:v>-0.88711080399999998</c:v>
                </c:pt>
                <c:pt idx="270">
                  <c:v>-0.88395885600000013</c:v>
                </c:pt>
                <c:pt idx="271">
                  <c:v>-0.88131025399999996</c:v>
                </c:pt>
                <c:pt idx="272">
                  <c:v>-0.87909028000000011</c:v>
                </c:pt>
                <c:pt idx="273">
                  <c:v>-0.87723527500000009</c:v>
                </c:pt>
                <c:pt idx="274">
                  <c:v>-0.87569177700000023</c:v>
                </c:pt>
                <c:pt idx="275">
                  <c:v>-0.87441495400000002</c:v>
                </c:pt>
                <c:pt idx="276">
                  <c:v>-0.87336747999999997</c:v>
                </c:pt>
                <c:pt idx="277">
                  <c:v>-0.87251857399999999</c:v>
                </c:pt>
                <c:pt idx="278">
                  <c:v>-0.87184318599999999</c:v>
                </c:pt>
                <c:pt idx="279">
                  <c:v>-0.87132131900000009</c:v>
                </c:pt>
                <c:pt idx="280">
                  <c:v>-0.87093748000000004</c:v>
                </c:pt>
                <c:pt idx="281">
                  <c:v>-0.87068025300000018</c:v>
                </c:pt>
                <c:pt idx="282">
                  <c:v>-0.87054197700000013</c:v>
                </c:pt>
                <c:pt idx="283">
                  <c:v>-0.87051852899999993</c:v>
                </c:pt>
                <c:pt idx="284">
                  <c:v>-0.87060921000000024</c:v>
                </c:pt>
                <c:pt idx="285">
                  <c:v>-0.87081672399999999</c:v>
                </c:pt>
                <c:pt idx="286">
                  <c:v>-0.87099985500000021</c:v>
                </c:pt>
                <c:pt idx="287">
                  <c:v>-0.8711640570000001</c:v>
                </c:pt>
                <c:pt idx="288">
                  <c:v>-0.87131421300000012</c:v>
                </c:pt>
                <c:pt idx="289">
                  <c:v>-0.87145478799999998</c:v>
                </c:pt>
                <c:pt idx="290">
                  <c:v>-0.87158996</c:v>
                </c:pt>
                <c:pt idx="291">
                  <c:v>-0.87172374000000008</c:v>
                </c:pt>
                <c:pt idx="292">
                  <c:v>-0.871860101</c:v>
                </c:pt>
                <c:pt idx="293">
                  <c:v>-0.87200308500000001</c:v>
                </c:pt>
                <c:pt idx="294">
                  <c:v>-0.87215693100000002</c:v>
                </c:pt>
                <c:pt idx="295">
                  <c:v>-0.87232619499999997</c:v>
                </c:pt>
                <c:pt idx="296">
                  <c:v>-0.87251588899999999</c:v>
                </c:pt>
                <c:pt idx="297">
                  <c:v>-0.87273162300000018</c:v>
                </c:pt>
                <c:pt idx="298">
                  <c:v>-0.8729797720000001</c:v>
                </c:pt>
                <c:pt idx="299">
                  <c:v>-0.87326766199999983</c:v>
                </c:pt>
                <c:pt idx="300">
                  <c:v>-0.87360378000000005</c:v>
                </c:pt>
                <c:pt idx="301">
                  <c:v>-0.87399802500000012</c:v>
                </c:pt>
                <c:pt idx="302">
                  <c:v>-0.87446198600000002</c:v>
                </c:pt>
                <c:pt idx="303">
                  <c:v>-0.87486187700000007</c:v>
                </c:pt>
                <c:pt idx="304">
                  <c:v>-0.87520941000000008</c:v>
                </c:pt>
                <c:pt idx="305">
                  <c:v>-0.87551474399999996</c:v>
                </c:pt>
                <c:pt idx="306">
                  <c:v>-0.87578679400000004</c:v>
                </c:pt>
                <c:pt idx="307">
                  <c:v>-0.87603348999999997</c:v>
                </c:pt>
                <c:pt idx="308">
                  <c:v>-0.87626201699999995</c:v>
                </c:pt>
                <c:pt idx="309">
                  <c:v>-0.87647902100000008</c:v>
                </c:pt>
                <c:pt idx="310">
                  <c:v>-0.87669080900000018</c:v>
                </c:pt>
                <c:pt idx="311">
                  <c:v>-0.87690352900000001</c:v>
                </c:pt>
                <c:pt idx="312">
                  <c:v>-0.87712335100000005</c:v>
                </c:pt>
                <c:pt idx="313">
                  <c:v>-0.87735664300000005</c:v>
                </c:pt>
                <c:pt idx="314">
                  <c:v>-0.87761015800000008</c:v>
                </c:pt>
                <c:pt idx="315">
                  <c:v>-0.87789122600000025</c:v>
                </c:pt>
                <c:pt idx="316">
                  <c:v>-0.87820796099999998</c:v>
                </c:pt>
                <c:pt idx="317">
                  <c:v>-0.87856949700000009</c:v>
                </c:pt>
                <c:pt idx="318">
                  <c:v>-0.87898624199999997</c:v>
                </c:pt>
                <c:pt idx="319">
                  <c:v>-0.87947017300000008</c:v>
                </c:pt>
                <c:pt idx="320">
                  <c:v>-0.87988807200000008</c:v>
                </c:pt>
                <c:pt idx="321">
                  <c:v>-0.88025189500000001</c:v>
                </c:pt>
                <c:pt idx="322">
                  <c:v>-0.88057202999999973</c:v>
                </c:pt>
                <c:pt idx="323">
                  <c:v>-0.88085760499999999</c:v>
                </c:pt>
                <c:pt idx="324">
                  <c:v>-0.88111674999999989</c:v>
                </c:pt>
                <c:pt idx="325">
                  <c:v>-0.88135683200000003</c:v>
                </c:pt>
                <c:pt idx="326">
                  <c:v>-0.88158466899999988</c:v>
                </c:pt>
                <c:pt idx="327">
                  <c:v>-0.88180672399999993</c:v>
                </c:pt>
                <c:pt idx="328">
                  <c:v>-0.88202929100000005</c:v>
                </c:pt>
                <c:pt idx="329">
                  <c:v>-0.88225866799999997</c:v>
                </c:pt>
                <c:pt idx="330">
                  <c:v>-0.88250134199999986</c:v>
                </c:pt>
                <c:pt idx="331">
                  <c:v>-0.8827641679999999</c:v>
                </c:pt>
                <c:pt idx="332">
                  <c:v>-0.88305455899999996</c:v>
                </c:pt>
                <c:pt idx="333">
                  <c:v>-0.88338069699999999</c:v>
                </c:pt>
                <c:pt idx="334">
                  <c:v>-0.88375175500000003</c:v>
                </c:pt>
                <c:pt idx="335">
                  <c:v>-0.88417815600000005</c:v>
                </c:pt>
                <c:pt idx="336">
                  <c:v>-0.88467185000000015</c:v>
                </c:pt>
                <c:pt idx="337">
                  <c:v>-0.88509924700000009</c:v>
                </c:pt>
                <c:pt idx="338">
                  <c:v>-0.88547227099999992</c:v>
                </c:pt>
                <c:pt idx="339">
                  <c:v>-0.88580131100000004</c:v>
                </c:pt>
                <c:pt idx="340">
                  <c:v>-0.88609551499999994</c:v>
                </c:pt>
                <c:pt idx="341">
                  <c:v>-0.88636304899999985</c:v>
                </c:pt>
                <c:pt idx="342">
                  <c:v>-0.88661132799999998</c:v>
                </c:pt>
                <c:pt idx="343">
                  <c:v>-0.88684722700000007</c:v>
                </c:pt>
                <c:pt idx="344">
                  <c:v>-0.887077267</c:v>
                </c:pt>
                <c:pt idx="345">
                  <c:v>-0.88730780099999984</c:v>
                </c:pt>
                <c:pt idx="346">
                  <c:v>-0.88754518999999987</c:v>
                </c:pt>
                <c:pt idx="347">
                  <c:v>-0.88779597300000013</c:v>
                </c:pt>
                <c:pt idx="348">
                  <c:v>-0.888067053</c:v>
                </c:pt>
                <c:pt idx="349">
                  <c:v>-0.88836587999999994</c:v>
                </c:pt>
                <c:pt idx="350">
                  <c:v>-0.88870065300000012</c:v>
                </c:pt>
                <c:pt idx="351">
                  <c:v>-0.88908054699999994</c:v>
                </c:pt>
                <c:pt idx="352">
                  <c:v>-0.88951595000000006</c:v>
                </c:pt>
                <c:pt idx="353">
                  <c:v>-0.89001874599999986</c:v>
                </c:pt>
                <c:pt idx="354">
                  <c:v>-0.89045522600000004</c:v>
                </c:pt>
                <c:pt idx="355">
                  <c:v>-0.89083724399999997</c:v>
                </c:pt>
                <c:pt idx="356">
                  <c:v>-0.891175155</c:v>
                </c:pt>
                <c:pt idx="357">
                  <c:v>-0.89147809999999994</c:v>
                </c:pt>
                <c:pt idx="358">
                  <c:v>-0.89175426000000002</c:v>
                </c:pt>
                <c:pt idx="359">
                  <c:v>-0.89201108099999993</c:v>
                </c:pt>
                <c:pt idx="360">
                  <c:v>-0.89225548099999996</c:v>
                </c:pt>
                <c:pt idx="361">
                  <c:v>-0.89249403100000002</c:v>
                </c:pt>
                <c:pt idx="362">
                  <c:v>-0.89273313700000001</c:v>
                </c:pt>
                <c:pt idx="363">
                  <c:v>-0.89297921400000013</c:v>
                </c:pt>
                <c:pt idx="364">
                  <c:v>-0.893238855</c:v>
                </c:pt>
                <c:pt idx="365">
                  <c:v>-0.89351900399999984</c:v>
                </c:pt>
                <c:pt idx="366">
                  <c:v>-0.89382714600000002</c:v>
                </c:pt>
                <c:pt idx="367">
                  <c:v>-0.89417150099999998</c:v>
                </c:pt>
                <c:pt idx="368">
                  <c:v>-0.89456123600000004</c:v>
                </c:pt>
                <c:pt idx="369">
                  <c:v>-0.89500670799999993</c:v>
                </c:pt>
                <c:pt idx="370">
                  <c:v>-0.89551972699999993</c:v>
                </c:pt>
                <c:pt idx="371">
                  <c:v>-0.89596646199999985</c:v>
                </c:pt>
                <c:pt idx="372">
                  <c:v>-0.89635869300000004</c:v>
                </c:pt>
                <c:pt idx="373">
                  <c:v>-0.89670674299999997</c:v>
                </c:pt>
                <c:pt idx="374">
                  <c:v>-0.89701975</c:v>
                </c:pt>
                <c:pt idx="375">
                  <c:v>-0.89730591900000001</c:v>
                </c:pt>
                <c:pt idx="376">
                  <c:v>-0.89757273699999984</c:v>
                </c:pt>
                <c:pt idx="377">
                  <c:v>-0.89782717700000003</c:v>
                </c:pt>
                <c:pt idx="378">
                  <c:v>-0.89807587600000016</c:v>
                </c:pt>
                <c:pt idx="379">
                  <c:v>-0.89832531400000004</c:v>
                </c:pt>
                <c:pt idx="380">
                  <c:v>-0.89858197799999984</c:v>
                </c:pt>
                <c:pt idx="381">
                  <c:v>-0.89885253799999998</c:v>
                </c:pt>
                <c:pt idx="382">
                  <c:v>-0.89914401100000008</c:v>
                </c:pt>
                <c:pt idx="383">
                  <c:v>-0.8994639459999999</c:v>
                </c:pt>
                <c:pt idx="384">
                  <c:v>-0.89982061400000013</c:v>
                </c:pt>
                <c:pt idx="385">
                  <c:v>-0.90022321900000002</c:v>
                </c:pt>
                <c:pt idx="386">
                  <c:v>-0.90068212399999992</c:v>
                </c:pt>
                <c:pt idx="387">
                  <c:v>-0.90120911800000003</c:v>
                </c:pt>
                <c:pt idx="388">
                  <c:v>-0.90167029700000012</c:v>
                </c:pt>
                <c:pt idx="389">
                  <c:v>-0.90207743700000009</c:v>
                </c:pt>
                <c:pt idx="390">
                  <c:v>-0.90244090799999999</c:v>
                </c:pt>
                <c:pt idx="391">
                  <c:v>-0.90276994799999999</c:v>
                </c:pt>
                <c:pt idx="392">
                  <c:v>-0.90307290099999993</c:v>
                </c:pt>
                <c:pt idx="393">
                  <c:v>-0.90335743599999996</c:v>
                </c:pt>
                <c:pt idx="394">
                  <c:v>-0.90363074200000004</c:v>
                </c:pt>
                <c:pt idx="395">
                  <c:v>-0.90389971400000013</c:v>
                </c:pt>
                <c:pt idx="396">
                  <c:v>-0.90417112700000002</c:v>
                </c:pt>
                <c:pt idx="397">
                  <c:v>-0.904451805</c:v>
                </c:pt>
                <c:pt idx="398">
                  <c:v>-0.90474879400000008</c:v>
                </c:pt>
                <c:pt idx="399">
                  <c:v>-0.90506953700000004</c:v>
                </c:pt>
                <c:pt idx="400">
                  <c:v>-0.90542205499999984</c:v>
                </c:pt>
                <c:pt idx="401">
                  <c:v>-0.90581514799999996</c:v>
                </c:pt>
                <c:pt idx="402">
                  <c:v>-0.90625860499999999</c:v>
                </c:pt>
                <c:pt idx="403">
                  <c:v>-0.90676344200000003</c:v>
                </c:pt>
                <c:pt idx="404">
                  <c:v>-0.90734216199999973</c:v>
                </c:pt>
                <c:pt idx="405">
                  <c:v>-0.90786165100000005</c:v>
                </c:pt>
                <c:pt idx="406">
                  <c:v>-0.90833468899999992</c:v>
                </c:pt>
                <c:pt idx="407">
                  <c:v>-0.90877287600000012</c:v>
                </c:pt>
                <c:pt idx="408">
                  <c:v>-0.90918692499999987</c:v>
                </c:pt>
                <c:pt idx="409">
                  <c:v>-0.9095869339999999</c:v>
                </c:pt>
                <c:pt idx="410">
                  <c:v>-0.90998263099999999</c:v>
                </c:pt>
                <c:pt idx="411">
                  <c:v>-0.91038361700000003</c:v>
                </c:pt>
                <c:pt idx="412">
                  <c:v>-0.91079959300000013</c:v>
                </c:pt>
                <c:pt idx="413">
                  <c:v>-0.91124059899999998</c:v>
                </c:pt>
                <c:pt idx="414">
                  <c:v>-0.91171724799999998</c:v>
                </c:pt>
                <c:pt idx="415">
                  <c:v>-0.91224097599999998</c:v>
                </c:pt>
                <c:pt idx="416">
                  <c:v>-0.912824309</c:v>
                </c:pt>
                <c:pt idx="417">
                  <c:v>-0.91348114399999991</c:v>
                </c:pt>
                <c:pt idx="418">
                  <c:v>-0.91422706899999984</c:v>
                </c:pt>
                <c:pt idx="419">
                  <c:v>-0.91507969800000011</c:v>
                </c:pt>
                <c:pt idx="420">
                  <c:v>-0.91605906000000004</c:v>
                </c:pt>
                <c:pt idx="421">
                  <c:v>-0.91718801200000011</c:v>
                </c:pt>
                <c:pt idx="422">
                  <c:v>-0.91834531500000005</c:v>
                </c:pt>
                <c:pt idx="423">
                  <c:v>-0.91955756799999988</c:v>
                </c:pt>
                <c:pt idx="424">
                  <c:v>-0.92085240099999999</c:v>
                </c:pt>
                <c:pt idx="425">
                  <c:v>-0.92225905300000011</c:v>
                </c:pt>
                <c:pt idx="426">
                  <c:v>-0.92380897900000003</c:v>
                </c:pt>
                <c:pt idx="427">
                  <c:v>-0.92553644999999984</c:v>
                </c:pt>
                <c:pt idx="428">
                  <c:v>-0.92747918899999993</c:v>
                </c:pt>
                <c:pt idx="429">
                  <c:v>-0.92967901100000028</c:v>
                </c:pt>
                <c:pt idx="430">
                  <c:v>-0.93218248299999984</c:v>
                </c:pt>
                <c:pt idx="431">
                  <c:v>-0.9350415780000001</c:v>
                </c:pt>
                <c:pt idx="432">
                  <c:v>-0.93831430299999996</c:v>
                </c:pt>
                <c:pt idx="433">
                  <c:v>-0.94206527100000004</c:v>
                </c:pt>
                <c:pt idx="434">
                  <c:v>-0.94636615499999988</c:v>
                </c:pt>
                <c:pt idx="435">
                  <c:v>-0.95129595300000014</c:v>
                </c:pt>
                <c:pt idx="436">
                  <c:v>-0.95694096700000009</c:v>
                </c:pt>
                <c:pt idx="437">
                  <c:v>-0.96339436199999984</c:v>
                </c:pt>
                <c:pt idx="438">
                  <c:v>-0.97075514600000012</c:v>
                </c:pt>
                <c:pt idx="439">
                  <c:v>-0.97751828299999999</c:v>
                </c:pt>
                <c:pt idx="440">
                  <c:v>-0.98376924399999999</c:v>
                </c:pt>
                <c:pt idx="441">
                  <c:v>-0.98957925800000002</c:v>
                </c:pt>
                <c:pt idx="442">
                  <c:v>-0.99500798999999973</c:v>
                </c:pt>
                <c:pt idx="443">
                  <c:v>-1.000105681</c:v>
                </c:pt>
                <c:pt idx="444">
                  <c:v>-1.0049148579999998</c:v>
                </c:pt>
                <c:pt idx="445">
                  <c:v>-1.0094717079999997</c:v>
                </c:pt>
                <c:pt idx="446">
                  <c:v>-1.013807181</c:v>
                </c:pt>
                <c:pt idx="447">
                  <c:v>-1.017947878</c:v>
                </c:pt>
                <c:pt idx="448">
                  <c:v>-1.0219167759999999</c:v>
                </c:pt>
                <c:pt idx="449">
                  <c:v>-1.0257338119999997</c:v>
                </c:pt>
                <c:pt idx="450">
                  <c:v>-1.0294163629999997</c:v>
                </c:pt>
                <c:pt idx="451">
                  <c:v>-1.0329796379999998</c:v>
                </c:pt>
                <c:pt idx="452">
                  <c:v>-1.0364370030000001</c:v>
                </c:pt>
                <c:pt idx="453">
                  <c:v>-1.0398002489999998</c:v>
                </c:pt>
                <c:pt idx="454">
                  <c:v>-1.0430798119999998</c:v>
                </c:pt>
                <c:pt idx="455">
                  <c:v>-1.0462849630000002</c:v>
                </c:pt>
                <c:pt idx="456">
                  <c:v>-1.049423961</c:v>
                </c:pt>
                <c:pt idx="457">
                  <c:v>-1.052504184</c:v>
                </c:pt>
                <c:pt idx="458">
                  <c:v>-1.0555322429999998</c:v>
                </c:pt>
                <c:pt idx="459">
                  <c:v>-1.0585140740000001</c:v>
                </c:pt>
                <c:pt idx="460">
                  <c:v>-1.0614550210000002</c:v>
                </c:pt>
                <c:pt idx="461">
                  <c:v>-1.0643599040000002</c:v>
                </c:pt>
                <c:pt idx="462">
                  <c:v>-1.0672330769999998</c:v>
                </c:pt>
                <c:pt idx="463">
                  <c:v>-1.0700784839999999</c:v>
                </c:pt>
                <c:pt idx="464">
                  <c:v>-1.0728996999999998</c:v>
                </c:pt>
                <c:pt idx="465">
                  <c:v>-1.0756999699999998</c:v>
                </c:pt>
                <c:pt idx="466">
                  <c:v>-1.078482245</c:v>
                </c:pt>
                <c:pt idx="467">
                  <c:v>-1.0812492129999998</c:v>
                </c:pt>
                <c:pt idx="468">
                  <c:v>-1.0840033200000001</c:v>
                </c:pt>
                <c:pt idx="469">
                  <c:v>-1.0867467989999997</c:v>
                </c:pt>
                <c:pt idx="470">
                  <c:v>-1.0894816879999998</c:v>
                </c:pt>
                <c:pt idx="471">
                  <c:v>-1.0922098490000001</c:v>
                </c:pt>
                <c:pt idx="472">
                  <c:v>-1.0949329830000001</c:v>
                </c:pt>
                <c:pt idx="473">
                  <c:v>-1.0976526449999999</c:v>
                </c:pt>
                <c:pt idx="474">
                  <c:v>-1.10037026</c:v>
                </c:pt>
                <c:pt idx="475">
                  <c:v>-1.1030871300000002</c:v>
                </c:pt>
                <c:pt idx="476">
                  <c:v>-1.1058044499999997</c:v>
                </c:pt>
                <c:pt idx="477">
                  <c:v>-1.1085233109999997</c:v>
                </c:pt>
                <c:pt idx="478">
                  <c:v>-1.1112447159999999</c:v>
                </c:pt>
                <c:pt idx="479">
                  <c:v>-1.1139695799999998</c:v>
                </c:pt>
                <c:pt idx="480">
                  <c:v>-1.116698744</c:v>
                </c:pt>
                <c:pt idx="481">
                  <c:v>-1.1194329789999999</c:v>
                </c:pt>
                <c:pt idx="482">
                  <c:v>-1.1221729900000001</c:v>
                </c:pt>
                <c:pt idx="483">
                  <c:v>-1.1249194229999999</c:v>
                </c:pt>
                <c:pt idx="484">
                  <c:v>-1.1276728709999999</c:v>
                </c:pt>
                <c:pt idx="485">
                  <c:v>-1.1304338759999999</c:v>
                </c:pt>
                <c:pt idx="486">
                  <c:v>-1.1332029350000001</c:v>
                </c:pt>
                <c:pt idx="487">
                  <c:v>-1.1359805039999999</c:v>
                </c:pt>
                <c:pt idx="488">
                  <c:v>-1.1387670000000001</c:v>
                </c:pt>
                <c:pt idx="489">
                  <c:v>-1.1415628040000001</c:v>
                </c:pt>
                <c:pt idx="490">
                  <c:v>-1.144368265</c:v>
                </c:pt>
                <c:pt idx="491">
                  <c:v>-1.1471837030000001</c:v>
                </c:pt>
                <c:pt idx="492">
                  <c:v>-1.15000941</c:v>
                </c:pt>
                <c:pt idx="493">
                  <c:v>-1.1528456540000001</c:v>
                </c:pt>
                <c:pt idx="494">
                  <c:v>-1.1556926789999997</c:v>
                </c:pt>
                <c:pt idx="495">
                  <c:v>-1.1585507079999999</c:v>
                </c:pt>
                <c:pt idx="496">
                  <c:v>-1.1614199460000001</c:v>
                </c:pt>
                <c:pt idx="497">
                  <c:v>-1.1643005780000002</c:v>
                </c:pt>
                <c:pt idx="498">
                  <c:v>-1.167192776</c:v>
                </c:pt>
                <c:pt idx="499">
                  <c:v>-1.1700966939999997</c:v>
                </c:pt>
                <c:pt idx="500">
                  <c:v>-1.1730124740000003</c:v>
                </c:pt>
                <c:pt idx="501">
                  <c:v>-1.1759402449999998</c:v>
                </c:pt>
                <c:pt idx="502">
                  <c:v>-1.1788801250000003</c:v>
                </c:pt>
                <c:pt idx="503">
                  <c:v>-1.1818322219999999</c:v>
                </c:pt>
                <c:pt idx="504">
                  <c:v>-1.1847966319999998</c:v>
                </c:pt>
                <c:pt idx="505">
                  <c:v>-1.187773446</c:v>
                </c:pt>
                <c:pt idx="506">
                  <c:v>-1.1907627439999999</c:v>
                </c:pt>
                <c:pt idx="507">
                  <c:v>-1.1937645999999997</c:v>
                </c:pt>
                <c:pt idx="508">
                  <c:v>-1.1967790810000001</c:v>
                </c:pt>
                <c:pt idx="509">
                  <c:v>-1.1998062479999998</c:v>
                </c:pt>
                <c:pt idx="510">
                  <c:v>-1.4611413259999997</c:v>
                </c:pt>
                <c:pt idx="511">
                  <c:v>-1.2062905209999999</c:v>
                </c:pt>
                <c:pt idx="512">
                  <c:v>-1.209356538</c:v>
                </c:pt>
                <c:pt idx="513">
                  <c:v>-1.212435438</c:v>
                </c:pt>
                <c:pt idx="514">
                  <c:v>-1.2155272589999995</c:v>
                </c:pt>
                <c:pt idx="515">
                  <c:v>-1.2186320340000001</c:v>
                </c:pt>
                <c:pt idx="516">
                  <c:v>-1.2217497939999995</c:v>
                </c:pt>
                <c:pt idx="517">
                  <c:v>-1.2248805659999999</c:v>
                </c:pt>
                <c:pt idx="518">
                  <c:v>-1.2280243749999997</c:v>
                </c:pt>
                <c:pt idx="519">
                  <c:v>-1.2311812449999997</c:v>
                </c:pt>
                <c:pt idx="520">
                  <c:v>-1.4926547129999999</c:v>
                </c:pt>
                <c:pt idx="521">
                  <c:v>-1.2379422999999998</c:v>
                </c:pt>
                <c:pt idx="522">
                  <c:v>-1.2411386329999998</c:v>
                </c:pt>
                <c:pt idx="523">
                  <c:v>-1.244348099</c:v>
                </c:pt>
                <c:pt idx="524">
                  <c:v>-1.2475707109999998</c:v>
                </c:pt>
                <c:pt idx="525">
                  <c:v>-1.2508064809999997</c:v>
                </c:pt>
                <c:pt idx="526">
                  <c:v>-1.2540554200000003</c:v>
                </c:pt>
                <c:pt idx="527">
                  <c:v>-1.2573175379999999</c:v>
                </c:pt>
                <c:pt idx="528">
                  <c:v>-1.2605928449999999</c:v>
                </c:pt>
                <c:pt idx="529">
                  <c:v>-1.5221924769999999</c:v>
                </c:pt>
                <c:pt idx="530">
                  <c:v>-1.5259182089999999</c:v>
                </c:pt>
                <c:pt idx="531">
                  <c:v>-1.2713460759999997</c:v>
                </c:pt>
                <c:pt idx="532">
                  <c:v>-1.2746743269999998</c:v>
                </c:pt>
                <c:pt idx="533">
                  <c:v>-1.2780157990000001</c:v>
                </c:pt>
                <c:pt idx="534">
                  <c:v>-1.2813704989999999</c:v>
                </c:pt>
                <c:pt idx="535">
                  <c:v>-1.2847384289999999</c:v>
                </c:pt>
                <c:pt idx="536">
                  <c:v>-1.288119593</c:v>
                </c:pt>
                <c:pt idx="537">
                  <c:v>-1.2915139949999999</c:v>
                </c:pt>
                <c:pt idx="538">
                  <c:v>-1.2949216379999995</c:v>
                </c:pt>
                <c:pt idx="539">
                  <c:v>-1.5566621540000001</c:v>
                </c:pt>
                <c:pt idx="540">
                  <c:v>-1.5605372689999999</c:v>
                </c:pt>
                <c:pt idx="541">
                  <c:v>-1.3061060210000002</c:v>
                </c:pt>
                <c:pt idx="542">
                  <c:v>-1.3095666889999997</c:v>
                </c:pt>
                <c:pt idx="543">
                  <c:v>-1.3130406099999998</c:v>
                </c:pt>
                <c:pt idx="544">
                  <c:v>-1.316527784</c:v>
                </c:pt>
                <c:pt idx="545">
                  <c:v>-1.3200282129999998</c:v>
                </c:pt>
                <c:pt idx="546">
                  <c:v>-1.3235418989999999</c:v>
                </c:pt>
                <c:pt idx="547">
                  <c:v>-1.327068841</c:v>
                </c:pt>
                <c:pt idx="548">
                  <c:v>-1.588936331</c:v>
                </c:pt>
                <c:pt idx="549">
                  <c:v>-1.592946081</c:v>
                </c:pt>
                <c:pt idx="550">
                  <c:v>-1.5969708</c:v>
                </c:pt>
                <c:pt idx="551">
                  <c:v>-1.342680643</c:v>
                </c:pt>
                <c:pt idx="552">
                  <c:v>-1.3462739029999999</c:v>
                </c:pt>
                <c:pt idx="553">
                  <c:v>-1.3498804240000002</c:v>
                </c:pt>
                <c:pt idx="554">
                  <c:v>-1.3535002079999998</c:v>
                </c:pt>
                <c:pt idx="555">
                  <c:v>-1.3571332539999998</c:v>
                </c:pt>
                <c:pt idx="556">
                  <c:v>-1.3607795629999999</c:v>
                </c:pt>
                <c:pt idx="557">
                  <c:v>-1.364439135</c:v>
                </c:pt>
                <c:pt idx="558">
                  <c:v>-1.6264477770000001</c:v>
                </c:pt>
                <c:pt idx="559">
                  <c:v>-1.6306071929999999</c:v>
                </c:pt>
                <c:pt idx="560">
                  <c:v>-1.6347815790000002</c:v>
                </c:pt>
                <c:pt idx="561">
                  <c:v>-1.3806325730000002</c:v>
                </c:pt>
                <c:pt idx="562">
                  <c:v>-1.3843584710000003</c:v>
                </c:pt>
                <c:pt idx="563">
                  <c:v>-1.3880976340000002</c:v>
                </c:pt>
                <c:pt idx="564">
                  <c:v>-1.3918500620000001</c:v>
                </c:pt>
                <c:pt idx="565">
                  <c:v>-1.3956157549999999</c:v>
                </c:pt>
                <c:pt idx="566">
                  <c:v>-1.3993947129999997</c:v>
                </c:pt>
                <c:pt idx="567">
                  <c:v>-1.661530406</c:v>
                </c:pt>
                <c:pt idx="568">
                  <c:v>-1.6658245389999997</c:v>
                </c:pt>
                <c:pt idx="569">
                  <c:v>-1.6701336419999999</c:v>
                </c:pt>
                <c:pt idx="570">
                  <c:v>-1.6744577130000002</c:v>
                </c:pt>
                <c:pt idx="571">
                  <c:v>-1.4204498769999998</c:v>
                </c:pt>
                <c:pt idx="572">
                  <c:v>-1.4243084290000001</c:v>
                </c:pt>
                <c:pt idx="573">
                  <c:v>-1.4281802459999997</c:v>
                </c:pt>
                <c:pt idx="574">
                  <c:v>-1.4320653299999999</c:v>
                </c:pt>
                <c:pt idx="575">
                  <c:v>-1.4359636779999996</c:v>
                </c:pt>
                <c:pt idx="576">
                  <c:v>-1.6982264279999999</c:v>
                </c:pt>
                <c:pt idx="577">
                  <c:v>-1.7026552829999997</c:v>
                </c:pt>
                <c:pt idx="578">
                  <c:v>-1.7070991079999998</c:v>
                </c:pt>
                <c:pt idx="579">
                  <c:v>-1.7115579009999999</c:v>
                </c:pt>
                <c:pt idx="580">
                  <c:v>-1.716031664</c:v>
                </c:pt>
                <c:pt idx="581">
                  <c:v>-1.8023630719999999</c:v>
                </c:pt>
                <c:pt idx="582">
                  <c:v>-1.806592907</c:v>
                </c:pt>
                <c:pt idx="583">
                  <c:v>-1.8106784929999997</c:v>
                </c:pt>
                <c:pt idx="584">
                  <c:v>-1.8146198309999999</c:v>
                </c:pt>
                <c:pt idx="585">
                  <c:v>-1.8184169200000002</c:v>
                </c:pt>
                <c:pt idx="586">
                  <c:v>-1.8220697610000001</c:v>
                </c:pt>
                <c:pt idx="587">
                  <c:v>-1.8255783529999998</c:v>
                </c:pt>
                <c:pt idx="588">
                  <c:v>-1.8289426969999998</c:v>
                </c:pt>
                <c:pt idx="589">
                  <c:v>-1.8321627919999999</c:v>
                </c:pt>
                <c:pt idx="590">
                  <c:v>-1.8352386389999997</c:v>
                </c:pt>
                <c:pt idx="591">
                  <c:v>-1.8381702369999999</c:v>
                </c:pt>
                <c:pt idx="592">
                  <c:v>-1.8409575860000003</c:v>
                </c:pt>
                <c:pt idx="593">
                  <c:v>-1.8436006869999997</c:v>
                </c:pt>
                <c:pt idx="594">
                  <c:v>-1.8460995389999999</c:v>
                </c:pt>
                <c:pt idx="595">
                  <c:v>-1.8484541430000001</c:v>
                </c:pt>
                <c:pt idx="596">
                  <c:v>-1.8506644979999998</c:v>
                </c:pt>
                <c:pt idx="597">
                  <c:v>-1.8527306049999999</c:v>
                </c:pt>
                <c:pt idx="598">
                  <c:v>-1.8546524630000003</c:v>
                </c:pt>
                <c:pt idx="599">
                  <c:v>-1.8564300730000001</c:v>
                </c:pt>
                <c:pt idx="600">
                  <c:v>-1.8580634340000002</c:v>
                </c:pt>
                <c:pt idx="601">
                  <c:v>-1.8595525460000002</c:v>
                </c:pt>
                <c:pt idx="602">
                  <c:v>-1.8610562449999999</c:v>
                </c:pt>
                <c:pt idx="603">
                  <c:v>-1.862574532</c:v>
                </c:pt>
                <c:pt idx="604">
                  <c:v>-1.8641074050000002</c:v>
                </c:pt>
                <c:pt idx="605">
                  <c:v>-1.865654865</c:v>
                </c:pt>
                <c:pt idx="606">
                  <c:v>-1.867216912</c:v>
                </c:pt>
                <c:pt idx="607">
                  <c:v>-1.868793546</c:v>
                </c:pt>
                <c:pt idx="608">
                  <c:v>-1.870384767</c:v>
                </c:pt>
                <c:pt idx="609">
                  <c:v>-1.8719905749999999</c:v>
                </c:pt>
                <c:pt idx="610">
                  <c:v>-1.8736109700000001</c:v>
                </c:pt>
                <c:pt idx="611">
                  <c:v>-1.875245952</c:v>
                </c:pt>
                <c:pt idx="612">
                  <c:v>-1.8768955199999999</c:v>
                </c:pt>
                <c:pt idx="613">
                  <c:v>-1.8785596760000001</c:v>
                </c:pt>
                <c:pt idx="614">
                  <c:v>-1.880238418</c:v>
                </c:pt>
                <c:pt idx="615">
                  <c:v>-1.8819317479999997</c:v>
                </c:pt>
                <c:pt idx="616">
                  <c:v>-1.8836396639999997</c:v>
                </c:pt>
                <c:pt idx="617">
                  <c:v>-1.8853621679999999</c:v>
                </c:pt>
                <c:pt idx="618">
                  <c:v>-1.8870992579999994</c:v>
                </c:pt>
                <c:pt idx="619">
                  <c:v>-1.8888509350000002</c:v>
                </c:pt>
                <c:pt idx="620">
                  <c:v>-1.8906171990000002</c:v>
                </c:pt>
                <c:pt idx="621">
                  <c:v>-1.8923980499999999</c:v>
                </c:pt>
                <c:pt idx="622">
                  <c:v>-1.894193488</c:v>
                </c:pt>
                <c:pt idx="623">
                  <c:v>-1.8960035129999999</c:v>
                </c:pt>
                <c:pt idx="624">
                  <c:v>-1.897828125</c:v>
                </c:pt>
                <c:pt idx="625">
                  <c:v>-1.8996673239999999</c:v>
                </c:pt>
                <c:pt idx="626">
                  <c:v>-1.9015211099999998</c:v>
                </c:pt>
                <c:pt idx="627">
                  <c:v>-1.903389483</c:v>
                </c:pt>
                <c:pt idx="628">
                  <c:v>-1.905272442</c:v>
                </c:pt>
                <c:pt idx="629">
                  <c:v>-1.907169989</c:v>
                </c:pt>
                <c:pt idx="630">
                  <c:v>-1.9090821220000003</c:v>
                </c:pt>
                <c:pt idx="631">
                  <c:v>-1.9110088430000001</c:v>
                </c:pt>
                <c:pt idx="632">
                  <c:v>-1.9129501500000001</c:v>
                </c:pt>
                <c:pt idx="633">
                  <c:v>-1.9149060440000001</c:v>
                </c:pt>
                <c:pt idx="634">
                  <c:v>-1.9168765250000002</c:v>
                </c:pt>
                <c:pt idx="635">
                  <c:v>-1.9188615929999997</c:v>
                </c:pt>
                <c:pt idx="636">
                  <c:v>-1.9208612489999999</c:v>
                </c:pt>
                <c:pt idx="637">
                  <c:v>-1.9228754910000001</c:v>
                </c:pt>
                <c:pt idx="638">
                  <c:v>-1.92490432</c:v>
                </c:pt>
                <c:pt idx="639">
                  <c:v>-1.9269477350000002</c:v>
                </c:pt>
                <c:pt idx="640">
                  <c:v>-1.9290057380000001</c:v>
                </c:pt>
                <c:pt idx="641">
                  <c:v>-1.9310783279999999</c:v>
                </c:pt>
                <c:pt idx="642">
                  <c:v>-1.9331655050000001</c:v>
                </c:pt>
                <c:pt idx="643">
                  <c:v>-1.935267268</c:v>
                </c:pt>
                <c:pt idx="644">
                  <c:v>-1.937383619</c:v>
                </c:pt>
                <c:pt idx="645">
                  <c:v>-1.939514556</c:v>
                </c:pt>
                <c:pt idx="646">
                  <c:v>-1.941660081</c:v>
                </c:pt>
                <c:pt idx="647">
                  <c:v>-1.9438201919999998</c:v>
                </c:pt>
                <c:pt idx="648">
                  <c:v>-1.9459948899999997</c:v>
                </c:pt>
                <c:pt idx="649">
                  <c:v>-1.9481841750000002</c:v>
                </c:pt>
                <c:pt idx="650">
                  <c:v>-1.9503880470000001</c:v>
                </c:pt>
                <c:pt idx="651">
                  <c:v>-1.952606507</c:v>
                </c:pt>
                <c:pt idx="652">
                  <c:v>-1.954839553</c:v>
                </c:pt>
                <c:pt idx="653">
                  <c:v>-1.9570871850000002</c:v>
                </c:pt>
                <c:pt idx="654">
                  <c:v>-1.959349405</c:v>
                </c:pt>
                <c:pt idx="655">
                  <c:v>-1.9616262119999996</c:v>
                </c:pt>
                <c:pt idx="656">
                  <c:v>-1.9639176060000001</c:v>
                </c:pt>
                <c:pt idx="657">
                  <c:v>-1.9662235859999999</c:v>
                </c:pt>
                <c:pt idx="658">
                  <c:v>-1.9685441539999999</c:v>
                </c:pt>
                <c:pt idx="659">
                  <c:v>-1.9708793090000001</c:v>
                </c:pt>
                <c:pt idx="660">
                  <c:v>-1.9732290499999998</c:v>
                </c:pt>
                <c:pt idx="661">
                  <c:v>-1.9755933779999997</c:v>
                </c:pt>
                <c:pt idx="662">
                  <c:v>-1.977972294</c:v>
                </c:pt>
                <c:pt idx="663">
                  <c:v>-1.9803657960000001</c:v>
                </c:pt>
                <c:pt idx="664">
                  <c:v>-1.9827738850000001</c:v>
                </c:pt>
                <c:pt idx="665">
                  <c:v>-1.9851965610000002</c:v>
                </c:pt>
                <c:pt idx="666">
                  <c:v>-1.9876338240000002</c:v>
                </c:pt>
                <c:pt idx="667">
                  <c:v>-1.9900856740000001</c:v>
                </c:pt>
                <c:pt idx="668">
                  <c:v>-1.9925521110000004</c:v>
                </c:pt>
                <c:pt idx="669">
                  <c:v>-1.9950331350000001</c:v>
                </c:pt>
                <c:pt idx="670">
                  <c:v>-1.997528746</c:v>
                </c:pt>
                <c:pt idx="671">
                  <c:v>-2.0000389439999999</c:v>
                </c:pt>
                <c:pt idx="672">
                  <c:v>-2.0025637280000002</c:v>
                </c:pt>
                <c:pt idx="673">
                  <c:v>-2.0051030999999999</c:v>
                </c:pt>
                <c:pt idx="674">
                  <c:v>-2.0076570580000004</c:v>
                </c:pt>
                <c:pt idx="675">
                  <c:v>-2.0102256039999995</c:v>
                </c:pt>
                <c:pt idx="676">
                  <c:v>-2.0128087359999993</c:v>
                </c:pt>
                <c:pt idx="677">
                  <c:v>-2.0154064549999995</c:v>
                </c:pt>
                <c:pt idx="678">
                  <c:v>-2.0180187620000001</c:v>
                </c:pt>
                <c:pt idx="679">
                  <c:v>-2.0206456549999996</c:v>
                </c:pt>
                <c:pt idx="680">
                  <c:v>-2.0232871349999999</c:v>
                </c:pt>
                <c:pt idx="681">
                  <c:v>-2.0259432020000001</c:v>
                </c:pt>
                <c:pt idx="682">
                  <c:v>-2.0286138560000002</c:v>
                </c:pt>
                <c:pt idx="683">
                  <c:v>-2.0312990969999998</c:v>
                </c:pt>
                <c:pt idx="684">
                  <c:v>-2.0339989249999997</c:v>
                </c:pt>
                <c:pt idx="685">
                  <c:v>-2.0367133399999995</c:v>
                </c:pt>
                <c:pt idx="686">
                  <c:v>-2.0394423409999995</c:v>
                </c:pt>
                <c:pt idx="687">
                  <c:v>-2.0421859299999996</c:v>
                </c:pt>
                <c:pt idx="688">
                  <c:v>-2.0449441049999999</c:v>
                </c:pt>
                <c:pt idx="689">
                  <c:v>-2.0477168680000006</c:v>
                </c:pt>
                <c:pt idx="690">
                  <c:v>-2.0505042170000003</c:v>
                </c:pt>
                <c:pt idx="691">
                  <c:v>-2.0533061539999999</c:v>
                </c:pt>
                <c:pt idx="692">
                  <c:v>-2.0561226769999998</c:v>
                </c:pt>
                <c:pt idx="693">
                  <c:v>-2.0589537870000001</c:v>
                </c:pt>
                <c:pt idx="694">
                  <c:v>-2.0617994839999998</c:v>
                </c:pt>
                <c:pt idx="695">
                  <c:v>-2.0646597690000004</c:v>
                </c:pt>
                <c:pt idx="696">
                  <c:v>-2.0675346400000003</c:v>
                </c:pt>
                <c:pt idx="697">
                  <c:v>-2.0704240980000002</c:v>
                </c:pt>
                <c:pt idx="698">
                  <c:v>-2.0733281420000003</c:v>
                </c:pt>
                <c:pt idx="699">
                  <c:v>-2.0762467739999995</c:v>
                </c:pt>
                <c:pt idx="700">
                  <c:v>-2.0791799929999999</c:v>
                </c:pt>
                <c:pt idx="701">
                  <c:v>-2.0821277990000007</c:v>
                </c:pt>
                <c:pt idx="702">
                  <c:v>-2.0850901909999999</c:v>
                </c:pt>
                <c:pt idx="703">
                  <c:v>-2.0880671710000001</c:v>
                </c:pt>
                <c:pt idx="704">
                  <c:v>-2.0910587369999996</c:v>
                </c:pt>
                <c:pt idx="705">
                  <c:v>-2.0940648909999999</c:v>
                </c:pt>
                <c:pt idx="706">
                  <c:v>-2.0970856309999997</c:v>
                </c:pt>
                <c:pt idx="707">
                  <c:v>-2.1001209590000007</c:v>
                </c:pt>
                <c:pt idx="708">
                  <c:v>-2.1031708730000007</c:v>
                </c:pt>
                <c:pt idx="709">
                  <c:v>-2.1062353739999997</c:v>
                </c:pt>
                <c:pt idx="710">
                  <c:v>-2.1093144620000004</c:v>
                </c:pt>
                <c:pt idx="711">
                  <c:v>-2.1124081369999992</c:v>
                </c:pt>
                <c:pt idx="712">
                  <c:v>-2.1155163989999997</c:v>
                </c:pt>
                <c:pt idx="713">
                  <c:v>-2.1186392480000005</c:v>
                </c:pt>
                <c:pt idx="714">
                  <c:v>-2.1217766839999999</c:v>
                </c:pt>
                <c:pt idx="715">
                  <c:v>-2.1249287060000004</c:v>
                </c:pt>
                <c:pt idx="716">
                  <c:v>-2.128095316</c:v>
                </c:pt>
                <c:pt idx="717">
                  <c:v>-2.1312765129999995</c:v>
                </c:pt>
                <c:pt idx="718">
                  <c:v>-2.1344722959999998</c:v>
                </c:pt>
                <c:pt idx="719">
                  <c:v>-2.137682667</c:v>
                </c:pt>
                <c:pt idx="720">
                  <c:v>-2.140907624</c:v>
                </c:pt>
                <c:pt idx="721">
                  <c:v>-2.144147169</c:v>
                </c:pt>
                <c:pt idx="722">
                  <c:v>-2.1474013000000003</c:v>
                </c:pt>
                <c:pt idx="723">
                  <c:v>-2.150670018</c:v>
                </c:pt>
                <c:pt idx="724">
                  <c:v>-2.1539533229999996</c:v>
                </c:pt>
                <c:pt idx="725">
                  <c:v>-2.1572512150000001</c:v>
                </c:pt>
                <c:pt idx="726">
                  <c:v>-2.1605636939999999</c:v>
                </c:pt>
                <c:pt idx="727">
                  <c:v>-2.1638907600000006</c:v>
                </c:pt>
                <c:pt idx="728">
                  <c:v>-2.1672324130000002</c:v>
                </c:pt>
                <c:pt idx="729">
                  <c:v>-2.1705886530000003</c:v>
                </c:pt>
                <c:pt idx="730">
                  <c:v>-2.1739594799999997</c:v>
                </c:pt>
                <c:pt idx="731">
                  <c:v>-2.1773448930000003</c:v>
                </c:pt>
                <c:pt idx="732">
                  <c:v>-2.180744894</c:v>
                </c:pt>
                <c:pt idx="733">
                  <c:v>-2.1841594820000001</c:v>
                </c:pt>
                <c:pt idx="734">
                  <c:v>-2.1875886560000004</c:v>
                </c:pt>
                <c:pt idx="735">
                  <c:v>-2.1910324169999997</c:v>
                </c:pt>
                <c:pt idx="736">
                  <c:v>-2.1944907660000004</c:v>
                </c:pt>
                <c:pt idx="737">
                  <c:v>-2.1979637010000004</c:v>
                </c:pt>
                <c:pt idx="738">
                  <c:v>-2.2014512230000003</c:v>
                </c:pt>
                <c:pt idx="739">
                  <c:v>-2.2049533320000001</c:v>
                </c:pt>
                <c:pt idx="740">
                  <c:v>-2.2084700280000003</c:v>
                </c:pt>
                <c:pt idx="741">
                  <c:v>-2.2120013109999999</c:v>
                </c:pt>
                <c:pt idx="742">
                  <c:v>-2.2155471809999998</c:v>
                </c:pt>
                <c:pt idx="743">
                  <c:v>-2.2191076380000001</c:v>
                </c:pt>
                <c:pt idx="744">
                  <c:v>-2.2226826819999999</c:v>
                </c:pt>
                <c:pt idx="745">
                  <c:v>-2.2262723129999999</c:v>
                </c:pt>
                <c:pt idx="746">
                  <c:v>-2.2298765299999999</c:v>
                </c:pt>
                <c:pt idx="747">
                  <c:v>-2.2334953349999997</c:v>
                </c:pt>
                <c:pt idx="748">
                  <c:v>-2.2371287270000004</c:v>
                </c:pt>
                <c:pt idx="749">
                  <c:v>-2.2407767050000005</c:v>
                </c:pt>
                <c:pt idx="750">
                  <c:v>-2.2444392700000004</c:v>
                </c:pt>
                <c:pt idx="751">
                  <c:v>-2.2481164230000004</c:v>
                </c:pt>
                <c:pt idx="752">
                  <c:v>-2.2518081619999997</c:v>
                </c:pt>
                <c:pt idx="753">
                  <c:v>-2.2555144880000002</c:v>
                </c:pt>
                <c:pt idx="754">
                  <c:v>-2.2592354009999998</c:v>
                </c:pt>
                <c:pt idx="755">
                  <c:v>-2.2629709010000001</c:v>
                </c:pt>
                <c:pt idx="756">
                  <c:v>-2.2667209880000003</c:v>
                </c:pt>
                <c:pt idx="757">
                  <c:v>-2.270485662</c:v>
                </c:pt>
                <c:pt idx="758">
                  <c:v>-2.2742649229999996</c:v>
                </c:pt>
                <c:pt idx="759">
                  <c:v>-2.278058771</c:v>
                </c:pt>
                <c:pt idx="760">
                  <c:v>-2.2818672060000003</c:v>
                </c:pt>
                <c:pt idx="761">
                  <c:v>-2.2856902270000004</c:v>
                </c:pt>
                <c:pt idx="762">
                  <c:v>-2.2895278360000004</c:v>
                </c:pt>
                <c:pt idx="763">
                  <c:v>-2.2933800320000004</c:v>
                </c:pt>
                <c:pt idx="764">
                  <c:v>-2.2972468139999997</c:v>
                </c:pt>
                <c:pt idx="765">
                  <c:v>-2.3011281829999999</c:v>
                </c:pt>
                <c:pt idx="766">
                  <c:v>-2.30502414</c:v>
                </c:pt>
                <c:pt idx="767">
                  <c:v>-2.3089346830000004</c:v>
                </c:pt>
                <c:pt idx="768">
                  <c:v>-2.3128598129999989</c:v>
                </c:pt>
                <c:pt idx="769">
                  <c:v>-2.3167995299999995</c:v>
                </c:pt>
                <c:pt idx="770">
                  <c:v>-2.3207538339999996</c:v>
                </c:pt>
                <c:pt idx="771">
                  <c:v>-2.324722725</c:v>
                </c:pt>
                <c:pt idx="772">
                  <c:v>-2.3287062030000003</c:v>
                </c:pt>
                <c:pt idx="773">
                  <c:v>-2.3327042680000001</c:v>
                </c:pt>
                <c:pt idx="774">
                  <c:v>-2.3367169199999993</c:v>
                </c:pt>
                <c:pt idx="775">
                  <c:v>-2.3407441589999998</c:v>
                </c:pt>
                <c:pt idx="776">
                  <c:v>-2.3447859839999996</c:v>
                </c:pt>
                <c:pt idx="777">
                  <c:v>-2.3488423969999994</c:v>
                </c:pt>
                <c:pt idx="778">
                  <c:v>-2.3529133969999996</c:v>
                </c:pt>
                <c:pt idx="779">
                  <c:v>-2.3569989829999991</c:v>
                </c:pt>
                <c:pt idx="780">
                  <c:v>-2.3610991559999999</c:v>
                </c:pt>
                <c:pt idx="781">
                  <c:v>-2.3652139169999997</c:v>
                </c:pt>
                <c:pt idx="782">
                  <c:v>-2.3693432639999998</c:v>
                </c:pt>
                <c:pt idx="783">
                  <c:v>-2.3734871979999999</c:v>
                </c:pt>
                <c:pt idx="784">
                  <c:v>-2.3776457189999993</c:v>
                </c:pt>
                <c:pt idx="785">
                  <c:v>-2.3818188269999996</c:v>
                </c:pt>
                <c:pt idx="786">
                  <c:v>-2.3860065219999997</c:v>
                </c:pt>
                <c:pt idx="787">
                  <c:v>-2.3902088039999994</c:v>
                </c:pt>
                <c:pt idx="788">
                  <c:v>-2.3944256729999993</c:v>
                </c:pt>
                <c:pt idx="789">
                  <c:v>-2.3986571289999992</c:v>
                </c:pt>
                <c:pt idx="790">
                  <c:v>-2.4029031719999998</c:v>
                </c:pt>
                <c:pt idx="791">
                  <c:v>-2.4071638020000004</c:v>
                </c:pt>
                <c:pt idx="792">
                  <c:v>-2.4114390179999998</c:v>
                </c:pt>
                <c:pt idx="793">
                  <c:v>-2.4157288219999997</c:v>
                </c:pt>
                <c:pt idx="794">
                  <c:v>-2.420033213</c:v>
                </c:pt>
                <c:pt idx="795">
                  <c:v>-2.4243521899999996</c:v>
                </c:pt>
                <c:pt idx="796">
                  <c:v>-2.4286857550000001</c:v>
                </c:pt>
                <c:pt idx="797">
                  <c:v>-2.4330339059999999</c:v>
                </c:pt>
                <c:pt idx="798">
                  <c:v>-2.4373966450000002</c:v>
                </c:pt>
                <c:pt idx="799">
                  <c:v>-2.4417739699999998</c:v>
                </c:pt>
                <c:pt idx="800">
                  <c:v>-2.4461658819999998</c:v>
                </c:pt>
                <c:pt idx="801">
                  <c:v>-2.4505723819999998</c:v>
                </c:pt>
                <c:pt idx="802">
                  <c:v>-2.4549934680000001</c:v>
                </c:pt>
                <c:pt idx="803">
                  <c:v>-2.4594291419999998</c:v>
                </c:pt>
                <c:pt idx="804">
                  <c:v>-2.4638794019999999</c:v>
                </c:pt>
                <c:pt idx="805">
                  <c:v>-2.4683442490000007</c:v>
                </c:pt>
                <c:pt idx="806">
                  <c:v>-2.4728236839999993</c:v>
                </c:pt>
                <c:pt idx="807">
                  <c:v>-2.4773177050000004</c:v>
                </c:pt>
                <c:pt idx="808">
                  <c:v>-2.4818263139999996</c:v>
                </c:pt>
                <c:pt idx="809">
                  <c:v>-2.4863495099999997</c:v>
                </c:pt>
                <c:pt idx="810">
                  <c:v>-2.4908872929999997</c:v>
                </c:pt>
                <c:pt idx="811">
                  <c:v>-2.4954396629999995</c:v>
                </c:pt>
                <c:pt idx="812">
                  <c:v>-2.5000066199999997</c:v>
                </c:pt>
                <c:pt idx="813">
                  <c:v>-2.5045881649999999</c:v>
                </c:pt>
                <c:pt idx="814">
                  <c:v>-2.5091842960000004</c:v>
                </c:pt>
                <c:pt idx="815">
                  <c:v>-2.513795016</c:v>
                </c:pt>
                <c:pt idx="816">
                  <c:v>-2.5184203219999999</c:v>
                </c:pt>
                <c:pt idx="817">
                  <c:v>-2.5230602160000002</c:v>
                </c:pt>
                <c:pt idx="818">
                  <c:v>-2.5277146980000005</c:v>
                </c:pt>
                <c:pt idx="819">
                  <c:v>-2.5323837680000003</c:v>
                </c:pt>
                <c:pt idx="820">
                  <c:v>-2.5370674249999996</c:v>
                </c:pt>
                <c:pt idx="821">
                  <c:v>-2.5417656709999998</c:v>
                </c:pt>
                <c:pt idx="822">
                  <c:v>-2.5464785039999995</c:v>
                </c:pt>
                <c:pt idx="823">
                  <c:v>-2.5512059269999994</c:v>
                </c:pt>
                <c:pt idx="824">
                  <c:v>-2.5559479379999996</c:v>
                </c:pt>
                <c:pt idx="825">
                  <c:v>-2.5607045370000003</c:v>
                </c:pt>
                <c:pt idx="826">
                  <c:v>-2.5654757269999999</c:v>
                </c:pt>
                <c:pt idx="827">
                  <c:v>-2.570261506</c:v>
                </c:pt>
                <c:pt idx="828">
                  <c:v>-2.5750618749999998</c:v>
                </c:pt>
                <c:pt idx="829">
                  <c:v>-2.5798768349999994</c:v>
                </c:pt>
                <c:pt idx="830">
                  <c:v>-2.5847063870000002</c:v>
                </c:pt>
                <c:pt idx="831">
                  <c:v>-2.589550531</c:v>
                </c:pt>
                <c:pt idx="832">
                  <c:v>-2.5944092680000002</c:v>
                </c:pt>
                <c:pt idx="833">
                  <c:v>-2.5992825999999996</c:v>
                </c:pt>
                <c:pt idx="834">
                  <c:v>-2.6041705270000004</c:v>
                </c:pt>
                <c:pt idx="835">
                  <c:v>-2.6090730520000003</c:v>
                </c:pt>
                <c:pt idx="836">
                  <c:v>-2.6139901760000002</c:v>
                </c:pt>
                <c:pt idx="837">
                  <c:v>-2.6189219000000001</c:v>
                </c:pt>
                <c:pt idx="838">
                  <c:v>-2.6238682289999997</c:v>
                </c:pt>
                <c:pt idx="839">
                  <c:v>-2.6288291639999999</c:v>
                </c:pt>
                <c:pt idx="840">
                  <c:v>-2.6338047090000001</c:v>
                </c:pt>
                <c:pt idx="841">
                  <c:v>-2.6387948690000007</c:v>
                </c:pt>
                <c:pt idx="842">
                  <c:v>-2.6437996480000008</c:v>
                </c:pt>
                <c:pt idx="843">
                  <c:v>-2.648819053</c:v>
                </c:pt>
                <c:pt idx="844">
                  <c:v>-2.6538530889999996</c:v>
                </c:pt>
                <c:pt idx="845">
                  <c:v>-2.6589017660000005</c:v>
                </c:pt>
                <c:pt idx="846">
                  <c:v>-2.6639650930000003</c:v>
                </c:pt>
                <c:pt idx="847">
                  <c:v>-2.6690430809999999</c:v>
                </c:pt>
                <c:pt idx="848">
                  <c:v>-2.6741357450000005</c:v>
                </c:pt>
                <c:pt idx="849">
                  <c:v>-2.6792430989999998</c:v>
                </c:pt>
                <c:pt idx="850">
                  <c:v>-2.684365165</c:v>
                </c:pt>
                <c:pt idx="851">
                  <c:v>-2.6895019640000002</c:v>
                </c:pt>
                <c:pt idx="852">
                  <c:v>-2.6946535239999996</c:v>
                </c:pt>
                <c:pt idx="853">
                  <c:v>-2.6998198769999999</c:v>
                </c:pt>
                <c:pt idx="854">
                  <c:v>-2.7050010610000004</c:v>
                </c:pt>
                <c:pt idx="855">
                  <c:v>-2.7101971210000002</c:v>
                </c:pt>
                <c:pt idx="856">
                  <c:v>-2.7154081129999992</c:v>
                </c:pt>
                <c:pt idx="857">
                  <c:v>-2.7206341010000004</c:v>
                </c:pt>
                <c:pt idx="858">
                  <c:v>-2.7258751599999997</c:v>
                </c:pt>
                <c:pt idx="859">
                  <c:v>-2.7311313840000002</c:v>
                </c:pt>
                <c:pt idx="860">
                  <c:v>-2.7364028789999999</c:v>
                </c:pt>
                <c:pt idx="861">
                  <c:v>-2.7416897760000003</c:v>
                </c:pt>
                <c:pt idx="862">
                  <c:v>-2.7469922280000003</c:v>
                </c:pt>
                <c:pt idx="863">
                  <c:v>-2.7523104189999996</c:v>
                </c:pt>
                <c:pt idx="864">
                  <c:v>-2.7576445650000001</c:v>
                </c:pt>
                <c:pt idx="865">
                  <c:v>-2.762994924</c:v>
                </c:pt>
                <c:pt idx="866">
                  <c:v>-2.7683618050000005</c:v>
                </c:pt>
                <c:pt idx="867">
                  <c:v>-2.7737455690000004</c:v>
                </c:pt>
                <c:pt idx="868">
                  <c:v>-2.7791466490000003</c:v>
                </c:pt>
                <c:pt idx="869">
                  <c:v>-2.7845655530000002</c:v>
                </c:pt>
                <c:pt idx="870">
                  <c:v>-2.7900028839999997</c:v>
                </c:pt>
                <c:pt idx="871">
                  <c:v>-2.7954593499999998</c:v>
                </c:pt>
                <c:pt idx="872">
                  <c:v>-2.8009357850000001</c:v>
                </c:pt>
                <c:pt idx="873">
                  <c:v>-2.8064331639999995</c:v>
                </c:pt>
                <c:pt idx="874">
                  <c:v>-2.8119526259999992</c:v>
                </c:pt>
                <c:pt idx="875">
                  <c:v>-2.8174954979999995</c:v>
                </c:pt>
                <c:pt idx="876">
                  <c:v>-2.8230633149999997</c:v>
                </c:pt>
                <c:pt idx="877">
                  <c:v>-2.8286578449999999</c:v>
                </c:pt>
                <c:pt idx="878">
                  <c:v>-2.8342811199999995</c:v>
                </c:pt>
                <c:pt idx="879">
                  <c:v>-2.8399354539999995</c:v>
                </c:pt>
                <c:pt idx="880">
                  <c:v>-2.8456234729999998</c:v>
                </c:pt>
                <c:pt idx="881">
                  <c:v>-2.8513481369999991</c:v>
                </c:pt>
                <c:pt idx="882">
                  <c:v>-2.8571127660000002</c:v>
                </c:pt>
                <c:pt idx="883">
                  <c:v>-2.8629210570000003</c:v>
                </c:pt>
                <c:pt idx="884">
                  <c:v>-2.8687771070000001</c:v>
                </c:pt>
                <c:pt idx="885">
                  <c:v>-2.8746854269999993</c:v>
                </c:pt>
                <c:pt idx="886">
                  <c:v>-2.8806509609999997</c:v>
                </c:pt>
                <c:pt idx="887">
                  <c:v>-2.8866790999999994</c:v>
                </c:pt>
                <c:pt idx="888">
                  <c:v>-2.8927756909999993</c:v>
                </c:pt>
                <c:pt idx="889">
                  <c:v>-2.8989470549999998</c:v>
                </c:pt>
                <c:pt idx="890">
                  <c:v>-2.905199997</c:v>
                </c:pt>
                <c:pt idx="891">
                  <c:v>-2.9115418189999995</c:v>
                </c:pt>
                <c:pt idx="892">
                  <c:v>-2.9179803309999999</c:v>
                </c:pt>
                <c:pt idx="893">
                  <c:v>-2.9245238690000002</c:v>
                </c:pt>
                <c:pt idx="894">
                  <c:v>-2.9311813120000001</c:v>
                </c:pt>
                <c:pt idx="895">
                  <c:v>-2.9379620939999995</c:v>
                </c:pt>
                <c:pt idx="896">
                  <c:v>-2.9448762299999998</c:v>
                </c:pt>
                <c:pt idx="897">
                  <c:v>-2.951934337</c:v>
                </c:pt>
                <c:pt idx="898">
                  <c:v>-2.9591476619999999</c:v>
                </c:pt>
                <c:pt idx="899">
                  <c:v>-2.9665281229999998</c:v>
                </c:pt>
                <c:pt idx="900">
                  <c:v>-2.9740883189999998</c:v>
                </c:pt>
                <c:pt idx="901">
                  <c:v>-2.9818415739999997</c:v>
                </c:pt>
                <c:pt idx="902">
                  <c:v>-2.9898019809999998</c:v>
                </c:pt>
                <c:pt idx="903">
                  <c:v>-2.9979844420000004</c:v>
                </c:pt>
                <c:pt idx="904">
                  <c:v>-3.0064047190000003</c:v>
                </c:pt>
                <c:pt idx="905">
                  <c:v>-3.0144165929999995</c:v>
                </c:pt>
                <c:pt idx="906">
                  <c:v>-3.02203635</c:v>
                </c:pt>
                <c:pt idx="907">
                  <c:v>-3.0292798430000003</c:v>
                </c:pt>
                <c:pt idx="908">
                  <c:v>-3.0361624669999996</c:v>
                </c:pt>
                <c:pt idx="909">
                  <c:v>-3.0426991339999994</c:v>
                </c:pt>
                <c:pt idx="910">
                  <c:v>-3.0489042610000006</c:v>
                </c:pt>
                <c:pt idx="911">
                  <c:v>-3.0547917560000006</c:v>
                </c:pt>
                <c:pt idx="912">
                  <c:v>-3.0603750110000001</c:v>
                </c:pt>
                <c:pt idx="913">
                  <c:v>-3.0656669029999999</c:v>
                </c:pt>
                <c:pt idx="914">
                  <c:v>-3.0706797909999999</c:v>
                </c:pt>
                <c:pt idx="915">
                  <c:v>-3.0754255209999997</c:v>
                </c:pt>
                <c:pt idx="916">
                  <c:v>-3.0799154269999995</c:v>
                </c:pt>
                <c:pt idx="917">
                  <c:v>-3.0841603420000006</c:v>
                </c:pt>
                <c:pt idx="918">
                  <c:v>-3.0881706010000003</c:v>
                </c:pt>
                <c:pt idx="919">
                  <c:v>-3.0919560549999998</c:v>
                </c:pt>
                <c:pt idx="920">
                  <c:v>-3.095526075</c:v>
                </c:pt>
                <c:pt idx="921">
                  <c:v>-3.0988895649999999</c:v>
                </c:pt>
                <c:pt idx="922">
                  <c:v>-3.1020549709999998</c:v>
                </c:pt>
                <c:pt idx="923">
                  <c:v>-3.1050302950000002</c:v>
                </c:pt>
                <c:pt idx="924">
                  <c:v>-3.1078231000000001</c:v>
                </c:pt>
                <c:pt idx="925">
                  <c:v>-3.1104405279999998</c:v>
                </c:pt>
                <c:pt idx="926">
                  <c:v>-3.1128893029999993</c:v>
                </c:pt>
                <c:pt idx="927">
                  <c:v>-3.1151757500000001</c:v>
                </c:pt>
                <c:pt idx="928">
                  <c:v>-3.1173057970000002</c:v>
                </c:pt>
                <c:pt idx="929">
                  <c:v>-3.1192849899999997</c:v>
                </c:pt>
                <c:pt idx="930">
                  <c:v>-3.1211185030000004</c:v>
                </c:pt>
                <c:pt idx="931">
                  <c:v>-3.122811145</c:v>
                </c:pt>
                <c:pt idx="932">
                  <c:v>-3.1243673690000007</c:v>
                </c:pt>
                <c:pt idx="933">
                  <c:v>-3.1257912810000006</c:v>
                </c:pt>
                <c:pt idx="934">
                  <c:v>-3.1270866490000002</c:v>
                </c:pt>
                <c:pt idx="935">
                  <c:v>-3.1282569089999996</c:v>
                </c:pt>
                <c:pt idx="936">
                  <c:v>-3.1293051709999999</c:v>
                </c:pt>
                <c:pt idx="937">
                  <c:v>-3.1302342260000002</c:v>
                </c:pt>
                <c:pt idx="938">
                  <c:v>-3.1310465529999996</c:v>
                </c:pt>
                <c:pt idx="939">
                  <c:v>-3.1317443229999999</c:v>
                </c:pt>
                <c:pt idx="940">
                  <c:v>-3.1323294019999999</c:v>
                </c:pt>
                <c:pt idx="941">
                  <c:v>-3.1328033569999998</c:v>
                </c:pt>
                <c:pt idx="942">
                  <c:v>-3.133167459</c:v>
                </c:pt>
                <c:pt idx="943">
                  <c:v>-3.1334226839999997</c:v>
                </c:pt>
                <c:pt idx="944">
                  <c:v>-3.1335697180000004</c:v>
                </c:pt>
                <c:pt idx="945">
                  <c:v>-3.1336089559999998</c:v>
                </c:pt>
                <c:pt idx="946">
                  <c:v>-3.1335405020000002</c:v>
                </c:pt>
                <c:pt idx="947">
                  <c:v>-3.1333641730000004</c:v>
                </c:pt>
                <c:pt idx="948">
                  <c:v>-3.1330794959999997</c:v>
                </c:pt>
                <c:pt idx="949">
                  <c:v>-3.1326857059999997</c:v>
                </c:pt>
                <c:pt idx="950">
                  <c:v>-3.1321817480000007</c:v>
                </c:pt>
                <c:pt idx="951">
                  <c:v>-3.13156627</c:v>
                </c:pt>
                <c:pt idx="952">
                  <c:v>-3.1308376249999998</c:v>
                </c:pt>
                <c:pt idx="953">
                  <c:v>-3.1299938640000002</c:v>
                </c:pt>
                <c:pt idx="954">
                  <c:v>-2.7890762560000004</c:v>
                </c:pt>
                <c:pt idx="955">
                  <c:v>-2.7882834670000003</c:v>
                </c:pt>
                <c:pt idx="956">
                  <c:v>-2.7875607400000009</c:v>
                </c:pt>
                <c:pt idx="957">
                  <c:v>-2.7868978980000003</c:v>
                </c:pt>
                <c:pt idx="958">
                  <c:v>-2.7862856629999997</c:v>
                </c:pt>
                <c:pt idx="959">
                  <c:v>-2.7857155100000002</c:v>
                </c:pt>
                <c:pt idx="960">
                  <c:v>-2.7851795370000003</c:v>
                </c:pt>
                <c:pt idx="961">
                  <c:v>-2.7846703550000003</c:v>
                </c:pt>
                <c:pt idx="962">
                  <c:v>-2.7841809760000005</c:v>
                </c:pt>
                <c:pt idx="963">
                  <c:v>-2.7837047130000006</c:v>
                </c:pt>
                <c:pt idx="964">
                  <c:v>-2.7832350860000004</c:v>
                </c:pt>
                <c:pt idx="965">
                  <c:v>-2.782765731</c:v>
                </c:pt>
                <c:pt idx="966">
                  <c:v>-2.782290315</c:v>
                </c:pt>
                <c:pt idx="967">
                  <c:v>-2.7818024509999999</c:v>
                </c:pt>
                <c:pt idx="968">
                  <c:v>-2.7812956120000001</c:v>
                </c:pt>
                <c:pt idx="969">
                  <c:v>-2.7807630480000007</c:v>
                </c:pt>
                <c:pt idx="970">
                  <c:v>-2.7801977000000009</c:v>
                </c:pt>
                <c:pt idx="971">
                  <c:v>-2.7795921139999997</c:v>
                </c:pt>
                <c:pt idx="972">
                  <c:v>-2.7789383450000003</c:v>
                </c:pt>
                <c:pt idx="973">
                  <c:v>-2.7782278690000002</c:v>
                </c:pt>
                <c:pt idx="974">
                  <c:v>-2.777451482</c:v>
                </c:pt>
                <c:pt idx="975">
                  <c:v>-2.7765991959999998</c:v>
                </c:pt>
                <c:pt idx="976">
                  <c:v>-2.7756601309999995</c:v>
                </c:pt>
                <c:pt idx="977">
                  <c:v>-2.7746224049999997</c:v>
                </c:pt>
                <c:pt idx="978">
                  <c:v>-2.7734730130000003</c:v>
                </c:pt>
                <c:pt idx="979">
                  <c:v>-2.7721977090000007</c:v>
                </c:pt>
                <c:pt idx="980">
                  <c:v>-2.7707808750000003</c:v>
                </c:pt>
                <c:pt idx="981">
                  <c:v>-2.7692054009999998</c:v>
                </c:pt>
                <c:pt idx="982">
                  <c:v>-2.7674525570000004</c:v>
                </c:pt>
                <c:pt idx="983">
                  <c:v>-2.7655018680000008</c:v>
                </c:pt>
                <c:pt idx="984">
                  <c:v>-2.763331007000001</c:v>
                </c:pt>
                <c:pt idx="985">
                  <c:v>-2.7609156930000003</c:v>
                </c:pt>
                <c:pt idx="986">
                  <c:v>-2.7582296120000001</c:v>
                </c:pt>
                <c:pt idx="987">
                  <c:v>-3.0950957319999999</c:v>
                </c:pt>
                <c:pt idx="988">
                  <c:v>-3.0919297570000004</c:v>
                </c:pt>
                <c:pt idx="989">
                  <c:v>-3.0888724369999996</c:v>
                </c:pt>
                <c:pt idx="990">
                  <c:v>-3.0859161980000001</c:v>
                </c:pt>
                <c:pt idx="991">
                  <c:v>-3.0830537600000003</c:v>
                </c:pt>
                <c:pt idx="992">
                  <c:v>-3.0802781169999998</c:v>
                </c:pt>
                <c:pt idx="993">
                  <c:v>-3.0775825170000002</c:v>
                </c:pt>
                <c:pt idx="994">
                  <c:v>-3.0749604379999997</c:v>
                </c:pt>
                <c:pt idx="995">
                  <c:v>-3.0724055739999994</c:v>
                </c:pt>
                <c:pt idx="996">
                  <c:v>-3.069911813</c:v>
                </c:pt>
                <c:pt idx="997">
                  <c:v>-3.0674732250000001</c:v>
                </c:pt>
                <c:pt idx="998">
                  <c:v>-3.0650840399999999</c:v>
                </c:pt>
                <c:pt idx="999">
                  <c:v>-3.0627386369999998</c:v>
                </c:pt>
                <c:pt idx="1000">
                  <c:v>-3.0604315260000003</c:v>
                </c:pt>
                <c:pt idx="1001">
                  <c:v>-3.058157338</c:v>
                </c:pt>
                <c:pt idx="1002">
                  <c:v>-3.0559108049999999</c:v>
                </c:pt>
                <c:pt idx="1003">
                  <c:v>-3.0536867550000002</c:v>
                </c:pt>
                <c:pt idx="1004">
                  <c:v>-3.0514800919999998</c:v>
                </c:pt>
                <c:pt idx="1005">
                  <c:v>-3.049285786</c:v>
                </c:pt>
                <c:pt idx="1006">
                  <c:v>-3.047098863</c:v>
                </c:pt>
                <c:pt idx="1007">
                  <c:v>-3.0460066279999998</c:v>
                </c:pt>
              </c:numCache>
            </c:numRef>
          </c:yVal>
        </c:ser>
        <c:dLbls/>
        <c:axId val="72845952"/>
        <c:axId val="73429760"/>
      </c:scatterChart>
      <c:valAx>
        <c:axId val="72845952"/>
        <c:scaling>
          <c:orientation val="minMax"/>
          <c:max val="150"/>
          <c:min val="0"/>
        </c:scaling>
        <c:axPos val="b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>
                    <a:latin typeface="Arial" pitchFamily="34" charset="0"/>
                    <a:cs typeface="Arial" pitchFamily="34" charset="0"/>
                  </a:rPr>
                  <a:t>Distance (nm)</a:t>
                </a:r>
              </a:p>
            </c:rich>
          </c:tx>
          <c:layout>
            <c:manualLayout>
              <c:xMode val="edge"/>
              <c:yMode val="edge"/>
              <c:x val="0.46471068039571983"/>
              <c:y val="0.87136752136752138"/>
            </c:manualLayout>
          </c:layout>
        </c:title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3429760"/>
        <c:crossesAt val="-3.5"/>
        <c:crossBetween val="midCat"/>
      </c:valAx>
      <c:valAx>
        <c:axId val="7342976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>
                    <a:latin typeface="Arial" pitchFamily="34" charset="0"/>
                    <a:cs typeface="Arial" pitchFamily="34" charset="0"/>
                  </a:rPr>
                  <a:t>Energy (eV)</a:t>
                </a:r>
              </a:p>
            </c:rich>
          </c:tx>
          <c:layout>
            <c:manualLayout>
              <c:xMode val="edge"/>
              <c:yMode val="edge"/>
              <c:x val="2.3998182919442754E-2"/>
              <c:y val="0.25392590349283267"/>
            </c:manualLayout>
          </c:layout>
        </c:title>
        <c:numFmt formatCode="General" sourceLinked="1"/>
        <c:tickLblPos val="nextTo"/>
        <c:spPr>
          <a:ln w="9525">
            <a:solidFill>
              <a:schemeClr val="tx1"/>
            </a:solidFill>
          </a:ln>
        </c:spPr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2845952"/>
        <c:crosses val="autoZero"/>
        <c:crossBetween val="midCat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11" Type="http://schemas.openxmlformats.org/officeDocument/2006/relationships/image" Target="../media/image64.wmf"/><Relationship Id="rId5" Type="http://schemas.openxmlformats.org/officeDocument/2006/relationships/image" Target="../media/image58.wmf"/><Relationship Id="rId10" Type="http://schemas.openxmlformats.org/officeDocument/2006/relationships/image" Target="../media/image63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19073-FD84-490F-AFEE-06D05A15F0BC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DF58B-577A-483B-8930-672F8DB34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1924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F58B-577A-483B-8930-672F8DB342A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F58B-577A-483B-8930-672F8DB342A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189C9-0374-4E85-9804-2E7F326A1F1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189C9-0374-4E85-9804-2E7F326A1F1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189C9-0374-4E85-9804-2E7F326A1F1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F58B-577A-483B-8930-672F8DB342A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F58B-577A-483B-8930-672F8DB342A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F58B-577A-483B-8930-672F8DB342A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F58B-577A-483B-8930-672F8DB342A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189C9-0374-4E85-9804-2E7F326A1F1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189C9-0374-4E85-9804-2E7F326A1F1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F58B-577A-483B-8930-672F8DB342A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189C9-0374-4E85-9804-2E7F326A1F1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F58B-577A-483B-8930-672F8DB342A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F58B-577A-483B-8930-672F8DB342A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455613"/>
            <a:ext cx="5180012" cy="3886200"/>
          </a:xfrm>
          <a:ln/>
        </p:spPr>
      </p:sp>
      <p:sp>
        <p:nvSpPr>
          <p:cNvPr id="78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704" y="4342150"/>
            <a:ext cx="5034593" cy="41154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189C9-0374-4E85-9804-2E7F326A1F1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189C9-0374-4E85-9804-2E7F326A1F1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ED88EC-4493-4B0F-94AB-0EDCA3D7566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189C9-0374-4E85-9804-2E7F326A1F1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F58B-577A-483B-8930-672F8DB342A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F58B-577A-483B-8930-672F8DB342A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DF58B-577A-483B-8930-672F8DB342A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oleObject" Target="../embeddings/oleObject24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5.w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6.bin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20.bin"/><Relationship Id="rId14" Type="http://schemas.openxmlformats.org/officeDocument/2006/relationships/oleObject" Target="../embeddings/oleObject2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wmf"/><Relationship Id="rId4" Type="http://schemas.openxmlformats.org/officeDocument/2006/relationships/image" Target="../media/image4.wmf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tiff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9050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399" y="5334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InGaAs/InP DHBTs with Emitter and Base Defined through Electron-beam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Lithography for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Reduced </a:t>
            </a:r>
            <a:r>
              <a:rPr lang="en-US" sz="24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i="1" baseline="-25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cb</a:t>
            </a:r>
            <a:r>
              <a:rPr lang="en-US" sz="2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Increased RF Cut-off Frequency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134612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Evan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Lobisser</a:t>
            </a:r>
            <a:r>
              <a:rPr lang="en-US" sz="1600" b="1" baseline="30000" dirty="0" smtClean="0">
                <a:latin typeface="Arial" pitchFamily="34" charset="0"/>
                <a:cs typeface="Arial" pitchFamily="34" charset="0"/>
              </a:rPr>
              <a:t>1,*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Johann C.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Rode,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Vibhor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Jain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Han-Wei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Chiang,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Ashish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Baraskar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William J.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Mitchell,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Brian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J.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Thibeault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Mark J. W.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Rodwell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Dept. of ECE, University of California, Santa Barbara, CA 93106, USA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(Now with 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Agilent Technologies, Inc., CA, 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IBM Corporation, VT, 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GlobalFoundries, NY)</a:t>
            </a: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Miguel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Urteaga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Teledyne Scientific &amp; Imaging, Thousand Oaks, CA 91360 </a:t>
            </a: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Dmitri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Loubychev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Andrew Snyder, Ying Wu, Joel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Fastenau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Amy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W. K.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Liu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IQE Inc., Bethlehem, PA 18015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*evan.lobisser@agilent.com, +1 (707) 577-5629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3" t="33913" r="3151" b="34609"/>
          <a:stretch/>
        </p:blipFill>
        <p:spPr bwMode="auto">
          <a:xfrm>
            <a:off x="304800" y="5826802"/>
            <a:ext cx="3964724" cy="82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aw.id.ucsb.edu/logos/images/ucsbwave_1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2138" y="5770900"/>
            <a:ext cx="1759267" cy="93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0"/>
            <a:ext cx="7199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International Symposium on Compound Semiconductors 2012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9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Measurement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6800" y="6512310"/>
            <a:ext cx="479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54"/>
          <p:cNvSpPr txBox="1">
            <a:spLocks noChangeArrowheads="1"/>
          </p:cNvSpPr>
          <p:nvPr/>
        </p:nvSpPr>
        <p:spPr bwMode="auto">
          <a:xfrm>
            <a:off x="152399" y="762000"/>
            <a:ext cx="86868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RF measurements conducted using Agilent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E8361A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PNA from 1-67 GHz</a:t>
            </a:r>
          </a:p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DC bias and measurements made with Agilent 4155 SPA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Off-wafer LRRM calibration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lumped-element pad stripping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used to </a:t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de-embed device S-Parameters</a:t>
            </a:r>
          </a:p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Isolated pad structures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used to provide clean RF measurements</a:t>
            </a:r>
          </a:p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endParaRPr lang="en-US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endParaRPr lang="en-US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1" y="4495800"/>
            <a:ext cx="2322657" cy="10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1576" y="4533899"/>
            <a:ext cx="2141824" cy="10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750319"/>
            <a:ext cx="3505200" cy="164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99" y="5715000"/>
            <a:ext cx="4114801" cy="46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49144454"/>
              </p:ext>
            </p:extLst>
          </p:nvPr>
        </p:nvGraphicFramePr>
        <p:xfrm>
          <a:off x="6542620" y="2210370"/>
          <a:ext cx="2742630" cy="2742630"/>
        </p:xfrm>
        <a:graphic>
          <a:graphicData uri="http://schemas.openxmlformats.org/presentationml/2006/ole">
            <p:oleObj spid="_x0000_s11276" name="KGPlot" r:id="rId8" imgW="6864096" imgH="6856476" progId="KGraph_Plot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24016405"/>
              </p:ext>
            </p:extLst>
          </p:nvPr>
        </p:nvGraphicFramePr>
        <p:xfrm>
          <a:off x="4267200" y="2181066"/>
          <a:ext cx="2771934" cy="2771934"/>
        </p:xfrm>
        <a:graphic>
          <a:graphicData uri="http://schemas.openxmlformats.org/presentationml/2006/ole">
            <p:oleObj spid="_x0000_s11277" name="KGPlot" r:id="rId9" imgW="6864096" imgH="6856476" progId="KGraph_Plot">
              <p:embed/>
            </p:oleObj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4925683"/>
            <a:ext cx="1828800" cy="19323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4200" y="4925682"/>
            <a:ext cx="1828800" cy="193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393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4"/>
          <p:cNvSpPr txBox="1">
            <a:spLocks noChangeArrowheads="1"/>
          </p:cNvSpPr>
          <p:nvPr/>
        </p:nvSpPr>
        <p:spPr bwMode="auto">
          <a:xfrm>
            <a:off x="1219200" y="4754940"/>
            <a:ext cx="685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l-GR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β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</a:t>
            </a:r>
            <a:r>
              <a:rPr lang="en-US" sz="2000" b="1" i="1" dirty="0">
                <a:latin typeface="Arial" pitchFamily="34" charset="0"/>
                <a:cs typeface="Arial" pitchFamily="34" charset="0"/>
                <a:sym typeface="Symbol" pitchFamily="18" charset="2"/>
              </a:rPr>
              <a:t>14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for 150 nm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junction</a:t>
            </a:r>
          </a:p>
          <a:p>
            <a:pPr algn="ctr"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VB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ceo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=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2.44 V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@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J</a:t>
            </a:r>
            <a:r>
              <a:rPr lang="en-US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e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15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kA/cm</a:t>
            </a:r>
            <a:r>
              <a:rPr lang="en-US" sz="2000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</a:p>
          <a:p>
            <a:pPr algn="ctr"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R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ex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≈ </a:t>
            </a:r>
            <a:r>
              <a:rPr lang="en-US" sz="2000" b="1" i="1" dirty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l-GR" sz="2000" b="1" i="1" dirty="0">
                <a:latin typeface="Arial" pitchFamily="34" charset="0"/>
                <a:cs typeface="Arial" pitchFamily="34" charset="0"/>
                <a:sym typeface="Symbol" pitchFamily="18" charset="2"/>
              </a:rPr>
              <a:t>Ω·µ</a:t>
            </a:r>
            <a:r>
              <a:rPr lang="en-US" sz="2000" b="1" i="1" dirty="0">
                <a:latin typeface="Arial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000" b="1" i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(RF extraction)</a:t>
            </a:r>
          </a:p>
          <a:p>
            <a:pPr algn="ctr"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Collector </a:t>
            </a:r>
            <a:r>
              <a:rPr lang="el-GR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ρ</a:t>
            </a:r>
            <a:r>
              <a:rPr lang="en-US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sheet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14 </a:t>
            </a:r>
            <a:r>
              <a:rPr lang="el-GR" sz="2000" b="1" i="1" dirty="0">
                <a:latin typeface="Arial" pitchFamily="34" charset="0"/>
                <a:cs typeface="Arial" pitchFamily="34" charset="0"/>
                <a:sym typeface="Symbol" pitchFamily="18" charset="2"/>
              </a:rPr>
              <a:t>Ω</a:t>
            </a:r>
            <a:r>
              <a:rPr lang="en-US" sz="2000" b="1" i="1" dirty="0">
                <a:latin typeface="Arial" pitchFamily="34" charset="0"/>
                <a:cs typeface="Arial" pitchFamily="34" charset="0"/>
                <a:sym typeface="Symbol" pitchFamily="18" charset="2"/>
              </a:rPr>
              <a:t>/</a:t>
            </a:r>
            <a:r>
              <a:rPr lang="el-GR" sz="2000" b="1" i="1" dirty="0">
                <a:latin typeface="Arial" pitchFamily="34" charset="0"/>
                <a:cs typeface="Arial" pitchFamily="34" charset="0"/>
                <a:sym typeface="Symbol" pitchFamily="18" charset="2"/>
              </a:rPr>
              <a:t>□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l-GR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ρ</a:t>
            </a:r>
            <a:r>
              <a:rPr lang="en-US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12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l-GR" sz="2000" b="1" i="1" dirty="0">
                <a:latin typeface="Arial" pitchFamily="34" charset="0"/>
                <a:cs typeface="Arial" pitchFamily="34" charset="0"/>
                <a:sym typeface="Symbol" pitchFamily="18" charset="2"/>
              </a:rPr>
              <a:t>Ω·µ</a:t>
            </a:r>
            <a:r>
              <a:rPr lang="en-US" sz="2000" b="1" i="1" dirty="0">
                <a:latin typeface="Arial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000" b="1" i="1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22620698"/>
              </p:ext>
            </p:extLst>
          </p:nvPr>
        </p:nvGraphicFramePr>
        <p:xfrm>
          <a:off x="304800" y="0"/>
          <a:ext cx="4419600" cy="4419600"/>
        </p:xfrm>
        <a:graphic>
          <a:graphicData uri="http://schemas.openxmlformats.org/presentationml/2006/ole">
            <p:oleObj spid="_x0000_s4122" name="KGPlot" r:id="rId4" imgW="6858000" imgH="6858000" progId="KGraph_Plot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03746222"/>
              </p:ext>
            </p:extLst>
          </p:nvPr>
        </p:nvGraphicFramePr>
        <p:xfrm>
          <a:off x="4343400" y="76200"/>
          <a:ext cx="4495800" cy="4495800"/>
        </p:xfrm>
        <a:graphic>
          <a:graphicData uri="http://schemas.openxmlformats.org/presentationml/2006/ole">
            <p:oleObj spid="_x0000_s4123" name="KGPlot" r:id="rId5" imgW="6858000" imgH="6858000" progId="KGraph_Plot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DC Data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6800" y="6512310"/>
            <a:ext cx="479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5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54"/>
          <p:cNvSpPr txBox="1">
            <a:spLocks noChangeArrowheads="1"/>
          </p:cNvSpPr>
          <p:nvPr/>
        </p:nvSpPr>
        <p:spPr bwMode="auto">
          <a:xfrm>
            <a:off x="533400" y="5464314"/>
            <a:ext cx="830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Peak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RF performance at &gt;40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mW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/</a:t>
            </a:r>
            <a:r>
              <a:rPr lang="el-GR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μ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000" b="1" i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endParaRPr lang="en-US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Kirk limit not reached</a:t>
            </a:r>
            <a:endParaRPr lang="en-US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06275495"/>
              </p:ext>
            </p:extLst>
          </p:nvPr>
        </p:nvGraphicFramePr>
        <p:xfrm>
          <a:off x="-457200" y="0"/>
          <a:ext cx="5338226" cy="5338226"/>
        </p:xfrm>
        <a:graphic>
          <a:graphicData uri="http://schemas.openxmlformats.org/presentationml/2006/ole">
            <p:oleObj spid="_x0000_s5142" name="KGPlot" r:id="rId4" imgW="6858000" imgH="6858000" progId="KGraph_Plot">
              <p:embed/>
            </p:oleObj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24679940"/>
              </p:ext>
            </p:extLst>
          </p:nvPr>
        </p:nvGraphicFramePr>
        <p:xfrm>
          <a:off x="3733800" y="-152400"/>
          <a:ext cx="5562600" cy="5562600"/>
        </p:xfrm>
        <a:graphic>
          <a:graphicData uri="http://schemas.openxmlformats.org/presentationml/2006/ole">
            <p:oleObj spid="_x0000_s5143" name="KGPlot" r:id="rId5" imgW="6858000" imgH="6858000" progId="KGraph_Plot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RF Data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6800" y="6512310"/>
            <a:ext cx="479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34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914401"/>
            <a:ext cx="5758436" cy="4114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2059800"/>
            <a:ext cx="3298453" cy="3274200"/>
          </a:xfrm>
          <a:prstGeom prst="rect">
            <a:avLst/>
          </a:prstGeom>
        </p:spPr>
      </p:pic>
      <p:sp>
        <p:nvSpPr>
          <p:cNvPr id="8" name="Text Box 154"/>
          <p:cNvSpPr txBox="1">
            <a:spLocks noChangeArrowheads="1"/>
          </p:cNvSpPr>
          <p:nvPr/>
        </p:nvSpPr>
        <p:spPr bwMode="auto">
          <a:xfrm>
            <a:off x="457200" y="5616714"/>
            <a:ext cx="868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Lowest </a:t>
            </a:r>
            <a:r>
              <a:rPr lang="el-GR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ρ</a:t>
            </a:r>
            <a:r>
              <a:rPr lang="en-US" sz="2000" b="1" i="1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ex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to date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due to Mo contact, highly doped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epi</a:t>
            </a:r>
            <a:endParaRPr lang="en-US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b="1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2000" b="1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cb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lower than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100 nm collector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epi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designs due to E-beam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litho</a:t>
            </a:r>
            <a:endParaRPr lang="en-US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762000"/>
            <a:ext cx="1641796" cy="369332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l-GR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ρ</a:t>
            </a:r>
            <a:r>
              <a:rPr lang="en-US" b="1" i="1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ex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2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Ω·μ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endParaRPr lang="en-US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6323824" y="1230868"/>
            <a:ext cx="1396536" cy="369332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b="1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cb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3.0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fF</a:t>
            </a:r>
            <a:endParaRPr lang="en-US" b="1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311528" y="1688068"/>
            <a:ext cx="3603872" cy="369332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en-US" b="1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jc</a:t>
            </a:r>
            <a:r>
              <a:rPr lang="en-US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1.86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μ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~ 450 nm x 4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μ</a:t>
            </a:r>
            <a:r>
              <a:rPr lang="en-US" b="1" dirty="0">
                <a:latin typeface="Arial" pitchFamily="34" charset="0"/>
                <a:cs typeface="Arial" pitchFamily="34" charset="0"/>
                <a:sym typeface="Symbol" pitchFamily="18" charset="2"/>
              </a:rPr>
              <a:t>m </a:t>
            </a:r>
            <a:endParaRPr lang="en-US" b="1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9624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= 12.4 mA</a:t>
            </a:r>
          </a:p>
          <a:p>
            <a:r>
              <a:rPr lang="en-US" i="1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i="1" baseline="-25000" dirty="0" err="1" smtClean="0">
                <a:latin typeface="Arial" pitchFamily="34" charset="0"/>
                <a:cs typeface="Arial" pitchFamily="34" charset="0"/>
              </a:rPr>
              <a:t>ce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= 1.5 V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3429000"/>
            <a:ext cx="190500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 smtClean="0">
                <a:latin typeface="Arial" pitchFamily="34" charset="0"/>
                <a:cs typeface="Arial" pitchFamily="34" charset="0"/>
              </a:rPr>
              <a:t>(0.2 S)</a:t>
            </a:r>
            <a:r>
              <a:rPr lang="en-US" sz="1350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1350" baseline="-250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en-US" sz="1350" dirty="0" err="1" smtClean="0">
                <a:latin typeface="Arial" pitchFamily="34" charset="0"/>
                <a:cs typeface="Arial" pitchFamily="34" charset="0"/>
              </a:rPr>
              <a:t>exp</a:t>
            </a:r>
            <a:r>
              <a:rPr lang="en-US" sz="13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50" baseline="30000" dirty="0" smtClean="0">
                <a:latin typeface="Arial" pitchFamily="34" charset="0"/>
                <a:cs typeface="Arial" pitchFamily="34" charset="0"/>
              </a:rPr>
              <a:t>-j</a:t>
            </a:r>
            <a:r>
              <a:rPr lang="el-GR" sz="1350" baseline="30000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en-US" sz="1350" baseline="30000" dirty="0" smtClean="0">
                <a:latin typeface="Arial" pitchFamily="34" charset="0"/>
                <a:cs typeface="Arial" pitchFamily="34" charset="0"/>
              </a:rPr>
              <a:t>(0.23 </a:t>
            </a:r>
            <a:r>
              <a:rPr lang="en-US" sz="1350" baseline="30000" dirty="0" err="1" smtClean="0">
                <a:latin typeface="Arial" pitchFamily="34" charset="0"/>
                <a:cs typeface="Arial" pitchFamily="34" charset="0"/>
              </a:rPr>
              <a:t>ps</a:t>
            </a:r>
            <a:r>
              <a:rPr lang="en-US" sz="1350" baseline="300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35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86800" y="6512310"/>
            <a:ext cx="479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Equivalent Circuit Model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78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37210467"/>
              </p:ext>
            </p:extLst>
          </p:nvPr>
        </p:nvGraphicFramePr>
        <p:xfrm>
          <a:off x="792162" y="847344"/>
          <a:ext cx="7132638" cy="1168400"/>
        </p:xfrm>
        <a:graphic>
          <a:graphicData uri="http://schemas.openxmlformats.org/presentationml/2006/ole">
            <p:oleObj spid="_x0000_s6155" name="Equation" r:id="rId4" imgW="2946400" imgH="48260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14144" y="2197608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230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1626" y="2190690"/>
            <a:ext cx="783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15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8626" y="2190690"/>
            <a:ext cx="783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ight Brace 11"/>
          <p:cNvSpPr/>
          <p:nvPr/>
        </p:nvSpPr>
        <p:spPr>
          <a:xfrm rot="5400000">
            <a:off x="2230818" y="1685544"/>
            <a:ext cx="228600" cy="7620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3649662" y="1388364"/>
            <a:ext cx="228600" cy="13716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 rot="5400000">
            <a:off x="6277449" y="589377"/>
            <a:ext cx="230826" cy="29718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4800" y="264789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</a:rPr>
              <a:t>ec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dominated by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transit delays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high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ideality factor reduces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l-GR" sz="2000" b="1" i="1" baseline="-25000" dirty="0" smtClean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~ 10%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75727">
            <a:off x="449941" y="3664859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76300" y="4552890"/>
            <a:ext cx="34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0190" y="4912604"/>
            <a:ext cx="34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33400" y="5971032"/>
            <a:ext cx="9906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981200" y="6001512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981200" y="5635752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8600" y="615309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2.5 nm of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diffuses ~ 8 nm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71800" y="32766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Expected base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= 4 </a:t>
            </a:r>
            <a:r>
              <a:rPr lang="el-GR" sz="2000" dirty="0" smtClean="0">
                <a:latin typeface="Arial" pitchFamily="34" charset="0"/>
                <a:cs typeface="Arial" pitchFamily="34" charset="0"/>
              </a:rPr>
              <a:t>Ω·μ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</a:rPr>
              <a:t>sh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= 800 </a:t>
            </a:r>
            <a:r>
              <a:rPr lang="el-GR" sz="2000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/□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yields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i="1" baseline="-25000" dirty="0" err="1" smtClean="0"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&gt; 1.0 THz for same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l-GR" sz="2000" b="1" i="1" baseline="-25000" dirty="0">
                <a:latin typeface="Times New Roman" pitchFamily="18" charset="0"/>
                <a:cs typeface="Times New Roman" pitchFamily="18" charset="0"/>
              </a:rPr>
              <a:t>τ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53294" y="4845784"/>
            <a:ext cx="5466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Epitaxial design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process damage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explain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high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</a:rPr>
              <a:t>bb</a:t>
            </a:r>
            <a:endParaRPr lang="en-US" sz="2000" i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</a:rPr>
              <a:t>sh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increased by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base contacts reacting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with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5 nm (20 %) of base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Performance Analysis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86800" y="6512310"/>
            <a:ext cx="479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81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Conclusion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86800" y="6512310"/>
            <a:ext cx="479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454" r="7212" b="19192"/>
          <a:stretch/>
        </p:blipFill>
        <p:spPr bwMode="auto">
          <a:xfrm>
            <a:off x="2426083" y="3208867"/>
            <a:ext cx="4139431" cy="20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154"/>
          <p:cNvSpPr txBox="1">
            <a:spLocks noChangeArrowheads="1"/>
          </p:cNvSpPr>
          <p:nvPr/>
        </p:nvSpPr>
        <p:spPr bwMode="auto">
          <a:xfrm>
            <a:off x="152399" y="762000"/>
            <a:ext cx="86868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E-beam lithography used to define narrow emitter,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narrowest base mesa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reported to date</a:t>
            </a:r>
          </a:p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Narrow mesa, low emitter </a:t>
            </a:r>
            <a:r>
              <a:rPr lang="el-GR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ρ</a:t>
            </a:r>
            <a:r>
              <a:rPr lang="en-US" sz="2000" i="1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enable 33% increase in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en-US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max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from previous UCSB results with 70 nm collector thickness</a:t>
            </a:r>
          </a:p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Epitaxial thinning increased </a:t>
            </a:r>
            <a:r>
              <a:rPr lang="en-US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el-GR" sz="2000" i="1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τ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by 10% from 100 nm UCSB designs</a:t>
            </a:r>
          </a:p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1 THz bandwidth possible with improved base contact process</a:t>
            </a:r>
          </a:p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endParaRPr lang="en-US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690563" algn="l"/>
              </a:tabLst>
            </a:pPr>
            <a:endParaRPr lang="en-US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5446693"/>
            <a:ext cx="8469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This work was supported by the DARPA CMO Contract No. HR0011-09-C-0060.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Portions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of this work were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done in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the UCSB nanofabrication facility, part of the NSF-funded NNIN network, and the MRL, supported by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the MRSEC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Program of the NSF under award No. MR05-20415.</a:t>
            </a:r>
          </a:p>
        </p:txBody>
      </p:sp>
    </p:spTree>
    <p:extLst>
      <p:ext uri="{BB962C8B-B14F-4D97-AF65-F5344CB8AC3E}">
        <p14:creationId xmlns:p14="http://schemas.microsoft.com/office/powerpoint/2010/main" xmlns="" val="16650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38400" y="235178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Questions?</a:t>
            </a: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5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38400" y="235178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Extra Slides</a:t>
            </a: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96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04888" y="-228600"/>
            <a:ext cx="8229600" cy="1143000"/>
          </a:xfrm>
        </p:spPr>
        <p:txBody>
          <a:bodyPr/>
          <a:lstStyle/>
          <a:p>
            <a:r>
              <a:rPr lang="en-US" dirty="0" smtClean="0"/>
              <a:t>Bipolar Scaling Laws</a:t>
            </a:r>
            <a:endParaRPr lang="en-US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943600" y="33528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endParaRPr lang="en-US"/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p:oleObj spid="_x0000_s2116" name="Equation" r:id="rId4" imgW="203112" imgH="228501" progId="Equation.3">
              <p:embed/>
            </p:oleObj>
          </a:graphicData>
        </a:graphic>
      </p:graphicFrame>
      <p:graphicFrame>
        <p:nvGraphicFramePr>
          <p:cNvPr id="14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p:oleObj spid="_x0000_s2117" name="Equation" r:id="rId5" imgW="241300" imgH="228600" progId="Equation.3">
              <p:embed/>
            </p:oleObj>
          </a:graphicData>
        </a:graphic>
      </p:graphicFrame>
      <p:graphicFrame>
        <p:nvGraphicFramePr>
          <p:cNvPr id="15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p:oleObj spid="_x0000_s2118" name="Equation" r:id="rId6" imgW="165028" imgH="228501" progId="Equation.3">
              <p:embed/>
            </p:oleObj>
          </a:graphicData>
        </a:graphic>
      </p:graphicFrame>
      <p:graphicFrame>
        <p:nvGraphicFramePr>
          <p:cNvPr id="16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p:oleObj spid="_x0000_s2119" name="Equation" r:id="rId7" imgW="165028" imgH="228501" progId="Equation.3">
              <p:embed/>
            </p:oleObj>
          </a:graphicData>
        </a:graphic>
      </p:graphicFrame>
      <p:graphicFrame>
        <p:nvGraphicFramePr>
          <p:cNvPr id="17" name="Object 10"/>
          <p:cNvGraphicFramePr>
            <a:graphicFrameLocks noChangeAspect="1"/>
          </p:cNvGraphicFramePr>
          <p:nvPr/>
        </p:nvGraphicFramePr>
        <p:xfrm>
          <a:off x="6734175" y="2473325"/>
          <a:ext cx="1728788" cy="344488"/>
        </p:xfrm>
        <a:graphic>
          <a:graphicData uri="http://schemas.openxmlformats.org/presentationml/2006/ole">
            <p:oleObj spid="_x0000_s2120" name="Equation" r:id="rId8" imgW="1143000" imgH="228600" progId="Equation.3">
              <p:embed/>
            </p:oleObj>
          </a:graphicData>
        </a:graphic>
      </p:graphicFrame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9" cstate="print"/>
          <a:srcRect l="19397" r="18883" b="44878"/>
          <a:stretch>
            <a:fillRect/>
          </a:stretch>
        </p:blipFill>
        <p:spPr bwMode="auto">
          <a:xfrm>
            <a:off x="6248400" y="42545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6248400" y="1635457"/>
            <a:ext cx="2667000" cy="7267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8386748" y="1772586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62" name="Object 14"/>
          <p:cNvGraphicFramePr>
            <a:graphicFrameLocks noChangeAspect="1"/>
          </p:cNvGraphicFramePr>
          <p:nvPr/>
        </p:nvGraphicFramePr>
        <p:xfrm>
          <a:off x="425450" y="854075"/>
          <a:ext cx="5594350" cy="5864225"/>
        </p:xfrm>
        <a:graphic>
          <a:graphicData uri="http://schemas.openxmlformats.org/presentationml/2006/ole">
            <p:oleObj spid="_x0000_s2121" name="Equation" r:id="rId10" imgW="2120900" imgH="2222500" progId="Equation.3">
              <p:embed/>
            </p:oleObj>
          </a:graphicData>
        </a:graphic>
      </p:graphicFrame>
      <p:cxnSp>
        <p:nvCxnSpPr>
          <p:cNvPr id="31" name="Straight Connector 30"/>
          <p:cNvCxnSpPr/>
          <p:nvPr/>
        </p:nvCxnSpPr>
        <p:spPr>
          <a:xfrm rot="5400000">
            <a:off x="6988100" y="1532920"/>
            <a:ext cx="5917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925280" y="1755534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302986" y="175260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458680" y="1600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gap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6878004" y="1537248"/>
            <a:ext cx="5917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307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176" y="5867400"/>
            <a:ext cx="2438400" cy="228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5176" y="5715000"/>
            <a:ext cx="2438400" cy="152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5176" y="6096000"/>
            <a:ext cx="2438400" cy="2286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5176" y="3276600"/>
            <a:ext cx="2438400" cy="838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5176" y="2819400"/>
            <a:ext cx="2438400" cy="45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03376" y="2590800"/>
            <a:ext cx="762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9744" y="35052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sz="16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0.1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16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0.9</a:t>
            </a:r>
            <a:endParaRPr lang="en-US" sz="16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9576" y="286512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SiO</a:t>
            </a:r>
            <a:r>
              <a:rPr lang="en-US" sz="1600" b="1" baseline="-25000" dirty="0" err="1" smtClean="0">
                <a:latin typeface="Arial" pitchFamily="34" charset="0"/>
                <a:cs typeface="Arial" pitchFamily="34" charset="0"/>
              </a:rPr>
              <a:t>x</a:t>
            </a:r>
            <a:endParaRPr lang="en-US" sz="160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4064" y="2542032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</a:t>
            </a:r>
            <a:endParaRPr lang="en-US" sz="16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520" y="5718048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InGaAs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InP</a:t>
            </a:r>
            <a:endParaRPr lang="en-US" sz="160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417576" y="1600200"/>
            <a:ext cx="228600" cy="114300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2322576" y="1600200"/>
            <a:ext cx="228600" cy="1152144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14400" y="1905000"/>
            <a:ext cx="1176528" cy="685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10056" y="196030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EBL</a:t>
            </a:r>
            <a:br>
              <a:rPr lang="en-US" sz="1600" b="1" dirty="0" smtClean="0"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PR</a:t>
            </a:r>
            <a:endParaRPr lang="en-US" sz="160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376" y="990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/O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ICP etch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1352" y="6031992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InGaAs</a:t>
            </a:r>
            <a:endParaRPr lang="en-US" sz="160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8224" y="4114800"/>
            <a:ext cx="2438400" cy="1600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46632" y="45720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</a:t>
            </a:r>
            <a:endParaRPr lang="en-US" sz="16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277368" y="5638800"/>
            <a:ext cx="2438400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3316224" y="877669"/>
            <a:ext cx="2703576" cy="5492877"/>
            <a:chOff x="3316224" y="877669"/>
            <a:chExt cx="2703576" cy="5492877"/>
          </a:xfrm>
        </p:grpSpPr>
        <p:sp>
          <p:nvSpPr>
            <p:cNvPr id="60" name="Trapezoid 59"/>
            <p:cNvSpPr/>
            <p:nvPr/>
          </p:nvSpPr>
          <p:spPr>
            <a:xfrm>
              <a:off x="4038600" y="3276600"/>
              <a:ext cx="990600" cy="838200"/>
            </a:xfrm>
            <a:prstGeom prst="trapezoid">
              <a:avLst>
                <a:gd name="adj" fmla="val 14091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16224" y="5867400"/>
              <a:ext cx="2438400" cy="228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16224" y="5715000"/>
              <a:ext cx="2438400" cy="152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16224" y="6096000"/>
              <a:ext cx="2438400" cy="2286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54424" y="2590800"/>
              <a:ext cx="762000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87368" y="3505200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Ti</a:t>
              </a:r>
              <a:r>
                <a:rPr lang="en-US" sz="1600" b="1" baseline="-25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0.1</a:t>
              </a:r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</a:t>
              </a:r>
              <a:r>
                <a:rPr lang="en-US" sz="1600" b="1" baseline="-25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0.9</a:t>
              </a:r>
              <a:endParaRPr lang="en-US" sz="16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25112" y="2542032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Cr</a:t>
              </a:r>
              <a:endParaRPr lang="en-US" sz="16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82568" y="5718048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n </a:t>
              </a:r>
              <a:r>
                <a:rPr lang="en-US" sz="1600" b="1" dirty="0" err="1" smtClean="0">
                  <a:latin typeface="Arial" pitchFamily="34" charset="0"/>
                  <a:cs typeface="Arial" pitchFamily="34" charset="0"/>
                </a:rPr>
                <a:t>InGaAs</a:t>
              </a:r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1600" b="1" dirty="0" err="1" smtClean="0">
                  <a:latin typeface="Arial" pitchFamily="34" charset="0"/>
                  <a:cs typeface="Arial" pitchFamily="34" charset="0"/>
                </a:rPr>
                <a:t>InP</a:t>
              </a:r>
              <a:endParaRPr lang="en-US" sz="1600" b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5370576" y="1981200"/>
              <a:ext cx="228600" cy="1752600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62400" y="6031992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p </a:t>
              </a:r>
              <a:r>
                <a:rPr lang="en-US" sz="1600" b="1" dirty="0" err="1" smtClean="0">
                  <a:latin typeface="Arial" pitchFamily="34" charset="0"/>
                  <a:cs typeface="Arial" pitchFamily="34" charset="0"/>
                </a:rPr>
                <a:t>InGaAs</a:t>
              </a:r>
              <a:endParaRPr lang="en-US" sz="1600" b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319272" y="4114800"/>
              <a:ext cx="2432304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97680" y="457200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</a:t>
              </a:r>
              <a:endParaRPr lang="en-US" sz="16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153047" y="2819400"/>
              <a:ext cx="762000" cy="4572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30624" y="2865120"/>
              <a:ext cx="798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latin typeface="Arial" pitchFamily="34" charset="0"/>
                  <a:cs typeface="Arial" pitchFamily="34" charset="0"/>
                </a:rPr>
                <a:t>SiO</a:t>
              </a:r>
              <a:r>
                <a:rPr lang="en-US" sz="1600" b="1" baseline="-25000" dirty="0" err="1" smtClean="0">
                  <a:latin typeface="Arial" pitchFamily="34" charset="0"/>
                  <a:cs typeface="Arial" pitchFamily="34" charset="0"/>
                </a:rPr>
                <a:t>x</a:t>
              </a:r>
              <a:endParaRPr lang="en-US" sz="1600" b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Down Arrow 60"/>
            <p:cNvSpPr/>
            <p:nvPr/>
          </p:nvSpPr>
          <p:spPr>
            <a:xfrm>
              <a:off x="3505200" y="1981200"/>
              <a:ext cx="228600" cy="1752600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29000" y="877669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High power</a:t>
              </a:r>
            </a:p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SF</a:t>
              </a:r>
              <a:r>
                <a:rPr lang="en-US" baseline="-25000" dirty="0" smtClean="0">
                  <a:latin typeface="Arial" pitchFamily="34" charset="0"/>
                  <a:cs typeface="Arial" pitchFamily="34" charset="0"/>
                </a:rPr>
                <a:t>6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/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Ar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ICP etch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3316224" y="5638800"/>
              <a:ext cx="24384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6440424" y="877669"/>
            <a:ext cx="2703576" cy="5492877"/>
            <a:chOff x="6440424" y="877669"/>
            <a:chExt cx="2703576" cy="5492877"/>
          </a:xfrm>
        </p:grpSpPr>
        <p:sp>
          <p:nvSpPr>
            <p:cNvPr id="66" name="Rectangle 65"/>
            <p:cNvSpPr/>
            <p:nvPr/>
          </p:nvSpPr>
          <p:spPr>
            <a:xfrm>
              <a:off x="6440424" y="6096000"/>
              <a:ext cx="2438400" cy="2286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086600" y="6031992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p </a:t>
              </a:r>
              <a:r>
                <a:rPr lang="en-US" sz="1600" b="1" dirty="0" err="1" smtClean="0">
                  <a:latin typeface="Arial" pitchFamily="34" charset="0"/>
                  <a:cs typeface="Arial" pitchFamily="34" charset="0"/>
                </a:rPr>
                <a:t>InGaAs</a:t>
              </a:r>
              <a:endParaRPr lang="en-US" sz="1600" b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rapezoid 62"/>
            <p:cNvSpPr/>
            <p:nvPr/>
          </p:nvSpPr>
          <p:spPr>
            <a:xfrm>
              <a:off x="7162800" y="3276600"/>
              <a:ext cx="990600" cy="838200"/>
            </a:xfrm>
            <a:prstGeom prst="trapezoid">
              <a:avLst>
                <a:gd name="adj" fmla="val 14091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440424" y="5867400"/>
              <a:ext cx="2438400" cy="228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440424" y="5715000"/>
              <a:ext cx="2438400" cy="152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278624" y="2590800"/>
              <a:ext cx="762000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211568" y="3505200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Ti</a:t>
              </a:r>
              <a:r>
                <a:rPr lang="en-US" sz="1600" b="1" baseline="-25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0.1</a:t>
              </a:r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</a:t>
              </a:r>
              <a:r>
                <a:rPr lang="en-US" sz="1600" b="1" baseline="-25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0.9</a:t>
              </a:r>
              <a:endParaRPr lang="en-US" sz="16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449312" y="2542032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Cr</a:t>
              </a:r>
              <a:endParaRPr lang="en-US" sz="16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906768" y="5718048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n </a:t>
              </a:r>
              <a:r>
                <a:rPr lang="en-US" sz="1600" b="1" dirty="0" err="1" smtClean="0">
                  <a:latin typeface="Arial" pitchFamily="34" charset="0"/>
                  <a:cs typeface="Arial" pitchFamily="34" charset="0"/>
                </a:rPr>
                <a:t>InGaAs</a:t>
              </a:r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1600" b="1" dirty="0" err="1" smtClean="0">
                  <a:latin typeface="Arial" pitchFamily="34" charset="0"/>
                  <a:cs typeface="Arial" pitchFamily="34" charset="0"/>
                </a:rPr>
                <a:t>InP</a:t>
              </a:r>
              <a:endParaRPr lang="en-US" sz="1600" b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Down Arrow 70"/>
            <p:cNvSpPr/>
            <p:nvPr/>
          </p:nvSpPr>
          <p:spPr>
            <a:xfrm>
              <a:off x="8458200" y="2362200"/>
              <a:ext cx="228600" cy="2971800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239000" y="4114800"/>
              <a:ext cx="841248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421880" y="457200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</a:t>
              </a:r>
              <a:endParaRPr lang="en-US" sz="16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277247" y="2819400"/>
              <a:ext cx="762000" cy="4572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354824" y="2865120"/>
              <a:ext cx="798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latin typeface="Arial" pitchFamily="34" charset="0"/>
                  <a:cs typeface="Arial" pitchFamily="34" charset="0"/>
                </a:rPr>
                <a:t>SiO</a:t>
              </a:r>
              <a:r>
                <a:rPr lang="en-US" sz="1600" b="1" baseline="-25000" dirty="0" err="1" smtClean="0">
                  <a:latin typeface="Arial" pitchFamily="34" charset="0"/>
                  <a:cs typeface="Arial" pitchFamily="34" charset="0"/>
                </a:rPr>
                <a:t>x</a:t>
              </a:r>
              <a:endParaRPr lang="en-US" sz="1600" b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Down Arrow 77"/>
            <p:cNvSpPr/>
            <p:nvPr/>
          </p:nvSpPr>
          <p:spPr>
            <a:xfrm>
              <a:off x="6620256" y="2362200"/>
              <a:ext cx="228600" cy="2971800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477000" y="877669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Low power</a:t>
              </a:r>
            </a:p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SF</a:t>
              </a:r>
              <a:r>
                <a:rPr lang="en-US" baseline="-25000" dirty="0" smtClean="0">
                  <a:latin typeface="Arial" pitchFamily="34" charset="0"/>
                  <a:cs typeface="Arial" pitchFamily="34" charset="0"/>
                </a:rPr>
                <a:t>6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/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Ar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ICP etch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6477000" y="5638800"/>
              <a:ext cx="24384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2743200" y="5181600"/>
            <a:ext cx="762000" cy="584775"/>
            <a:chOff x="2743200" y="5181600"/>
            <a:chExt cx="573024" cy="584775"/>
          </a:xfrm>
        </p:grpSpPr>
        <p:sp>
          <p:nvSpPr>
            <p:cNvPr id="58" name="TextBox 57"/>
            <p:cNvSpPr txBox="1"/>
            <p:nvPr/>
          </p:nvSpPr>
          <p:spPr>
            <a:xfrm>
              <a:off x="2895600" y="5181600"/>
              <a:ext cx="4206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latin typeface="Arial" pitchFamily="34" charset="0"/>
                  <a:cs typeface="Arial" pitchFamily="34" charset="0"/>
                </a:rPr>
                <a:t>Mo</a:t>
              </a:r>
              <a:endParaRPr lang="en-US" sz="1600" b="1" i="1" baseline="-25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rot="10800000" flipV="1">
              <a:off x="2743200" y="5562600"/>
              <a:ext cx="381000" cy="76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8610600" y="-18288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V. Jain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Fabrication: Emitter contact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861502" y="651231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4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Outline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61502" y="651231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8382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Motivation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HBT Design &amp; Scaling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Fabrication Process &amp; Challenge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Electrical Measurements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Conclusion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08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rapezoid 24"/>
          <p:cNvSpPr/>
          <p:nvPr/>
        </p:nvSpPr>
        <p:spPr>
          <a:xfrm>
            <a:off x="917448" y="3276600"/>
            <a:ext cx="1216152" cy="838200"/>
          </a:xfrm>
          <a:prstGeom prst="trapezoid">
            <a:avLst>
              <a:gd name="adj" fmla="val 1409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81456" y="4114800"/>
            <a:ext cx="1085088" cy="160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6096000"/>
            <a:ext cx="2438400" cy="2286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0976" y="6031992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InGaAs</a:t>
            </a:r>
            <a:endParaRPr lang="en-US" sz="160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rapezoid 6"/>
          <p:cNvSpPr/>
          <p:nvPr/>
        </p:nvSpPr>
        <p:spPr>
          <a:xfrm>
            <a:off x="1027176" y="3276600"/>
            <a:ext cx="990600" cy="838200"/>
          </a:xfrm>
          <a:prstGeom prst="trapezoid">
            <a:avLst>
              <a:gd name="adj" fmla="val 1409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5867400"/>
            <a:ext cx="2438400" cy="228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5715000"/>
            <a:ext cx="2438400" cy="152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75944" y="35052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sz="16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0.1</a:t>
            </a: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1600" b="1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0.9</a:t>
            </a:r>
            <a:endParaRPr lang="en-US" sz="16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3688" y="2542032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</a:t>
            </a:r>
            <a:endParaRPr lang="en-US" sz="16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1144" y="5718048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InGaAs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InP</a:t>
            </a:r>
            <a:endParaRPr lang="en-US" sz="160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03376" y="4114800"/>
            <a:ext cx="841248" cy="1600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86256" y="45720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</a:t>
            </a:r>
            <a:endParaRPr lang="en-US" sz="16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143000" y="5638800"/>
            <a:ext cx="762000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4112" y="999744"/>
            <a:ext cx="293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SiN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PECVD deposition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CF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/O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ICP etch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3048000" y="1154668"/>
            <a:ext cx="3200400" cy="5169932"/>
            <a:chOff x="3048000" y="1154668"/>
            <a:chExt cx="3200400" cy="5169932"/>
          </a:xfrm>
        </p:grpSpPr>
        <p:sp>
          <p:nvSpPr>
            <p:cNvPr id="27" name="Trapezoid 26"/>
            <p:cNvSpPr/>
            <p:nvPr/>
          </p:nvSpPr>
          <p:spPr>
            <a:xfrm>
              <a:off x="3965448" y="3276600"/>
              <a:ext cx="1216152" cy="838200"/>
            </a:xfrm>
            <a:prstGeom prst="trapezoid">
              <a:avLst>
                <a:gd name="adj" fmla="val 1409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029456" y="4114800"/>
              <a:ext cx="1085088" cy="16002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52800" y="6096000"/>
              <a:ext cx="2438400" cy="2286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apezoid 29"/>
            <p:cNvSpPr/>
            <p:nvPr/>
          </p:nvSpPr>
          <p:spPr>
            <a:xfrm>
              <a:off x="4075176" y="3276600"/>
              <a:ext cx="990600" cy="838200"/>
            </a:xfrm>
            <a:prstGeom prst="trapezoid">
              <a:avLst>
                <a:gd name="adj" fmla="val 14091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352800" y="5867400"/>
              <a:ext cx="2438400" cy="228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14800" y="5715000"/>
              <a:ext cx="914400" cy="152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23944" y="3505200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Ti</a:t>
              </a:r>
              <a:r>
                <a:rPr lang="en-US" sz="1600" b="1" baseline="-25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0.1</a:t>
              </a:r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</a:t>
              </a:r>
              <a:r>
                <a:rPr lang="en-US" sz="1600" b="1" baseline="-25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0.9</a:t>
              </a:r>
              <a:endParaRPr lang="en-US" sz="16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151376" y="4114800"/>
              <a:ext cx="841248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34256" y="457200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</a:t>
              </a:r>
              <a:endParaRPr lang="en-US" sz="16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191000" y="5638800"/>
              <a:ext cx="7620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048000" y="1154668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InGaAs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wet etch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43600" y="1143000"/>
            <a:ext cx="3200400" cy="5181600"/>
            <a:chOff x="5943600" y="1143000"/>
            <a:chExt cx="3200400" cy="5181600"/>
          </a:xfrm>
        </p:grpSpPr>
        <p:sp>
          <p:nvSpPr>
            <p:cNvPr id="57" name="Trapezoid 56"/>
            <p:cNvSpPr/>
            <p:nvPr/>
          </p:nvSpPr>
          <p:spPr>
            <a:xfrm>
              <a:off x="6781800" y="3276600"/>
              <a:ext cx="1600200" cy="838200"/>
            </a:xfrm>
            <a:prstGeom prst="trapezoid">
              <a:avLst>
                <a:gd name="adj" fmla="val 1409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854952" y="4114800"/>
              <a:ext cx="1450848" cy="1752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apezoid 39"/>
            <p:cNvSpPr/>
            <p:nvPr/>
          </p:nvSpPr>
          <p:spPr>
            <a:xfrm>
              <a:off x="6976872" y="3276600"/>
              <a:ext cx="1216152" cy="838200"/>
            </a:xfrm>
            <a:prstGeom prst="trapezoid">
              <a:avLst>
                <a:gd name="adj" fmla="val 1409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040880" y="4114800"/>
              <a:ext cx="1085088" cy="16002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64224" y="6096000"/>
              <a:ext cx="2438400" cy="2286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rapezoid 42"/>
            <p:cNvSpPr/>
            <p:nvPr/>
          </p:nvSpPr>
          <p:spPr>
            <a:xfrm>
              <a:off x="7086600" y="3276600"/>
              <a:ext cx="990600" cy="838200"/>
            </a:xfrm>
            <a:prstGeom prst="trapezoid">
              <a:avLst>
                <a:gd name="adj" fmla="val 14091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64224" y="5867400"/>
              <a:ext cx="2438400" cy="228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135368" y="3505200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Ti</a:t>
              </a:r>
              <a:r>
                <a:rPr lang="en-US" sz="1600" b="1" baseline="-25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0.1</a:t>
              </a:r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</a:t>
              </a:r>
              <a:r>
                <a:rPr lang="en-US" sz="1600" b="1" baseline="-25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0.9</a:t>
              </a:r>
              <a:endParaRPr lang="en-US" sz="16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162800" y="4114800"/>
              <a:ext cx="841248" cy="1600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45680" y="457200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</a:t>
              </a:r>
              <a:endParaRPr lang="en-US" sz="16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202424" y="5638800"/>
              <a:ext cx="7620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6237732" y="4914900"/>
              <a:ext cx="16002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7335012" y="4914900"/>
              <a:ext cx="16002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>
              <a:off x="7019544" y="5715000"/>
              <a:ext cx="112471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7126224" y="5715000"/>
              <a:ext cx="914400" cy="152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 rot="5400000">
              <a:off x="6609588" y="3637788"/>
              <a:ext cx="838200" cy="1158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7754112" y="3639312"/>
              <a:ext cx="838200" cy="11277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943600" y="1143000"/>
              <a:ext cx="32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baseline="30000" dirty="0" smtClean="0">
                  <a:latin typeface="Arial" pitchFamily="34" charset="0"/>
                  <a:cs typeface="Arial" pitchFamily="34" charset="0"/>
                </a:rPr>
                <a:t>nd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SiN</a:t>
              </a:r>
              <a:r>
                <a:rPr lang="en-US" baseline="-25000" dirty="0" err="1" smtClean="0">
                  <a:latin typeface="Arial" pitchFamily="34" charset="0"/>
                  <a:cs typeface="Arial" pitchFamily="34" charset="0"/>
                </a:rPr>
                <a:t>x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sidewall</a:t>
              </a:r>
            </a:p>
            <a:p>
              <a:pPr algn="ctr"/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InP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wet etch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5" name="Trapezoid 54"/>
          <p:cNvSpPr/>
          <p:nvPr/>
        </p:nvSpPr>
        <p:spPr>
          <a:xfrm>
            <a:off x="5937636" y="5867401"/>
            <a:ext cx="1072764" cy="228600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apezoid 55"/>
          <p:cNvSpPr/>
          <p:nvPr/>
        </p:nvSpPr>
        <p:spPr>
          <a:xfrm>
            <a:off x="8147436" y="5867400"/>
            <a:ext cx="1072764" cy="228600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Fabrication: Emitter mesa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861502" y="651231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628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Base Post Cap</a:t>
            </a:r>
          </a:p>
        </p:txBody>
      </p:sp>
      <p:sp>
        <p:nvSpPr>
          <p:cNvPr id="360451" name="Text Box 3"/>
          <p:cNvSpPr txBox="1">
            <a:spLocks noChangeArrowheads="1"/>
          </p:cNvSpPr>
          <p:nvPr/>
        </p:nvSpPr>
        <p:spPr bwMode="auto">
          <a:xfrm>
            <a:off x="381000" y="2133600"/>
            <a:ext cx="4800600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2400"/>
              <a:t> </a:t>
            </a:r>
            <a:r>
              <a:rPr lang="en-US" sz="2400" i="1"/>
              <a:t>C</a:t>
            </a:r>
            <a:r>
              <a:rPr lang="en-US" sz="2400" i="1" baseline="-25000"/>
              <a:t>cb,post</a:t>
            </a:r>
            <a:r>
              <a:rPr lang="en-US" sz="2400"/>
              <a:t> does not scale with </a:t>
            </a:r>
            <a:r>
              <a:rPr lang="en-US" sz="2400" i="1"/>
              <a:t>L</a:t>
            </a:r>
            <a:r>
              <a:rPr lang="en-US" sz="2400" i="1" baseline="-25000"/>
              <a:t>e</a:t>
            </a:r>
          </a:p>
          <a:p>
            <a:pPr>
              <a:buFont typeface="Wingdings" pitchFamily="2" charset="2"/>
              <a:buChar char="à"/>
            </a:pPr>
            <a:r>
              <a:rPr lang="en-US" sz="2400">
                <a:sym typeface="Wingdings" pitchFamily="2" charset="2"/>
              </a:rPr>
              <a:t> Adversely effects </a:t>
            </a:r>
            <a:r>
              <a:rPr lang="en-US" sz="2400" i="1">
                <a:sym typeface="Wingdings" pitchFamily="2" charset="2"/>
              </a:rPr>
              <a:t>f</a:t>
            </a:r>
            <a:r>
              <a:rPr lang="en-US" sz="2400" baseline="-25000">
                <a:sym typeface="Wingdings" pitchFamily="2" charset="2"/>
              </a:rPr>
              <a:t>max</a:t>
            </a:r>
            <a:r>
              <a:rPr lang="en-US" sz="2400">
                <a:sym typeface="Wingdings" pitchFamily="2" charset="2"/>
              </a:rPr>
              <a:t> as </a:t>
            </a:r>
            <a:r>
              <a:rPr lang="en-US" sz="2400" i="1"/>
              <a:t>L</a:t>
            </a:r>
            <a:r>
              <a:rPr lang="en-US" sz="2400" i="1" baseline="-25000"/>
              <a:t>e</a:t>
            </a:r>
            <a:r>
              <a:rPr lang="en-US" sz="2400">
                <a:sym typeface="Wingdings" pitchFamily="2" charset="2"/>
              </a:rPr>
              <a:t> ↓ </a:t>
            </a:r>
          </a:p>
          <a:p>
            <a:pPr>
              <a:buFont typeface="Wingdings" pitchFamily="2" charset="2"/>
              <a:buChar char="à"/>
            </a:pPr>
            <a:r>
              <a:rPr lang="en-US" sz="2400"/>
              <a:t> Need to minimize the </a:t>
            </a:r>
            <a:r>
              <a:rPr lang="en-US" sz="2400" i="1"/>
              <a:t>C</a:t>
            </a:r>
            <a:r>
              <a:rPr lang="en-US" sz="2400" i="1" baseline="-25000"/>
              <a:t>cb,post</a:t>
            </a:r>
            <a:r>
              <a:rPr lang="en-US" sz="2400"/>
              <a:t> value</a:t>
            </a:r>
          </a:p>
        </p:txBody>
      </p:sp>
      <p:graphicFrame>
        <p:nvGraphicFramePr>
          <p:cNvPr id="360452" name="Object 14"/>
          <p:cNvGraphicFramePr>
            <a:graphicFrameLocks noChangeAspect="1"/>
          </p:cNvGraphicFramePr>
          <p:nvPr/>
        </p:nvGraphicFramePr>
        <p:xfrm>
          <a:off x="457200" y="914400"/>
          <a:ext cx="2419350" cy="947738"/>
        </p:xfrm>
        <a:graphic>
          <a:graphicData uri="http://schemas.openxmlformats.org/presentationml/2006/ole">
            <p:oleObj spid="_x0000_s7178" name="Equation" r:id="rId4" imgW="1002865" imgH="393529" progId="Equation.3">
              <p:embed/>
            </p:oleObj>
          </a:graphicData>
        </a:graphic>
      </p:graphicFrame>
      <p:pic>
        <p:nvPicPr>
          <p:cNvPr id="360453" name="Picture 3" descr="Z:\Documents\Presentations\mask_deviso_ol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1" t="4941" r="9435" b="8595"/>
          <a:stretch>
            <a:fillRect/>
          </a:stretch>
        </p:blipFill>
        <p:spPr bwMode="auto">
          <a:xfrm>
            <a:off x="914400" y="3581400"/>
            <a:ext cx="3429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228600" y="3733800"/>
            <a:ext cx="3114675" cy="3286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400"/>
              <a:t>Undercut below base post</a:t>
            </a:r>
          </a:p>
        </p:txBody>
      </p:sp>
      <p:sp>
        <p:nvSpPr>
          <p:cNvPr id="360455" name="Line 7"/>
          <p:cNvSpPr>
            <a:spLocks noChangeShapeType="1"/>
          </p:cNvSpPr>
          <p:nvPr/>
        </p:nvSpPr>
        <p:spPr bwMode="auto">
          <a:xfrm>
            <a:off x="914400" y="4191000"/>
            <a:ext cx="3048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60456" name="Line 8"/>
          <p:cNvSpPr>
            <a:spLocks noChangeShapeType="1"/>
          </p:cNvSpPr>
          <p:nvPr/>
        </p:nvSpPr>
        <p:spPr bwMode="auto">
          <a:xfrm>
            <a:off x="914400" y="4191000"/>
            <a:ext cx="304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60457" name="Rectangle 9"/>
          <p:cNvSpPr>
            <a:spLocks noChangeArrowheads="1"/>
          </p:cNvSpPr>
          <p:nvPr/>
        </p:nvSpPr>
        <p:spPr bwMode="auto">
          <a:xfrm>
            <a:off x="0" y="2709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360458" name="Picture 10" descr="EM-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89" t="11362" r="4170" b="11952"/>
          <a:stretch>
            <a:fillRect/>
          </a:stretch>
        </p:blipFill>
        <p:spPr bwMode="auto">
          <a:xfrm>
            <a:off x="5105400" y="914400"/>
            <a:ext cx="3810000" cy="24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60459" name="Object 11"/>
          <p:cNvGraphicFramePr>
            <a:graphicFrameLocks noChangeAspect="1"/>
          </p:cNvGraphicFramePr>
          <p:nvPr/>
        </p:nvGraphicFramePr>
        <p:xfrm>
          <a:off x="4953000" y="3668713"/>
          <a:ext cx="3619500" cy="3036887"/>
        </p:xfrm>
        <a:graphic>
          <a:graphicData uri="http://schemas.openxmlformats.org/presentationml/2006/ole">
            <p:oleObj spid="_x0000_s7179" name="KGPlot" r:id="rId7" imgW="8135112" imgH="6804660" progId="KGraph_Plot">
              <p:embed/>
            </p:oleObj>
          </a:graphicData>
        </a:graphic>
      </p:graphicFrame>
      <p:sp>
        <p:nvSpPr>
          <p:cNvPr id="360460" name="Text Box 12"/>
          <p:cNvSpPr txBox="1">
            <a:spLocks noChangeArrowheads="1"/>
          </p:cNvSpPr>
          <p:nvPr/>
        </p:nvSpPr>
        <p:spPr bwMode="auto">
          <a:xfrm>
            <a:off x="381000" y="5943600"/>
            <a:ext cx="4419600" cy="4016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80000"/>
              </a:spcBef>
              <a:spcAft>
                <a:spcPct val="80000"/>
              </a:spcAft>
            </a:pPr>
            <a:r>
              <a:rPr lang="en-US" sz="2400"/>
              <a:t>  </a:t>
            </a:r>
            <a:r>
              <a:rPr lang="en-US" sz="2400" i="1"/>
              <a:t>No contribution of Base post to C</a:t>
            </a:r>
            <a:r>
              <a:rPr lang="en-US" sz="2400" i="1" baseline="-25000"/>
              <a:t>cb </a:t>
            </a:r>
            <a:endParaRPr lang="en-US" sz="2400" baseline="-25000"/>
          </a:p>
        </p:txBody>
      </p:sp>
    </p:spTree>
    <p:extLst>
      <p:ext uri="{BB962C8B-B14F-4D97-AF65-F5344CB8AC3E}">
        <p14:creationId xmlns:p14="http://schemas.microsoft.com/office/powerpoint/2010/main" xmlns="" val="323386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78" t="13099" r="16052" b="20936"/>
          <a:stretch/>
        </p:blipFill>
        <p:spPr bwMode="auto">
          <a:xfrm>
            <a:off x="228600" y="762000"/>
            <a:ext cx="823743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87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ChangeArrowheads="1"/>
          </p:cNvSpPr>
          <p:nvPr/>
        </p:nvSpPr>
        <p:spPr bwMode="auto">
          <a:xfrm>
            <a:off x="5181023" y="2794640"/>
            <a:ext cx="686955" cy="276999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780291" name="Rectangle 3"/>
          <p:cNvSpPr>
            <a:spLocks noChangeArrowheads="1"/>
          </p:cNvSpPr>
          <p:nvPr/>
        </p:nvSpPr>
        <p:spPr bwMode="auto">
          <a:xfrm>
            <a:off x="4267489" y="2794640"/>
            <a:ext cx="913534" cy="27699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780292" name="AutoShape 4"/>
          <p:cNvSpPr>
            <a:spLocks noChangeArrowheads="1"/>
          </p:cNvSpPr>
          <p:nvPr/>
        </p:nvSpPr>
        <p:spPr bwMode="auto">
          <a:xfrm flipH="1" flipV="1">
            <a:off x="4038023" y="5227612"/>
            <a:ext cx="1676977" cy="823496"/>
          </a:xfrm>
          <a:prstGeom prst="rtTriangle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780293" name="Rectangle 5"/>
          <p:cNvSpPr>
            <a:spLocks noChangeArrowheads="1"/>
          </p:cNvSpPr>
          <p:nvPr/>
        </p:nvSpPr>
        <p:spPr bwMode="auto">
          <a:xfrm>
            <a:off x="3657023" y="5500860"/>
            <a:ext cx="381000" cy="27699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346364" y="75639"/>
            <a:ext cx="8382000" cy="53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879" tIns="45442" rIns="90879" bIns="45442" anchor="ctr"/>
          <a:lstStyle/>
          <a:p>
            <a:pPr defTabSz="927430">
              <a:lnSpc>
                <a:spcPct val="87000"/>
              </a:lnSpc>
            </a:pPr>
            <a:r>
              <a:rPr lang="en-US" sz="2500">
                <a:latin typeface="Impact" pitchFamily="34" charset="0"/>
              </a:rPr>
              <a:t>Transit time Modulation Causes  C</a:t>
            </a:r>
            <a:r>
              <a:rPr lang="en-US" sz="2500" baseline="-25000">
                <a:latin typeface="Impact" pitchFamily="34" charset="0"/>
              </a:rPr>
              <a:t>cb</a:t>
            </a:r>
            <a:r>
              <a:rPr lang="en-US" sz="2500">
                <a:latin typeface="Impact" pitchFamily="34" charset="0"/>
              </a:rPr>
              <a:t> Modulation</a:t>
            </a:r>
          </a:p>
        </p:txBody>
      </p:sp>
      <p:sp>
        <p:nvSpPr>
          <p:cNvPr id="780295" name="Line 7"/>
          <p:cNvSpPr>
            <a:spLocks noChangeShapeType="1"/>
          </p:cNvSpPr>
          <p:nvPr/>
        </p:nvSpPr>
        <p:spPr bwMode="auto">
          <a:xfrm flipV="1">
            <a:off x="2971512" y="2667001"/>
            <a:ext cx="0" cy="32763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780296" name="Line 8"/>
          <p:cNvSpPr>
            <a:spLocks noChangeShapeType="1"/>
          </p:cNvSpPr>
          <p:nvPr/>
        </p:nvSpPr>
        <p:spPr bwMode="auto">
          <a:xfrm flipH="1">
            <a:off x="152978" y="2591360"/>
            <a:ext cx="88380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grpSp>
        <p:nvGrpSpPr>
          <p:cNvPr id="780297" name="Group 9"/>
          <p:cNvGrpSpPr>
            <a:grpSpLocks/>
          </p:cNvGrpSpPr>
          <p:nvPr/>
        </p:nvGrpSpPr>
        <p:grpSpPr bwMode="auto">
          <a:xfrm>
            <a:off x="228023" y="920284"/>
            <a:ext cx="5458114" cy="451037"/>
            <a:chOff x="2239" y="528"/>
            <a:chExt cx="3438" cy="284"/>
          </a:xfrm>
        </p:grpSpPr>
        <p:sp>
          <p:nvSpPr>
            <p:cNvPr id="780298" name="Rectangle 10"/>
            <p:cNvSpPr>
              <a:spLocks noChangeArrowheads="1"/>
            </p:cNvSpPr>
            <p:nvPr/>
          </p:nvSpPr>
          <p:spPr bwMode="auto">
            <a:xfrm>
              <a:off x="5184" y="561"/>
              <a:ext cx="0" cy="17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780299" name="Object 11"/>
            <p:cNvGraphicFramePr>
              <a:graphicFrameLocks noChangeAspect="1"/>
            </p:cNvGraphicFramePr>
            <p:nvPr/>
          </p:nvGraphicFramePr>
          <p:xfrm>
            <a:off x="2239" y="528"/>
            <a:ext cx="3438" cy="284"/>
          </p:xfrm>
          <a:graphic>
            <a:graphicData uri="http://schemas.openxmlformats.org/presentationml/2006/ole">
              <p:oleObj spid="_x0000_s12334" name="Equation" r:id="rId4" imgW="3670300" imgH="304800" progId="Equation.3">
                <p:embed/>
              </p:oleObj>
            </a:graphicData>
          </a:graphic>
        </p:graphicFrame>
        <p:sp>
          <p:nvSpPr>
            <p:cNvPr id="780300" name="Line 12"/>
            <p:cNvSpPr>
              <a:spLocks noChangeShapeType="1"/>
            </p:cNvSpPr>
            <p:nvPr/>
          </p:nvSpPr>
          <p:spPr bwMode="auto">
            <a:xfrm flipV="1">
              <a:off x="2640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01" name="Line 13"/>
            <p:cNvSpPr>
              <a:spLocks noChangeShapeType="1"/>
            </p:cNvSpPr>
            <p:nvPr/>
          </p:nvSpPr>
          <p:spPr bwMode="auto">
            <a:xfrm flipV="1">
              <a:off x="2736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02" name="Line 14"/>
            <p:cNvSpPr>
              <a:spLocks noChangeShapeType="1"/>
            </p:cNvSpPr>
            <p:nvPr/>
          </p:nvSpPr>
          <p:spPr bwMode="auto">
            <a:xfrm flipV="1">
              <a:off x="2832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03" name="Line 15"/>
            <p:cNvSpPr>
              <a:spLocks noChangeShapeType="1"/>
            </p:cNvSpPr>
            <p:nvPr/>
          </p:nvSpPr>
          <p:spPr bwMode="auto">
            <a:xfrm flipV="1">
              <a:off x="2928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04" name="Line 16"/>
            <p:cNvSpPr>
              <a:spLocks noChangeShapeType="1"/>
            </p:cNvSpPr>
            <p:nvPr/>
          </p:nvSpPr>
          <p:spPr bwMode="auto">
            <a:xfrm flipV="1">
              <a:off x="3024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05" name="Line 17"/>
            <p:cNvSpPr>
              <a:spLocks noChangeShapeType="1"/>
            </p:cNvSpPr>
            <p:nvPr/>
          </p:nvSpPr>
          <p:spPr bwMode="auto">
            <a:xfrm flipV="1">
              <a:off x="3120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06" name="Line 18"/>
            <p:cNvSpPr>
              <a:spLocks noChangeShapeType="1"/>
            </p:cNvSpPr>
            <p:nvPr/>
          </p:nvSpPr>
          <p:spPr bwMode="auto">
            <a:xfrm flipV="1">
              <a:off x="3216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07" name="Line 19"/>
            <p:cNvSpPr>
              <a:spLocks noChangeShapeType="1"/>
            </p:cNvSpPr>
            <p:nvPr/>
          </p:nvSpPr>
          <p:spPr bwMode="auto">
            <a:xfrm flipV="1">
              <a:off x="3312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08" name="Line 20"/>
            <p:cNvSpPr>
              <a:spLocks noChangeShapeType="1"/>
            </p:cNvSpPr>
            <p:nvPr/>
          </p:nvSpPr>
          <p:spPr bwMode="auto">
            <a:xfrm flipV="1">
              <a:off x="3408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09" name="Line 21"/>
            <p:cNvSpPr>
              <a:spLocks noChangeShapeType="1"/>
            </p:cNvSpPr>
            <p:nvPr/>
          </p:nvSpPr>
          <p:spPr bwMode="auto">
            <a:xfrm flipV="1">
              <a:off x="3504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10" name="Line 22"/>
            <p:cNvSpPr>
              <a:spLocks noChangeShapeType="1"/>
            </p:cNvSpPr>
            <p:nvPr/>
          </p:nvSpPr>
          <p:spPr bwMode="auto">
            <a:xfrm flipV="1">
              <a:off x="3600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11" name="Line 23"/>
            <p:cNvSpPr>
              <a:spLocks noChangeShapeType="1"/>
            </p:cNvSpPr>
            <p:nvPr/>
          </p:nvSpPr>
          <p:spPr bwMode="auto">
            <a:xfrm flipV="1">
              <a:off x="3696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12" name="Line 24"/>
            <p:cNvSpPr>
              <a:spLocks noChangeShapeType="1"/>
            </p:cNvSpPr>
            <p:nvPr/>
          </p:nvSpPr>
          <p:spPr bwMode="auto">
            <a:xfrm flipV="1">
              <a:off x="3792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13" name="Line 25"/>
            <p:cNvSpPr>
              <a:spLocks noChangeShapeType="1"/>
            </p:cNvSpPr>
            <p:nvPr/>
          </p:nvSpPr>
          <p:spPr bwMode="auto">
            <a:xfrm flipV="1">
              <a:off x="3888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14" name="Line 26"/>
            <p:cNvSpPr>
              <a:spLocks noChangeShapeType="1"/>
            </p:cNvSpPr>
            <p:nvPr/>
          </p:nvSpPr>
          <p:spPr bwMode="auto">
            <a:xfrm flipV="1">
              <a:off x="3984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15" name="Line 27"/>
            <p:cNvSpPr>
              <a:spLocks noChangeShapeType="1"/>
            </p:cNvSpPr>
            <p:nvPr/>
          </p:nvSpPr>
          <p:spPr bwMode="auto">
            <a:xfrm flipV="1">
              <a:off x="4080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16" name="Line 28"/>
            <p:cNvSpPr>
              <a:spLocks noChangeShapeType="1"/>
            </p:cNvSpPr>
            <p:nvPr/>
          </p:nvSpPr>
          <p:spPr bwMode="auto">
            <a:xfrm flipV="1">
              <a:off x="4176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17" name="Line 29"/>
            <p:cNvSpPr>
              <a:spLocks noChangeShapeType="1"/>
            </p:cNvSpPr>
            <p:nvPr/>
          </p:nvSpPr>
          <p:spPr bwMode="auto">
            <a:xfrm flipV="1">
              <a:off x="4272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18" name="Line 30"/>
            <p:cNvSpPr>
              <a:spLocks noChangeShapeType="1"/>
            </p:cNvSpPr>
            <p:nvPr/>
          </p:nvSpPr>
          <p:spPr bwMode="auto">
            <a:xfrm flipV="1">
              <a:off x="4368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19" name="Line 31"/>
            <p:cNvSpPr>
              <a:spLocks noChangeShapeType="1"/>
            </p:cNvSpPr>
            <p:nvPr/>
          </p:nvSpPr>
          <p:spPr bwMode="auto">
            <a:xfrm flipV="1">
              <a:off x="4464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20" name="Line 32"/>
            <p:cNvSpPr>
              <a:spLocks noChangeShapeType="1"/>
            </p:cNvSpPr>
            <p:nvPr/>
          </p:nvSpPr>
          <p:spPr bwMode="auto">
            <a:xfrm flipV="1">
              <a:off x="4560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21" name="Line 33"/>
            <p:cNvSpPr>
              <a:spLocks noChangeShapeType="1"/>
            </p:cNvSpPr>
            <p:nvPr/>
          </p:nvSpPr>
          <p:spPr bwMode="auto">
            <a:xfrm flipV="1">
              <a:off x="4656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22" name="Line 34"/>
            <p:cNvSpPr>
              <a:spLocks noChangeShapeType="1"/>
            </p:cNvSpPr>
            <p:nvPr/>
          </p:nvSpPr>
          <p:spPr bwMode="auto">
            <a:xfrm flipV="1">
              <a:off x="4752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23" name="Line 35"/>
            <p:cNvSpPr>
              <a:spLocks noChangeShapeType="1"/>
            </p:cNvSpPr>
            <p:nvPr/>
          </p:nvSpPr>
          <p:spPr bwMode="auto">
            <a:xfrm flipV="1">
              <a:off x="4848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24" name="Line 36"/>
            <p:cNvSpPr>
              <a:spLocks noChangeShapeType="1"/>
            </p:cNvSpPr>
            <p:nvPr/>
          </p:nvSpPr>
          <p:spPr bwMode="auto">
            <a:xfrm flipV="1">
              <a:off x="4944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25" name="Line 37"/>
            <p:cNvSpPr>
              <a:spLocks noChangeShapeType="1"/>
            </p:cNvSpPr>
            <p:nvPr/>
          </p:nvSpPr>
          <p:spPr bwMode="auto">
            <a:xfrm flipV="1">
              <a:off x="2544" y="576"/>
              <a:ext cx="144" cy="144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80326" name="Group 38"/>
          <p:cNvGrpSpPr>
            <a:grpSpLocks/>
          </p:cNvGrpSpPr>
          <p:nvPr/>
        </p:nvGrpSpPr>
        <p:grpSpPr bwMode="auto">
          <a:xfrm>
            <a:off x="228023" y="1448360"/>
            <a:ext cx="4457989" cy="726135"/>
            <a:chOff x="2688" y="936"/>
            <a:chExt cx="2808" cy="458"/>
          </a:xfrm>
        </p:grpSpPr>
        <p:sp>
          <p:nvSpPr>
            <p:cNvPr id="780327" name="Rectangle 39"/>
            <p:cNvSpPr>
              <a:spLocks noChangeArrowheads="1"/>
            </p:cNvSpPr>
            <p:nvPr/>
          </p:nvSpPr>
          <p:spPr bwMode="auto">
            <a:xfrm>
              <a:off x="4656" y="1041"/>
              <a:ext cx="816" cy="17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780328" name="Object 40"/>
            <p:cNvGraphicFramePr>
              <a:graphicFrameLocks noChangeAspect="1"/>
            </p:cNvGraphicFramePr>
            <p:nvPr/>
          </p:nvGraphicFramePr>
          <p:xfrm>
            <a:off x="2688" y="936"/>
            <a:ext cx="2808" cy="408"/>
          </p:xfrm>
          <a:graphic>
            <a:graphicData uri="http://schemas.openxmlformats.org/presentationml/2006/ole">
              <p:oleObj spid="_x0000_s12335" name="Equation" r:id="rId5" imgW="2616200" imgH="381000" progId="Equation.3">
                <p:embed/>
              </p:oleObj>
            </a:graphicData>
          </a:graphic>
        </p:graphicFrame>
        <p:sp>
          <p:nvSpPr>
            <p:cNvPr id="780329" name="Text Box 41"/>
            <p:cNvSpPr txBox="1">
              <a:spLocks noChangeArrowheads="1"/>
            </p:cNvSpPr>
            <p:nvPr/>
          </p:nvSpPr>
          <p:spPr bwMode="auto">
            <a:xfrm>
              <a:off x="4321" y="1315"/>
              <a:ext cx="1114" cy="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10191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09588" defTabSz="10191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019175" defTabSz="10191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528763" defTabSz="10191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38350" defTabSz="10191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95550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52750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09950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67150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r>
                <a:rPr lang="en-US" sz="900">
                  <a:latin typeface="Arial Narrow" pitchFamily="34" charset="0"/>
                </a:rPr>
                <a:t>Camnitz and Moll, Betser &amp; Ritter, </a:t>
              </a:r>
              <a:r>
                <a:rPr lang="en-US" sz="900" i="1">
                  <a:latin typeface="Arial Narrow" pitchFamily="34" charset="0"/>
                </a:rPr>
                <a:t>D. Root</a:t>
              </a:r>
            </a:p>
          </p:txBody>
        </p:sp>
      </p:grpSp>
      <p:grpSp>
        <p:nvGrpSpPr>
          <p:cNvPr id="780330" name="Group 42"/>
          <p:cNvGrpSpPr>
            <a:grpSpLocks/>
          </p:cNvGrpSpPr>
          <p:nvPr/>
        </p:nvGrpSpPr>
        <p:grpSpPr bwMode="auto">
          <a:xfrm>
            <a:off x="4953000" y="818030"/>
            <a:ext cx="3733512" cy="1696291"/>
            <a:chOff x="96" y="851"/>
            <a:chExt cx="2505" cy="1165"/>
          </a:xfrm>
        </p:grpSpPr>
        <p:graphicFrame>
          <p:nvGraphicFramePr>
            <p:cNvPr id="780331" name="Object 43"/>
            <p:cNvGraphicFramePr>
              <a:graphicFrameLocks noChangeAspect="1"/>
            </p:cNvGraphicFramePr>
            <p:nvPr/>
          </p:nvGraphicFramePr>
          <p:xfrm>
            <a:off x="96" y="1490"/>
            <a:ext cx="559" cy="286"/>
          </p:xfrm>
          <a:graphic>
            <a:graphicData uri="http://schemas.openxmlformats.org/presentationml/2006/ole">
              <p:oleObj spid="_x0000_s12336" name="Equation" r:id="rId6" imgW="520474" imgH="266584" progId="Equation.3">
                <p:embed/>
              </p:oleObj>
            </a:graphicData>
          </a:graphic>
        </p:graphicFrame>
        <p:pic>
          <p:nvPicPr>
            <p:cNvPr id="780332" name="Picture 4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851"/>
              <a:ext cx="1977" cy="1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0333" name="Line 45"/>
            <p:cNvSpPr>
              <a:spLocks noChangeShapeType="1"/>
            </p:cNvSpPr>
            <p:nvPr/>
          </p:nvSpPr>
          <p:spPr bwMode="auto">
            <a:xfrm>
              <a:off x="336" y="1776"/>
              <a:ext cx="432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0334" name="Line 46"/>
            <p:cNvSpPr>
              <a:spLocks noChangeShapeType="1"/>
            </p:cNvSpPr>
            <p:nvPr/>
          </p:nvSpPr>
          <p:spPr bwMode="auto">
            <a:xfrm>
              <a:off x="1776" y="144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0335" name="Rectangle 47"/>
          <p:cNvSpPr>
            <a:spLocks noChangeArrowheads="1"/>
          </p:cNvSpPr>
          <p:nvPr/>
        </p:nvSpPr>
        <p:spPr bwMode="auto">
          <a:xfrm>
            <a:off x="0" y="1587207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graphicFrame>
        <p:nvGraphicFramePr>
          <p:cNvPr id="780336" name="Object 48"/>
          <p:cNvGraphicFramePr>
            <a:graphicFrameLocks noChangeAspect="1"/>
          </p:cNvGraphicFramePr>
          <p:nvPr/>
        </p:nvGraphicFramePr>
        <p:xfrm>
          <a:off x="-41853" y="3276320"/>
          <a:ext cx="2951307" cy="1993246"/>
        </p:xfrm>
        <a:graphic>
          <a:graphicData uri="http://schemas.openxmlformats.org/presentationml/2006/ole">
            <p:oleObj spid="_x0000_s12337" name="KGPlot" r:id="rId8" imgW="4802124" imgH="3342132" progId="KGraph_Plot">
              <p:embed/>
            </p:oleObj>
          </a:graphicData>
        </a:graphic>
      </p:graphicFrame>
      <p:graphicFrame>
        <p:nvGraphicFramePr>
          <p:cNvPr id="780337" name="Object 49"/>
          <p:cNvGraphicFramePr>
            <a:graphicFrameLocks noChangeAspect="1"/>
          </p:cNvGraphicFramePr>
          <p:nvPr/>
        </p:nvGraphicFramePr>
        <p:xfrm>
          <a:off x="6225887" y="3353361"/>
          <a:ext cx="2964295" cy="1991846"/>
        </p:xfrm>
        <a:graphic>
          <a:graphicData uri="http://schemas.openxmlformats.org/presentationml/2006/ole">
            <p:oleObj spid="_x0000_s12338" name="KGPlot" r:id="rId9" imgW="4828032" imgH="3342132" progId="KGraph_Plot">
              <p:embed/>
            </p:oleObj>
          </a:graphicData>
        </a:graphic>
      </p:graphicFrame>
      <p:graphicFrame>
        <p:nvGraphicFramePr>
          <p:cNvPr id="780338" name="Object 50"/>
          <p:cNvGraphicFramePr>
            <a:graphicFrameLocks noChangeAspect="1"/>
          </p:cNvGraphicFramePr>
          <p:nvPr/>
        </p:nvGraphicFramePr>
        <p:xfrm>
          <a:off x="152978" y="2667000"/>
          <a:ext cx="2773795" cy="563096"/>
        </p:xfrm>
        <a:graphic>
          <a:graphicData uri="http://schemas.openxmlformats.org/presentationml/2006/ole">
            <p:oleObj spid="_x0000_s12339" name="Equation" r:id="rId10" imgW="1930400" imgH="393700" progId="Equation.3">
              <p:embed/>
            </p:oleObj>
          </a:graphicData>
        </a:graphic>
      </p:graphicFrame>
      <p:graphicFrame>
        <p:nvGraphicFramePr>
          <p:cNvPr id="780339" name="Object 51"/>
          <p:cNvGraphicFramePr>
            <a:graphicFrameLocks noChangeAspect="1"/>
          </p:cNvGraphicFramePr>
          <p:nvPr/>
        </p:nvGraphicFramePr>
        <p:xfrm>
          <a:off x="6687704" y="2667000"/>
          <a:ext cx="2228273" cy="563096"/>
        </p:xfrm>
        <a:graphic>
          <a:graphicData uri="http://schemas.openxmlformats.org/presentationml/2006/ole">
            <p:oleObj spid="_x0000_s12340" name="Equation" r:id="rId11" imgW="1548728" imgH="393529" progId="Equation.3">
              <p:embed/>
            </p:oleObj>
          </a:graphicData>
        </a:graphic>
      </p:graphicFrame>
      <p:graphicFrame>
        <p:nvGraphicFramePr>
          <p:cNvPr id="780340" name="Object 52"/>
          <p:cNvGraphicFramePr>
            <a:graphicFrameLocks noChangeAspect="1"/>
          </p:cNvGraphicFramePr>
          <p:nvPr/>
        </p:nvGraphicFramePr>
        <p:xfrm>
          <a:off x="3218296" y="4786313"/>
          <a:ext cx="2688648" cy="2073088"/>
        </p:xfrm>
        <a:graphic>
          <a:graphicData uri="http://schemas.openxmlformats.org/presentationml/2006/ole">
            <p:oleObj spid="_x0000_s12341" name="KGPlot" r:id="rId12" imgW="4142232" imgH="3291840" progId="KGraph_Plot">
              <p:embed/>
            </p:oleObj>
          </a:graphicData>
        </a:graphic>
      </p:graphicFrame>
      <p:sp>
        <p:nvSpPr>
          <p:cNvPr id="780341" name="Line 53"/>
          <p:cNvSpPr>
            <a:spLocks noChangeShapeType="1"/>
          </p:cNvSpPr>
          <p:nvPr/>
        </p:nvSpPr>
        <p:spPr bwMode="auto">
          <a:xfrm flipV="1">
            <a:off x="6248977" y="2667001"/>
            <a:ext cx="0" cy="32763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graphicFrame>
        <p:nvGraphicFramePr>
          <p:cNvPr id="780342" name="Object 54"/>
          <p:cNvGraphicFramePr>
            <a:graphicFrameLocks noChangeAspect="1"/>
          </p:cNvGraphicFramePr>
          <p:nvPr/>
        </p:nvGraphicFramePr>
        <p:xfrm>
          <a:off x="6477001" y="5667375"/>
          <a:ext cx="2519795" cy="733985"/>
        </p:xfrm>
        <a:graphic>
          <a:graphicData uri="http://schemas.openxmlformats.org/presentationml/2006/ole">
            <p:oleObj spid="_x0000_s12342" name="Equation" r:id="rId13" imgW="1955800" imgH="571500" progId="Equation.3">
              <p:embed/>
            </p:oleObj>
          </a:graphicData>
        </a:graphic>
      </p:graphicFrame>
      <p:graphicFrame>
        <p:nvGraphicFramePr>
          <p:cNvPr id="780343" name="Object 55"/>
          <p:cNvGraphicFramePr>
            <a:graphicFrameLocks noChangeAspect="1"/>
          </p:cNvGraphicFramePr>
          <p:nvPr/>
        </p:nvGraphicFramePr>
        <p:xfrm>
          <a:off x="3003262" y="2514321"/>
          <a:ext cx="3062432" cy="2322419"/>
        </p:xfrm>
        <a:graphic>
          <a:graphicData uri="http://schemas.openxmlformats.org/presentationml/2006/ole">
            <p:oleObj spid="_x0000_s12343" name="KGPlot" r:id="rId14" imgW="8898636" imgH="6938772" progId="KGraph_Plot">
              <p:embed/>
            </p:oleObj>
          </a:graphicData>
        </a:graphic>
      </p:graphicFrame>
      <p:graphicFrame>
        <p:nvGraphicFramePr>
          <p:cNvPr id="780344" name="Object 56"/>
          <p:cNvGraphicFramePr>
            <a:graphicFrameLocks noChangeAspect="1"/>
          </p:cNvGraphicFramePr>
          <p:nvPr/>
        </p:nvGraphicFramePr>
        <p:xfrm>
          <a:off x="76489" y="5426448"/>
          <a:ext cx="2781011" cy="700368"/>
        </p:xfrm>
        <a:graphic>
          <a:graphicData uri="http://schemas.openxmlformats.org/presentationml/2006/ole">
            <p:oleObj spid="_x0000_s12344" name="Equation" r:id="rId15" imgW="2159000" imgH="5461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56155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 l="7143" t="6570" r="3714" b="4286"/>
          <a:stretch>
            <a:fillRect/>
          </a:stretch>
        </p:blipFill>
        <p:spPr bwMode="auto">
          <a:xfrm>
            <a:off x="0" y="762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228600" y="1143000"/>
            <a:ext cx="7467600" cy="5250597"/>
            <a:chOff x="228600" y="1143000"/>
            <a:chExt cx="7467600" cy="5250597"/>
          </a:xfrm>
        </p:grpSpPr>
        <p:sp>
          <p:nvSpPr>
            <p:cNvPr id="5" name="Oval 4"/>
            <p:cNvSpPr/>
            <p:nvPr/>
          </p:nvSpPr>
          <p:spPr>
            <a:xfrm>
              <a:off x="914400" y="1143000"/>
              <a:ext cx="1752600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>
              <a:stCxn id="5" idx="4"/>
            </p:cNvCxnSpPr>
            <p:nvPr/>
          </p:nvCxnSpPr>
          <p:spPr>
            <a:xfrm rot="5400000">
              <a:off x="-514350" y="3257550"/>
              <a:ext cx="4114800" cy="4953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28600" y="5562600"/>
              <a:ext cx="7467600" cy="830997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High gain at microwave frequencies:</a:t>
              </a:r>
            </a:p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Precision analog design, high resolution ADCs, DACs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47468" y="1040359"/>
            <a:ext cx="4844132" cy="2400858"/>
            <a:chOff x="4147468" y="1040359"/>
            <a:chExt cx="4844132" cy="2400858"/>
          </a:xfrm>
        </p:grpSpPr>
        <p:sp>
          <p:nvSpPr>
            <p:cNvPr id="11" name="Oval 10"/>
            <p:cNvSpPr/>
            <p:nvPr/>
          </p:nvSpPr>
          <p:spPr>
            <a:xfrm rot="3066438">
              <a:off x="3423568" y="2412517"/>
              <a:ext cx="1752600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 flipV="1">
              <a:off x="4328160" y="1446244"/>
              <a:ext cx="1830044" cy="92814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162869" y="1040359"/>
              <a:ext cx="2828731" cy="830997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Digital logic for </a:t>
              </a:r>
            </a:p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optical fiber circuits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257800" y="2971800"/>
            <a:ext cx="3886200" cy="1654530"/>
            <a:chOff x="5257800" y="2971800"/>
            <a:chExt cx="3886200" cy="1654530"/>
          </a:xfrm>
        </p:grpSpPr>
        <p:sp>
          <p:nvSpPr>
            <p:cNvPr id="17" name="Oval 16"/>
            <p:cNvSpPr/>
            <p:nvPr/>
          </p:nvSpPr>
          <p:spPr>
            <a:xfrm rot="3066438">
              <a:off x="4965121" y="3982994"/>
              <a:ext cx="981873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0800000" flipV="1">
              <a:off x="5257800" y="3505200"/>
              <a:ext cx="304800" cy="25149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410200" y="2971800"/>
              <a:ext cx="3733800" cy="830997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THz amplifiers for </a:t>
              </a:r>
            </a:p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imaging, communications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33400" y="2971800"/>
            <a:ext cx="3771900" cy="2414587"/>
            <a:chOff x="5143500" y="2362200"/>
            <a:chExt cx="3771900" cy="2414587"/>
          </a:xfrm>
        </p:grpSpPr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6550" y="2733675"/>
              <a:ext cx="3200400" cy="804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3462337"/>
              <a:ext cx="1943100" cy="1314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3462337"/>
              <a:ext cx="1676400" cy="1279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5494338" y="2362200"/>
              <a:ext cx="3262313" cy="192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9pPr>
            </a:lstStyle>
            <a:p>
              <a:pPr>
                <a:buClr>
                  <a:srgbClr val="FF0000"/>
                </a:buClr>
              </a:pPr>
              <a:r>
                <a:rPr lang="en-US" sz="1400" b="0" i="1">
                  <a:solidFill>
                    <a:srgbClr val="000000"/>
                  </a:solidFill>
                  <a:latin typeface="Arial" charset="0"/>
                </a:rPr>
                <a:t>0.3- 3 THz imaging systems</a:t>
              </a:r>
              <a:endParaRPr lang="en-US" b="0" i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219200" y="2305051"/>
            <a:ext cx="2286000" cy="2424111"/>
            <a:chOff x="6705601" y="4357402"/>
            <a:chExt cx="2286000" cy="2424397"/>
          </a:xfrm>
        </p:grpSpPr>
        <p:pic>
          <p:nvPicPr>
            <p:cNvPr id="28" name="Picture 27" descr="Fibreoptic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041868" y="5130517"/>
              <a:ext cx="1315015" cy="1987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 descr="sing_40mV_40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56" t="22655" r="17021" b="17876"/>
            <a:stretch>
              <a:fillRect/>
            </a:stretch>
          </p:blipFill>
          <p:spPr bwMode="auto">
            <a:xfrm>
              <a:off x="7162801" y="4857184"/>
              <a:ext cx="1828800" cy="1007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6858000" y="4357402"/>
              <a:ext cx="2125663" cy="443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9pPr>
            </a:lstStyle>
            <a:p>
              <a:pPr>
                <a:buClr>
                  <a:srgbClr val="FF0000"/>
                </a:buClr>
              </a:pPr>
              <a:r>
                <a:rPr lang="en-US" sz="1600" b="0" i="1">
                  <a:solidFill>
                    <a:srgbClr val="000000"/>
                  </a:solidFill>
                  <a:latin typeface="Arial" charset="0"/>
                </a:rPr>
                <a:t>0.1-1 Tb/s </a:t>
              </a:r>
              <a:br>
                <a:rPr lang="en-US" sz="1600" b="0" i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600" b="0" i="1">
                  <a:solidFill>
                    <a:srgbClr val="000000"/>
                  </a:solidFill>
                  <a:latin typeface="Arial" charset="0"/>
                </a:rPr>
                <a:t>optical fiber links</a:t>
              </a:r>
              <a:endParaRPr lang="en-US" sz="1200" b="0" i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05000" y="1981200"/>
            <a:ext cx="2286000" cy="3473450"/>
            <a:chOff x="3429000" y="1692275"/>
            <a:chExt cx="2286000" cy="3473450"/>
          </a:xfrm>
        </p:grpSpPr>
        <p:pic>
          <p:nvPicPr>
            <p:cNvPr id="31" name="Picture 30" descr="SLZT_diff_R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692275"/>
              <a:ext cx="1981200" cy="16795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711575" y="3162300"/>
              <a:ext cx="172085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ectangle 32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Why THz Transistors?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61502" y="651231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34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" name="Chart 90"/>
          <p:cNvGraphicFramePr/>
          <p:nvPr/>
        </p:nvGraphicFramePr>
        <p:xfrm>
          <a:off x="4419959" y="4114800"/>
          <a:ext cx="4724041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2438400" y="838200"/>
            <a:ext cx="3962400" cy="3099816"/>
            <a:chOff x="609600" y="1219200"/>
            <a:chExt cx="3962400" cy="3099816"/>
          </a:xfrm>
        </p:grpSpPr>
        <p:pic>
          <p:nvPicPr>
            <p:cNvPr id="11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 l="20377" t="6517" r="28680" b="44878"/>
            <a:stretch>
              <a:fillRect/>
            </a:stretch>
          </p:blipFill>
          <p:spPr bwMode="auto">
            <a:xfrm>
              <a:off x="609600" y="1295400"/>
              <a:ext cx="3962400" cy="3023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1371600" y="2490216"/>
              <a:ext cx="246888" cy="18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 l="54666" t="28173" r="35538" b="64477"/>
            <a:stretch>
              <a:fillRect/>
            </a:stretch>
          </p:blipFill>
          <p:spPr bwMode="auto">
            <a:xfrm flipH="1">
              <a:off x="1048512" y="2642616"/>
              <a:ext cx="762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Rectangle 33"/>
            <p:cNvSpPr/>
            <p:nvPr/>
          </p:nvSpPr>
          <p:spPr>
            <a:xfrm>
              <a:off x="4035552" y="2734056"/>
              <a:ext cx="533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407664" y="2401824"/>
              <a:ext cx="1164336" cy="188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819400" y="1219200"/>
              <a:ext cx="8382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971800" y="1484376"/>
              <a:ext cx="8382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47800" y="1295400"/>
              <a:ext cx="8382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255776" y="1569720"/>
              <a:ext cx="8382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143000" y="2057400"/>
              <a:ext cx="612648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800600" y="762000"/>
            <a:ext cx="4800600" cy="1143000"/>
            <a:chOff x="4800600" y="762000"/>
            <a:chExt cx="4800600" cy="1143000"/>
          </a:xfrm>
        </p:grpSpPr>
        <p:sp>
          <p:nvSpPr>
            <p:cNvPr id="30" name="TextBox 29"/>
            <p:cNvSpPr txBox="1"/>
            <p:nvPr/>
          </p:nvSpPr>
          <p:spPr>
            <a:xfrm>
              <a:off x="6629400" y="762000"/>
              <a:ext cx="2971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Emitter: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baseline="30000" dirty="0" smtClean="0">
                  <a:latin typeface="Arial" pitchFamily="34" charset="0"/>
                  <a:cs typeface="Arial" pitchFamily="34" charset="0"/>
                </a:rPr>
                <a:t>++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InGaAs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cap</a:t>
              </a:r>
            </a:p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n 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InP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ight Brace 50"/>
            <p:cNvSpPr/>
            <p:nvPr/>
          </p:nvSpPr>
          <p:spPr>
            <a:xfrm>
              <a:off x="4800600" y="990600"/>
              <a:ext cx="228600" cy="91440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stCxn id="51" idx="1"/>
              <a:endCxn id="30" idx="1"/>
            </p:cNvCxnSpPr>
            <p:nvPr/>
          </p:nvCxnSpPr>
          <p:spPr>
            <a:xfrm rot="10800000" flipH="1">
              <a:off x="5029200" y="1223666"/>
              <a:ext cx="1600200" cy="2241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81000" y="1371600"/>
            <a:ext cx="3124200" cy="923330"/>
            <a:chOff x="381000" y="1371600"/>
            <a:chExt cx="3124200" cy="923330"/>
          </a:xfrm>
        </p:grpSpPr>
        <p:sp>
          <p:nvSpPr>
            <p:cNvPr id="55" name="Right Brace 54"/>
            <p:cNvSpPr/>
            <p:nvPr/>
          </p:nvSpPr>
          <p:spPr>
            <a:xfrm rot="10800000">
              <a:off x="3276600" y="1828800"/>
              <a:ext cx="228600" cy="30480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514600" y="1981201"/>
              <a:ext cx="76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81000" y="1371600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Base:</a:t>
              </a:r>
            </a:p>
            <a:p>
              <a:pPr algn="r"/>
              <a:r>
                <a:rPr lang="en-US" dirty="0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baseline="30000" dirty="0" smtClean="0">
                  <a:latin typeface="Arial" pitchFamily="34" charset="0"/>
                  <a:cs typeface="Arial" pitchFamily="34" charset="0"/>
                </a:rPr>
                <a:t>++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InGaAs</a:t>
              </a:r>
              <a:endParaRPr lang="en-US" dirty="0" smtClean="0">
                <a:latin typeface="Arial" pitchFamily="34" charset="0"/>
                <a:cs typeface="Arial" pitchFamily="34" charset="0"/>
              </a:endParaRPr>
            </a:p>
            <a:p>
              <a:pPr algn="r"/>
              <a:r>
                <a:rPr lang="en-US" dirty="0" smtClean="0">
                  <a:latin typeface="Arial" pitchFamily="34" charset="0"/>
                  <a:cs typeface="Arial" pitchFamily="34" charset="0"/>
                </a:rPr>
                <a:t>Doping grade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334000" y="1868269"/>
            <a:ext cx="4267200" cy="923330"/>
            <a:chOff x="5334000" y="1868269"/>
            <a:chExt cx="4267200" cy="923330"/>
          </a:xfrm>
        </p:grpSpPr>
        <p:sp>
          <p:nvSpPr>
            <p:cNvPr id="62" name="Right Brace 61"/>
            <p:cNvSpPr/>
            <p:nvPr/>
          </p:nvSpPr>
          <p:spPr>
            <a:xfrm>
              <a:off x="5334000" y="2133600"/>
              <a:ext cx="228600" cy="30480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>
              <a:stCxn id="62" idx="1"/>
            </p:cNvCxnSpPr>
            <p:nvPr/>
          </p:nvCxnSpPr>
          <p:spPr>
            <a:xfrm rot="10800000" flipH="1">
              <a:off x="5562600" y="2209800"/>
              <a:ext cx="106680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629400" y="1868269"/>
              <a:ext cx="2971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Drift collector: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baseline="30000" dirty="0" smtClean="0">
                  <a:latin typeface="Arial" pitchFamily="34" charset="0"/>
                  <a:cs typeface="Arial" pitchFamily="34" charset="0"/>
                </a:rPr>
                <a:t>-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InGaAs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/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InAlAs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grade</a:t>
              </a:r>
            </a:p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baseline="30000" dirty="0" smtClean="0">
                  <a:latin typeface="Arial" pitchFamily="34" charset="0"/>
                  <a:cs typeface="Arial" pitchFamily="34" charset="0"/>
                </a:rPr>
                <a:t>-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InP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-228600" y="2334639"/>
            <a:ext cx="2971800" cy="1018161"/>
            <a:chOff x="-228600" y="2334639"/>
            <a:chExt cx="2971800" cy="1018161"/>
          </a:xfrm>
        </p:grpSpPr>
        <p:sp>
          <p:nvSpPr>
            <p:cNvPr id="67" name="Right Brace 66"/>
            <p:cNvSpPr/>
            <p:nvPr/>
          </p:nvSpPr>
          <p:spPr>
            <a:xfrm rot="10800000">
              <a:off x="2514600" y="2334639"/>
              <a:ext cx="228600" cy="30480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V="1">
              <a:off x="2286000" y="2487040"/>
              <a:ext cx="228600" cy="1037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-228600" y="2429470"/>
              <a:ext cx="2590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Sub-collector:</a:t>
              </a:r>
            </a:p>
            <a:p>
              <a:pPr algn="r"/>
              <a:r>
                <a:rPr lang="en-US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baseline="30000" dirty="0" smtClean="0">
                  <a:latin typeface="Arial" pitchFamily="34" charset="0"/>
                  <a:cs typeface="Arial" pitchFamily="34" charset="0"/>
                </a:rPr>
                <a:t>++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InGaAs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cap</a:t>
              </a:r>
            </a:p>
            <a:p>
              <a:pPr algn="r"/>
              <a:r>
                <a:rPr lang="en-US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baseline="30000" dirty="0" smtClean="0">
                  <a:latin typeface="Arial" pitchFamily="34" charset="0"/>
                  <a:cs typeface="Arial" pitchFamily="34" charset="0"/>
                </a:rPr>
                <a:t>++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InP</a:t>
              </a: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11" descr="D35_V1"/>
          <p:cNvPicPr>
            <a:picLocks noChangeAspect="1" noChangeArrowheads="1"/>
          </p:cNvPicPr>
          <p:nvPr/>
        </p:nvPicPr>
        <p:blipFill>
          <a:blip r:embed="rId5" cstate="print"/>
          <a:srcRect b="11539"/>
          <a:stretch>
            <a:fillRect/>
          </a:stretch>
        </p:blipFill>
        <p:spPr bwMode="auto">
          <a:xfrm>
            <a:off x="457200" y="4648200"/>
            <a:ext cx="36988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9" name="Group 88"/>
          <p:cNvGrpSpPr/>
          <p:nvPr/>
        </p:nvGrpSpPr>
        <p:grpSpPr>
          <a:xfrm>
            <a:off x="1143000" y="4766846"/>
            <a:ext cx="3200400" cy="1591508"/>
            <a:chOff x="1143000" y="4766846"/>
            <a:chExt cx="3200400" cy="1591508"/>
          </a:xfrm>
        </p:grpSpPr>
        <p:sp>
          <p:nvSpPr>
            <p:cNvPr id="73" name="TextBox 72"/>
            <p:cNvSpPr txBox="1"/>
            <p:nvPr/>
          </p:nvSpPr>
          <p:spPr>
            <a:xfrm>
              <a:off x="1905000" y="476684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Collector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143000" y="4953000"/>
              <a:ext cx="53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CP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62200" y="5105400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Emitter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43528" y="4886528"/>
              <a:ext cx="53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BP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505200" y="6019800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Base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9" name="Straight Arrow Connector 78"/>
            <p:cNvCxnSpPr>
              <a:stCxn id="77" idx="0"/>
            </p:cNvCxnSpPr>
            <p:nvPr/>
          </p:nvCxnSpPr>
          <p:spPr>
            <a:xfrm rot="16200000" flipV="1">
              <a:off x="3524250" y="5619750"/>
              <a:ext cx="533400" cy="266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4968801" y="4338536"/>
            <a:ext cx="190054" cy="2171446"/>
          </a:xfrm>
          <a:prstGeom prst="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159992" y="4338536"/>
            <a:ext cx="967853" cy="2171446"/>
          </a:xfrm>
          <a:prstGeom prst="rect">
            <a:avLst/>
          </a:prstGeom>
          <a:solidFill>
            <a:srgbClr val="0000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127845" y="4338536"/>
            <a:ext cx="464023" cy="217144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072952" y="4338536"/>
            <a:ext cx="1634320" cy="2171446"/>
          </a:xfrm>
          <a:prstGeom prst="rect">
            <a:avLst/>
          </a:prstGeom>
          <a:solidFill>
            <a:srgbClr val="0000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596416" y="4338536"/>
            <a:ext cx="473124" cy="2171446"/>
          </a:xfrm>
          <a:prstGeom prst="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707463" y="4338536"/>
            <a:ext cx="259115" cy="2171446"/>
          </a:xfrm>
          <a:prstGeom prst="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4953000" y="6488668"/>
            <a:ext cx="3581400" cy="369332"/>
            <a:chOff x="4953000" y="6488668"/>
            <a:chExt cx="3581400" cy="369332"/>
          </a:xfrm>
        </p:grpSpPr>
        <p:cxnSp>
          <p:nvCxnSpPr>
            <p:cNvPr id="57" name="Straight Arrow Connector 56"/>
            <p:cNvCxnSpPr/>
            <p:nvPr/>
          </p:nvCxnSpPr>
          <p:spPr>
            <a:xfrm>
              <a:off x="4953000" y="6705600"/>
              <a:ext cx="35814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181600" y="6488668"/>
              <a:ext cx="304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z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78" name="Straight Connector 77"/>
          <p:cNvCxnSpPr/>
          <p:nvPr/>
        </p:nvCxnSpPr>
        <p:spPr>
          <a:xfrm rot="5400000" flipH="1" flipV="1">
            <a:off x="1676400" y="5334000"/>
            <a:ext cx="22098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313432" y="6437376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X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27376" y="423672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X’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438400" y="2688336"/>
            <a:ext cx="3962400" cy="1295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2743200" y="91440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XX’: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236720" y="789432"/>
            <a:ext cx="304800" cy="3581400"/>
            <a:chOff x="4236720" y="789432"/>
            <a:chExt cx="304800" cy="3581400"/>
          </a:xfrm>
        </p:grpSpPr>
        <p:cxnSp>
          <p:nvCxnSpPr>
            <p:cNvPr id="64" name="Straight Arrow Connector 63"/>
            <p:cNvCxnSpPr/>
            <p:nvPr/>
          </p:nvCxnSpPr>
          <p:spPr>
            <a:xfrm rot="5400000">
              <a:off x="2602262" y="2579338"/>
              <a:ext cx="35814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4236720" y="1344168"/>
              <a:ext cx="3048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z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2438400" y="3581400"/>
            <a:ext cx="289560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Semi-insulating </a:t>
            </a:r>
            <a:r>
              <a:rPr lang="en-US" dirty="0" err="1" smtClean="0"/>
              <a:t>InP</a:t>
            </a:r>
            <a:r>
              <a:rPr lang="en-US" dirty="0" smtClean="0"/>
              <a:t> substrate</a:t>
            </a:r>
            <a:endParaRPr lang="en-US" dirty="0"/>
          </a:p>
        </p:txBody>
      </p:sp>
      <p:grpSp>
        <p:nvGrpSpPr>
          <p:cNvPr id="90" name="Group 89"/>
          <p:cNvGrpSpPr/>
          <p:nvPr/>
        </p:nvGrpSpPr>
        <p:grpSpPr>
          <a:xfrm>
            <a:off x="5486400" y="3979458"/>
            <a:ext cx="2440904" cy="425180"/>
            <a:chOff x="5486400" y="3979458"/>
            <a:chExt cx="2440904" cy="425180"/>
          </a:xfrm>
        </p:grpSpPr>
        <p:sp>
          <p:nvSpPr>
            <p:cNvPr id="71" name="TextBox 70"/>
            <p:cNvSpPr txBox="1"/>
            <p:nvPr/>
          </p:nvSpPr>
          <p:spPr>
            <a:xfrm>
              <a:off x="7546304" y="3979458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C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486400" y="3989696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E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186160" y="4004528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B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2" name="Rectangle 91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Type-I InP DHBTs at UCSB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8861502" y="651231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09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52400" y="4678681"/>
            <a:ext cx="8639175" cy="1009268"/>
            <a:chOff x="152400" y="4678681"/>
            <a:chExt cx="8639175" cy="1009268"/>
          </a:xfrm>
        </p:grpSpPr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152400" y="4687824"/>
              <a:ext cx="5943600" cy="999744"/>
            </a:xfrm>
            <a:prstGeom prst="rect">
              <a:avLst/>
            </a:prstGeom>
            <a:solidFill>
              <a:srgbClr val="FFCCCC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Isosceles Triangle 33"/>
            <p:cNvSpPr/>
            <p:nvPr/>
          </p:nvSpPr>
          <p:spPr bwMode="auto">
            <a:xfrm rot="5400000">
              <a:off x="5816918" y="4954715"/>
              <a:ext cx="1009268" cy="457200"/>
            </a:xfrm>
            <a:prstGeom prst="triangle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6629400" y="4800600"/>
              <a:ext cx="216217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i="1" dirty="0" smtClean="0">
                  <a:latin typeface="Arial Narrow" pitchFamily="34" charset="0"/>
                </a:rPr>
                <a:t>Surface prep</a:t>
              </a:r>
            </a:p>
            <a:p>
              <a:pPr algn="ctr"/>
              <a:r>
                <a:rPr lang="en-US" sz="2400" b="1" i="1" dirty="0" smtClean="0">
                  <a:latin typeface="Arial Narrow" pitchFamily="34" charset="0"/>
                </a:rPr>
                <a:t>&amp; doping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2400" y="4029456"/>
            <a:ext cx="8666607" cy="649224"/>
            <a:chOff x="152400" y="4029456"/>
            <a:chExt cx="8666607" cy="649224"/>
          </a:xfrm>
        </p:grpSpPr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>
              <a:off x="152400" y="4038600"/>
              <a:ext cx="5943600" cy="640080"/>
            </a:xfrm>
            <a:prstGeom prst="rect">
              <a:avLst/>
            </a:prstGeom>
            <a:solidFill>
              <a:srgbClr val="FFFF99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2" name="Isosceles Triangle 31"/>
            <p:cNvSpPr/>
            <p:nvPr/>
          </p:nvSpPr>
          <p:spPr bwMode="auto">
            <a:xfrm rot="5400000">
              <a:off x="5998464" y="4123944"/>
              <a:ext cx="646176" cy="457200"/>
            </a:xfrm>
            <a:prstGeom prst="triangl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TextBox 35"/>
            <p:cNvSpPr txBox="1">
              <a:spLocks noChangeArrowheads="1"/>
            </p:cNvSpPr>
            <p:nvPr/>
          </p:nvSpPr>
          <p:spPr bwMode="auto">
            <a:xfrm>
              <a:off x="6656832" y="4151376"/>
              <a:ext cx="21621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i="1" dirty="0" smtClean="0">
                  <a:latin typeface="Arial Narrow" pitchFamily="34" charset="0"/>
                </a:rPr>
                <a:t>Lateral scaling</a:t>
              </a:r>
              <a:endParaRPr lang="en-US" sz="2400" b="1" i="1" dirty="0">
                <a:latin typeface="Arial Narrow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5448" y="3383280"/>
            <a:ext cx="8626983" cy="649224"/>
            <a:chOff x="155448" y="3383280"/>
            <a:chExt cx="8626983" cy="649224"/>
          </a:xfrm>
        </p:grpSpPr>
        <p:sp>
          <p:nvSpPr>
            <p:cNvPr id="12340" name="Rectangle 7"/>
            <p:cNvSpPr>
              <a:spLocks noChangeArrowheads="1"/>
            </p:cNvSpPr>
            <p:nvPr/>
          </p:nvSpPr>
          <p:spPr bwMode="auto">
            <a:xfrm>
              <a:off x="155448" y="3392424"/>
              <a:ext cx="5943600" cy="640080"/>
            </a:xfrm>
            <a:prstGeom prst="rect">
              <a:avLst/>
            </a:prstGeom>
            <a:solidFill>
              <a:srgbClr val="99CCF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8" name="Isosceles Triangle 57"/>
            <p:cNvSpPr/>
            <p:nvPr/>
          </p:nvSpPr>
          <p:spPr bwMode="auto">
            <a:xfrm rot="5400000">
              <a:off x="6001512" y="3477768"/>
              <a:ext cx="646176" cy="457200"/>
            </a:xfrm>
            <a:prstGeom prst="triangle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339" name="TextBox 35"/>
            <p:cNvSpPr txBox="1">
              <a:spLocks noChangeArrowheads="1"/>
            </p:cNvSpPr>
            <p:nvPr/>
          </p:nvSpPr>
          <p:spPr bwMode="auto">
            <a:xfrm>
              <a:off x="6620256" y="3465576"/>
              <a:ext cx="21621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i="1" dirty="0">
                  <a:latin typeface="Arial Narrow" pitchFamily="34" charset="0"/>
                </a:rPr>
                <a:t>Epitaxial scaling</a:t>
              </a:r>
            </a:p>
          </p:txBody>
        </p:sp>
      </p:grpSp>
      <p:graphicFrame>
        <p:nvGraphicFramePr>
          <p:cNvPr id="41" name="Group 3"/>
          <p:cNvGraphicFramePr>
            <a:graphicFrameLocks noGrp="1"/>
          </p:cNvGraphicFramePr>
          <p:nvPr/>
        </p:nvGraphicFramePr>
        <p:xfrm>
          <a:off x="152400" y="3048000"/>
          <a:ext cx="5522492" cy="2631504"/>
        </p:xfrm>
        <a:graphic>
          <a:graphicData uri="http://schemas.openxmlformats.org/drawingml/2006/table">
            <a:tbl>
              <a:tblPr/>
              <a:tblGrid>
                <a:gridCol w="3643896"/>
                <a:gridCol w="1878596"/>
              </a:tblGrid>
              <a:tr h="157163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Change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collector depletion layer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decrease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decrease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1.41:1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emitter junction width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decrease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collector junction width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decrease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emitter contact resistivity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decrease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base contact resistivity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decrease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current density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increase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26" name="TextBox 35"/>
          <p:cNvSpPr txBox="1">
            <a:spLocks noChangeArrowheads="1"/>
          </p:cNvSpPr>
          <p:nvPr/>
        </p:nvSpPr>
        <p:spPr bwMode="auto">
          <a:xfrm>
            <a:off x="-152400" y="6167438"/>
            <a:ext cx="9296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Arial Narrow" pitchFamily="34" charset="0"/>
              </a:rPr>
              <a:t>Keep lengths the same, reduce widths 4:1 for thermal considerations</a:t>
            </a:r>
          </a:p>
        </p:txBody>
      </p:sp>
      <p:sp>
        <p:nvSpPr>
          <p:cNvPr id="12327" name="TextBox 29"/>
          <p:cNvSpPr txBox="1">
            <a:spLocks noChangeArrowheads="1"/>
          </p:cNvSpPr>
          <p:nvPr/>
        </p:nvSpPr>
        <p:spPr bwMode="auto">
          <a:xfrm>
            <a:off x="152400" y="914400"/>
            <a:ext cx="62865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To double bandwidth of a mesa DHBT: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Keep 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constant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all 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resistances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currents</a:t>
            </a:r>
          </a:p>
          <a:p>
            <a:r>
              <a:rPr lang="en-US" sz="2000" b="1" i="1" dirty="0">
                <a:latin typeface="Arial" pitchFamily="34" charset="0"/>
                <a:cs typeface="Arial" pitchFamily="34" charset="0"/>
              </a:rPr>
              <a:t>Reduce 2:1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all 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capacitances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transport delays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5585" name="Picture 1"/>
          <p:cNvPicPr>
            <a:picLocks noChangeAspect="1" noChangeArrowheads="1"/>
          </p:cNvPicPr>
          <p:nvPr/>
        </p:nvPicPr>
        <p:blipFill>
          <a:blip r:embed="rId3" cstate="print"/>
          <a:srcRect l="64375" t="2154" r="10000" b="58000"/>
          <a:stretch>
            <a:fillRect/>
          </a:stretch>
        </p:blipFill>
        <p:spPr bwMode="auto">
          <a:xfrm>
            <a:off x="6477000" y="756567"/>
            <a:ext cx="2514600" cy="244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HBT Scaling Laws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61502" y="651231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14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4869738"/>
              </p:ext>
            </p:extLst>
          </p:nvPr>
        </p:nvGraphicFramePr>
        <p:xfrm>
          <a:off x="76200" y="838200"/>
          <a:ext cx="4191000" cy="4668008"/>
        </p:xfrm>
        <a:graphic>
          <a:graphicData uri="http://schemas.openxmlformats.org/drawingml/2006/table">
            <a:tbl>
              <a:tblPr/>
              <a:tblGrid>
                <a:gridCol w="800100"/>
                <a:gridCol w="1227138"/>
                <a:gridCol w="1020762"/>
                <a:gridCol w="1143000"/>
              </a:tblGrid>
              <a:tr h="28332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T(nm)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Material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Doping (cm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-3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Description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127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</a:t>
                      </a:r>
                      <a:r>
                        <a:rPr kumimoji="0" lang="en-US" sz="1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0.53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Ga</a:t>
                      </a:r>
                      <a:r>
                        <a:rPr kumimoji="0" lang="en-US" sz="1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0.47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8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 : Si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Emitter cap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270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InP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5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 : Si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Emitter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27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InP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2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18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 : Si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Emitter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3127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InGaAs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1-0.5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20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 : 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Base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143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9.5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</a:t>
                      </a:r>
                      <a:r>
                        <a:rPr kumimoji="0" lang="en-US" sz="1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0.53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Ga</a:t>
                      </a:r>
                      <a:r>
                        <a:rPr kumimoji="0" lang="en-US" sz="1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0.47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As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1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 : Si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Setback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127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InGaAs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/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InAlAs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1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 : Si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B-C Grade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127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InP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18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 : Si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Pulse doping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143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45.5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1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 : Si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Collector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127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7.5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InP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 : Si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Sub Collector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</a:t>
                      </a:r>
                      <a:r>
                        <a:rPr kumimoji="0" lang="en-US" sz="1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0.53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Ga</a:t>
                      </a:r>
                      <a:r>
                        <a:rPr kumimoji="0" lang="en-US" sz="1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0.47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As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4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 : Si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Sub Collector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InP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1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19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  <a:sym typeface="Symbol" pitchFamily="18" charset="2"/>
                        </a:rPr>
                        <a:t> : Si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Sub Collector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</a:t>
                      </a:r>
                      <a:r>
                        <a:rPr kumimoji="0" lang="en-US" sz="1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0.53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Ga</a:t>
                      </a:r>
                      <a:r>
                        <a:rPr kumimoji="0" lang="en-US" sz="14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0.47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As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Undoped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7100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Etch stop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Substrate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SI : InP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l" defTabSz="927100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lvl="0" indent="0" algn="l" defTabSz="927100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066FF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109"/>
          <p:cNvSpPr txBox="1">
            <a:spLocks noChangeArrowheads="1"/>
          </p:cNvSpPr>
          <p:nvPr/>
        </p:nvSpPr>
        <p:spPr bwMode="auto">
          <a:xfrm>
            <a:off x="4724255" y="4724400"/>
            <a:ext cx="4146841" cy="276999"/>
          </a:xfrm>
          <a:prstGeom prst="rect">
            <a:avLst/>
          </a:prstGeom>
          <a:solidFill>
            <a:srgbClr val="CCFF99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27100" eaLnBrk="0" hangingPunct="0">
              <a:lnSpc>
                <a:spcPct val="90000"/>
              </a:lnSpc>
              <a:spcBef>
                <a:spcPct val="50000"/>
              </a:spcBef>
              <a:buClr>
                <a:srgbClr val="000000"/>
              </a:buClr>
            </a:pPr>
            <a:r>
              <a:rPr lang="en-US" sz="20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 Narrow" pitchFamily="34" charset="0"/>
              </a:rPr>
              <a:t>V</a:t>
            </a:r>
            <a:r>
              <a:rPr lang="en-US" sz="2000" b="1" baseline="-25000" dirty="0" err="1">
                <a:solidFill>
                  <a:srgbClr val="000000"/>
                </a:solidFill>
                <a:latin typeface="Arial Narrow" pitchFamily="34" charset="0"/>
              </a:rPr>
              <a:t>be</a:t>
            </a:r>
            <a:r>
              <a:rPr lang="en-US" sz="2000" b="1" dirty="0">
                <a:solidFill>
                  <a:srgbClr val="000000"/>
                </a:solidFill>
                <a:latin typeface="Arial Narrow" pitchFamily="34" charset="0"/>
              </a:rPr>
              <a:t> = </a:t>
            </a:r>
            <a:r>
              <a:rPr lang="en-US" sz="2000" b="1" dirty="0" smtClean="0">
                <a:solidFill>
                  <a:srgbClr val="000000"/>
                </a:solidFill>
                <a:latin typeface="Arial Narrow" pitchFamily="34" charset="0"/>
              </a:rPr>
              <a:t>1.0V</a:t>
            </a:r>
            <a:r>
              <a:rPr lang="en-US" sz="2000" b="1" dirty="0">
                <a:solidFill>
                  <a:srgbClr val="000000"/>
                </a:solidFill>
                <a:latin typeface="Arial Narrow" pitchFamily="34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 Narrow" pitchFamily="34" charset="0"/>
              </a:rPr>
              <a:t>V</a:t>
            </a:r>
            <a:r>
              <a:rPr lang="en-US" sz="2000" b="1" baseline="-25000" dirty="0" err="1">
                <a:solidFill>
                  <a:srgbClr val="000000"/>
                </a:solidFill>
                <a:latin typeface="Arial Narrow" pitchFamily="34" charset="0"/>
              </a:rPr>
              <a:t>cb</a:t>
            </a:r>
            <a:r>
              <a:rPr lang="en-US" sz="2000" b="1" dirty="0">
                <a:solidFill>
                  <a:srgbClr val="000000"/>
                </a:solidFill>
                <a:latin typeface="Arial Narrow" pitchFamily="34" charset="0"/>
              </a:rPr>
              <a:t> = </a:t>
            </a:r>
            <a:r>
              <a:rPr lang="en-US" sz="2000" b="1" dirty="0" smtClean="0">
                <a:solidFill>
                  <a:srgbClr val="000000"/>
                </a:solidFill>
                <a:latin typeface="Arial Narrow" pitchFamily="34" charset="0"/>
              </a:rPr>
              <a:t>0.5V</a:t>
            </a:r>
            <a:r>
              <a:rPr lang="en-US" sz="2000" b="1" dirty="0">
                <a:solidFill>
                  <a:srgbClr val="000000"/>
                </a:solidFill>
                <a:latin typeface="Arial Narrow" pitchFamily="34" charset="0"/>
              </a:rPr>
              <a:t>, J</a:t>
            </a:r>
            <a:r>
              <a:rPr lang="en-US" sz="2000" b="1" baseline="-25000" dirty="0">
                <a:solidFill>
                  <a:srgbClr val="000000"/>
                </a:solidFill>
                <a:latin typeface="Arial Narrow" pitchFamily="34" charset="0"/>
              </a:rPr>
              <a:t>e</a:t>
            </a:r>
            <a:r>
              <a:rPr lang="en-US" sz="2000" b="1" dirty="0">
                <a:solidFill>
                  <a:srgbClr val="000000"/>
                </a:solidFill>
                <a:latin typeface="Arial Narrow" pitchFamily="34" charset="0"/>
              </a:rPr>
              <a:t> = 0, </a:t>
            </a:r>
            <a:r>
              <a:rPr lang="en-US" sz="2000" b="1" dirty="0" smtClean="0">
                <a:solidFill>
                  <a:srgbClr val="0000FF"/>
                </a:solidFill>
                <a:latin typeface="Arial Narrow" pitchFamily="34" charset="0"/>
              </a:rPr>
              <a:t>27</a:t>
            </a:r>
            <a:r>
              <a:rPr lang="en-US" sz="20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 Narrow" pitchFamily="34" charset="0"/>
              </a:rPr>
              <a:t>mA/</a:t>
            </a:r>
            <a:r>
              <a:rPr lang="en-US" sz="2000" b="1" dirty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</a:t>
            </a:r>
            <a:r>
              <a:rPr lang="en-US" sz="2000" b="1" dirty="0">
                <a:solidFill>
                  <a:srgbClr val="000000"/>
                </a:solidFill>
                <a:latin typeface="Arial Narrow" pitchFamily="34" charset="0"/>
              </a:rPr>
              <a:t>m</a:t>
            </a:r>
            <a:r>
              <a:rPr lang="en-US" sz="2000" b="1" baseline="30000" dirty="0">
                <a:solidFill>
                  <a:srgbClr val="000000"/>
                </a:solidFill>
                <a:latin typeface="Arial Narrow" pitchFamily="34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576911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Thin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(70 nm) collector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balanced f</a:t>
            </a:r>
            <a:r>
              <a:rPr lang="el-GR" sz="2000" b="1" i="1" baseline="-25000" dirty="0" smtClean="0">
                <a:latin typeface="Arial" pitchFamily="34" charset="0"/>
                <a:cs typeface="Arial" pitchFamily="34" charset="0"/>
              </a:rPr>
              <a:t>τ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="1" i="1" baseline="-25000" dirty="0" err="1" smtClean="0">
                <a:latin typeface="Arial" pitchFamily="34" charset="0"/>
                <a:cs typeface="Arial" pitchFamily="34" charset="0"/>
              </a:rPr>
              <a:t>max</a:t>
            </a:r>
            <a:endParaRPr lang="en-US" sz="2000" b="1" i="1" baseline="-25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High emitter/base doping for low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2000" b="1" i="1" baseline="-25000" dirty="0" smtClean="0">
                <a:latin typeface="Arial" pitchFamily="34" charset="0"/>
                <a:cs typeface="Arial" pitchFamily="34" charset="0"/>
              </a:rPr>
              <a:t>ex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/R</a:t>
            </a:r>
            <a:r>
              <a:rPr lang="en-US" sz="2000" b="1" i="1" baseline="-25000" dirty="0" smtClean="0">
                <a:latin typeface="Arial" pitchFamily="34" charset="0"/>
                <a:cs typeface="Arial" pitchFamily="34" charset="0"/>
              </a:rPr>
              <a:t>bb</a:t>
            </a:r>
            <a:endParaRPr lang="en-US" sz="2000" b="1" i="1" baseline="-25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69100357"/>
              </p:ext>
            </p:extLst>
          </p:nvPr>
        </p:nvGraphicFramePr>
        <p:xfrm>
          <a:off x="4191000" y="1371600"/>
          <a:ext cx="5083175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4953000" y="1801368"/>
            <a:ext cx="11430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19800" y="2380488"/>
            <a:ext cx="77787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58000" y="2667000"/>
            <a:ext cx="2013096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Epitaxial Design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61502" y="651231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8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Sub-200 nm Emitter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natomy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1502" y="651231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Fra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25" t="5032" r="10893"/>
          <a:stretch>
            <a:fillRect/>
          </a:stretch>
        </p:blipFill>
        <p:spPr bwMode="auto">
          <a:xfrm rot="1114744">
            <a:off x="-193688" y="1181100"/>
            <a:ext cx="4252913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61226" y="3200400"/>
            <a:ext cx="663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</a:pPr>
            <a:r>
              <a:rPr lang="en-US" sz="1800" b="1" dirty="0" err="1">
                <a:solidFill>
                  <a:srgbClr val="FF0000"/>
                </a:solidFill>
                <a:latin typeface="Arial" charset="0"/>
              </a:rPr>
              <a:t>TiW</a:t>
            </a:r>
            <a:endParaRPr lang="en-US" sz="1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88066" y="4876800"/>
            <a:ext cx="663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</a:pP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W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337870" y="52578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28600" y="4950023"/>
            <a:ext cx="990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</a:pPr>
            <a:r>
              <a:rPr lang="en-US" sz="1400" b="1" dirty="0" smtClean="0">
                <a:latin typeface="Arial" charset="0"/>
              </a:rPr>
              <a:t>100 nm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533400" y="2133600"/>
            <a:ext cx="685799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flipV="1">
            <a:off x="-914400" y="6705600"/>
            <a:ext cx="4598987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828800" y="5537199"/>
            <a:ext cx="663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Tx/>
            </a:pP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Mo</a:t>
            </a:r>
            <a:endParaRPr lang="en-US" sz="18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295400" y="5672668"/>
            <a:ext cx="56116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95400" y="5757332"/>
            <a:ext cx="569635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4523121" y="639595"/>
            <a:ext cx="4600806" cy="4465805"/>
            <a:chOff x="4523121" y="639595"/>
            <a:chExt cx="4600806" cy="4465805"/>
          </a:xfrm>
        </p:grpSpPr>
        <p:pic>
          <p:nvPicPr>
            <p:cNvPr id="35" name="Picture 6" descr="CIRCUI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2235" b="27736"/>
            <a:stretch>
              <a:fillRect/>
            </a:stretch>
          </p:blipFill>
          <p:spPr bwMode="auto">
            <a:xfrm>
              <a:off x="5105400" y="639595"/>
              <a:ext cx="3656013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5447506" y="1944469"/>
              <a:ext cx="297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High-stress emitters fall off during subsequent lift-offs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7" name="Picture 36" descr="JUL25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533" t="7025" r="15800" b="11240"/>
            <a:stretch>
              <a:fillRect/>
            </a:stretch>
          </p:blipFill>
          <p:spPr bwMode="auto">
            <a:xfrm>
              <a:off x="4523121" y="2590800"/>
              <a:ext cx="2258679" cy="188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 descr="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334" t="7025" b="14050"/>
            <a:stretch>
              <a:fillRect/>
            </a:stretch>
          </p:blipFill>
          <p:spPr bwMode="auto">
            <a:xfrm>
              <a:off x="6781800" y="2590800"/>
              <a:ext cx="2342127" cy="188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5265611" y="2593125"/>
              <a:ext cx="773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TiW</a:t>
              </a:r>
              <a:endPara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543800" y="2640568"/>
              <a:ext cx="773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W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08687" y="4459069"/>
              <a:ext cx="297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Single sputtered metal has non-vertical etch profile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029200" y="609600"/>
            <a:ext cx="3756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Hybrid sputtered metal stack for low-stress, vertical profile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W/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TiW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interfacial discontinuity enables base contact lift-off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80748" y="3421618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Interfacial Mo blanket-evaporated for low </a:t>
            </a:r>
            <a:r>
              <a:rPr lang="el-GR" i="1" dirty="0" smtClean="0">
                <a:latin typeface="Arial" pitchFamily="34" charset="0"/>
                <a:cs typeface="Arial" pitchFamily="34" charset="0"/>
              </a:rPr>
              <a:t>ρ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</a:rPr>
              <a:t>c</a:t>
            </a:r>
            <a:endParaRPr lang="en-US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3222625" y="4114800"/>
            <a:ext cx="9683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ClrTx/>
            </a:pPr>
            <a:r>
              <a:rPr lang="en-US" sz="1800" b="1" dirty="0" err="1" smtClean="0">
                <a:solidFill>
                  <a:srgbClr val="FF0000"/>
                </a:solidFill>
                <a:latin typeface="Arial" charset="0"/>
              </a:rPr>
              <a:t>SiN</a:t>
            </a:r>
            <a:r>
              <a:rPr lang="en-US" sz="1800" b="1" baseline="-25000" dirty="0" err="1" smtClean="0">
                <a:solidFill>
                  <a:srgbClr val="FF0000"/>
                </a:solidFill>
                <a:latin typeface="Arial" charset="0"/>
              </a:rPr>
              <a:t>x</a:t>
            </a:r>
            <a:endParaRPr lang="en-US" sz="1800" b="1" baseline="-250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219200" y="4299466"/>
            <a:ext cx="2003425" cy="57733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48" idx="1"/>
          </p:cNvCxnSpPr>
          <p:nvPr/>
        </p:nvCxnSpPr>
        <p:spPr>
          <a:xfrm flipV="1">
            <a:off x="2895600" y="4299466"/>
            <a:ext cx="327025" cy="650557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445001" y="4160966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SiNx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sidewalls protect emitter contact, prevent emitter-base shorts</a:t>
            </a:r>
            <a:endParaRPr lang="en-US" i="1" baseline="-25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736080" y="2209800"/>
            <a:ext cx="4103120" cy="1753520"/>
            <a:chOff x="4736080" y="4675543"/>
            <a:chExt cx="4103120" cy="1753520"/>
          </a:xfrm>
        </p:grpSpPr>
        <p:pic>
          <p:nvPicPr>
            <p:cNvPr id="56" name="Picture 8" descr="026"/>
            <p:cNvPicPr>
              <a:picLocks noChangeAspect="1" noChangeArrowheads="1"/>
            </p:cNvPicPr>
            <p:nvPr/>
          </p:nvPicPr>
          <p:blipFill>
            <a:blip r:embed="rId7" cstate="print"/>
            <a:srcRect l="8170" t="37581" b="31393"/>
            <a:stretch>
              <a:fillRect/>
            </a:stretch>
          </p:blipFill>
          <p:spPr bwMode="auto">
            <a:xfrm>
              <a:off x="4736080" y="4675543"/>
              <a:ext cx="4103120" cy="1039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Box 56"/>
            <p:cNvSpPr txBox="1"/>
            <p:nvPr/>
          </p:nvSpPr>
          <p:spPr>
            <a:xfrm>
              <a:off x="5213850" y="5782732"/>
              <a:ext cx="3320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 pitchFamily="34" charset="0"/>
                  <a:cs typeface="Arial" pitchFamily="34" charset="0"/>
                </a:rPr>
                <a:t>Semiconductor wet etch undercuts emitter contact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029200" y="2411057"/>
            <a:ext cx="3320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Very thin emitter epitaxial layer for minimal undercut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1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3" grpId="0"/>
      <p:bldP spid="55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863082"/>
            <a:ext cx="3505200" cy="1469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838200"/>
            <a:ext cx="2862470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838200"/>
            <a:ext cx="2971800" cy="36933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Positive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-line lithography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914400"/>
            <a:ext cx="3368168" cy="36933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Negative e-beam lithography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3124200"/>
            <a:ext cx="7437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E-beam lithography needed to define &lt; 150 nm emitters and for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&lt; 50 nm emitter-base contact misalignment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" t="53386" r="1211" b="11477"/>
          <a:stretch/>
        </p:blipFill>
        <p:spPr>
          <a:xfrm>
            <a:off x="155448" y="4566027"/>
            <a:ext cx="3959352" cy="10727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400" y="5574268"/>
            <a:ext cx="3200400" cy="36933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Negative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-line lithography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8" t="8794" r="7791" b="35218"/>
          <a:stretch/>
        </p:blipFill>
        <p:spPr>
          <a:xfrm>
            <a:off x="5155527" y="3886200"/>
            <a:ext cx="3074073" cy="147187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38419" y="5181600"/>
            <a:ext cx="4829381" cy="1376634"/>
            <a:chOff x="1736035" y="2423160"/>
            <a:chExt cx="6463745" cy="1842516"/>
          </a:xfrm>
        </p:grpSpPr>
        <p:pic>
          <p:nvPicPr>
            <p:cNvPr id="205826" name="Picture 2" descr="Z:\Evan\SEMs\DHBT60A\26JUL_01.TIF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189" t="34478" r="8007" b="37089"/>
            <a:stretch/>
          </p:blipFill>
          <p:spPr bwMode="auto">
            <a:xfrm>
              <a:off x="1736035" y="2423160"/>
              <a:ext cx="6463745" cy="1842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Z:\Evan\SEMs\DHBT60A\26JUL_01.TIF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9966" t="86853" r="26171" b="6891"/>
            <a:stretch/>
          </p:blipFill>
          <p:spPr bwMode="auto">
            <a:xfrm>
              <a:off x="3886200" y="3860292"/>
              <a:ext cx="2926081" cy="405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5334000" y="5105400"/>
            <a:ext cx="3375101" cy="36933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Positive e-beam lithography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537865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399" y="2973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Lithographic Scaling and Alignment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61502" y="651231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BDAFA7-76C6-408E-B40C-0D538FB828EA}" type="slidenum">
              <a:rPr lang="en-US" sz="2000" b="1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4" t="17676" r="1654" b="17676"/>
          <a:stretch/>
        </p:blipFill>
        <p:spPr bwMode="auto">
          <a:xfrm>
            <a:off x="6082098" y="1794933"/>
            <a:ext cx="2757102" cy="125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667" y="2163051"/>
            <a:ext cx="103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Emitter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86667" y="1981200"/>
            <a:ext cx="103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Emitter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9800" y="27432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Base Mesa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05400" y="44958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Base Contact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57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19812">
            <a:off x="1259113" y="798287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905000" y="2514600"/>
            <a:ext cx="5983593" cy="4038600"/>
            <a:chOff x="1905000" y="2514600"/>
            <a:chExt cx="5983593" cy="40386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3733800" y="5638800"/>
              <a:ext cx="12954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002775" y="5650468"/>
              <a:ext cx="1636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W</a:t>
              </a:r>
              <a:r>
                <a:rPr lang="en-US" b="1" baseline="-25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eb</a:t>
              </a:r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= 155 nm</a:t>
              </a:r>
              <a:endPara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105400" y="5638800"/>
              <a:ext cx="114300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514600" y="5650468"/>
              <a:ext cx="1143000" cy="64532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248400" y="5562600"/>
              <a:ext cx="1640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W</a:t>
              </a:r>
              <a:r>
                <a:rPr lang="en-US" b="1" baseline="-2500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bc</a:t>
              </a:r>
              <a:r>
                <a:rPr lang="en-US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= 140 nm</a:t>
              </a:r>
              <a:endPara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05000" y="5181600"/>
              <a:ext cx="1640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W</a:t>
              </a:r>
              <a:r>
                <a:rPr lang="en-US" b="1" baseline="-2500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bc</a:t>
              </a:r>
              <a:r>
                <a:rPr lang="en-US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= 150 nm</a:t>
              </a:r>
              <a:endPara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725096" y="5715000"/>
              <a:ext cx="0" cy="8382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819400" y="6107668"/>
              <a:ext cx="1821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b="1" baseline="-25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+ </a:t>
              </a:r>
              <a:r>
                <a:rPr lang="en-US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b="1" baseline="-25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= 95 nm</a:t>
              </a:r>
              <a:endPara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3721178" y="3657600"/>
              <a:ext cx="1222678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018413" y="2514600"/>
              <a:ext cx="629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TiW</a:t>
              </a:r>
              <a:endPara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70813" y="4355068"/>
              <a:ext cx="629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W</a:t>
              </a:r>
              <a:endPara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42413" y="4953000"/>
              <a:ext cx="2153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Pt</a:t>
              </a:r>
              <a:r>
                <a:rPr lang="en-US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/Ti/</a:t>
              </a:r>
              <a:r>
                <a:rPr lang="en-US" b="1" dirty="0" err="1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Pd</a:t>
              </a:r>
              <a:r>
                <a:rPr lang="en-US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/Au</a:t>
              </a:r>
              <a:endPara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68895" y="3091934"/>
              <a:ext cx="1678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SiNx</a:t>
              </a:r>
              <a:r>
                <a:rPr lang="en-US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 sidewall</a:t>
              </a:r>
              <a:endPara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Straight Arrow Connector 25"/>
            <p:cNvCxnSpPr>
              <a:stCxn id="24" idx="1"/>
            </p:cNvCxnSpPr>
            <p:nvPr/>
          </p:nvCxnSpPr>
          <p:spPr>
            <a:xfrm flipH="1" flipV="1">
              <a:off x="4943857" y="2883932"/>
              <a:ext cx="625038" cy="39266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3721178" y="3276600"/>
              <a:ext cx="1847717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0177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1128</Words>
  <Application>Microsoft Office PowerPoint</Application>
  <PresentationFormat>On-screen Show (4:3)</PresentationFormat>
  <Paragraphs>313</Paragraphs>
  <Slides>23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KGPlot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Bipolar Scaling Laws</vt:lpstr>
      <vt:lpstr>Slide 19</vt:lpstr>
      <vt:lpstr>Slide 20</vt:lpstr>
      <vt:lpstr>Base Post Cap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LOBISSER,EVAN (A-SantaRosa,ex1)</dc:creator>
  <cp:lastModifiedBy>mark rodwell</cp:lastModifiedBy>
  <cp:revision>33</cp:revision>
  <dcterms:created xsi:type="dcterms:W3CDTF">2006-08-16T00:00:00Z</dcterms:created>
  <dcterms:modified xsi:type="dcterms:W3CDTF">2012-09-18T00:42:20Z</dcterms:modified>
</cp:coreProperties>
</file>