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2" r:id="rId23"/>
    <p:sldId id="278" r:id="rId24"/>
    <p:sldId id="279" r:id="rId25"/>
    <p:sldId id="280" r:id="rId26"/>
    <p:sldId id="281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E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Open III-V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429000"/>
            <a:ext cx="2819400" cy="838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5715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52400" y="3048000"/>
            <a:ext cx="28194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0" y="2895600"/>
            <a:ext cx="4572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71800" y="4495800"/>
            <a:ext cx="762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495300" y="3238500"/>
            <a:ext cx="381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0" y="3048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um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P-TLM litho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5715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895600"/>
            <a:ext cx="3352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3048000"/>
            <a:ext cx="2286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791200" y="3048000"/>
            <a:ext cx="2286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52400" y="2667000"/>
            <a:ext cx="3352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172200" y="3048000"/>
            <a:ext cx="2286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Thin P metal deposition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5715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895600"/>
            <a:ext cx="3352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2400" y="2667000"/>
            <a:ext cx="3352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2400" y="2133600"/>
            <a:ext cx="33528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52400" y="2514600"/>
            <a:ext cx="33528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400800" y="2743200"/>
            <a:ext cx="23622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400800" y="3124200"/>
            <a:ext cx="23622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200" y="2743200"/>
            <a:ext cx="1905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505200" y="3124200"/>
            <a:ext cx="1905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172200" y="2514600"/>
            <a:ext cx="2286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172200" y="2895600"/>
            <a:ext cx="2286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342900" y="24003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62000" y="220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137 nm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10200" y="3048000"/>
            <a:ext cx="2286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791200" y="3048000"/>
            <a:ext cx="2286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172200" y="3048000"/>
            <a:ext cx="2286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791200" y="2514600"/>
            <a:ext cx="2286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791200" y="2895600"/>
            <a:ext cx="2286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410200" y="2514600"/>
            <a:ext cx="2286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410200" y="2895600"/>
            <a:ext cx="2286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Liftoff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5715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895600"/>
            <a:ext cx="3352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400800" y="2743200"/>
            <a:ext cx="23622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400800" y="3124200"/>
            <a:ext cx="23622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505200" y="2743200"/>
            <a:ext cx="1905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505200" y="3124200"/>
            <a:ext cx="1905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562600" y="2373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P-TLM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Mesa hard mask deposition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5715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2400" y="2362200"/>
            <a:ext cx="86106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00800" y="2743200"/>
            <a:ext cx="23622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400800" y="3124200"/>
            <a:ext cx="23622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505200" y="2743200"/>
            <a:ext cx="1905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505200" y="3124200"/>
            <a:ext cx="1905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Mesa hard mask definition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5715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2400" y="2362200"/>
            <a:ext cx="86106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91000" y="21336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315200" y="21336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52400" y="2133600"/>
            <a:ext cx="3352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-190500" y="37719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7200" y="3581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um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rot="5400000">
            <a:off x="191294" y="3009900"/>
            <a:ext cx="53260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9600" y="2819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um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419497" y="2552303"/>
            <a:ext cx="381000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620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 um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6400800" y="2743200"/>
            <a:ext cx="23622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400800" y="3124200"/>
            <a:ext cx="23622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505200" y="2743200"/>
            <a:ext cx="1905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505200" y="3124200"/>
            <a:ext cx="1905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105400" y="2133600"/>
            <a:ext cx="16002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Mesa hard mask etch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5715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2400" y="2362200"/>
            <a:ext cx="3352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91000" y="21336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315200" y="21336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52400" y="2133600"/>
            <a:ext cx="3352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400800" y="2743200"/>
            <a:ext cx="23622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400800" y="3124200"/>
            <a:ext cx="23622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505200" y="2743200"/>
            <a:ext cx="1905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505200" y="3124200"/>
            <a:ext cx="1905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105400" y="2133600"/>
            <a:ext cx="16002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315200" y="2362200"/>
            <a:ext cx="381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191000" y="2362200"/>
            <a:ext cx="381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105400" y="2362200"/>
            <a:ext cx="16002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Metal etch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5715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2400" y="2362200"/>
            <a:ext cx="3352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91000" y="21336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315200" y="21336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52400" y="2133600"/>
            <a:ext cx="3352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3152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910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105400" y="2133600"/>
            <a:ext cx="16002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315200" y="2362200"/>
            <a:ext cx="381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191000" y="2362200"/>
            <a:ext cx="381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105400" y="2362200"/>
            <a:ext cx="16002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 strip and mesa etch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457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2400" y="2362200"/>
            <a:ext cx="3352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3152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910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315200" y="2362200"/>
            <a:ext cx="381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191000" y="2362200"/>
            <a:ext cx="381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105400" y="2362200"/>
            <a:ext cx="16002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05400" y="3276600"/>
            <a:ext cx="1600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152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910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152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36576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QW etch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457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381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2400" y="2362200"/>
            <a:ext cx="3352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3152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910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315200" y="2362200"/>
            <a:ext cx="381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191000" y="2362200"/>
            <a:ext cx="381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105400" y="2362200"/>
            <a:ext cx="16002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05400" y="3276600"/>
            <a:ext cx="1600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152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910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152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36576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72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914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81600" y="3962400"/>
            <a:ext cx="14478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4267200"/>
            <a:ext cx="1447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914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019800" y="1371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Aspect ratio exaggerated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672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</a:t>
            </a:r>
          </a:p>
          <a:p>
            <a:r>
              <a:rPr lang="en-US" dirty="0" smtClean="0"/>
              <a:t>SiO2</a:t>
            </a:r>
          </a:p>
          <a:p>
            <a:r>
              <a:rPr lang="en-US" dirty="0" err="1" smtClean="0"/>
              <a:t>SiN</a:t>
            </a:r>
            <a:endParaRPr lang="en-US" dirty="0" smtClean="0"/>
          </a:p>
          <a:p>
            <a:r>
              <a:rPr lang="en-US" dirty="0" err="1" smtClean="0"/>
              <a:t>InP</a:t>
            </a:r>
            <a:endParaRPr lang="en-US" dirty="0" smtClean="0"/>
          </a:p>
          <a:p>
            <a:r>
              <a:rPr lang="en-US" dirty="0" smtClean="0"/>
              <a:t>SCH</a:t>
            </a:r>
          </a:p>
          <a:p>
            <a:r>
              <a:rPr lang="en-US" dirty="0" smtClean="0"/>
              <a:t>QW</a:t>
            </a:r>
          </a:p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contact</a:t>
            </a:r>
          </a:p>
          <a:p>
            <a:r>
              <a:rPr lang="en-US" dirty="0" smtClean="0"/>
              <a:t>Gold</a:t>
            </a:r>
          </a:p>
          <a:p>
            <a:r>
              <a:rPr lang="en-US" dirty="0" smtClean="0"/>
              <a:t>Aluminum</a:t>
            </a:r>
          </a:p>
          <a:p>
            <a:r>
              <a:rPr lang="en-US" dirty="0" smtClean="0"/>
              <a:t>Other metal</a:t>
            </a:r>
          </a:p>
          <a:p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600200"/>
            <a:ext cx="6858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1981200"/>
            <a:ext cx="6858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2362200"/>
            <a:ext cx="6858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2743200"/>
            <a:ext cx="6858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3124200"/>
            <a:ext cx="685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3505200"/>
            <a:ext cx="6858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71800" y="3886200"/>
            <a:ext cx="6858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4267200"/>
            <a:ext cx="685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4600" y="4643024"/>
            <a:ext cx="685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685800" cy="3048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5410200"/>
            <a:ext cx="6858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Remove mesa hard mask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457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381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3152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910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05400" y="3276600"/>
            <a:ext cx="1600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152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910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152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36576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72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914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81600" y="3962400"/>
            <a:ext cx="14478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4267200"/>
            <a:ext cx="1447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914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2672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 and N metal (one mask)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457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381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3152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910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05400" y="3276600"/>
            <a:ext cx="1600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152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910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152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36576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72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914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81600" y="3962400"/>
            <a:ext cx="14478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4267200"/>
            <a:ext cx="1447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914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2672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7338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482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293834" y="2438400"/>
            <a:ext cx="1524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Anneal and TLM measurements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Thin p isolation etch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457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381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910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05400" y="3276600"/>
            <a:ext cx="1600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152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910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152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36576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72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914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81600" y="3962400"/>
            <a:ext cx="14478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4267200"/>
            <a:ext cx="1447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914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2672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7338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482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293834" y="2438400"/>
            <a:ext cx="1524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Implant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457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381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910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05400" y="3276600"/>
            <a:ext cx="1600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152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910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152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36576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72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914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81600" y="3962400"/>
            <a:ext cx="14478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4267200"/>
            <a:ext cx="1447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914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2672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7338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482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293834" y="2438400"/>
            <a:ext cx="1524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191000" y="2743200"/>
            <a:ext cx="93956" cy="10668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437356" y="2743200"/>
            <a:ext cx="134644" cy="10668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315200" y="3124200"/>
            <a:ext cx="381000" cy="9906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52400" y="22098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505200" y="3733800"/>
            <a:ext cx="685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572000" y="3733800"/>
            <a:ext cx="5334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029200" y="2209800"/>
            <a:ext cx="16764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705600" y="4038600"/>
            <a:ext cx="6096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696200" y="4038600"/>
            <a:ext cx="1066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Implant HM and N-layer etch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457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381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381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910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05400" y="3276600"/>
            <a:ext cx="1600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152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910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152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36576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72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914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81600" y="3962400"/>
            <a:ext cx="14478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4267200"/>
            <a:ext cx="1447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914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2672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7338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482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293834" y="2438400"/>
            <a:ext cx="1524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191000" y="2743200"/>
            <a:ext cx="93956" cy="10668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437356" y="2743200"/>
            <a:ext cx="134644" cy="10668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315200" y="3124200"/>
            <a:ext cx="381000" cy="9906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52400" y="22098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733800" y="3733800"/>
            <a:ext cx="4572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572000" y="3733800"/>
            <a:ext cx="3810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181600" y="2209800"/>
            <a:ext cx="1447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58000" y="4038600"/>
            <a:ext cx="4572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696200" y="4038600"/>
            <a:ext cx="5334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733800" y="4572000"/>
            <a:ext cx="1219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81600" y="4572000"/>
            <a:ext cx="14478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858000" y="4572000"/>
            <a:ext cx="13716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152400" y="1905000"/>
            <a:ext cx="8610600" cy="449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Via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457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381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381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910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05400" y="3276600"/>
            <a:ext cx="1600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152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910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152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36576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72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914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81600" y="3962400"/>
            <a:ext cx="14478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4267200"/>
            <a:ext cx="1447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914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2672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7338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482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293834" y="2438400"/>
            <a:ext cx="1524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191000" y="2743200"/>
            <a:ext cx="93956" cy="10668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437356" y="2743200"/>
            <a:ext cx="134644" cy="10668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315200" y="3124200"/>
            <a:ext cx="381000" cy="9906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52400" y="22098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733800" y="3733800"/>
            <a:ext cx="4572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572000" y="3733800"/>
            <a:ext cx="3810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181600" y="2209800"/>
            <a:ext cx="1447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58000" y="4038600"/>
            <a:ext cx="4572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696200" y="4038600"/>
            <a:ext cx="5334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733800" y="4572000"/>
            <a:ext cx="1219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81600" y="4572000"/>
            <a:ext cx="14478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858000" y="4572000"/>
            <a:ext cx="13716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8077200" y="1905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SU8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3733800" y="1905000"/>
            <a:ext cx="3048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648200" y="1905000"/>
            <a:ext cx="3048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302712" y="1905000"/>
            <a:ext cx="116888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152400" y="1905000"/>
            <a:ext cx="8610600" cy="449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Probe pad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457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381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381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910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05400" y="3276600"/>
            <a:ext cx="1600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152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910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152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36576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72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914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81600" y="3962400"/>
            <a:ext cx="14478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4267200"/>
            <a:ext cx="1447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914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2672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7338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482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293834" y="2438400"/>
            <a:ext cx="1524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191000" y="2743200"/>
            <a:ext cx="93956" cy="10668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437356" y="2743200"/>
            <a:ext cx="134644" cy="10668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315200" y="3124200"/>
            <a:ext cx="381000" cy="9906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52400" y="22098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733800" y="3733800"/>
            <a:ext cx="4572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572000" y="3733800"/>
            <a:ext cx="3810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181600" y="2209800"/>
            <a:ext cx="1447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58000" y="4038600"/>
            <a:ext cx="4572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696200" y="4038600"/>
            <a:ext cx="5334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733800" y="4572000"/>
            <a:ext cx="1219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81600" y="4572000"/>
            <a:ext cx="14478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858000" y="4572000"/>
            <a:ext cx="13716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8077200" y="1905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SU8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3733800" y="1905000"/>
            <a:ext cx="3048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648200" y="1905000"/>
            <a:ext cx="3048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302712" y="1905000"/>
            <a:ext cx="116888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733800" y="1905000"/>
            <a:ext cx="304800" cy="2362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648200" y="1905000"/>
            <a:ext cx="304800" cy="2362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200400" y="1447800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648200" y="1447800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293834" y="1447800"/>
            <a:ext cx="1524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217634" y="1447800"/>
            <a:ext cx="3048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152400" y="1905000"/>
            <a:ext cx="8610600" cy="449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Remove III-V under gap*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276600"/>
            <a:ext cx="2895600" cy="160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457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381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381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27432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191000" y="27432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124200"/>
            <a:ext cx="3810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19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19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38800" y="2743200"/>
            <a:ext cx="152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38800" y="3124200"/>
            <a:ext cx="152400" cy="152400"/>
          </a:xfrm>
          <a:prstGeom prst="rect">
            <a:avLst/>
          </a:prstGeom>
          <a:solidFill>
            <a:srgbClr val="00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910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05400" y="3276600"/>
            <a:ext cx="16002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15200" y="327660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910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15200" y="3657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36576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72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91400" y="3962400"/>
            <a:ext cx="2286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81600" y="3962400"/>
            <a:ext cx="14478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4267200"/>
            <a:ext cx="1447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914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267200" y="4267200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7338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48200" y="4267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293834" y="2438400"/>
            <a:ext cx="1524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191000" y="2743200"/>
            <a:ext cx="93956" cy="10668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437356" y="2743200"/>
            <a:ext cx="134644" cy="10668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315200" y="3124200"/>
            <a:ext cx="381000" cy="9906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52400" y="2209800"/>
            <a:ext cx="3352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733800" y="3733800"/>
            <a:ext cx="4572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572000" y="3733800"/>
            <a:ext cx="3810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181600" y="2209800"/>
            <a:ext cx="1447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58000" y="4038600"/>
            <a:ext cx="4572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696200" y="4038600"/>
            <a:ext cx="5334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733800" y="4572000"/>
            <a:ext cx="1219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81600" y="4572000"/>
            <a:ext cx="14478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858000" y="4572000"/>
            <a:ext cx="13716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8077200" y="1905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SU8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3733800" y="1905000"/>
            <a:ext cx="3048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648200" y="1905000"/>
            <a:ext cx="3048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302712" y="1905000"/>
            <a:ext cx="116888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733800" y="1905000"/>
            <a:ext cx="304800" cy="2362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648200" y="1905000"/>
            <a:ext cx="304800" cy="2362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200400" y="1447800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648200" y="1447800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293834" y="1447800"/>
            <a:ext cx="1524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217634" y="1447800"/>
            <a:ext cx="3048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048000" y="1447800"/>
            <a:ext cx="4572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WG etch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-37306" y="556809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" y="5410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1um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723900" y="5067300"/>
            <a:ext cx="381000" cy="1588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4876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0.7um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0" y="6488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SOA/SA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Isolation between SOA/SA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VC etch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SiO2/</a:t>
            </a:r>
            <a:r>
              <a:rPr lang="en-US" dirty="0" err="1" smtClean="0"/>
              <a:t>SiN</a:t>
            </a:r>
            <a:r>
              <a:rPr lang="en-US" dirty="0" smtClean="0"/>
              <a:t> protect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429000"/>
            <a:ext cx="8610600" cy="838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1000" y="4495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0.7 um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3733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um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794" y="45720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-190500" y="38481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SiO2/</a:t>
            </a:r>
            <a:r>
              <a:rPr lang="en-US" dirty="0" err="1" smtClean="0"/>
              <a:t>SiN</a:t>
            </a:r>
            <a:r>
              <a:rPr lang="en-US" dirty="0" smtClean="0"/>
              <a:t> protect etch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429000"/>
            <a:ext cx="2819400" cy="838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Bond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429000"/>
            <a:ext cx="2819400" cy="838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2743200"/>
            <a:ext cx="5715000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InP</a:t>
            </a:r>
            <a:r>
              <a:rPr lang="en-US" dirty="0" smtClean="0"/>
              <a:t> substrate removal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429000"/>
            <a:ext cx="2819400" cy="838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5715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8114506" y="4076700"/>
            <a:ext cx="160099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53400" y="2971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~2.5 um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-38100" y="4152900"/>
            <a:ext cx="1447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38200" y="3733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~1.7 um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867400"/>
            <a:ext cx="8610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8610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76800"/>
            <a:ext cx="86106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876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Gap fill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48768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" y="4267200"/>
            <a:ext cx="2819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429000"/>
            <a:ext cx="2819400" cy="838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3276600"/>
            <a:ext cx="5715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57150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4572000"/>
            <a:ext cx="57150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267200"/>
            <a:ext cx="5715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52400" y="3048000"/>
            <a:ext cx="28194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0" y="2895600"/>
            <a:ext cx="57150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71800" y="4495800"/>
            <a:ext cx="762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126</Words>
  <Application>Microsoft Office PowerPoint</Application>
  <PresentationFormat>On-screen Show (4:3)</PresentationFormat>
  <Paragraphs>56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WG etch</vt:lpstr>
      <vt:lpstr>VC etch</vt:lpstr>
      <vt:lpstr>SiO2/SiN protect</vt:lpstr>
      <vt:lpstr>SiO2/SiN protect etch</vt:lpstr>
      <vt:lpstr>Bond</vt:lpstr>
      <vt:lpstr>InP substrate removal</vt:lpstr>
      <vt:lpstr>Gap fill</vt:lpstr>
      <vt:lpstr>Open III-V</vt:lpstr>
      <vt:lpstr>P-TLM litho</vt:lpstr>
      <vt:lpstr>Thin P metal deposition</vt:lpstr>
      <vt:lpstr>Liftoff</vt:lpstr>
      <vt:lpstr>Mesa hard mask deposition</vt:lpstr>
      <vt:lpstr>Mesa hard mask definition</vt:lpstr>
      <vt:lpstr>Mesa hard mask etch</vt:lpstr>
      <vt:lpstr>Metal etch</vt:lpstr>
      <vt:lpstr>PR strip and mesa etch</vt:lpstr>
      <vt:lpstr>QW etch</vt:lpstr>
      <vt:lpstr>Remove mesa hard mask</vt:lpstr>
      <vt:lpstr>P and N metal (one mask)</vt:lpstr>
      <vt:lpstr>Slide 22</vt:lpstr>
      <vt:lpstr>Thin p isolation etch</vt:lpstr>
      <vt:lpstr>Implant</vt:lpstr>
      <vt:lpstr>Implant HM and N-layer etch</vt:lpstr>
      <vt:lpstr>Via</vt:lpstr>
      <vt:lpstr>Probe pad</vt:lpstr>
      <vt:lpstr>Remove III-V under gap*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Bowers</cp:lastModifiedBy>
  <cp:revision>21</cp:revision>
  <dcterms:created xsi:type="dcterms:W3CDTF">2006-08-16T00:00:00Z</dcterms:created>
  <dcterms:modified xsi:type="dcterms:W3CDTF">2009-08-04T20:19:41Z</dcterms:modified>
</cp:coreProperties>
</file>