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B194E-A779-4891-B2E9-B787BCAAB6EF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76743-8030-4BE3-A617-D9268EA055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74676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74676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r>
              <a:rPr lang="en-US" dirty="0" smtClean="0"/>
              <a:t> HM deposition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7467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74676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 pattern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74676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3962400"/>
            <a:ext cx="2286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3962400"/>
            <a:ext cx="41148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3962400"/>
            <a:ext cx="3048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74676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 etch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2286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1910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4191000"/>
            <a:ext cx="411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24200" y="36576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60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3um trench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38200" y="3962400"/>
            <a:ext cx="2286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3962400"/>
            <a:ext cx="41148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05200" y="3962400"/>
            <a:ext cx="3048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74676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PR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2286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1910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4191000"/>
            <a:ext cx="411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2286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etch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8200" y="4191000"/>
            <a:ext cx="2286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191000"/>
            <a:ext cx="30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91000" y="4191000"/>
            <a:ext cx="41148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4419600"/>
            <a:ext cx="41148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4419600"/>
            <a:ext cx="3048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4648200"/>
            <a:ext cx="10668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5334000"/>
            <a:ext cx="7467600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467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838200" y="4419600"/>
            <a:ext cx="22860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419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HM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191000" y="4419600"/>
            <a:ext cx="4114800" cy="457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4419600"/>
            <a:ext cx="3048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4648200"/>
            <a:ext cx="10668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SOI</vt:lpstr>
      <vt:lpstr>SiO2 HM deposition</vt:lpstr>
      <vt:lpstr>HM pattern</vt:lpstr>
      <vt:lpstr>HM etch</vt:lpstr>
      <vt:lpstr>Remove PR</vt:lpstr>
      <vt:lpstr>WG etch</vt:lpstr>
      <vt:lpstr>Remove 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</dc:title>
  <dc:creator>Geza</dc:creator>
  <cp:lastModifiedBy>Geza</cp:lastModifiedBy>
  <cp:revision>2</cp:revision>
  <dcterms:created xsi:type="dcterms:W3CDTF">2010-03-10T21:24:41Z</dcterms:created>
  <dcterms:modified xsi:type="dcterms:W3CDTF">2010-03-10T21:35:11Z</dcterms:modified>
</cp:coreProperties>
</file>