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86" r:id="rId4"/>
    <p:sldId id="284" r:id="rId5"/>
    <p:sldId id="287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D55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54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990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066800"/>
          </a:xfrm>
          <a:effectLst/>
        </p:spPr>
        <p:txBody>
          <a:bodyPr/>
          <a:lstStyle>
            <a:lvl1pPr marL="0" indent="0" algn="ctr">
              <a:buFont typeface="Times" pitchFamily="80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20"/>
          <a:stretch/>
        </p:blipFill>
        <p:spPr>
          <a:xfrm>
            <a:off x="5486400" y="42325"/>
            <a:ext cx="3641558" cy="4042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593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61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7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50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20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2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4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567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792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54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fld id="{1C288A6E-BF25-493A-8B45-CC493F651D6D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20"/>
          <a:stretch/>
        </p:blipFill>
        <p:spPr>
          <a:xfrm>
            <a:off x="5486400" y="42325"/>
            <a:ext cx="3641558" cy="4042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ln>
            <a:noFill/>
          </a:ln>
          <a:solidFill>
            <a:srgbClr val="486296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Times" pitchFamily="80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Wingdings" pitchFamily="80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Wingdings" pitchFamily="80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7010400" cy="1981200"/>
          </a:xfrm>
        </p:spPr>
        <p:txBody>
          <a:bodyPr/>
          <a:lstStyle/>
          <a:p>
            <a:r>
              <a:rPr lang="en-US" dirty="0" smtClean="0"/>
              <a:t>RAINBOW</a:t>
            </a:r>
            <a:br>
              <a:rPr lang="en-US" dirty="0" smtClean="0"/>
            </a:br>
            <a:r>
              <a:rPr lang="en-US" dirty="0" smtClean="0"/>
              <a:t>2.1um Directional Coupler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/>
          <a:p>
            <a:r>
              <a:rPr lang="en-US" dirty="0" smtClean="0"/>
              <a:t>Eric Stanton</a:t>
            </a:r>
          </a:p>
          <a:p>
            <a:r>
              <a:rPr lang="en-US" dirty="0" smtClean="0"/>
              <a:t>06/26/2013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90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0.5um Si on Si0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Etch depth: 0.3um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Center-to-center </a:t>
            </a:r>
            <a:r>
              <a:rPr lang="en-US" dirty="0" err="1" smtClean="0"/>
              <a:t>wg</a:t>
            </a:r>
            <a:r>
              <a:rPr lang="en-US" dirty="0" smtClean="0"/>
              <a:t> spacing: 0.55um and 6.65um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124200"/>
            <a:ext cx="6479298" cy="357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Length: 35um (5 on the mask)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ength: 70um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ength: 96um (not on the mask!)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ength: 110um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B_COE_Bower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ln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ex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UCSB_COE_Bowers</Template>
  <TotalTime>10549</TotalTime>
  <Words>45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UCSB_COE_Bowers</vt:lpstr>
      <vt:lpstr>RAINBOW 2.1um Directional Coupler Simulations</vt:lpstr>
      <vt:lpstr>Simulation Parameters</vt:lpstr>
      <vt:lpstr>Length: 35um (5 on the mask)</vt:lpstr>
      <vt:lpstr>Length: 70um</vt:lpstr>
      <vt:lpstr>Length: 96um (not on the mask!)</vt:lpstr>
      <vt:lpstr>Length: 110um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iPhoD Update</dc:title>
  <dc:creator>Eric Stanton</dc:creator>
  <cp:lastModifiedBy>Eric Stanton</cp:lastModifiedBy>
  <cp:revision>360</cp:revision>
  <dcterms:created xsi:type="dcterms:W3CDTF">2012-11-06T19:28:54Z</dcterms:created>
  <dcterms:modified xsi:type="dcterms:W3CDTF">2013-06-26T17:53:03Z</dcterms:modified>
</cp:coreProperties>
</file>