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AC17-C9FD-41DE-BA07-D58A478EDC16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EADC-F153-496C-98CC-DE38343DB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AC17-C9FD-41DE-BA07-D58A478EDC16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EADC-F153-496C-98CC-DE38343DB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AC17-C9FD-41DE-BA07-D58A478EDC16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EADC-F153-496C-98CC-DE38343DB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AC17-C9FD-41DE-BA07-D58A478EDC16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EADC-F153-496C-98CC-DE38343DB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AC17-C9FD-41DE-BA07-D58A478EDC16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EADC-F153-496C-98CC-DE38343DB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AC17-C9FD-41DE-BA07-D58A478EDC16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EADC-F153-496C-98CC-DE38343DB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AC17-C9FD-41DE-BA07-D58A478EDC16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EADC-F153-496C-98CC-DE38343DB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AC17-C9FD-41DE-BA07-D58A478EDC16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EADC-F153-496C-98CC-DE38343DB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AC17-C9FD-41DE-BA07-D58A478EDC16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EADC-F153-496C-98CC-DE38343DB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AC17-C9FD-41DE-BA07-D58A478EDC16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EADC-F153-496C-98CC-DE38343DB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AC17-C9FD-41DE-BA07-D58A478EDC16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FEADC-F153-496C-98CC-DE38343DB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DAC17-C9FD-41DE-BA07-D58A478EDC16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FEADC-F153-496C-98CC-DE38343DB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400" y="381000"/>
            <a:ext cx="3276600" cy="3200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381000"/>
            <a:ext cx="3124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3581400"/>
            <a:ext cx="3124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81400" y="381000"/>
            <a:ext cx="0" cy="3200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814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6”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371600" y="6096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86000" y="6858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19400" y="12954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3400" y="10668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0" y="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 Plate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0" y="3810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0.625” diam. (</a:t>
            </a:r>
            <a:r>
              <a:rPr lang="en-US" dirty="0" smtClean="0">
                <a:latin typeface="Calibri"/>
              </a:rPr>
              <a:t>½</a:t>
            </a:r>
            <a:r>
              <a:rPr lang="en-US" dirty="0" smtClean="0"/>
              <a:t>-20 bold must slide freely)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5181600" y="381000"/>
            <a:ext cx="3276600" cy="3200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5791200" y="381000"/>
            <a:ext cx="3124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791200" y="3581400"/>
            <a:ext cx="3124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8610600" y="381000"/>
            <a:ext cx="0" cy="32004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6106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6”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029200" y="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Bottom Plate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638800" y="3810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½-20, threaded pocket, 1¾” deep</a:t>
            </a:r>
            <a:endParaRPr lang="en-US" dirty="0"/>
          </a:p>
        </p:txBody>
      </p:sp>
      <p:cxnSp>
        <p:nvCxnSpPr>
          <p:cNvPr id="63" name="Straight Arrow Connector 62"/>
          <p:cNvCxnSpPr>
            <a:endCxn id="111" idx="3"/>
          </p:cNvCxnSpPr>
          <p:nvPr/>
        </p:nvCxnSpPr>
        <p:spPr>
          <a:xfrm flipV="1">
            <a:off x="6934200" y="3243122"/>
            <a:ext cx="414478" cy="5668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92" idx="4"/>
          </p:cNvCxnSpPr>
          <p:nvPr/>
        </p:nvCxnSpPr>
        <p:spPr>
          <a:xfrm flipV="1">
            <a:off x="1181100" y="3124200"/>
            <a:ext cx="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4800" y="5105400"/>
            <a:ext cx="32004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>
            <a:off x="609600" y="5105400"/>
            <a:ext cx="0" cy="6858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38200" y="5105400"/>
            <a:ext cx="0" cy="6858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971800" y="5105400"/>
            <a:ext cx="0" cy="6858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200400" y="5105400"/>
            <a:ext cx="0" cy="6858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3581400" y="5105400"/>
            <a:ext cx="0" cy="685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733800" y="5257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2”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5486400" y="5105400"/>
            <a:ext cx="32004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/>
          <p:cNvCxnSpPr/>
          <p:nvPr/>
        </p:nvCxnSpPr>
        <p:spPr>
          <a:xfrm>
            <a:off x="5791200" y="5105400"/>
            <a:ext cx="0" cy="4572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019800" y="5105400"/>
            <a:ext cx="0" cy="4572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304800" y="5867400"/>
            <a:ext cx="32004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752600" y="58674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”</a:t>
            </a:r>
            <a:endParaRPr lang="en-US" dirty="0"/>
          </a:p>
        </p:txBody>
      </p:sp>
      <p:cxnSp>
        <p:nvCxnSpPr>
          <p:cNvPr id="97" name="Straight Connector 96"/>
          <p:cNvCxnSpPr/>
          <p:nvPr/>
        </p:nvCxnSpPr>
        <p:spPr>
          <a:xfrm>
            <a:off x="5791200" y="5562600"/>
            <a:ext cx="2286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206668" y="5105400"/>
            <a:ext cx="0" cy="4572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8435268" y="5105400"/>
            <a:ext cx="0" cy="4572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8206668" y="5562600"/>
            <a:ext cx="2286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6629400" y="58790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6“</a:t>
            </a:r>
            <a:endParaRPr lang="en-US" dirty="0"/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5486400" y="5867400"/>
            <a:ext cx="32004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0" y="4343400"/>
            <a:ext cx="9144000" cy="0"/>
          </a:xfrm>
          <a:prstGeom prst="line">
            <a:avLst/>
          </a:prstGeom>
          <a:ln w="1905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5791200" y="51054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V="1">
            <a:off x="5791200" y="51816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5791200" y="52578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5791200" y="53340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V="1">
            <a:off x="5791200" y="54102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V="1">
            <a:off x="5791200" y="54864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206668" y="5105400"/>
            <a:ext cx="0" cy="4572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8435268" y="5105400"/>
            <a:ext cx="0" cy="4572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8206668" y="5562600"/>
            <a:ext cx="228600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V="1">
            <a:off x="8206668" y="51054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8206668" y="51816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8206668" y="52578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206668" y="53340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8206668" y="54102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V="1">
            <a:off x="8206668" y="54864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5410200" y="5105400"/>
            <a:ext cx="0" cy="685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5029200" y="5257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2”</a:t>
            </a:r>
            <a:endParaRPr lang="en-US" dirty="0"/>
          </a:p>
        </p:txBody>
      </p:sp>
      <p:cxnSp>
        <p:nvCxnSpPr>
          <p:cNvPr id="145" name="Straight Arrow Connector 144"/>
          <p:cNvCxnSpPr/>
          <p:nvPr/>
        </p:nvCxnSpPr>
        <p:spPr>
          <a:xfrm>
            <a:off x="8511468" y="51054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8359068" y="47360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1¾“</a:t>
            </a:r>
            <a:endParaRPr lang="en-US" dirty="0"/>
          </a:p>
        </p:txBody>
      </p:sp>
      <p:sp>
        <p:nvSpPr>
          <p:cNvPr id="149" name="TextBox 148"/>
          <p:cNvSpPr txBox="1"/>
          <p:nvPr/>
        </p:nvSpPr>
        <p:spPr>
          <a:xfrm>
            <a:off x="4495800" y="3962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4114800" y="4267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Cross section</a:t>
            </a:r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457200" y="20574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895600" y="22098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1066800" y="28956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286000" y="29718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6400800" y="6858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7315200" y="7620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7848600" y="13716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5562600" y="11430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5486400" y="21336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7924800" y="22860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6096000" y="29718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7315200" y="3048000"/>
            <a:ext cx="228600" cy="228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Connector 116"/>
          <p:cNvCxnSpPr/>
          <p:nvPr/>
        </p:nvCxnSpPr>
        <p:spPr>
          <a:xfrm flipH="1" flipV="1">
            <a:off x="1497366" y="735366"/>
            <a:ext cx="304800" cy="1219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Arc 145"/>
          <p:cNvSpPr/>
          <p:nvPr/>
        </p:nvSpPr>
        <p:spPr>
          <a:xfrm rot="18056215">
            <a:off x="1339946" y="1444017"/>
            <a:ext cx="914400" cy="914400"/>
          </a:xfrm>
          <a:prstGeom prst="arc">
            <a:avLst>
              <a:gd name="adj1" fmla="val 18927648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Box 146"/>
          <p:cNvSpPr txBox="1"/>
          <p:nvPr/>
        </p:nvSpPr>
        <p:spPr>
          <a:xfrm>
            <a:off x="1676400" y="11430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45°</a:t>
            </a:r>
            <a:endParaRPr lang="en-US" dirty="0"/>
          </a:p>
        </p:txBody>
      </p:sp>
      <p:sp>
        <p:nvSpPr>
          <p:cNvPr id="151" name="TextBox 150"/>
          <p:cNvSpPr txBox="1"/>
          <p:nvPr/>
        </p:nvSpPr>
        <p:spPr>
          <a:xfrm>
            <a:off x="2057400" y="1295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2.5”</a:t>
            </a:r>
            <a:endParaRPr lang="en-US" dirty="0"/>
          </a:p>
        </p:txBody>
      </p:sp>
      <p:cxnSp>
        <p:nvCxnSpPr>
          <p:cNvPr id="154" name="Straight Arrow Connector 153"/>
          <p:cNvCxnSpPr/>
          <p:nvPr/>
        </p:nvCxnSpPr>
        <p:spPr>
          <a:xfrm flipH="1">
            <a:off x="1793288" y="770878"/>
            <a:ext cx="609600" cy="1219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3200400" y="4665956"/>
            <a:ext cx="1524000" cy="2604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2”  Pressure dome</a:t>
            </a:r>
          </a:p>
        </p:txBody>
      </p:sp>
      <p:sp>
        <p:nvSpPr>
          <p:cNvPr id="8" name="Oval 7"/>
          <p:cNvSpPr/>
          <p:nvPr/>
        </p:nvSpPr>
        <p:spPr>
          <a:xfrm>
            <a:off x="3258844" y="914400"/>
            <a:ext cx="1084556" cy="1066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200400" y="4800600"/>
            <a:ext cx="15240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953000" y="4800600"/>
            <a:ext cx="0" cy="13716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953000" y="53340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1.25”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3200400" y="6324600"/>
            <a:ext cx="1524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657600" y="6400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3”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0" y="3135868"/>
            <a:ext cx="9144000" cy="0"/>
          </a:xfrm>
          <a:prstGeom prst="line">
            <a:avLst/>
          </a:prstGeom>
          <a:ln w="1905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429000" y="27548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048000" y="3059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Cross section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3048000" y="4648200"/>
            <a:ext cx="0" cy="15062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590800" y="464820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667000" y="6145566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514600" y="53340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1.5”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514600" y="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3” Pressure dome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6200" y="3505200"/>
            <a:ext cx="2095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Appropriate radius of curvature</a:t>
            </a:r>
            <a:endParaRPr lang="en-US" dirty="0"/>
          </a:p>
        </p:txBody>
      </p:sp>
      <p:cxnSp>
        <p:nvCxnSpPr>
          <p:cNvPr id="43" name="Straight Arrow Connector 42"/>
          <p:cNvCxnSpPr>
            <a:stCxn id="41" idx="2"/>
          </p:cNvCxnSpPr>
          <p:nvPr/>
        </p:nvCxnSpPr>
        <p:spPr>
          <a:xfrm flipH="1">
            <a:off x="1113778" y="4151531"/>
            <a:ext cx="10172" cy="4382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933700" y="3581400"/>
            <a:ext cx="2019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Appropriate radius </a:t>
            </a:r>
            <a:r>
              <a:rPr lang="en-US" dirty="0" smtClean="0"/>
              <a:t>of curvature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47" idx="2"/>
            <a:endCxn id="40" idx="0"/>
          </p:cNvCxnSpPr>
          <p:nvPr/>
        </p:nvCxnSpPr>
        <p:spPr>
          <a:xfrm>
            <a:off x="3943350" y="4227731"/>
            <a:ext cx="19050" cy="4382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438400" y="0"/>
            <a:ext cx="0" cy="6858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638800" y="0"/>
            <a:ext cx="0" cy="68580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638800" y="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4” Pressure dome</a:t>
            </a:r>
          </a:p>
        </p:txBody>
      </p:sp>
      <p:sp>
        <p:nvSpPr>
          <p:cNvPr id="69" name="Oval 68"/>
          <p:cNvSpPr/>
          <p:nvPr/>
        </p:nvSpPr>
        <p:spPr>
          <a:xfrm>
            <a:off x="6705600" y="4665956"/>
            <a:ext cx="1524000" cy="2604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705600" y="4800600"/>
            <a:ext cx="15240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6477000" y="4648200"/>
            <a:ext cx="0" cy="15062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019800" y="464820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096000" y="6145566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943600" y="5334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1.5”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6553200" y="3429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Appropriate radius </a:t>
            </a:r>
            <a:r>
              <a:rPr lang="en-US" dirty="0" smtClean="0"/>
              <a:t>of curvature</a:t>
            </a:r>
            <a:endParaRPr lang="en-US" dirty="0"/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8839200" y="4800600"/>
            <a:ext cx="0" cy="13716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8382000" y="480060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8458200" y="617220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8229600" y="5486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1.25”</a:t>
            </a:r>
            <a:endParaRPr lang="en-US" dirty="0"/>
          </a:p>
        </p:txBody>
      </p:sp>
      <p:cxnSp>
        <p:nvCxnSpPr>
          <p:cNvPr id="88" name="Straight Arrow Connector 87"/>
          <p:cNvCxnSpPr>
            <a:stCxn id="82" idx="2"/>
            <a:endCxn id="69" idx="0"/>
          </p:cNvCxnSpPr>
          <p:nvPr/>
        </p:nvCxnSpPr>
        <p:spPr>
          <a:xfrm flipH="1">
            <a:off x="7467600" y="4075331"/>
            <a:ext cx="76200" cy="590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200400" y="6172200"/>
            <a:ext cx="1524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705600" y="6172200"/>
            <a:ext cx="1524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6400800" y="685800"/>
            <a:ext cx="1600200" cy="1524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Arrow Connector 89"/>
          <p:cNvCxnSpPr/>
          <p:nvPr/>
        </p:nvCxnSpPr>
        <p:spPr>
          <a:xfrm flipH="1">
            <a:off x="6400800" y="2286000"/>
            <a:ext cx="16002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934200" y="23622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4”</a:t>
            </a:r>
            <a:endParaRPr lang="en-US" dirty="0"/>
          </a:p>
        </p:txBody>
      </p:sp>
      <p:cxnSp>
        <p:nvCxnSpPr>
          <p:cNvPr id="92" name="Straight Arrow Connector 91"/>
          <p:cNvCxnSpPr/>
          <p:nvPr/>
        </p:nvCxnSpPr>
        <p:spPr>
          <a:xfrm flipH="1">
            <a:off x="6705600" y="6324600"/>
            <a:ext cx="1524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239000" y="6400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4”</a:t>
            </a:r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618478" y="972844"/>
            <a:ext cx="822960" cy="8229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Arrow Connector 100"/>
          <p:cNvCxnSpPr/>
          <p:nvPr/>
        </p:nvCxnSpPr>
        <p:spPr>
          <a:xfrm flipH="1">
            <a:off x="3276600" y="2209800"/>
            <a:ext cx="10668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581400" y="22860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3”</a:t>
            </a:r>
            <a:endParaRPr lang="en-US" dirty="0"/>
          </a:p>
        </p:txBody>
      </p:sp>
      <p:cxnSp>
        <p:nvCxnSpPr>
          <p:cNvPr id="103" name="Straight Arrow Connector 102"/>
          <p:cNvCxnSpPr/>
          <p:nvPr/>
        </p:nvCxnSpPr>
        <p:spPr>
          <a:xfrm flipH="1">
            <a:off x="609600" y="2057400"/>
            <a:ext cx="8382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838200" y="21336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2”</a:t>
            </a:r>
            <a:endParaRPr lang="en-US" dirty="0"/>
          </a:p>
        </p:txBody>
      </p:sp>
      <p:sp>
        <p:nvSpPr>
          <p:cNvPr id="112" name="Oval 111"/>
          <p:cNvSpPr/>
          <p:nvPr/>
        </p:nvSpPr>
        <p:spPr>
          <a:xfrm>
            <a:off x="618478" y="4665956"/>
            <a:ext cx="981722" cy="2604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609600" y="4800600"/>
            <a:ext cx="9906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Straight Arrow Connector 113"/>
          <p:cNvCxnSpPr/>
          <p:nvPr/>
        </p:nvCxnSpPr>
        <p:spPr>
          <a:xfrm>
            <a:off x="1752600" y="4800600"/>
            <a:ext cx="0" cy="13716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>
            <a:off x="609600" y="63246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1066800" y="6400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2”</a:t>
            </a:r>
            <a:endParaRPr lang="en-US" dirty="0"/>
          </a:p>
        </p:txBody>
      </p:sp>
      <p:cxnSp>
        <p:nvCxnSpPr>
          <p:cNvPr id="118" name="Straight Arrow Connector 117"/>
          <p:cNvCxnSpPr/>
          <p:nvPr/>
        </p:nvCxnSpPr>
        <p:spPr>
          <a:xfrm>
            <a:off x="457200" y="4648200"/>
            <a:ext cx="0" cy="15062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0" y="4648200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76200" y="6145566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-76200" y="53340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1.5”</a:t>
            </a:r>
            <a:endParaRPr lang="en-US" dirty="0"/>
          </a:p>
        </p:txBody>
      </p:sp>
      <p:cxnSp>
        <p:nvCxnSpPr>
          <p:cNvPr id="122" name="Straight Connector 121"/>
          <p:cNvCxnSpPr/>
          <p:nvPr/>
        </p:nvCxnSpPr>
        <p:spPr>
          <a:xfrm>
            <a:off x="609600" y="6172200"/>
            <a:ext cx="990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1752600" y="53340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1.25”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Nuts and bolts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1036063" y="2971800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½-20 bolt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1524000" y="3505200"/>
            <a:ext cx="2286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1524000" y="4572000"/>
            <a:ext cx="0" cy="4572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752600" y="4572000"/>
            <a:ext cx="0" cy="4572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1524000" y="45720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524000" y="46482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1524000" y="47244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1524000" y="48006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524000" y="48768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524000" y="49530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524000" y="4114800"/>
            <a:ext cx="0" cy="4572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752600" y="4114800"/>
            <a:ext cx="0" cy="4572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524000" y="41148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524000" y="41910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1524000" y="42672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1524000" y="43434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1524000" y="44196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1524000" y="44958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1524000" y="39624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1524000" y="40386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1524000" y="41148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1524000" y="41910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1524000" y="42672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524000" y="3505200"/>
            <a:ext cx="0" cy="4572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752600" y="3505200"/>
            <a:ext cx="0" cy="4572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1524000" y="35052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1524000" y="35814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1524000" y="36576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1524000" y="37338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1524000" y="38100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1524000" y="38862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2057400" y="3505200"/>
            <a:ext cx="0" cy="1600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057400" y="4038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6¾”</a:t>
            </a:r>
            <a:endParaRPr lang="en-US" dirty="0"/>
          </a:p>
        </p:txBody>
      </p:sp>
      <p:cxnSp>
        <p:nvCxnSpPr>
          <p:cNvPr id="112" name="Straight Connector 111"/>
          <p:cNvCxnSpPr/>
          <p:nvPr/>
        </p:nvCxnSpPr>
        <p:spPr>
          <a:xfrm>
            <a:off x="1295400" y="1286522"/>
            <a:ext cx="228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1295400" y="1752600"/>
            <a:ext cx="2286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1143000" y="1286522"/>
            <a:ext cx="152400" cy="2286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 flipV="1">
            <a:off x="1143000" y="1515122"/>
            <a:ext cx="152400" cy="2286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1322034" y="1430044"/>
            <a:ext cx="182880" cy="18288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Straight Connector 127"/>
          <p:cNvCxnSpPr/>
          <p:nvPr/>
        </p:nvCxnSpPr>
        <p:spPr>
          <a:xfrm flipH="1" flipV="1">
            <a:off x="1524000" y="1286522"/>
            <a:ext cx="152400" cy="2286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1524000" y="1515122"/>
            <a:ext cx="152400" cy="2286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1828800" y="1219200"/>
            <a:ext cx="2469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¾” nut with ½-20 thread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1143000" y="1981200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Straight Connector 132"/>
          <p:cNvCxnSpPr/>
          <p:nvPr/>
        </p:nvCxnSpPr>
        <p:spPr>
          <a:xfrm>
            <a:off x="1295400" y="1981200"/>
            <a:ext cx="0" cy="3048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1524000" y="1981200"/>
            <a:ext cx="0" cy="3048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1295400" y="19812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1295400" y="20574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1295400" y="21336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1295400" y="2209800"/>
            <a:ext cx="228600" cy="762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1752600" y="19812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1828800" y="1905000"/>
            <a:ext cx="43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½“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111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Geza</dc:creator>
  <cp:lastModifiedBy>Geza</cp:lastModifiedBy>
  <cp:revision>34</cp:revision>
  <dcterms:created xsi:type="dcterms:W3CDTF">2012-06-08T17:30:55Z</dcterms:created>
  <dcterms:modified xsi:type="dcterms:W3CDTF">2012-06-13T19:34:24Z</dcterms:modified>
</cp:coreProperties>
</file>