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drawings/drawing2.xml" ContentType="application/vnd.openxmlformats-officedocument.drawingml.chartshapes+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theme/themeOverride1.xml" ContentType="application/vnd.openxmlformats-officedocument.themeOverr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theme/themeOverride2.xml" ContentType="application/vnd.openxmlformats-officedocument.themeOverr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charts/chart4.xml" ContentType="application/vnd.openxmlformats-officedocument.drawingml.chart+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xls" ContentType="application/vnd.ms-excel"/>
  <Override PartName="/ppt/notesSlides/notesSlide65.xml" ContentType="application/vnd.openxmlformats-officedocument.presentationml.notesSlide+xml"/>
  <Override PartName="/ppt/theme/themeOverride3.xml" ContentType="application/vnd.openxmlformats-officedocument.themeOverr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rawings/drawing1.xml" ContentType="application/vnd.openxmlformats-officedocument.drawingml.chartshapes+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charts/chart2.xml" ContentType="application/vnd.openxmlformats-officedocument.drawingml.chart+xml"/>
  <Override PartName="/ppt/slides/slide29.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3" r:id="rId2"/>
  </p:sldMasterIdLst>
  <p:notesMasterIdLst>
    <p:notesMasterId r:id="rId74"/>
  </p:notesMasterIdLst>
  <p:handoutMasterIdLst>
    <p:handoutMasterId r:id="rId75"/>
  </p:handoutMasterIdLst>
  <p:sldIdLst>
    <p:sldId id="485" r:id="rId3"/>
    <p:sldId id="484" r:id="rId4"/>
    <p:sldId id="512" r:id="rId5"/>
    <p:sldId id="450" r:id="rId6"/>
    <p:sldId id="490" r:id="rId7"/>
    <p:sldId id="486" r:id="rId8"/>
    <p:sldId id="453" r:id="rId9"/>
    <p:sldId id="456" r:id="rId10"/>
    <p:sldId id="457" r:id="rId11"/>
    <p:sldId id="458" r:id="rId12"/>
    <p:sldId id="459" r:id="rId13"/>
    <p:sldId id="460" r:id="rId14"/>
    <p:sldId id="525" r:id="rId15"/>
    <p:sldId id="444" r:id="rId16"/>
    <p:sldId id="489" r:id="rId17"/>
    <p:sldId id="392" r:id="rId18"/>
    <p:sldId id="400" r:id="rId19"/>
    <p:sldId id="399" r:id="rId20"/>
    <p:sldId id="401" r:id="rId21"/>
    <p:sldId id="393" r:id="rId22"/>
    <p:sldId id="439" r:id="rId23"/>
    <p:sldId id="418" r:id="rId24"/>
    <p:sldId id="408" r:id="rId25"/>
    <p:sldId id="411" r:id="rId26"/>
    <p:sldId id="517" r:id="rId27"/>
    <p:sldId id="518" r:id="rId28"/>
    <p:sldId id="428" r:id="rId29"/>
    <p:sldId id="516" r:id="rId30"/>
    <p:sldId id="404" r:id="rId31"/>
    <p:sldId id="433" r:id="rId32"/>
    <p:sldId id="521" r:id="rId33"/>
    <p:sldId id="524" r:id="rId34"/>
    <p:sldId id="413" r:id="rId35"/>
    <p:sldId id="479" r:id="rId36"/>
    <p:sldId id="480" r:id="rId37"/>
    <p:sldId id="526" r:id="rId38"/>
    <p:sldId id="430" r:id="rId39"/>
    <p:sldId id="491" r:id="rId40"/>
    <p:sldId id="420" r:id="rId41"/>
    <p:sldId id="422" r:id="rId42"/>
    <p:sldId id="423" r:id="rId43"/>
    <p:sldId id="424" r:id="rId44"/>
    <p:sldId id="482" r:id="rId45"/>
    <p:sldId id="531" r:id="rId46"/>
    <p:sldId id="533" r:id="rId47"/>
    <p:sldId id="492" r:id="rId48"/>
    <p:sldId id="495" r:id="rId49"/>
    <p:sldId id="496" r:id="rId50"/>
    <p:sldId id="497" r:id="rId51"/>
    <p:sldId id="543" r:id="rId52"/>
    <p:sldId id="498" r:id="rId53"/>
    <p:sldId id="499" r:id="rId54"/>
    <p:sldId id="501" r:id="rId55"/>
    <p:sldId id="502" r:id="rId56"/>
    <p:sldId id="534" r:id="rId57"/>
    <p:sldId id="536" r:id="rId58"/>
    <p:sldId id="537" r:id="rId59"/>
    <p:sldId id="539" r:id="rId60"/>
    <p:sldId id="540" r:id="rId61"/>
    <p:sldId id="506" r:id="rId62"/>
    <p:sldId id="507" r:id="rId63"/>
    <p:sldId id="513" r:id="rId64"/>
    <p:sldId id="508" r:id="rId65"/>
    <p:sldId id="509" r:id="rId66"/>
    <p:sldId id="510" r:id="rId67"/>
    <p:sldId id="529" r:id="rId68"/>
    <p:sldId id="528" r:id="rId69"/>
    <p:sldId id="527" r:id="rId70"/>
    <p:sldId id="463" r:id="rId71"/>
    <p:sldId id="541" r:id="rId72"/>
    <p:sldId id="464" r:id="rId73"/>
  </p:sldIdLst>
  <p:sldSz cx="9144000" cy="6858000" type="screen4x3"/>
  <p:notesSz cx="7315200" cy="9601200"/>
  <p:defaultTextStyle>
    <a:defPPr>
      <a:defRPr lang="en-US"/>
    </a:defPPr>
    <a:lvl1pPr algn="l" rtl="0" fontAlgn="base">
      <a:spcBef>
        <a:spcPct val="0"/>
      </a:spcBef>
      <a:spcAft>
        <a:spcPct val="0"/>
      </a:spcAft>
      <a:defRPr sz="3600" kern="1200">
        <a:solidFill>
          <a:srgbClr val="0000FF"/>
        </a:solidFill>
        <a:latin typeface="Arial" charset="0"/>
        <a:ea typeface="+mn-ea"/>
        <a:cs typeface="+mn-cs"/>
      </a:defRPr>
    </a:lvl1pPr>
    <a:lvl2pPr marL="457200" algn="l" rtl="0" fontAlgn="base">
      <a:spcBef>
        <a:spcPct val="0"/>
      </a:spcBef>
      <a:spcAft>
        <a:spcPct val="0"/>
      </a:spcAft>
      <a:defRPr sz="3600" kern="1200">
        <a:solidFill>
          <a:srgbClr val="0000FF"/>
        </a:solidFill>
        <a:latin typeface="Arial" charset="0"/>
        <a:ea typeface="+mn-ea"/>
        <a:cs typeface="+mn-cs"/>
      </a:defRPr>
    </a:lvl2pPr>
    <a:lvl3pPr marL="914400" algn="l" rtl="0" fontAlgn="base">
      <a:spcBef>
        <a:spcPct val="0"/>
      </a:spcBef>
      <a:spcAft>
        <a:spcPct val="0"/>
      </a:spcAft>
      <a:defRPr sz="3600" kern="1200">
        <a:solidFill>
          <a:srgbClr val="0000FF"/>
        </a:solidFill>
        <a:latin typeface="Arial" charset="0"/>
        <a:ea typeface="+mn-ea"/>
        <a:cs typeface="+mn-cs"/>
      </a:defRPr>
    </a:lvl3pPr>
    <a:lvl4pPr marL="1371600" algn="l" rtl="0" fontAlgn="base">
      <a:spcBef>
        <a:spcPct val="0"/>
      </a:spcBef>
      <a:spcAft>
        <a:spcPct val="0"/>
      </a:spcAft>
      <a:defRPr sz="3600" kern="1200">
        <a:solidFill>
          <a:srgbClr val="0000FF"/>
        </a:solidFill>
        <a:latin typeface="Arial" charset="0"/>
        <a:ea typeface="+mn-ea"/>
        <a:cs typeface="+mn-cs"/>
      </a:defRPr>
    </a:lvl4pPr>
    <a:lvl5pPr marL="1828800" algn="l" rtl="0" fontAlgn="base">
      <a:spcBef>
        <a:spcPct val="0"/>
      </a:spcBef>
      <a:spcAft>
        <a:spcPct val="0"/>
      </a:spcAft>
      <a:defRPr sz="3600" kern="1200">
        <a:solidFill>
          <a:srgbClr val="0000FF"/>
        </a:solidFill>
        <a:latin typeface="Arial" charset="0"/>
        <a:ea typeface="+mn-ea"/>
        <a:cs typeface="+mn-cs"/>
      </a:defRPr>
    </a:lvl5pPr>
    <a:lvl6pPr marL="2286000" algn="l" defTabSz="914400" rtl="0" eaLnBrk="1" latinLnBrk="0" hangingPunct="1">
      <a:defRPr sz="3600" kern="1200">
        <a:solidFill>
          <a:srgbClr val="0000FF"/>
        </a:solidFill>
        <a:latin typeface="Arial" charset="0"/>
        <a:ea typeface="+mn-ea"/>
        <a:cs typeface="+mn-cs"/>
      </a:defRPr>
    </a:lvl6pPr>
    <a:lvl7pPr marL="2743200" algn="l" defTabSz="914400" rtl="0" eaLnBrk="1" latinLnBrk="0" hangingPunct="1">
      <a:defRPr sz="3600" kern="1200">
        <a:solidFill>
          <a:srgbClr val="0000FF"/>
        </a:solidFill>
        <a:latin typeface="Arial" charset="0"/>
        <a:ea typeface="+mn-ea"/>
        <a:cs typeface="+mn-cs"/>
      </a:defRPr>
    </a:lvl7pPr>
    <a:lvl8pPr marL="3200400" algn="l" defTabSz="914400" rtl="0" eaLnBrk="1" latinLnBrk="0" hangingPunct="1">
      <a:defRPr sz="3600" kern="1200">
        <a:solidFill>
          <a:srgbClr val="0000FF"/>
        </a:solidFill>
        <a:latin typeface="Arial" charset="0"/>
        <a:ea typeface="+mn-ea"/>
        <a:cs typeface="+mn-cs"/>
      </a:defRPr>
    </a:lvl8pPr>
    <a:lvl9pPr marL="3657600" algn="l" defTabSz="914400" rtl="0" eaLnBrk="1" latinLnBrk="0" hangingPunct="1">
      <a:defRPr sz="3600" kern="1200">
        <a:solidFill>
          <a:srgbClr val="0000FF"/>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FFCD9B"/>
    <a:srgbClr val="FFC993"/>
    <a:srgbClr val="FFD1A3"/>
    <a:srgbClr val="FFD9B3"/>
    <a:srgbClr val="361B00"/>
    <a:srgbClr val="2A5AA6"/>
    <a:srgbClr val="2C3482"/>
    <a:srgbClr val="FFDE0F"/>
    <a:srgbClr val="EBEEFB"/>
    <a:srgbClr val="00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61" autoAdjust="0"/>
    <p:restoredTop sz="94637" autoAdjust="0"/>
  </p:normalViewPr>
  <p:slideViewPr>
    <p:cSldViewPr>
      <p:cViewPr varScale="1">
        <p:scale>
          <a:sx n="67" d="100"/>
          <a:sy n="67" d="100"/>
        </p:scale>
        <p:origin x="-57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9" d="100"/>
          <a:sy n="99" d="100"/>
        </p:scale>
        <p:origin x="-2046" y="-90"/>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F:\Rajesh\Softwares\users\rajkumar\Results\Copy%20of%20fig4b.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Documents%20and%20Settings\siddharth.ECE-NT\Desktop\Submission\ISLC\spectra.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2" Type="http://schemas.openxmlformats.org/officeDocument/2006/relationships/oleObject" Target="file:///C:\groupshare%20echo\Haney\DIRO%20&amp;%20MTO\deep%20dive%20-%202009%20MTO%20offsite\data%20for%20deep%20dive%20key%20chart%20v2.xlsx"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manualLayout>
          <c:layoutTarget val="inner"/>
          <c:xMode val="edge"/>
          <c:yMode val="edge"/>
          <c:x val="0.24182607174103241"/>
          <c:y val="3.9655172413793398E-2"/>
          <c:w val="0.69261837270341275"/>
          <c:h val="0.71834690922255406"/>
        </c:manualLayout>
      </c:layout>
      <c:scatterChart>
        <c:scatterStyle val="smoothMarker"/>
        <c:ser>
          <c:idx val="0"/>
          <c:order val="0"/>
          <c:spPr>
            <a:ln w="31750">
              <a:solidFill>
                <a:srgbClr val="00B050"/>
              </a:solidFill>
            </a:ln>
          </c:spPr>
          <c:marker>
            <c:symbol val="none"/>
          </c:marker>
          <c:xVal>
            <c:numRef>
              <c:f>Sheet1!$A$1:$A$2637</c:f>
              <c:numCache>
                <c:formatCode>General</c:formatCode>
                <c:ptCount val="2637"/>
                <c:pt idx="0">
                  <c:v>-0.98</c:v>
                </c:pt>
                <c:pt idx="1">
                  <c:v>-0.98</c:v>
                </c:pt>
                <c:pt idx="2">
                  <c:v>-0.98</c:v>
                </c:pt>
                <c:pt idx="3">
                  <c:v>-0.98</c:v>
                </c:pt>
                <c:pt idx="4">
                  <c:v>-0.98</c:v>
                </c:pt>
                <c:pt idx="5">
                  <c:v>-0.98</c:v>
                </c:pt>
                <c:pt idx="6">
                  <c:v>-0.98</c:v>
                </c:pt>
                <c:pt idx="7">
                  <c:v>-0.97000000000000064</c:v>
                </c:pt>
                <c:pt idx="8">
                  <c:v>-0.97000000000000064</c:v>
                </c:pt>
                <c:pt idx="9">
                  <c:v>-0.97000000000000064</c:v>
                </c:pt>
                <c:pt idx="10">
                  <c:v>-0.97000000000000064</c:v>
                </c:pt>
                <c:pt idx="11">
                  <c:v>-0.97000000000000064</c:v>
                </c:pt>
                <c:pt idx="12">
                  <c:v>-0.97000000000000064</c:v>
                </c:pt>
                <c:pt idx="13">
                  <c:v>-0.96000000000000063</c:v>
                </c:pt>
                <c:pt idx="14">
                  <c:v>-0.96000000000000063</c:v>
                </c:pt>
                <c:pt idx="15">
                  <c:v>-0.96000000000000063</c:v>
                </c:pt>
                <c:pt idx="16">
                  <c:v>-0.96000000000000063</c:v>
                </c:pt>
                <c:pt idx="17">
                  <c:v>-0.96000000000000063</c:v>
                </c:pt>
                <c:pt idx="18">
                  <c:v>-0.96000000000000063</c:v>
                </c:pt>
                <c:pt idx="19">
                  <c:v>-0.95000000000000062</c:v>
                </c:pt>
                <c:pt idx="20">
                  <c:v>-0.95000000000000062</c:v>
                </c:pt>
                <c:pt idx="21">
                  <c:v>-0.95000000000000062</c:v>
                </c:pt>
                <c:pt idx="22">
                  <c:v>-0.95000000000000062</c:v>
                </c:pt>
                <c:pt idx="23">
                  <c:v>-0.95000000000000062</c:v>
                </c:pt>
                <c:pt idx="24">
                  <c:v>-0.94000000000000061</c:v>
                </c:pt>
                <c:pt idx="25">
                  <c:v>-0.94000000000000061</c:v>
                </c:pt>
                <c:pt idx="26">
                  <c:v>-0.94000000000000061</c:v>
                </c:pt>
                <c:pt idx="27">
                  <c:v>-0.94000000000000061</c:v>
                </c:pt>
                <c:pt idx="28">
                  <c:v>-0.94000000000000061</c:v>
                </c:pt>
                <c:pt idx="29">
                  <c:v>-0.94000000000000061</c:v>
                </c:pt>
                <c:pt idx="30">
                  <c:v>-0.94000000000000061</c:v>
                </c:pt>
                <c:pt idx="31">
                  <c:v>-0.93</c:v>
                </c:pt>
                <c:pt idx="32">
                  <c:v>-0.93</c:v>
                </c:pt>
                <c:pt idx="33">
                  <c:v>-0.93</c:v>
                </c:pt>
                <c:pt idx="34">
                  <c:v>-0.93</c:v>
                </c:pt>
                <c:pt idx="35">
                  <c:v>-0.93</c:v>
                </c:pt>
                <c:pt idx="36">
                  <c:v>-0.92</c:v>
                </c:pt>
                <c:pt idx="37">
                  <c:v>-0.92</c:v>
                </c:pt>
                <c:pt idx="38">
                  <c:v>-0.92</c:v>
                </c:pt>
                <c:pt idx="39">
                  <c:v>-0.92</c:v>
                </c:pt>
                <c:pt idx="40">
                  <c:v>-0.92</c:v>
                </c:pt>
                <c:pt idx="41">
                  <c:v>-0.92</c:v>
                </c:pt>
                <c:pt idx="42">
                  <c:v>-0.91</c:v>
                </c:pt>
                <c:pt idx="43">
                  <c:v>-0.91</c:v>
                </c:pt>
                <c:pt idx="44">
                  <c:v>-0.91</c:v>
                </c:pt>
                <c:pt idx="45">
                  <c:v>-0.91</c:v>
                </c:pt>
                <c:pt idx="46">
                  <c:v>-0.91</c:v>
                </c:pt>
                <c:pt idx="47">
                  <c:v>-0.91</c:v>
                </c:pt>
                <c:pt idx="48">
                  <c:v>-0.9</c:v>
                </c:pt>
                <c:pt idx="49">
                  <c:v>-0.9</c:v>
                </c:pt>
                <c:pt idx="50">
                  <c:v>-0.9</c:v>
                </c:pt>
                <c:pt idx="51">
                  <c:v>-0.9</c:v>
                </c:pt>
                <c:pt idx="52">
                  <c:v>-0.89000000000000012</c:v>
                </c:pt>
                <c:pt idx="53">
                  <c:v>-0.89000000000000012</c:v>
                </c:pt>
                <c:pt idx="54">
                  <c:v>-0.89000000000000012</c:v>
                </c:pt>
                <c:pt idx="55">
                  <c:v>-0.89000000000000012</c:v>
                </c:pt>
                <c:pt idx="56">
                  <c:v>-0.89000000000000012</c:v>
                </c:pt>
                <c:pt idx="57">
                  <c:v>-0.89000000000000012</c:v>
                </c:pt>
                <c:pt idx="58">
                  <c:v>-0.89000000000000012</c:v>
                </c:pt>
                <c:pt idx="59">
                  <c:v>-0.88000000000000012</c:v>
                </c:pt>
                <c:pt idx="60">
                  <c:v>-0.88000000000000012</c:v>
                </c:pt>
                <c:pt idx="61">
                  <c:v>-0.88000000000000012</c:v>
                </c:pt>
                <c:pt idx="62">
                  <c:v>-0.88000000000000012</c:v>
                </c:pt>
                <c:pt idx="63">
                  <c:v>-0.88000000000000012</c:v>
                </c:pt>
                <c:pt idx="64">
                  <c:v>-0.88000000000000012</c:v>
                </c:pt>
                <c:pt idx="65">
                  <c:v>-0.88000000000000012</c:v>
                </c:pt>
                <c:pt idx="66">
                  <c:v>-0.88000000000000012</c:v>
                </c:pt>
                <c:pt idx="67">
                  <c:v>-0.87000000000000466</c:v>
                </c:pt>
                <c:pt idx="68">
                  <c:v>-0.87000000000000466</c:v>
                </c:pt>
                <c:pt idx="69">
                  <c:v>-0.87000000000000466</c:v>
                </c:pt>
                <c:pt idx="70">
                  <c:v>-0.87000000000000466</c:v>
                </c:pt>
                <c:pt idx="71">
                  <c:v>-0.87000000000000466</c:v>
                </c:pt>
                <c:pt idx="72">
                  <c:v>-0.87000000000000466</c:v>
                </c:pt>
                <c:pt idx="73">
                  <c:v>-0.86000000000000065</c:v>
                </c:pt>
                <c:pt idx="74">
                  <c:v>-0.86000000000000065</c:v>
                </c:pt>
                <c:pt idx="75">
                  <c:v>-0.86000000000000065</c:v>
                </c:pt>
                <c:pt idx="76">
                  <c:v>-0.86000000000000065</c:v>
                </c:pt>
                <c:pt idx="77">
                  <c:v>-0.85000000000000064</c:v>
                </c:pt>
                <c:pt idx="78">
                  <c:v>-0.85000000000000064</c:v>
                </c:pt>
                <c:pt idx="79">
                  <c:v>-0.85000000000000064</c:v>
                </c:pt>
                <c:pt idx="80">
                  <c:v>-0.85000000000000064</c:v>
                </c:pt>
                <c:pt idx="81">
                  <c:v>-0.85000000000000064</c:v>
                </c:pt>
                <c:pt idx="82">
                  <c:v>-0.85000000000000064</c:v>
                </c:pt>
                <c:pt idx="83">
                  <c:v>-0.84000000000000064</c:v>
                </c:pt>
                <c:pt idx="84">
                  <c:v>-0.84000000000000064</c:v>
                </c:pt>
                <c:pt idx="85">
                  <c:v>-0.84000000000000064</c:v>
                </c:pt>
                <c:pt idx="86">
                  <c:v>-0.84000000000000064</c:v>
                </c:pt>
                <c:pt idx="87">
                  <c:v>-0.83000000000000063</c:v>
                </c:pt>
                <c:pt idx="88">
                  <c:v>-0.83000000000000063</c:v>
                </c:pt>
                <c:pt idx="89">
                  <c:v>-0.83000000000000063</c:v>
                </c:pt>
                <c:pt idx="90">
                  <c:v>-0.83000000000000063</c:v>
                </c:pt>
                <c:pt idx="91">
                  <c:v>-0.83000000000000063</c:v>
                </c:pt>
                <c:pt idx="92">
                  <c:v>-0.83000000000000063</c:v>
                </c:pt>
                <c:pt idx="93">
                  <c:v>-0.82000000000000062</c:v>
                </c:pt>
                <c:pt idx="94">
                  <c:v>-0.82000000000000062</c:v>
                </c:pt>
                <c:pt idx="95">
                  <c:v>-0.82000000000000062</c:v>
                </c:pt>
                <c:pt idx="96">
                  <c:v>-0.82000000000000062</c:v>
                </c:pt>
                <c:pt idx="97">
                  <c:v>-0.82000000000000062</c:v>
                </c:pt>
                <c:pt idx="98">
                  <c:v>-0.81</c:v>
                </c:pt>
                <c:pt idx="99">
                  <c:v>-0.81</c:v>
                </c:pt>
                <c:pt idx="100">
                  <c:v>-0.81</c:v>
                </c:pt>
                <c:pt idx="101">
                  <c:v>-0.81</c:v>
                </c:pt>
                <c:pt idx="102">
                  <c:v>-0.81</c:v>
                </c:pt>
                <c:pt idx="103">
                  <c:v>-0.81</c:v>
                </c:pt>
                <c:pt idx="104">
                  <c:v>-0.81</c:v>
                </c:pt>
                <c:pt idx="105">
                  <c:v>-0.8</c:v>
                </c:pt>
                <c:pt idx="106">
                  <c:v>-0.8</c:v>
                </c:pt>
                <c:pt idx="107">
                  <c:v>-0.8</c:v>
                </c:pt>
                <c:pt idx="108">
                  <c:v>-0.8</c:v>
                </c:pt>
                <c:pt idx="109">
                  <c:v>-0.8</c:v>
                </c:pt>
                <c:pt idx="110">
                  <c:v>-0.8</c:v>
                </c:pt>
                <c:pt idx="111">
                  <c:v>-0.8</c:v>
                </c:pt>
                <c:pt idx="112">
                  <c:v>-0.8</c:v>
                </c:pt>
                <c:pt idx="113">
                  <c:v>-0.79</c:v>
                </c:pt>
                <c:pt idx="114">
                  <c:v>-0.79</c:v>
                </c:pt>
                <c:pt idx="115">
                  <c:v>-0.79</c:v>
                </c:pt>
                <c:pt idx="116">
                  <c:v>-0.79</c:v>
                </c:pt>
                <c:pt idx="117">
                  <c:v>-0.79</c:v>
                </c:pt>
                <c:pt idx="118">
                  <c:v>-0.79</c:v>
                </c:pt>
                <c:pt idx="119">
                  <c:v>-0.79</c:v>
                </c:pt>
                <c:pt idx="120">
                  <c:v>-0.79</c:v>
                </c:pt>
                <c:pt idx="121">
                  <c:v>-0.79</c:v>
                </c:pt>
                <c:pt idx="122">
                  <c:v>-0.78</c:v>
                </c:pt>
                <c:pt idx="123">
                  <c:v>-0.78</c:v>
                </c:pt>
                <c:pt idx="124">
                  <c:v>-0.78</c:v>
                </c:pt>
                <c:pt idx="125">
                  <c:v>-0.78</c:v>
                </c:pt>
                <c:pt idx="126">
                  <c:v>-0.78</c:v>
                </c:pt>
                <c:pt idx="127">
                  <c:v>-0.78</c:v>
                </c:pt>
                <c:pt idx="128">
                  <c:v>-0.78</c:v>
                </c:pt>
                <c:pt idx="129">
                  <c:v>-0.78</c:v>
                </c:pt>
                <c:pt idx="130">
                  <c:v>-0.78</c:v>
                </c:pt>
                <c:pt idx="131">
                  <c:v>-0.77000000000000512</c:v>
                </c:pt>
                <c:pt idx="132">
                  <c:v>-0.77000000000000512</c:v>
                </c:pt>
                <c:pt idx="133">
                  <c:v>-0.77000000000000512</c:v>
                </c:pt>
                <c:pt idx="134">
                  <c:v>-0.77000000000000512</c:v>
                </c:pt>
                <c:pt idx="135">
                  <c:v>-0.77000000000000512</c:v>
                </c:pt>
                <c:pt idx="136">
                  <c:v>-0.77000000000000512</c:v>
                </c:pt>
                <c:pt idx="137">
                  <c:v>-0.77000000000000512</c:v>
                </c:pt>
                <c:pt idx="138">
                  <c:v>-0.77000000000000512</c:v>
                </c:pt>
                <c:pt idx="139">
                  <c:v>-0.76000000000000523</c:v>
                </c:pt>
                <c:pt idx="140">
                  <c:v>-0.76000000000000523</c:v>
                </c:pt>
                <c:pt idx="141">
                  <c:v>-0.76000000000000523</c:v>
                </c:pt>
                <c:pt idx="142">
                  <c:v>-0.76000000000000523</c:v>
                </c:pt>
                <c:pt idx="143">
                  <c:v>-0.76000000000000523</c:v>
                </c:pt>
                <c:pt idx="144">
                  <c:v>-0.76000000000000523</c:v>
                </c:pt>
                <c:pt idx="145">
                  <c:v>-0.76000000000000523</c:v>
                </c:pt>
                <c:pt idx="146">
                  <c:v>-0.75000000000000477</c:v>
                </c:pt>
                <c:pt idx="147">
                  <c:v>-0.75000000000000477</c:v>
                </c:pt>
                <c:pt idx="148">
                  <c:v>-0.75000000000000477</c:v>
                </c:pt>
                <c:pt idx="149">
                  <c:v>-0.75000000000000477</c:v>
                </c:pt>
                <c:pt idx="150">
                  <c:v>-0.75000000000000477</c:v>
                </c:pt>
                <c:pt idx="151">
                  <c:v>-0.75000000000000477</c:v>
                </c:pt>
                <c:pt idx="152">
                  <c:v>-0.75000000000000477</c:v>
                </c:pt>
                <c:pt idx="153">
                  <c:v>-0.75000000000000477</c:v>
                </c:pt>
                <c:pt idx="154">
                  <c:v>-0.75000000000000477</c:v>
                </c:pt>
                <c:pt idx="155">
                  <c:v>-0.74000000000000365</c:v>
                </c:pt>
                <c:pt idx="156">
                  <c:v>-0.74000000000000365</c:v>
                </c:pt>
                <c:pt idx="157">
                  <c:v>-0.74000000000000365</c:v>
                </c:pt>
                <c:pt idx="158">
                  <c:v>-0.74000000000000365</c:v>
                </c:pt>
                <c:pt idx="159">
                  <c:v>-0.74000000000000365</c:v>
                </c:pt>
                <c:pt idx="160">
                  <c:v>-0.74000000000000365</c:v>
                </c:pt>
                <c:pt idx="161">
                  <c:v>-0.74000000000000365</c:v>
                </c:pt>
                <c:pt idx="162">
                  <c:v>-0.73000000000000065</c:v>
                </c:pt>
                <c:pt idx="163">
                  <c:v>-0.73000000000000065</c:v>
                </c:pt>
                <c:pt idx="164">
                  <c:v>-0.73000000000000065</c:v>
                </c:pt>
                <c:pt idx="165">
                  <c:v>-0.72000000000000064</c:v>
                </c:pt>
                <c:pt idx="166">
                  <c:v>-0.72000000000000064</c:v>
                </c:pt>
                <c:pt idx="167">
                  <c:v>-0.72000000000000064</c:v>
                </c:pt>
                <c:pt idx="168">
                  <c:v>-0.72000000000000064</c:v>
                </c:pt>
                <c:pt idx="169">
                  <c:v>-0.72000000000000064</c:v>
                </c:pt>
                <c:pt idx="170">
                  <c:v>-0.71000000000000063</c:v>
                </c:pt>
                <c:pt idx="171">
                  <c:v>-0.71000000000000063</c:v>
                </c:pt>
                <c:pt idx="172">
                  <c:v>-0.71000000000000063</c:v>
                </c:pt>
                <c:pt idx="173">
                  <c:v>-0.71000000000000063</c:v>
                </c:pt>
                <c:pt idx="174">
                  <c:v>-0.71000000000000063</c:v>
                </c:pt>
                <c:pt idx="175">
                  <c:v>-0.71000000000000063</c:v>
                </c:pt>
                <c:pt idx="176">
                  <c:v>-0.71000000000000063</c:v>
                </c:pt>
                <c:pt idx="177">
                  <c:v>-0.70000000000000062</c:v>
                </c:pt>
                <c:pt idx="178">
                  <c:v>-0.70000000000000062</c:v>
                </c:pt>
                <c:pt idx="179">
                  <c:v>-0.70000000000000062</c:v>
                </c:pt>
                <c:pt idx="180">
                  <c:v>-0.70000000000000062</c:v>
                </c:pt>
                <c:pt idx="181">
                  <c:v>-0.70000000000000062</c:v>
                </c:pt>
                <c:pt idx="182">
                  <c:v>-0.70000000000000062</c:v>
                </c:pt>
                <c:pt idx="183">
                  <c:v>-0.70000000000000062</c:v>
                </c:pt>
                <c:pt idx="184">
                  <c:v>-0.69000000000000072</c:v>
                </c:pt>
                <c:pt idx="185">
                  <c:v>-0.69000000000000072</c:v>
                </c:pt>
                <c:pt idx="186">
                  <c:v>-0.69000000000000072</c:v>
                </c:pt>
                <c:pt idx="187">
                  <c:v>-0.69000000000000072</c:v>
                </c:pt>
                <c:pt idx="188">
                  <c:v>-0.69000000000000072</c:v>
                </c:pt>
                <c:pt idx="189">
                  <c:v>-0.69000000000000072</c:v>
                </c:pt>
                <c:pt idx="190">
                  <c:v>-0.69000000000000072</c:v>
                </c:pt>
                <c:pt idx="191">
                  <c:v>-0.69000000000000072</c:v>
                </c:pt>
                <c:pt idx="192">
                  <c:v>-0.69000000000000072</c:v>
                </c:pt>
                <c:pt idx="193">
                  <c:v>-0.69000000000000072</c:v>
                </c:pt>
                <c:pt idx="194">
                  <c:v>-0.69000000000000072</c:v>
                </c:pt>
                <c:pt idx="195">
                  <c:v>-0.69000000000000072</c:v>
                </c:pt>
                <c:pt idx="196">
                  <c:v>-0.69000000000000072</c:v>
                </c:pt>
                <c:pt idx="197">
                  <c:v>-0.69000000000000072</c:v>
                </c:pt>
                <c:pt idx="198">
                  <c:v>-0.69000000000000072</c:v>
                </c:pt>
                <c:pt idx="199">
                  <c:v>-0.68000000000000027</c:v>
                </c:pt>
                <c:pt idx="200">
                  <c:v>-0.68000000000000027</c:v>
                </c:pt>
                <c:pt idx="201">
                  <c:v>-0.68000000000000027</c:v>
                </c:pt>
                <c:pt idx="202">
                  <c:v>-0.68000000000000027</c:v>
                </c:pt>
                <c:pt idx="203">
                  <c:v>-0.68000000000000027</c:v>
                </c:pt>
                <c:pt idx="204">
                  <c:v>-0.68000000000000027</c:v>
                </c:pt>
                <c:pt idx="205">
                  <c:v>-0.68000000000000027</c:v>
                </c:pt>
                <c:pt idx="206">
                  <c:v>-0.68000000000000027</c:v>
                </c:pt>
                <c:pt idx="207">
                  <c:v>-0.68000000000000027</c:v>
                </c:pt>
                <c:pt idx="208">
                  <c:v>-0.68000000000000027</c:v>
                </c:pt>
                <c:pt idx="209">
                  <c:v>-0.68000000000000027</c:v>
                </c:pt>
                <c:pt idx="210">
                  <c:v>-0.68000000000000027</c:v>
                </c:pt>
                <c:pt idx="211">
                  <c:v>-0.68000000000000027</c:v>
                </c:pt>
                <c:pt idx="212">
                  <c:v>-0.68000000000000027</c:v>
                </c:pt>
                <c:pt idx="213">
                  <c:v>-0.68000000000000027</c:v>
                </c:pt>
                <c:pt idx="214">
                  <c:v>-0.68000000000000027</c:v>
                </c:pt>
                <c:pt idx="215">
                  <c:v>-0.67000000000000604</c:v>
                </c:pt>
                <c:pt idx="216">
                  <c:v>-0.67000000000000604</c:v>
                </c:pt>
                <c:pt idx="217">
                  <c:v>-0.67000000000000604</c:v>
                </c:pt>
                <c:pt idx="218">
                  <c:v>-0.67000000000000604</c:v>
                </c:pt>
                <c:pt idx="219">
                  <c:v>-0.67000000000000604</c:v>
                </c:pt>
                <c:pt idx="220">
                  <c:v>-0.67000000000000604</c:v>
                </c:pt>
                <c:pt idx="221">
                  <c:v>-0.67000000000000604</c:v>
                </c:pt>
                <c:pt idx="222">
                  <c:v>-0.66000000000000603</c:v>
                </c:pt>
                <c:pt idx="223">
                  <c:v>-0.66000000000000603</c:v>
                </c:pt>
                <c:pt idx="224">
                  <c:v>-0.66000000000000603</c:v>
                </c:pt>
                <c:pt idx="225">
                  <c:v>-0.66000000000000603</c:v>
                </c:pt>
                <c:pt idx="226">
                  <c:v>-0.66000000000000603</c:v>
                </c:pt>
                <c:pt idx="227">
                  <c:v>-0.66000000000000603</c:v>
                </c:pt>
                <c:pt idx="228">
                  <c:v>-0.65000000000000535</c:v>
                </c:pt>
                <c:pt idx="229">
                  <c:v>-0.65000000000000535</c:v>
                </c:pt>
                <c:pt idx="230">
                  <c:v>-0.65000000000000535</c:v>
                </c:pt>
                <c:pt idx="231">
                  <c:v>-0.65000000000000535</c:v>
                </c:pt>
                <c:pt idx="232">
                  <c:v>-0.65000000000000535</c:v>
                </c:pt>
                <c:pt idx="233">
                  <c:v>-0.65000000000000535</c:v>
                </c:pt>
                <c:pt idx="234">
                  <c:v>-0.65000000000000535</c:v>
                </c:pt>
                <c:pt idx="235">
                  <c:v>-0.64000000000000523</c:v>
                </c:pt>
                <c:pt idx="236">
                  <c:v>-0.64000000000000523</c:v>
                </c:pt>
                <c:pt idx="237">
                  <c:v>-0.64000000000000523</c:v>
                </c:pt>
                <c:pt idx="238">
                  <c:v>-0.64000000000000523</c:v>
                </c:pt>
                <c:pt idx="239">
                  <c:v>-0.64000000000000523</c:v>
                </c:pt>
                <c:pt idx="240">
                  <c:v>-0.64000000000000523</c:v>
                </c:pt>
                <c:pt idx="241">
                  <c:v>-0.64000000000000523</c:v>
                </c:pt>
                <c:pt idx="242">
                  <c:v>-0.63000000000000522</c:v>
                </c:pt>
                <c:pt idx="243">
                  <c:v>-0.63000000000000522</c:v>
                </c:pt>
                <c:pt idx="244">
                  <c:v>-0.63000000000000522</c:v>
                </c:pt>
                <c:pt idx="245">
                  <c:v>-0.63000000000000522</c:v>
                </c:pt>
                <c:pt idx="246">
                  <c:v>-0.63000000000000522</c:v>
                </c:pt>
                <c:pt idx="247">
                  <c:v>-0.63000000000000522</c:v>
                </c:pt>
                <c:pt idx="248">
                  <c:v>-0.63000000000000522</c:v>
                </c:pt>
                <c:pt idx="249">
                  <c:v>-0.63000000000000522</c:v>
                </c:pt>
                <c:pt idx="250">
                  <c:v>-0.62000000000000466</c:v>
                </c:pt>
                <c:pt idx="251">
                  <c:v>-0.62000000000000466</c:v>
                </c:pt>
                <c:pt idx="252">
                  <c:v>-0.62000000000000466</c:v>
                </c:pt>
                <c:pt idx="253">
                  <c:v>-0.62000000000000466</c:v>
                </c:pt>
                <c:pt idx="254">
                  <c:v>-0.62000000000000466</c:v>
                </c:pt>
                <c:pt idx="255">
                  <c:v>-0.61000000000000065</c:v>
                </c:pt>
                <c:pt idx="256">
                  <c:v>-0.61000000000000065</c:v>
                </c:pt>
                <c:pt idx="257">
                  <c:v>-0.61000000000000065</c:v>
                </c:pt>
                <c:pt idx="258">
                  <c:v>-0.61000000000000065</c:v>
                </c:pt>
                <c:pt idx="259">
                  <c:v>-0.61000000000000065</c:v>
                </c:pt>
                <c:pt idx="260">
                  <c:v>-0.61000000000000065</c:v>
                </c:pt>
                <c:pt idx="261">
                  <c:v>-0.60000000000000064</c:v>
                </c:pt>
                <c:pt idx="262">
                  <c:v>-0.60000000000000064</c:v>
                </c:pt>
                <c:pt idx="263">
                  <c:v>-0.60000000000000064</c:v>
                </c:pt>
                <c:pt idx="264">
                  <c:v>-0.60000000000000064</c:v>
                </c:pt>
                <c:pt idx="265">
                  <c:v>-0.60000000000000064</c:v>
                </c:pt>
                <c:pt idx="266">
                  <c:v>-0.60000000000000064</c:v>
                </c:pt>
                <c:pt idx="267">
                  <c:v>-0.59000000000000008</c:v>
                </c:pt>
                <c:pt idx="268">
                  <c:v>-0.59000000000000008</c:v>
                </c:pt>
                <c:pt idx="269">
                  <c:v>-0.59000000000000008</c:v>
                </c:pt>
                <c:pt idx="270">
                  <c:v>-0.59000000000000008</c:v>
                </c:pt>
                <c:pt idx="271">
                  <c:v>-0.59000000000000008</c:v>
                </c:pt>
                <c:pt idx="272">
                  <c:v>-0.59000000000000008</c:v>
                </c:pt>
                <c:pt idx="273">
                  <c:v>-0.58000000000000018</c:v>
                </c:pt>
                <c:pt idx="274">
                  <c:v>-0.58000000000000018</c:v>
                </c:pt>
                <c:pt idx="275">
                  <c:v>-0.58000000000000018</c:v>
                </c:pt>
                <c:pt idx="276">
                  <c:v>-0.58000000000000018</c:v>
                </c:pt>
                <c:pt idx="277">
                  <c:v>-0.58000000000000018</c:v>
                </c:pt>
                <c:pt idx="278">
                  <c:v>-0.58000000000000018</c:v>
                </c:pt>
                <c:pt idx="279">
                  <c:v>-0.58000000000000018</c:v>
                </c:pt>
                <c:pt idx="280">
                  <c:v>-0.58000000000000018</c:v>
                </c:pt>
                <c:pt idx="281">
                  <c:v>-0.56999999999999995</c:v>
                </c:pt>
                <c:pt idx="282">
                  <c:v>-0.56999999999999995</c:v>
                </c:pt>
                <c:pt idx="283">
                  <c:v>-0.56999999999999995</c:v>
                </c:pt>
                <c:pt idx="284">
                  <c:v>-0.56999999999999995</c:v>
                </c:pt>
                <c:pt idx="285">
                  <c:v>-0.56999999999999995</c:v>
                </c:pt>
                <c:pt idx="286">
                  <c:v>-0.56999999999999995</c:v>
                </c:pt>
                <c:pt idx="287">
                  <c:v>-0.56999999999999995</c:v>
                </c:pt>
                <c:pt idx="288">
                  <c:v>-0.56000000000000005</c:v>
                </c:pt>
                <c:pt idx="289">
                  <c:v>-0.56000000000000005</c:v>
                </c:pt>
                <c:pt idx="290">
                  <c:v>-0.56000000000000005</c:v>
                </c:pt>
                <c:pt idx="291">
                  <c:v>-0.56000000000000005</c:v>
                </c:pt>
                <c:pt idx="292">
                  <c:v>-0.56000000000000005</c:v>
                </c:pt>
                <c:pt idx="293">
                  <c:v>-0.56000000000000005</c:v>
                </c:pt>
                <c:pt idx="294">
                  <c:v>-0.56000000000000005</c:v>
                </c:pt>
                <c:pt idx="295">
                  <c:v>-0.55000000000000004</c:v>
                </c:pt>
                <c:pt idx="296">
                  <c:v>-0.55000000000000004</c:v>
                </c:pt>
                <c:pt idx="297">
                  <c:v>-0.55000000000000004</c:v>
                </c:pt>
                <c:pt idx="298">
                  <c:v>-0.55000000000000004</c:v>
                </c:pt>
                <c:pt idx="299">
                  <c:v>-0.55000000000000004</c:v>
                </c:pt>
                <c:pt idx="300">
                  <c:v>-0.55000000000000004</c:v>
                </c:pt>
                <c:pt idx="301">
                  <c:v>-0.54</c:v>
                </c:pt>
                <c:pt idx="302">
                  <c:v>-0.54</c:v>
                </c:pt>
                <c:pt idx="303">
                  <c:v>-0.54</c:v>
                </c:pt>
                <c:pt idx="304">
                  <c:v>-0.54</c:v>
                </c:pt>
                <c:pt idx="305">
                  <c:v>-0.54</c:v>
                </c:pt>
                <c:pt idx="306">
                  <c:v>-0.54</c:v>
                </c:pt>
                <c:pt idx="307">
                  <c:v>-0.53</c:v>
                </c:pt>
                <c:pt idx="308">
                  <c:v>-0.53</c:v>
                </c:pt>
                <c:pt idx="309">
                  <c:v>-0.53</c:v>
                </c:pt>
                <c:pt idx="310">
                  <c:v>-0.53</c:v>
                </c:pt>
                <c:pt idx="311">
                  <c:v>-0.53</c:v>
                </c:pt>
                <c:pt idx="312">
                  <c:v>-0.53</c:v>
                </c:pt>
                <c:pt idx="313">
                  <c:v>-0.53</c:v>
                </c:pt>
                <c:pt idx="314">
                  <c:v>-0.52</c:v>
                </c:pt>
                <c:pt idx="315">
                  <c:v>-0.52</c:v>
                </c:pt>
                <c:pt idx="316">
                  <c:v>-0.52</c:v>
                </c:pt>
                <c:pt idx="317">
                  <c:v>-0.52</c:v>
                </c:pt>
                <c:pt idx="318">
                  <c:v>-0.52</c:v>
                </c:pt>
                <c:pt idx="319">
                  <c:v>-0.52</c:v>
                </c:pt>
                <c:pt idx="320">
                  <c:v>-0.51</c:v>
                </c:pt>
                <c:pt idx="321">
                  <c:v>-0.51</c:v>
                </c:pt>
                <c:pt idx="322">
                  <c:v>-0.51</c:v>
                </c:pt>
                <c:pt idx="323">
                  <c:v>-0.51</c:v>
                </c:pt>
                <c:pt idx="324">
                  <c:v>-0.51</c:v>
                </c:pt>
                <c:pt idx="325">
                  <c:v>-0.51</c:v>
                </c:pt>
                <c:pt idx="326">
                  <c:v>-0.51</c:v>
                </c:pt>
                <c:pt idx="327">
                  <c:v>-0.5</c:v>
                </c:pt>
                <c:pt idx="328">
                  <c:v>-0.5</c:v>
                </c:pt>
                <c:pt idx="329">
                  <c:v>-0.5</c:v>
                </c:pt>
                <c:pt idx="330">
                  <c:v>-0.5</c:v>
                </c:pt>
                <c:pt idx="331">
                  <c:v>-0.5</c:v>
                </c:pt>
                <c:pt idx="332">
                  <c:v>-0.49000000000000032</c:v>
                </c:pt>
                <c:pt idx="333">
                  <c:v>-0.49000000000000032</c:v>
                </c:pt>
                <c:pt idx="334">
                  <c:v>-0.49000000000000032</c:v>
                </c:pt>
                <c:pt idx="335">
                  <c:v>-0.49000000000000032</c:v>
                </c:pt>
                <c:pt idx="336">
                  <c:v>-0.49000000000000032</c:v>
                </c:pt>
                <c:pt idx="337">
                  <c:v>-0.49000000000000032</c:v>
                </c:pt>
                <c:pt idx="338">
                  <c:v>-0.49000000000000032</c:v>
                </c:pt>
                <c:pt idx="339">
                  <c:v>-0.48000000000000032</c:v>
                </c:pt>
                <c:pt idx="340">
                  <c:v>-0.48000000000000032</c:v>
                </c:pt>
                <c:pt idx="341">
                  <c:v>-0.48000000000000032</c:v>
                </c:pt>
                <c:pt idx="342">
                  <c:v>-0.48000000000000032</c:v>
                </c:pt>
                <c:pt idx="343">
                  <c:v>-0.48000000000000032</c:v>
                </c:pt>
                <c:pt idx="344">
                  <c:v>-0.48000000000000032</c:v>
                </c:pt>
                <c:pt idx="345">
                  <c:v>-0.48000000000000032</c:v>
                </c:pt>
                <c:pt idx="346">
                  <c:v>-0.48000000000000032</c:v>
                </c:pt>
                <c:pt idx="347">
                  <c:v>-0.47000000000000008</c:v>
                </c:pt>
                <c:pt idx="348">
                  <c:v>-0.47000000000000008</c:v>
                </c:pt>
                <c:pt idx="349">
                  <c:v>-0.47000000000000008</c:v>
                </c:pt>
                <c:pt idx="350">
                  <c:v>-0.47000000000000008</c:v>
                </c:pt>
                <c:pt idx="351">
                  <c:v>-0.47000000000000008</c:v>
                </c:pt>
                <c:pt idx="352">
                  <c:v>-0.47000000000000008</c:v>
                </c:pt>
                <c:pt idx="353">
                  <c:v>-0.46</c:v>
                </c:pt>
                <c:pt idx="354">
                  <c:v>-0.46</c:v>
                </c:pt>
                <c:pt idx="355">
                  <c:v>-0.46</c:v>
                </c:pt>
                <c:pt idx="356">
                  <c:v>-0.46</c:v>
                </c:pt>
                <c:pt idx="357">
                  <c:v>-0.46</c:v>
                </c:pt>
                <c:pt idx="358">
                  <c:v>-0.46</c:v>
                </c:pt>
                <c:pt idx="359">
                  <c:v>-0.45</c:v>
                </c:pt>
                <c:pt idx="360">
                  <c:v>-0.45</c:v>
                </c:pt>
                <c:pt idx="361">
                  <c:v>-0.45</c:v>
                </c:pt>
                <c:pt idx="362">
                  <c:v>-0.45</c:v>
                </c:pt>
                <c:pt idx="363">
                  <c:v>-0.45</c:v>
                </c:pt>
                <c:pt idx="364">
                  <c:v>-0.45</c:v>
                </c:pt>
                <c:pt idx="365">
                  <c:v>-0.44000000000000006</c:v>
                </c:pt>
                <c:pt idx="366">
                  <c:v>-0.44000000000000006</c:v>
                </c:pt>
                <c:pt idx="367">
                  <c:v>-0.44000000000000006</c:v>
                </c:pt>
                <c:pt idx="368">
                  <c:v>-0.44000000000000006</c:v>
                </c:pt>
                <c:pt idx="369">
                  <c:v>-0.44000000000000006</c:v>
                </c:pt>
                <c:pt idx="370">
                  <c:v>-0.44000000000000006</c:v>
                </c:pt>
                <c:pt idx="371">
                  <c:v>-0.43000000000000038</c:v>
                </c:pt>
                <c:pt idx="372">
                  <c:v>-0.43000000000000038</c:v>
                </c:pt>
                <c:pt idx="373">
                  <c:v>-0.43000000000000038</c:v>
                </c:pt>
                <c:pt idx="374">
                  <c:v>-0.43000000000000038</c:v>
                </c:pt>
                <c:pt idx="375">
                  <c:v>-0.43000000000000038</c:v>
                </c:pt>
                <c:pt idx="376">
                  <c:v>-0.43000000000000038</c:v>
                </c:pt>
                <c:pt idx="377">
                  <c:v>-0.43000000000000038</c:v>
                </c:pt>
                <c:pt idx="378">
                  <c:v>-0.43000000000000038</c:v>
                </c:pt>
                <c:pt idx="379">
                  <c:v>-0.42000000000000032</c:v>
                </c:pt>
                <c:pt idx="380">
                  <c:v>-0.42000000000000032</c:v>
                </c:pt>
                <c:pt idx="381">
                  <c:v>-0.42000000000000032</c:v>
                </c:pt>
                <c:pt idx="382">
                  <c:v>-0.42000000000000032</c:v>
                </c:pt>
                <c:pt idx="383">
                  <c:v>-0.42000000000000032</c:v>
                </c:pt>
                <c:pt idx="384">
                  <c:v>-0.42000000000000032</c:v>
                </c:pt>
                <c:pt idx="385">
                  <c:v>-0.41000000000000031</c:v>
                </c:pt>
                <c:pt idx="386">
                  <c:v>-0.41000000000000031</c:v>
                </c:pt>
                <c:pt idx="387">
                  <c:v>-0.41000000000000031</c:v>
                </c:pt>
                <c:pt idx="388">
                  <c:v>-0.41000000000000031</c:v>
                </c:pt>
                <c:pt idx="389">
                  <c:v>-0.41000000000000031</c:v>
                </c:pt>
                <c:pt idx="390">
                  <c:v>-0.41000000000000031</c:v>
                </c:pt>
                <c:pt idx="391">
                  <c:v>-0.41000000000000031</c:v>
                </c:pt>
                <c:pt idx="392">
                  <c:v>-0.4</c:v>
                </c:pt>
                <c:pt idx="393">
                  <c:v>-0.4</c:v>
                </c:pt>
                <c:pt idx="394">
                  <c:v>-0.4</c:v>
                </c:pt>
                <c:pt idx="395">
                  <c:v>-0.4</c:v>
                </c:pt>
                <c:pt idx="396">
                  <c:v>-0.4</c:v>
                </c:pt>
                <c:pt idx="397">
                  <c:v>-0.4</c:v>
                </c:pt>
                <c:pt idx="398">
                  <c:v>-0.4</c:v>
                </c:pt>
                <c:pt idx="399">
                  <c:v>-0.4</c:v>
                </c:pt>
                <c:pt idx="400">
                  <c:v>-0.39000000000000262</c:v>
                </c:pt>
                <c:pt idx="401">
                  <c:v>-0.39000000000000262</c:v>
                </c:pt>
                <c:pt idx="402">
                  <c:v>-0.39000000000000262</c:v>
                </c:pt>
                <c:pt idx="403">
                  <c:v>-0.39000000000000262</c:v>
                </c:pt>
                <c:pt idx="404">
                  <c:v>-0.39000000000000262</c:v>
                </c:pt>
                <c:pt idx="405">
                  <c:v>-0.39000000000000262</c:v>
                </c:pt>
                <c:pt idx="406">
                  <c:v>-0.39000000000000262</c:v>
                </c:pt>
                <c:pt idx="407">
                  <c:v>-0.38000000000000256</c:v>
                </c:pt>
                <c:pt idx="408">
                  <c:v>-0.38000000000000256</c:v>
                </c:pt>
                <c:pt idx="409">
                  <c:v>-0.38000000000000256</c:v>
                </c:pt>
                <c:pt idx="410">
                  <c:v>-0.38000000000000256</c:v>
                </c:pt>
                <c:pt idx="411">
                  <c:v>-0.38000000000000256</c:v>
                </c:pt>
                <c:pt idx="412">
                  <c:v>-0.38000000000000256</c:v>
                </c:pt>
                <c:pt idx="413">
                  <c:v>-0.38000000000000256</c:v>
                </c:pt>
                <c:pt idx="414">
                  <c:v>-0.38000000000000256</c:v>
                </c:pt>
                <c:pt idx="415">
                  <c:v>-0.37000000000000038</c:v>
                </c:pt>
                <c:pt idx="416">
                  <c:v>-0.37000000000000038</c:v>
                </c:pt>
                <c:pt idx="417">
                  <c:v>-0.37000000000000038</c:v>
                </c:pt>
                <c:pt idx="418">
                  <c:v>-0.37000000000000038</c:v>
                </c:pt>
                <c:pt idx="419">
                  <c:v>-0.37000000000000038</c:v>
                </c:pt>
                <c:pt idx="420">
                  <c:v>-0.37000000000000038</c:v>
                </c:pt>
                <c:pt idx="421">
                  <c:v>-0.37000000000000038</c:v>
                </c:pt>
                <c:pt idx="422">
                  <c:v>-0.36000000000000032</c:v>
                </c:pt>
                <c:pt idx="423">
                  <c:v>-0.36000000000000032</c:v>
                </c:pt>
                <c:pt idx="424">
                  <c:v>-0.36000000000000032</c:v>
                </c:pt>
                <c:pt idx="425">
                  <c:v>-0.36000000000000032</c:v>
                </c:pt>
                <c:pt idx="426">
                  <c:v>-0.36000000000000032</c:v>
                </c:pt>
                <c:pt idx="427">
                  <c:v>-0.36000000000000032</c:v>
                </c:pt>
                <c:pt idx="428">
                  <c:v>-0.35000000000000031</c:v>
                </c:pt>
                <c:pt idx="429">
                  <c:v>-0.35000000000000031</c:v>
                </c:pt>
                <c:pt idx="430">
                  <c:v>-0.35000000000000031</c:v>
                </c:pt>
                <c:pt idx="431">
                  <c:v>-0.35000000000000031</c:v>
                </c:pt>
                <c:pt idx="432">
                  <c:v>-0.35000000000000031</c:v>
                </c:pt>
                <c:pt idx="433">
                  <c:v>-0.35000000000000031</c:v>
                </c:pt>
                <c:pt idx="434">
                  <c:v>-0.35000000000000031</c:v>
                </c:pt>
                <c:pt idx="435">
                  <c:v>-0.34000000000000008</c:v>
                </c:pt>
                <c:pt idx="436">
                  <c:v>-0.34000000000000008</c:v>
                </c:pt>
                <c:pt idx="437">
                  <c:v>-0.34000000000000008</c:v>
                </c:pt>
                <c:pt idx="438">
                  <c:v>-0.34000000000000008</c:v>
                </c:pt>
                <c:pt idx="439">
                  <c:v>-0.34000000000000008</c:v>
                </c:pt>
                <c:pt idx="440">
                  <c:v>-0.34000000000000008</c:v>
                </c:pt>
                <c:pt idx="441">
                  <c:v>-0.34000000000000008</c:v>
                </c:pt>
                <c:pt idx="442">
                  <c:v>-0.3300000000000029</c:v>
                </c:pt>
                <c:pt idx="443">
                  <c:v>-0.3300000000000029</c:v>
                </c:pt>
                <c:pt idx="444">
                  <c:v>-0.3300000000000029</c:v>
                </c:pt>
                <c:pt idx="445">
                  <c:v>-0.3300000000000029</c:v>
                </c:pt>
                <c:pt idx="446">
                  <c:v>-0.3300000000000029</c:v>
                </c:pt>
                <c:pt idx="447">
                  <c:v>-0.3300000000000029</c:v>
                </c:pt>
                <c:pt idx="448">
                  <c:v>-0.3300000000000029</c:v>
                </c:pt>
                <c:pt idx="449">
                  <c:v>-0.32000000000000262</c:v>
                </c:pt>
                <c:pt idx="450">
                  <c:v>-0.32000000000000262</c:v>
                </c:pt>
                <c:pt idx="451">
                  <c:v>-0.32000000000000262</c:v>
                </c:pt>
                <c:pt idx="452">
                  <c:v>-0.32000000000000262</c:v>
                </c:pt>
                <c:pt idx="453">
                  <c:v>-0.32000000000000262</c:v>
                </c:pt>
                <c:pt idx="454">
                  <c:v>-0.32000000000000262</c:v>
                </c:pt>
                <c:pt idx="455">
                  <c:v>-0.32000000000000262</c:v>
                </c:pt>
                <c:pt idx="456">
                  <c:v>-0.32000000000000262</c:v>
                </c:pt>
                <c:pt idx="457">
                  <c:v>-0.31000000000000233</c:v>
                </c:pt>
                <c:pt idx="458">
                  <c:v>-0.31000000000000233</c:v>
                </c:pt>
                <c:pt idx="459">
                  <c:v>-0.31000000000000233</c:v>
                </c:pt>
                <c:pt idx="460">
                  <c:v>-0.31000000000000233</c:v>
                </c:pt>
                <c:pt idx="461">
                  <c:v>-0.31000000000000233</c:v>
                </c:pt>
                <c:pt idx="462">
                  <c:v>-0.31000000000000233</c:v>
                </c:pt>
                <c:pt idx="463">
                  <c:v>-0.31000000000000233</c:v>
                </c:pt>
                <c:pt idx="464">
                  <c:v>-0.31000000000000233</c:v>
                </c:pt>
                <c:pt idx="465">
                  <c:v>-0.30000000000000032</c:v>
                </c:pt>
                <c:pt idx="466">
                  <c:v>-0.30000000000000032</c:v>
                </c:pt>
                <c:pt idx="467">
                  <c:v>-0.30000000000000032</c:v>
                </c:pt>
                <c:pt idx="468">
                  <c:v>-0.30000000000000032</c:v>
                </c:pt>
                <c:pt idx="469">
                  <c:v>-0.30000000000000032</c:v>
                </c:pt>
                <c:pt idx="470">
                  <c:v>-0.30000000000000032</c:v>
                </c:pt>
                <c:pt idx="471">
                  <c:v>-0.30000000000000032</c:v>
                </c:pt>
                <c:pt idx="472">
                  <c:v>-0.30000000000000032</c:v>
                </c:pt>
                <c:pt idx="473">
                  <c:v>-0.29000000000000031</c:v>
                </c:pt>
                <c:pt idx="474">
                  <c:v>-0.29000000000000031</c:v>
                </c:pt>
                <c:pt idx="475">
                  <c:v>-0.29000000000000031</c:v>
                </c:pt>
                <c:pt idx="476">
                  <c:v>-0.29000000000000031</c:v>
                </c:pt>
                <c:pt idx="477">
                  <c:v>-0.28000000000000008</c:v>
                </c:pt>
                <c:pt idx="478">
                  <c:v>-0.28000000000000008</c:v>
                </c:pt>
                <c:pt idx="479">
                  <c:v>-0.28000000000000008</c:v>
                </c:pt>
                <c:pt idx="480">
                  <c:v>-0.28000000000000008</c:v>
                </c:pt>
                <c:pt idx="481">
                  <c:v>-0.28000000000000008</c:v>
                </c:pt>
                <c:pt idx="482">
                  <c:v>-0.28000000000000008</c:v>
                </c:pt>
                <c:pt idx="483">
                  <c:v>-0.27</c:v>
                </c:pt>
                <c:pt idx="484">
                  <c:v>-0.27</c:v>
                </c:pt>
                <c:pt idx="485">
                  <c:v>-0.27</c:v>
                </c:pt>
                <c:pt idx="486">
                  <c:v>-0.27</c:v>
                </c:pt>
                <c:pt idx="487">
                  <c:v>-0.27</c:v>
                </c:pt>
                <c:pt idx="488">
                  <c:v>-0.27</c:v>
                </c:pt>
                <c:pt idx="489">
                  <c:v>-0.27</c:v>
                </c:pt>
                <c:pt idx="490">
                  <c:v>-0.27</c:v>
                </c:pt>
                <c:pt idx="491">
                  <c:v>-0.26</c:v>
                </c:pt>
                <c:pt idx="492">
                  <c:v>-0.26</c:v>
                </c:pt>
                <c:pt idx="493">
                  <c:v>-0.26</c:v>
                </c:pt>
                <c:pt idx="494">
                  <c:v>-0.26</c:v>
                </c:pt>
                <c:pt idx="495">
                  <c:v>-0.26</c:v>
                </c:pt>
                <c:pt idx="496">
                  <c:v>-0.26</c:v>
                </c:pt>
                <c:pt idx="497">
                  <c:v>-0.25</c:v>
                </c:pt>
                <c:pt idx="498">
                  <c:v>-0.25</c:v>
                </c:pt>
                <c:pt idx="499">
                  <c:v>-0.25</c:v>
                </c:pt>
                <c:pt idx="500">
                  <c:v>-0.25</c:v>
                </c:pt>
                <c:pt idx="501">
                  <c:v>-0.25</c:v>
                </c:pt>
                <c:pt idx="502">
                  <c:v>-0.24000000000000021</c:v>
                </c:pt>
                <c:pt idx="503">
                  <c:v>-0.24000000000000021</c:v>
                </c:pt>
                <c:pt idx="504">
                  <c:v>-0.24000000000000021</c:v>
                </c:pt>
                <c:pt idx="505">
                  <c:v>-0.24000000000000021</c:v>
                </c:pt>
                <c:pt idx="506">
                  <c:v>-0.23</c:v>
                </c:pt>
                <c:pt idx="507">
                  <c:v>-0.23</c:v>
                </c:pt>
                <c:pt idx="508">
                  <c:v>-0.23</c:v>
                </c:pt>
                <c:pt idx="509">
                  <c:v>-0.22000000000000003</c:v>
                </c:pt>
                <c:pt idx="510">
                  <c:v>-0.22000000000000003</c:v>
                </c:pt>
                <c:pt idx="511">
                  <c:v>-0.22000000000000003</c:v>
                </c:pt>
                <c:pt idx="512">
                  <c:v>-0.22000000000000003</c:v>
                </c:pt>
                <c:pt idx="513">
                  <c:v>-0.21000000000000021</c:v>
                </c:pt>
                <c:pt idx="514">
                  <c:v>-0.21000000000000021</c:v>
                </c:pt>
                <c:pt idx="515">
                  <c:v>-0.21000000000000021</c:v>
                </c:pt>
                <c:pt idx="516">
                  <c:v>-0.2</c:v>
                </c:pt>
                <c:pt idx="517">
                  <c:v>-0.2</c:v>
                </c:pt>
                <c:pt idx="518">
                  <c:v>-0.2</c:v>
                </c:pt>
                <c:pt idx="519">
                  <c:v>-0.19000000000000003</c:v>
                </c:pt>
                <c:pt idx="520">
                  <c:v>-0.19000000000000003</c:v>
                </c:pt>
                <c:pt idx="521">
                  <c:v>-0.19000000000000003</c:v>
                </c:pt>
                <c:pt idx="522">
                  <c:v>-0.18000000000000024</c:v>
                </c:pt>
                <c:pt idx="523">
                  <c:v>-0.18000000000000024</c:v>
                </c:pt>
                <c:pt idx="524">
                  <c:v>-0.18000000000000024</c:v>
                </c:pt>
                <c:pt idx="525">
                  <c:v>-0.18000000000000024</c:v>
                </c:pt>
                <c:pt idx="526">
                  <c:v>-0.17</c:v>
                </c:pt>
                <c:pt idx="527">
                  <c:v>-0.17</c:v>
                </c:pt>
                <c:pt idx="528">
                  <c:v>-0.17</c:v>
                </c:pt>
                <c:pt idx="529">
                  <c:v>-0.17</c:v>
                </c:pt>
                <c:pt idx="530">
                  <c:v>-0.16000000000000003</c:v>
                </c:pt>
                <c:pt idx="531">
                  <c:v>-0.16000000000000003</c:v>
                </c:pt>
                <c:pt idx="532">
                  <c:v>-0.16000000000000003</c:v>
                </c:pt>
                <c:pt idx="533">
                  <c:v>-0.16000000000000003</c:v>
                </c:pt>
                <c:pt idx="534">
                  <c:v>-0.15000000000000024</c:v>
                </c:pt>
                <c:pt idx="535">
                  <c:v>-0.15000000000000024</c:v>
                </c:pt>
                <c:pt idx="536">
                  <c:v>-0.15000000000000024</c:v>
                </c:pt>
                <c:pt idx="537">
                  <c:v>-0.14000000000000001</c:v>
                </c:pt>
                <c:pt idx="538">
                  <c:v>-0.14000000000000001</c:v>
                </c:pt>
                <c:pt idx="539">
                  <c:v>-0.14000000000000001</c:v>
                </c:pt>
                <c:pt idx="540">
                  <c:v>-0.14000000000000001</c:v>
                </c:pt>
                <c:pt idx="541">
                  <c:v>-0.13</c:v>
                </c:pt>
                <c:pt idx="542">
                  <c:v>-0.13</c:v>
                </c:pt>
                <c:pt idx="543">
                  <c:v>-0.13</c:v>
                </c:pt>
                <c:pt idx="544">
                  <c:v>-0.13</c:v>
                </c:pt>
                <c:pt idx="545">
                  <c:v>-0.12000000000000002</c:v>
                </c:pt>
                <c:pt idx="546">
                  <c:v>-0.12000000000000002</c:v>
                </c:pt>
                <c:pt idx="547">
                  <c:v>-0.12000000000000002</c:v>
                </c:pt>
                <c:pt idx="548">
                  <c:v>-0.12000000000000002</c:v>
                </c:pt>
                <c:pt idx="549">
                  <c:v>-0.11000000000000001</c:v>
                </c:pt>
                <c:pt idx="550">
                  <c:v>-0.11000000000000001</c:v>
                </c:pt>
                <c:pt idx="551">
                  <c:v>-0.11000000000000001</c:v>
                </c:pt>
                <c:pt idx="552">
                  <c:v>-0.11000000000000001</c:v>
                </c:pt>
                <c:pt idx="553">
                  <c:v>-0.1</c:v>
                </c:pt>
                <c:pt idx="554">
                  <c:v>-0.1</c:v>
                </c:pt>
                <c:pt idx="555">
                  <c:v>-9.0000000000000052E-2</c:v>
                </c:pt>
                <c:pt idx="556">
                  <c:v>-9.0000000000000052E-2</c:v>
                </c:pt>
                <c:pt idx="557">
                  <c:v>-9.0000000000000052E-2</c:v>
                </c:pt>
                <c:pt idx="558">
                  <c:v>-9.0000000000000052E-2</c:v>
                </c:pt>
                <c:pt idx="559">
                  <c:v>-9.0000000000000052E-2</c:v>
                </c:pt>
                <c:pt idx="560">
                  <c:v>-8.0000000000000057E-2</c:v>
                </c:pt>
                <c:pt idx="561">
                  <c:v>-8.0000000000000057E-2</c:v>
                </c:pt>
                <c:pt idx="562">
                  <c:v>-8.0000000000000057E-2</c:v>
                </c:pt>
                <c:pt idx="563">
                  <c:v>-8.0000000000000057E-2</c:v>
                </c:pt>
                <c:pt idx="564">
                  <c:v>-8.0000000000000057E-2</c:v>
                </c:pt>
                <c:pt idx="565">
                  <c:v>-7.0000000000000034E-2</c:v>
                </c:pt>
                <c:pt idx="566">
                  <c:v>-7.0000000000000034E-2</c:v>
                </c:pt>
                <c:pt idx="567">
                  <c:v>-7.0000000000000034E-2</c:v>
                </c:pt>
                <c:pt idx="568">
                  <c:v>-7.0000000000000034E-2</c:v>
                </c:pt>
                <c:pt idx="569">
                  <c:v>-6.0000000000000039E-2</c:v>
                </c:pt>
                <c:pt idx="570">
                  <c:v>-6.0000000000000039E-2</c:v>
                </c:pt>
                <c:pt idx="571">
                  <c:v>-6.0000000000000039E-2</c:v>
                </c:pt>
                <c:pt idx="572">
                  <c:v>-6.0000000000000039E-2</c:v>
                </c:pt>
                <c:pt idx="573">
                  <c:v>-6.0000000000000039E-2</c:v>
                </c:pt>
                <c:pt idx="574">
                  <c:v>-5.0000000000000017E-2</c:v>
                </c:pt>
                <c:pt idx="575">
                  <c:v>-5.0000000000000017E-2</c:v>
                </c:pt>
                <c:pt idx="576">
                  <c:v>-5.0000000000000017E-2</c:v>
                </c:pt>
                <c:pt idx="577">
                  <c:v>-5.0000000000000017E-2</c:v>
                </c:pt>
                <c:pt idx="578">
                  <c:v>-4.0000000000000029E-2</c:v>
                </c:pt>
                <c:pt idx="579">
                  <c:v>-4.0000000000000029E-2</c:v>
                </c:pt>
                <c:pt idx="580">
                  <c:v>-4.0000000000000029E-2</c:v>
                </c:pt>
                <c:pt idx="581">
                  <c:v>-3.0000000000000009E-2</c:v>
                </c:pt>
                <c:pt idx="582">
                  <c:v>-3.0000000000000009E-2</c:v>
                </c:pt>
                <c:pt idx="583">
                  <c:v>-2.0000000000000014E-2</c:v>
                </c:pt>
                <c:pt idx="584">
                  <c:v>-2.0000000000000014E-2</c:v>
                </c:pt>
                <c:pt idx="585">
                  <c:v>-2.0000000000000014E-2</c:v>
                </c:pt>
                <c:pt idx="586">
                  <c:v>-2.0000000000000014E-2</c:v>
                </c:pt>
                <c:pt idx="587">
                  <c:v>-1.0000000000000007E-2</c:v>
                </c:pt>
                <c:pt idx="588">
                  <c:v>-1.0000000000000007E-2</c:v>
                </c:pt>
                <c:pt idx="589">
                  <c:v>-1.0000000000000007E-2</c:v>
                </c:pt>
                <c:pt idx="590">
                  <c:v>-1.0000000000000007E-2</c:v>
                </c:pt>
                <c:pt idx="591">
                  <c:v>-1.0000000000000007E-2</c:v>
                </c:pt>
                <c:pt idx="592">
                  <c:v>0</c:v>
                </c:pt>
                <c:pt idx="593">
                  <c:v>0</c:v>
                </c:pt>
                <c:pt idx="594">
                  <c:v>0</c:v>
                </c:pt>
                <c:pt idx="595">
                  <c:v>1.0000000000000007E-2</c:v>
                </c:pt>
                <c:pt idx="596">
                  <c:v>1.0000000000000007E-2</c:v>
                </c:pt>
                <c:pt idx="597">
                  <c:v>1.0000000000000007E-2</c:v>
                </c:pt>
                <c:pt idx="598">
                  <c:v>1.0000000000000007E-2</c:v>
                </c:pt>
                <c:pt idx="599">
                  <c:v>2.0000000000000014E-2</c:v>
                </c:pt>
                <c:pt idx="600">
                  <c:v>2.0000000000000014E-2</c:v>
                </c:pt>
                <c:pt idx="601">
                  <c:v>2.0000000000000014E-2</c:v>
                </c:pt>
                <c:pt idx="602">
                  <c:v>2.0000000000000014E-2</c:v>
                </c:pt>
                <c:pt idx="603">
                  <c:v>3.0000000000000009E-2</c:v>
                </c:pt>
                <c:pt idx="604">
                  <c:v>3.0000000000000009E-2</c:v>
                </c:pt>
                <c:pt idx="605">
                  <c:v>3.0000000000000009E-2</c:v>
                </c:pt>
                <c:pt idx="606">
                  <c:v>3.0000000000000009E-2</c:v>
                </c:pt>
                <c:pt idx="607">
                  <c:v>3.0000000000000009E-2</c:v>
                </c:pt>
                <c:pt idx="608">
                  <c:v>4.0000000000000029E-2</c:v>
                </c:pt>
                <c:pt idx="609">
                  <c:v>4.0000000000000029E-2</c:v>
                </c:pt>
                <c:pt idx="610">
                  <c:v>4.0000000000000029E-2</c:v>
                </c:pt>
                <c:pt idx="611">
                  <c:v>4.0000000000000029E-2</c:v>
                </c:pt>
                <c:pt idx="612">
                  <c:v>4.0000000000000029E-2</c:v>
                </c:pt>
                <c:pt idx="613">
                  <c:v>4.0000000000000029E-2</c:v>
                </c:pt>
                <c:pt idx="614">
                  <c:v>5.0000000000000017E-2</c:v>
                </c:pt>
                <c:pt idx="615">
                  <c:v>5.0000000000000017E-2</c:v>
                </c:pt>
                <c:pt idx="616">
                  <c:v>5.0000000000000017E-2</c:v>
                </c:pt>
                <c:pt idx="617">
                  <c:v>5.0000000000000017E-2</c:v>
                </c:pt>
                <c:pt idx="618">
                  <c:v>5.0000000000000017E-2</c:v>
                </c:pt>
                <c:pt idx="619">
                  <c:v>6.0000000000000039E-2</c:v>
                </c:pt>
                <c:pt idx="620">
                  <c:v>6.0000000000000039E-2</c:v>
                </c:pt>
                <c:pt idx="621">
                  <c:v>6.0000000000000039E-2</c:v>
                </c:pt>
                <c:pt idx="622">
                  <c:v>6.0000000000000039E-2</c:v>
                </c:pt>
                <c:pt idx="623">
                  <c:v>6.0000000000000039E-2</c:v>
                </c:pt>
                <c:pt idx="624">
                  <c:v>7.0000000000000034E-2</c:v>
                </c:pt>
                <c:pt idx="625">
                  <c:v>7.0000000000000034E-2</c:v>
                </c:pt>
                <c:pt idx="626">
                  <c:v>7.0000000000000034E-2</c:v>
                </c:pt>
                <c:pt idx="627">
                  <c:v>8.0000000000000057E-2</c:v>
                </c:pt>
                <c:pt idx="628">
                  <c:v>8.0000000000000057E-2</c:v>
                </c:pt>
                <c:pt idx="629">
                  <c:v>8.0000000000000057E-2</c:v>
                </c:pt>
                <c:pt idx="630">
                  <c:v>8.0000000000000057E-2</c:v>
                </c:pt>
                <c:pt idx="631">
                  <c:v>9.0000000000000052E-2</c:v>
                </c:pt>
                <c:pt idx="632">
                  <c:v>9.0000000000000052E-2</c:v>
                </c:pt>
                <c:pt idx="633">
                  <c:v>9.0000000000000052E-2</c:v>
                </c:pt>
                <c:pt idx="634">
                  <c:v>9.0000000000000052E-2</c:v>
                </c:pt>
                <c:pt idx="635">
                  <c:v>9.0000000000000052E-2</c:v>
                </c:pt>
                <c:pt idx="636">
                  <c:v>0.1</c:v>
                </c:pt>
                <c:pt idx="637">
                  <c:v>0.1</c:v>
                </c:pt>
                <c:pt idx="638">
                  <c:v>0.1</c:v>
                </c:pt>
                <c:pt idx="639">
                  <c:v>0.1</c:v>
                </c:pt>
                <c:pt idx="640">
                  <c:v>0.11000000000000001</c:v>
                </c:pt>
                <c:pt idx="641">
                  <c:v>0.11000000000000001</c:v>
                </c:pt>
                <c:pt idx="642">
                  <c:v>0.11000000000000001</c:v>
                </c:pt>
                <c:pt idx="643">
                  <c:v>0.11000000000000001</c:v>
                </c:pt>
                <c:pt idx="644">
                  <c:v>0.11000000000000001</c:v>
                </c:pt>
                <c:pt idx="645">
                  <c:v>0.12000000000000002</c:v>
                </c:pt>
                <c:pt idx="646">
                  <c:v>0.12000000000000002</c:v>
                </c:pt>
                <c:pt idx="647">
                  <c:v>0.12000000000000002</c:v>
                </c:pt>
                <c:pt idx="648">
                  <c:v>0.12000000000000002</c:v>
                </c:pt>
                <c:pt idx="649">
                  <c:v>0.13</c:v>
                </c:pt>
                <c:pt idx="650">
                  <c:v>0.13</c:v>
                </c:pt>
                <c:pt idx="651">
                  <c:v>0.13</c:v>
                </c:pt>
                <c:pt idx="652">
                  <c:v>0.13</c:v>
                </c:pt>
                <c:pt idx="653">
                  <c:v>0.13</c:v>
                </c:pt>
                <c:pt idx="654">
                  <c:v>0.14000000000000001</c:v>
                </c:pt>
                <c:pt idx="655">
                  <c:v>0.14000000000000001</c:v>
                </c:pt>
                <c:pt idx="656">
                  <c:v>0.14000000000000001</c:v>
                </c:pt>
                <c:pt idx="657">
                  <c:v>0.14000000000000001</c:v>
                </c:pt>
                <c:pt idx="658">
                  <c:v>0.14000000000000001</c:v>
                </c:pt>
                <c:pt idx="659">
                  <c:v>0.15000000000000024</c:v>
                </c:pt>
                <c:pt idx="660">
                  <c:v>0.15000000000000024</c:v>
                </c:pt>
                <c:pt idx="661">
                  <c:v>0.15000000000000024</c:v>
                </c:pt>
                <c:pt idx="662">
                  <c:v>0.15000000000000024</c:v>
                </c:pt>
                <c:pt idx="663">
                  <c:v>0.16000000000000003</c:v>
                </c:pt>
                <c:pt idx="664">
                  <c:v>0.16000000000000003</c:v>
                </c:pt>
                <c:pt idx="665">
                  <c:v>0.16000000000000003</c:v>
                </c:pt>
                <c:pt idx="666">
                  <c:v>0.16000000000000003</c:v>
                </c:pt>
                <c:pt idx="667">
                  <c:v>0.17</c:v>
                </c:pt>
                <c:pt idx="668">
                  <c:v>0.17</c:v>
                </c:pt>
                <c:pt idx="669">
                  <c:v>0.17</c:v>
                </c:pt>
                <c:pt idx="670">
                  <c:v>0.17</c:v>
                </c:pt>
                <c:pt idx="671">
                  <c:v>0.17</c:v>
                </c:pt>
                <c:pt idx="672">
                  <c:v>0.18000000000000024</c:v>
                </c:pt>
                <c:pt idx="673">
                  <c:v>0.18000000000000024</c:v>
                </c:pt>
                <c:pt idx="674">
                  <c:v>0.18000000000000024</c:v>
                </c:pt>
                <c:pt idx="675">
                  <c:v>0.18000000000000024</c:v>
                </c:pt>
                <c:pt idx="676">
                  <c:v>0.19000000000000003</c:v>
                </c:pt>
                <c:pt idx="677">
                  <c:v>0.19000000000000003</c:v>
                </c:pt>
                <c:pt idx="678">
                  <c:v>0.19000000000000003</c:v>
                </c:pt>
                <c:pt idx="679">
                  <c:v>0.19000000000000003</c:v>
                </c:pt>
                <c:pt idx="680">
                  <c:v>0.2</c:v>
                </c:pt>
                <c:pt idx="681">
                  <c:v>0.2</c:v>
                </c:pt>
                <c:pt idx="682">
                  <c:v>0.2</c:v>
                </c:pt>
                <c:pt idx="683">
                  <c:v>0.21000000000000021</c:v>
                </c:pt>
                <c:pt idx="684">
                  <c:v>0.21000000000000021</c:v>
                </c:pt>
                <c:pt idx="685">
                  <c:v>0.21000000000000021</c:v>
                </c:pt>
                <c:pt idx="686">
                  <c:v>0.21000000000000021</c:v>
                </c:pt>
                <c:pt idx="687">
                  <c:v>0.22000000000000003</c:v>
                </c:pt>
                <c:pt idx="688">
                  <c:v>0.22000000000000003</c:v>
                </c:pt>
                <c:pt idx="689">
                  <c:v>0.22000000000000003</c:v>
                </c:pt>
                <c:pt idx="690">
                  <c:v>0.22000000000000003</c:v>
                </c:pt>
                <c:pt idx="691">
                  <c:v>0.22000000000000003</c:v>
                </c:pt>
                <c:pt idx="692">
                  <c:v>0.23</c:v>
                </c:pt>
                <c:pt idx="693">
                  <c:v>0.23</c:v>
                </c:pt>
                <c:pt idx="694">
                  <c:v>0.23</c:v>
                </c:pt>
                <c:pt idx="695">
                  <c:v>0.23</c:v>
                </c:pt>
                <c:pt idx="696">
                  <c:v>0.23</c:v>
                </c:pt>
                <c:pt idx="697">
                  <c:v>0.24000000000000021</c:v>
                </c:pt>
                <c:pt idx="698">
                  <c:v>0.24000000000000021</c:v>
                </c:pt>
                <c:pt idx="699">
                  <c:v>0.24000000000000021</c:v>
                </c:pt>
                <c:pt idx="700">
                  <c:v>0.24000000000000021</c:v>
                </c:pt>
                <c:pt idx="701">
                  <c:v>0.24000000000000021</c:v>
                </c:pt>
                <c:pt idx="702">
                  <c:v>0.24000000000000021</c:v>
                </c:pt>
                <c:pt idx="703">
                  <c:v>0.25</c:v>
                </c:pt>
                <c:pt idx="704">
                  <c:v>0.25</c:v>
                </c:pt>
                <c:pt idx="705">
                  <c:v>0.25</c:v>
                </c:pt>
                <c:pt idx="706">
                  <c:v>0.25</c:v>
                </c:pt>
                <c:pt idx="707">
                  <c:v>0.25</c:v>
                </c:pt>
                <c:pt idx="708">
                  <c:v>0.26</c:v>
                </c:pt>
                <c:pt idx="709">
                  <c:v>0.26</c:v>
                </c:pt>
                <c:pt idx="710">
                  <c:v>0.26</c:v>
                </c:pt>
                <c:pt idx="711">
                  <c:v>0.26</c:v>
                </c:pt>
                <c:pt idx="712">
                  <c:v>0.26</c:v>
                </c:pt>
                <c:pt idx="713">
                  <c:v>0.27</c:v>
                </c:pt>
                <c:pt idx="714">
                  <c:v>0.27</c:v>
                </c:pt>
                <c:pt idx="715">
                  <c:v>0.27</c:v>
                </c:pt>
                <c:pt idx="716">
                  <c:v>0.27</c:v>
                </c:pt>
                <c:pt idx="717">
                  <c:v>0.28000000000000008</c:v>
                </c:pt>
                <c:pt idx="718">
                  <c:v>0.28000000000000008</c:v>
                </c:pt>
                <c:pt idx="719">
                  <c:v>0.28000000000000008</c:v>
                </c:pt>
                <c:pt idx="720">
                  <c:v>0.28000000000000008</c:v>
                </c:pt>
                <c:pt idx="721">
                  <c:v>0.28000000000000008</c:v>
                </c:pt>
                <c:pt idx="722">
                  <c:v>0.29000000000000031</c:v>
                </c:pt>
                <c:pt idx="723">
                  <c:v>0.29000000000000031</c:v>
                </c:pt>
                <c:pt idx="724">
                  <c:v>0.29000000000000031</c:v>
                </c:pt>
                <c:pt idx="725">
                  <c:v>0.29000000000000031</c:v>
                </c:pt>
                <c:pt idx="726">
                  <c:v>0.30000000000000032</c:v>
                </c:pt>
                <c:pt idx="727">
                  <c:v>0.30000000000000032</c:v>
                </c:pt>
                <c:pt idx="728">
                  <c:v>0.30000000000000032</c:v>
                </c:pt>
                <c:pt idx="729">
                  <c:v>0.31000000000000233</c:v>
                </c:pt>
                <c:pt idx="730">
                  <c:v>0.31000000000000233</c:v>
                </c:pt>
                <c:pt idx="731">
                  <c:v>0.31000000000000233</c:v>
                </c:pt>
                <c:pt idx="732">
                  <c:v>0.31000000000000233</c:v>
                </c:pt>
                <c:pt idx="733">
                  <c:v>0.32000000000000262</c:v>
                </c:pt>
                <c:pt idx="734">
                  <c:v>0.32000000000000262</c:v>
                </c:pt>
                <c:pt idx="735">
                  <c:v>0.32000000000000262</c:v>
                </c:pt>
                <c:pt idx="736">
                  <c:v>0.32000000000000262</c:v>
                </c:pt>
                <c:pt idx="737">
                  <c:v>0.32000000000000262</c:v>
                </c:pt>
                <c:pt idx="738">
                  <c:v>0.3300000000000029</c:v>
                </c:pt>
                <c:pt idx="739">
                  <c:v>0.3300000000000029</c:v>
                </c:pt>
                <c:pt idx="740">
                  <c:v>0.3300000000000029</c:v>
                </c:pt>
                <c:pt idx="741">
                  <c:v>0.3300000000000029</c:v>
                </c:pt>
                <c:pt idx="742">
                  <c:v>0.34000000000000008</c:v>
                </c:pt>
                <c:pt idx="743">
                  <c:v>0.34000000000000008</c:v>
                </c:pt>
                <c:pt idx="744">
                  <c:v>0.34000000000000008</c:v>
                </c:pt>
                <c:pt idx="745">
                  <c:v>0.34000000000000008</c:v>
                </c:pt>
                <c:pt idx="746">
                  <c:v>0.34000000000000008</c:v>
                </c:pt>
                <c:pt idx="747">
                  <c:v>0.35000000000000031</c:v>
                </c:pt>
                <c:pt idx="748">
                  <c:v>0.35000000000000031</c:v>
                </c:pt>
                <c:pt idx="749">
                  <c:v>0.35000000000000031</c:v>
                </c:pt>
                <c:pt idx="750">
                  <c:v>0.35000000000000031</c:v>
                </c:pt>
                <c:pt idx="751">
                  <c:v>0.36000000000000032</c:v>
                </c:pt>
                <c:pt idx="752">
                  <c:v>0.36000000000000032</c:v>
                </c:pt>
                <c:pt idx="753">
                  <c:v>0.36000000000000032</c:v>
                </c:pt>
                <c:pt idx="754">
                  <c:v>0.36000000000000032</c:v>
                </c:pt>
                <c:pt idx="755">
                  <c:v>0.36000000000000032</c:v>
                </c:pt>
                <c:pt idx="756">
                  <c:v>0.36000000000000032</c:v>
                </c:pt>
                <c:pt idx="757">
                  <c:v>0.37000000000000038</c:v>
                </c:pt>
                <c:pt idx="758">
                  <c:v>0.37000000000000038</c:v>
                </c:pt>
                <c:pt idx="759">
                  <c:v>0.37000000000000038</c:v>
                </c:pt>
                <c:pt idx="760">
                  <c:v>0.37000000000000038</c:v>
                </c:pt>
                <c:pt idx="761">
                  <c:v>0.37000000000000038</c:v>
                </c:pt>
                <c:pt idx="762">
                  <c:v>0.38000000000000256</c:v>
                </c:pt>
                <c:pt idx="763">
                  <c:v>0.38000000000000256</c:v>
                </c:pt>
                <c:pt idx="764">
                  <c:v>0.38000000000000256</c:v>
                </c:pt>
                <c:pt idx="765">
                  <c:v>0.38000000000000256</c:v>
                </c:pt>
                <c:pt idx="766">
                  <c:v>0.39000000000000262</c:v>
                </c:pt>
                <c:pt idx="767">
                  <c:v>0.39000000000000262</c:v>
                </c:pt>
                <c:pt idx="768">
                  <c:v>0.39000000000000262</c:v>
                </c:pt>
                <c:pt idx="769">
                  <c:v>0.39000000000000262</c:v>
                </c:pt>
                <c:pt idx="770">
                  <c:v>0.4</c:v>
                </c:pt>
                <c:pt idx="771">
                  <c:v>0.4</c:v>
                </c:pt>
                <c:pt idx="772">
                  <c:v>0.4</c:v>
                </c:pt>
                <c:pt idx="773">
                  <c:v>0.41000000000000031</c:v>
                </c:pt>
                <c:pt idx="774">
                  <c:v>0.41000000000000031</c:v>
                </c:pt>
                <c:pt idx="775">
                  <c:v>0.41000000000000031</c:v>
                </c:pt>
                <c:pt idx="776">
                  <c:v>0.42000000000000032</c:v>
                </c:pt>
                <c:pt idx="777">
                  <c:v>0.42000000000000032</c:v>
                </c:pt>
                <c:pt idx="778">
                  <c:v>0.42000000000000032</c:v>
                </c:pt>
                <c:pt idx="779">
                  <c:v>0.42000000000000032</c:v>
                </c:pt>
                <c:pt idx="780">
                  <c:v>0.42000000000000032</c:v>
                </c:pt>
                <c:pt idx="781">
                  <c:v>0.42000000000000032</c:v>
                </c:pt>
                <c:pt idx="782">
                  <c:v>0.42000000000000032</c:v>
                </c:pt>
                <c:pt idx="783">
                  <c:v>0.43000000000000038</c:v>
                </c:pt>
                <c:pt idx="784">
                  <c:v>0.43000000000000038</c:v>
                </c:pt>
                <c:pt idx="785">
                  <c:v>0.43000000000000038</c:v>
                </c:pt>
                <c:pt idx="786">
                  <c:v>0.43000000000000038</c:v>
                </c:pt>
                <c:pt idx="787">
                  <c:v>0.43000000000000038</c:v>
                </c:pt>
                <c:pt idx="788">
                  <c:v>0.44000000000000006</c:v>
                </c:pt>
                <c:pt idx="789">
                  <c:v>0.44000000000000006</c:v>
                </c:pt>
                <c:pt idx="790">
                  <c:v>0.44000000000000006</c:v>
                </c:pt>
                <c:pt idx="791">
                  <c:v>0.44000000000000006</c:v>
                </c:pt>
                <c:pt idx="792">
                  <c:v>0.44000000000000006</c:v>
                </c:pt>
                <c:pt idx="793">
                  <c:v>0.44000000000000006</c:v>
                </c:pt>
                <c:pt idx="794">
                  <c:v>0.45</c:v>
                </c:pt>
                <c:pt idx="795">
                  <c:v>0.45</c:v>
                </c:pt>
                <c:pt idx="796">
                  <c:v>0.45</c:v>
                </c:pt>
                <c:pt idx="797">
                  <c:v>0.45</c:v>
                </c:pt>
                <c:pt idx="798">
                  <c:v>0.46</c:v>
                </c:pt>
                <c:pt idx="799">
                  <c:v>0.46</c:v>
                </c:pt>
                <c:pt idx="800">
                  <c:v>0.46</c:v>
                </c:pt>
                <c:pt idx="801">
                  <c:v>0.46</c:v>
                </c:pt>
                <c:pt idx="802">
                  <c:v>0.47000000000000008</c:v>
                </c:pt>
                <c:pt idx="803">
                  <c:v>0.47000000000000008</c:v>
                </c:pt>
                <c:pt idx="804">
                  <c:v>0.47000000000000008</c:v>
                </c:pt>
                <c:pt idx="805">
                  <c:v>0.47000000000000008</c:v>
                </c:pt>
                <c:pt idx="806">
                  <c:v>0.47000000000000008</c:v>
                </c:pt>
                <c:pt idx="807">
                  <c:v>0.48000000000000032</c:v>
                </c:pt>
                <c:pt idx="808">
                  <c:v>0.48000000000000032</c:v>
                </c:pt>
                <c:pt idx="809">
                  <c:v>0.48000000000000032</c:v>
                </c:pt>
                <c:pt idx="810">
                  <c:v>0.48000000000000032</c:v>
                </c:pt>
                <c:pt idx="811">
                  <c:v>0.48000000000000032</c:v>
                </c:pt>
                <c:pt idx="812">
                  <c:v>0.49000000000000032</c:v>
                </c:pt>
                <c:pt idx="813">
                  <c:v>0.49000000000000032</c:v>
                </c:pt>
                <c:pt idx="814">
                  <c:v>0.49000000000000032</c:v>
                </c:pt>
                <c:pt idx="815">
                  <c:v>0.49000000000000032</c:v>
                </c:pt>
                <c:pt idx="816">
                  <c:v>0.49000000000000032</c:v>
                </c:pt>
                <c:pt idx="817">
                  <c:v>0.5</c:v>
                </c:pt>
                <c:pt idx="818">
                  <c:v>0.5</c:v>
                </c:pt>
                <c:pt idx="819">
                  <c:v>0.5</c:v>
                </c:pt>
                <c:pt idx="820">
                  <c:v>0.5</c:v>
                </c:pt>
                <c:pt idx="821">
                  <c:v>0.5</c:v>
                </c:pt>
                <c:pt idx="822">
                  <c:v>0.51</c:v>
                </c:pt>
                <c:pt idx="823">
                  <c:v>0.51</c:v>
                </c:pt>
                <c:pt idx="824">
                  <c:v>0.51</c:v>
                </c:pt>
                <c:pt idx="825">
                  <c:v>0.51</c:v>
                </c:pt>
                <c:pt idx="826">
                  <c:v>0.52</c:v>
                </c:pt>
                <c:pt idx="827">
                  <c:v>0.52</c:v>
                </c:pt>
                <c:pt idx="828">
                  <c:v>0.52</c:v>
                </c:pt>
                <c:pt idx="829">
                  <c:v>0.53</c:v>
                </c:pt>
                <c:pt idx="830">
                  <c:v>0.53</c:v>
                </c:pt>
                <c:pt idx="831">
                  <c:v>0.53</c:v>
                </c:pt>
                <c:pt idx="832">
                  <c:v>0.54</c:v>
                </c:pt>
                <c:pt idx="833">
                  <c:v>0.54</c:v>
                </c:pt>
                <c:pt idx="834">
                  <c:v>0.54</c:v>
                </c:pt>
                <c:pt idx="835">
                  <c:v>0.54</c:v>
                </c:pt>
                <c:pt idx="836">
                  <c:v>0.54</c:v>
                </c:pt>
                <c:pt idx="837">
                  <c:v>0.55000000000000004</c:v>
                </c:pt>
                <c:pt idx="838">
                  <c:v>0.55000000000000004</c:v>
                </c:pt>
                <c:pt idx="839">
                  <c:v>0.55000000000000004</c:v>
                </c:pt>
                <c:pt idx="840">
                  <c:v>0.55000000000000004</c:v>
                </c:pt>
                <c:pt idx="841">
                  <c:v>0.56000000000000005</c:v>
                </c:pt>
                <c:pt idx="842">
                  <c:v>0.56000000000000005</c:v>
                </c:pt>
                <c:pt idx="843">
                  <c:v>0.56000000000000005</c:v>
                </c:pt>
                <c:pt idx="844">
                  <c:v>0.56000000000000005</c:v>
                </c:pt>
                <c:pt idx="845">
                  <c:v>0.56999999999999995</c:v>
                </c:pt>
                <c:pt idx="846">
                  <c:v>0.56999999999999995</c:v>
                </c:pt>
                <c:pt idx="847">
                  <c:v>0.56999999999999995</c:v>
                </c:pt>
                <c:pt idx="848">
                  <c:v>0.56999999999999995</c:v>
                </c:pt>
                <c:pt idx="849">
                  <c:v>0.58000000000000018</c:v>
                </c:pt>
                <c:pt idx="850">
                  <c:v>0.58000000000000018</c:v>
                </c:pt>
                <c:pt idx="851">
                  <c:v>0.58000000000000018</c:v>
                </c:pt>
                <c:pt idx="852">
                  <c:v>0.58000000000000018</c:v>
                </c:pt>
                <c:pt idx="853">
                  <c:v>0.59000000000000008</c:v>
                </c:pt>
                <c:pt idx="854">
                  <c:v>0.59000000000000008</c:v>
                </c:pt>
                <c:pt idx="855">
                  <c:v>0.59000000000000008</c:v>
                </c:pt>
                <c:pt idx="856">
                  <c:v>0.59000000000000008</c:v>
                </c:pt>
                <c:pt idx="857">
                  <c:v>0.60000000000000064</c:v>
                </c:pt>
                <c:pt idx="858">
                  <c:v>0.60000000000000064</c:v>
                </c:pt>
                <c:pt idx="859">
                  <c:v>0.60000000000000064</c:v>
                </c:pt>
                <c:pt idx="860">
                  <c:v>0.60000000000000064</c:v>
                </c:pt>
                <c:pt idx="861">
                  <c:v>0.60000000000000064</c:v>
                </c:pt>
                <c:pt idx="862">
                  <c:v>0.61000000000000065</c:v>
                </c:pt>
                <c:pt idx="863">
                  <c:v>0.61000000000000065</c:v>
                </c:pt>
                <c:pt idx="864">
                  <c:v>0.61000000000000065</c:v>
                </c:pt>
                <c:pt idx="865">
                  <c:v>0.61000000000000065</c:v>
                </c:pt>
                <c:pt idx="866">
                  <c:v>0.62000000000000466</c:v>
                </c:pt>
                <c:pt idx="867">
                  <c:v>0.62000000000000466</c:v>
                </c:pt>
                <c:pt idx="868">
                  <c:v>0.62000000000000466</c:v>
                </c:pt>
                <c:pt idx="869">
                  <c:v>0.62000000000000466</c:v>
                </c:pt>
                <c:pt idx="870">
                  <c:v>0.63000000000000522</c:v>
                </c:pt>
                <c:pt idx="871">
                  <c:v>0.63000000000000522</c:v>
                </c:pt>
                <c:pt idx="872">
                  <c:v>0.63000000000000522</c:v>
                </c:pt>
                <c:pt idx="873">
                  <c:v>0.63000000000000522</c:v>
                </c:pt>
                <c:pt idx="874">
                  <c:v>0.64000000000000523</c:v>
                </c:pt>
                <c:pt idx="875">
                  <c:v>0.64000000000000523</c:v>
                </c:pt>
                <c:pt idx="876">
                  <c:v>0.64000000000000523</c:v>
                </c:pt>
                <c:pt idx="877">
                  <c:v>0.64000000000000523</c:v>
                </c:pt>
                <c:pt idx="878">
                  <c:v>0.64000000000000523</c:v>
                </c:pt>
                <c:pt idx="879">
                  <c:v>0.65000000000000535</c:v>
                </c:pt>
                <c:pt idx="880">
                  <c:v>0.65000000000000535</c:v>
                </c:pt>
                <c:pt idx="881">
                  <c:v>0.65000000000000535</c:v>
                </c:pt>
                <c:pt idx="882">
                  <c:v>0.65000000000000535</c:v>
                </c:pt>
                <c:pt idx="883">
                  <c:v>0.65000000000000535</c:v>
                </c:pt>
                <c:pt idx="884">
                  <c:v>0.66000000000000603</c:v>
                </c:pt>
                <c:pt idx="885">
                  <c:v>0.66000000000000603</c:v>
                </c:pt>
                <c:pt idx="886">
                  <c:v>0.66000000000000603</c:v>
                </c:pt>
                <c:pt idx="887">
                  <c:v>0.67000000000000604</c:v>
                </c:pt>
                <c:pt idx="888">
                  <c:v>0.67000000000000604</c:v>
                </c:pt>
                <c:pt idx="889">
                  <c:v>0.67000000000000604</c:v>
                </c:pt>
                <c:pt idx="890">
                  <c:v>0.67000000000000604</c:v>
                </c:pt>
                <c:pt idx="891">
                  <c:v>0.67000000000000604</c:v>
                </c:pt>
                <c:pt idx="892">
                  <c:v>0.68000000000000027</c:v>
                </c:pt>
                <c:pt idx="893">
                  <c:v>0.68000000000000027</c:v>
                </c:pt>
                <c:pt idx="894">
                  <c:v>0.68000000000000027</c:v>
                </c:pt>
                <c:pt idx="895">
                  <c:v>0.68000000000000027</c:v>
                </c:pt>
                <c:pt idx="896">
                  <c:v>0.68000000000000027</c:v>
                </c:pt>
                <c:pt idx="897">
                  <c:v>0.69000000000000072</c:v>
                </c:pt>
                <c:pt idx="898">
                  <c:v>0.69000000000000072</c:v>
                </c:pt>
                <c:pt idx="899">
                  <c:v>0.69000000000000072</c:v>
                </c:pt>
                <c:pt idx="900">
                  <c:v>0.69000000000000072</c:v>
                </c:pt>
                <c:pt idx="901">
                  <c:v>0.69000000000000072</c:v>
                </c:pt>
                <c:pt idx="902">
                  <c:v>0.70000000000000062</c:v>
                </c:pt>
                <c:pt idx="903">
                  <c:v>0.70000000000000062</c:v>
                </c:pt>
                <c:pt idx="904">
                  <c:v>0.70000000000000062</c:v>
                </c:pt>
                <c:pt idx="905">
                  <c:v>0.70000000000000062</c:v>
                </c:pt>
                <c:pt idx="906">
                  <c:v>0.71000000000000063</c:v>
                </c:pt>
                <c:pt idx="907">
                  <c:v>0.71000000000000063</c:v>
                </c:pt>
                <c:pt idx="908">
                  <c:v>0.71000000000000063</c:v>
                </c:pt>
                <c:pt idx="909">
                  <c:v>0.71000000000000063</c:v>
                </c:pt>
                <c:pt idx="910">
                  <c:v>0.72000000000000064</c:v>
                </c:pt>
                <c:pt idx="911">
                  <c:v>0.72000000000000064</c:v>
                </c:pt>
                <c:pt idx="912">
                  <c:v>0.72000000000000064</c:v>
                </c:pt>
                <c:pt idx="913">
                  <c:v>0.72000000000000064</c:v>
                </c:pt>
                <c:pt idx="914">
                  <c:v>0.73000000000000065</c:v>
                </c:pt>
                <c:pt idx="915">
                  <c:v>0.73000000000000065</c:v>
                </c:pt>
                <c:pt idx="916">
                  <c:v>0.73000000000000065</c:v>
                </c:pt>
                <c:pt idx="917">
                  <c:v>0.73000000000000065</c:v>
                </c:pt>
                <c:pt idx="918">
                  <c:v>0.74000000000000365</c:v>
                </c:pt>
                <c:pt idx="919">
                  <c:v>0.74000000000000365</c:v>
                </c:pt>
                <c:pt idx="920">
                  <c:v>0.74000000000000365</c:v>
                </c:pt>
                <c:pt idx="921">
                  <c:v>0.74000000000000365</c:v>
                </c:pt>
                <c:pt idx="922">
                  <c:v>0.75000000000000477</c:v>
                </c:pt>
                <c:pt idx="923">
                  <c:v>0.75000000000000477</c:v>
                </c:pt>
                <c:pt idx="924">
                  <c:v>0.75000000000000477</c:v>
                </c:pt>
                <c:pt idx="925">
                  <c:v>0.75000000000000477</c:v>
                </c:pt>
                <c:pt idx="926">
                  <c:v>0.76000000000000523</c:v>
                </c:pt>
                <c:pt idx="927">
                  <c:v>0.76000000000000523</c:v>
                </c:pt>
                <c:pt idx="928">
                  <c:v>0.76000000000000523</c:v>
                </c:pt>
                <c:pt idx="929">
                  <c:v>0.76000000000000523</c:v>
                </c:pt>
                <c:pt idx="930">
                  <c:v>0.77000000000000512</c:v>
                </c:pt>
                <c:pt idx="931">
                  <c:v>0.77000000000000512</c:v>
                </c:pt>
                <c:pt idx="932">
                  <c:v>0.77000000000000512</c:v>
                </c:pt>
                <c:pt idx="933">
                  <c:v>0.77000000000000512</c:v>
                </c:pt>
                <c:pt idx="934">
                  <c:v>0.78</c:v>
                </c:pt>
                <c:pt idx="935">
                  <c:v>0.78</c:v>
                </c:pt>
                <c:pt idx="936">
                  <c:v>0.78</c:v>
                </c:pt>
                <c:pt idx="937">
                  <c:v>0.78</c:v>
                </c:pt>
                <c:pt idx="938">
                  <c:v>0.78</c:v>
                </c:pt>
                <c:pt idx="939">
                  <c:v>0.79</c:v>
                </c:pt>
                <c:pt idx="940">
                  <c:v>0.79</c:v>
                </c:pt>
                <c:pt idx="941">
                  <c:v>0.79</c:v>
                </c:pt>
                <c:pt idx="942">
                  <c:v>0.79</c:v>
                </c:pt>
                <c:pt idx="943">
                  <c:v>0.79</c:v>
                </c:pt>
                <c:pt idx="944">
                  <c:v>0.8</c:v>
                </c:pt>
                <c:pt idx="945">
                  <c:v>0.8</c:v>
                </c:pt>
                <c:pt idx="946">
                  <c:v>0.8</c:v>
                </c:pt>
                <c:pt idx="947">
                  <c:v>0.8</c:v>
                </c:pt>
                <c:pt idx="948">
                  <c:v>0.81</c:v>
                </c:pt>
                <c:pt idx="949">
                  <c:v>0.81</c:v>
                </c:pt>
                <c:pt idx="950">
                  <c:v>0.81</c:v>
                </c:pt>
                <c:pt idx="951">
                  <c:v>0.81</c:v>
                </c:pt>
                <c:pt idx="952">
                  <c:v>0.81</c:v>
                </c:pt>
                <c:pt idx="953">
                  <c:v>0.81</c:v>
                </c:pt>
                <c:pt idx="954">
                  <c:v>0.81</c:v>
                </c:pt>
                <c:pt idx="955">
                  <c:v>0.82000000000000062</c:v>
                </c:pt>
                <c:pt idx="956">
                  <c:v>0.82000000000000062</c:v>
                </c:pt>
                <c:pt idx="957">
                  <c:v>0.82000000000000062</c:v>
                </c:pt>
                <c:pt idx="958">
                  <c:v>0.83000000000000063</c:v>
                </c:pt>
                <c:pt idx="959">
                  <c:v>0.83000000000000063</c:v>
                </c:pt>
                <c:pt idx="960">
                  <c:v>0.83000000000000063</c:v>
                </c:pt>
                <c:pt idx="961">
                  <c:v>0.84000000000000064</c:v>
                </c:pt>
                <c:pt idx="962">
                  <c:v>0.84000000000000064</c:v>
                </c:pt>
                <c:pt idx="963">
                  <c:v>0.84000000000000064</c:v>
                </c:pt>
                <c:pt idx="964">
                  <c:v>0.85000000000000064</c:v>
                </c:pt>
                <c:pt idx="965">
                  <c:v>0.85000000000000064</c:v>
                </c:pt>
                <c:pt idx="966">
                  <c:v>0.85000000000000064</c:v>
                </c:pt>
                <c:pt idx="967">
                  <c:v>0.85000000000000064</c:v>
                </c:pt>
                <c:pt idx="968">
                  <c:v>0.85000000000000064</c:v>
                </c:pt>
                <c:pt idx="969">
                  <c:v>0.86000000000000065</c:v>
                </c:pt>
                <c:pt idx="970">
                  <c:v>0.86000000000000065</c:v>
                </c:pt>
                <c:pt idx="971">
                  <c:v>0.86000000000000065</c:v>
                </c:pt>
                <c:pt idx="972">
                  <c:v>0.86000000000000065</c:v>
                </c:pt>
                <c:pt idx="973">
                  <c:v>0.87000000000000466</c:v>
                </c:pt>
                <c:pt idx="974">
                  <c:v>0.87000000000000466</c:v>
                </c:pt>
                <c:pt idx="975">
                  <c:v>0.87000000000000466</c:v>
                </c:pt>
                <c:pt idx="976">
                  <c:v>0.87000000000000466</c:v>
                </c:pt>
                <c:pt idx="977">
                  <c:v>0.88000000000000012</c:v>
                </c:pt>
                <c:pt idx="978">
                  <c:v>0.88000000000000012</c:v>
                </c:pt>
                <c:pt idx="979">
                  <c:v>0.88000000000000012</c:v>
                </c:pt>
                <c:pt idx="980">
                  <c:v>0.89000000000000012</c:v>
                </c:pt>
                <c:pt idx="981">
                  <c:v>0.89000000000000012</c:v>
                </c:pt>
                <c:pt idx="982">
                  <c:v>0.89000000000000012</c:v>
                </c:pt>
                <c:pt idx="983">
                  <c:v>0.89000000000000012</c:v>
                </c:pt>
                <c:pt idx="984">
                  <c:v>0.89000000000000012</c:v>
                </c:pt>
                <c:pt idx="985">
                  <c:v>0.9</c:v>
                </c:pt>
                <c:pt idx="986">
                  <c:v>0.9</c:v>
                </c:pt>
                <c:pt idx="987">
                  <c:v>0.9</c:v>
                </c:pt>
                <c:pt idx="988">
                  <c:v>0.9</c:v>
                </c:pt>
                <c:pt idx="989">
                  <c:v>0.9</c:v>
                </c:pt>
                <c:pt idx="990">
                  <c:v>0.91</c:v>
                </c:pt>
                <c:pt idx="991">
                  <c:v>0.91</c:v>
                </c:pt>
                <c:pt idx="992">
                  <c:v>0.91</c:v>
                </c:pt>
                <c:pt idx="993">
                  <c:v>0.91</c:v>
                </c:pt>
                <c:pt idx="994">
                  <c:v>0.91</c:v>
                </c:pt>
                <c:pt idx="995">
                  <c:v>0.92</c:v>
                </c:pt>
                <c:pt idx="996">
                  <c:v>0.92</c:v>
                </c:pt>
                <c:pt idx="997">
                  <c:v>0.92</c:v>
                </c:pt>
                <c:pt idx="998">
                  <c:v>0.93</c:v>
                </c:pt>
                <c:pt idx="999">
                  <c:v>0.93</c:v>
                </c:pt>
                <c:pt idx="1000">
                  <c:v>0.93</c:v>
                </c:pt>
                <c:pt idx="1001">
                  <c:v>0.93</c:v>
                </c:pt>
                <c:pt idx="1002">
                  <c:v>0.93</c:v>
                </c:pt>
                <c:pt idx="1003">
                  <c:v>0.94000000000000061</c:v>
                </c:pt>
                <c:pt idx="1004">
                  <c:v>0.94000000000000061</c:v>
                </c:pt>
                <c:pt idx="1005">
                  <c:v>0.94000000000000061</c:v>
                </c:pt>
                <c:pt idx="1006">
                  <c:v>0.94000000000000061</c:v>
                </c:pt>
                <c:pt idx="1007">
                  <c:v>0.95000000000000062</c:v>
                </c:pt>
                <c:pt idx="1008">
                  <c:v>0.95000000000000062</c:v>
                </c:pt>
                <c:pt idx="1009">
                  <c:v>0.96000000000000063</c:v>
                </c:pt>
                <c:pt idx="1010">
                  <c:v>0.96000000000000063</c:v>
                </c:pt>
                <c:pt idx="1011">
                  <c:v>0.96000000000000063</c:v>
                </c:pt>
                <c:pt idx="1012">
                  <c:v>0.96000000000000063</c:v>
                </c:pt>
                <c:pt idx="1013">
                  <c:v>0.96000000000000063</c:v>
                </c:pt>
                <c:pt idx="1014">
                  <c:v>0.97000000000000064</c:v>
                </c:pt>
                <c:pt idx="1015">
                  <c:v>0.97000000000000064</c:v>
                </c:pt>
                <c:pt idx="1016">
                  <c:v>0.97000000000000064</c:v>
                </c:pt>
                <c:pt idx="1017">
                  <c:v>0.97000000000000064</c:v>
                </c:pt>
                <c:pt idx="1018">
                  <c:v>0.98</c:v>
                </c:pt>
                <c:pt idx="1019">
                  <c:v>0.98</c:v>
                </c:pt>
                <c:pt idx="1020">
                  <c:v>0.98</c:v>
                </c:pt>
                <c:pt idx="1021">
                  <c:v>0.98</c:v>
                </c:pt>
                <c:pt idx="1022">
                  <c:v>0.98</c:v>
                </c:pt>
                <c:pt idx="1023">
                  <c:v>0.98</c:v>
                </c:pt>
                <c:pt idx="1024">
                  <c:v>0.98</c:v>
                </c:pt>
                <c:pt idx="1025">
                  <c:v>0.99</c:v>
                </c:pt>
                <c:pt idx="1026">
                  <c:v>0.99</c:v>
                </c:pt>
                <c:pt idx="1027">
                  <c:v>0.99</c:v>
                </c:pt>
                <c:pt idx="1028">
                  <c:v>0.99</c:v>
                </c:pt>
                <c:pt idx="1029">
                  <c:v>0.99</c:v>
                </c:pt>
                <c:pt idx="1030">
                  <c:v>0.99</c:v>
                </c:pt>
                <c:pt idx="1031">
                  <c:v>0.99</c:v>
                </c:pt>
                <c:pt idx="1032">
                  <c:v>0.99</c:v>
                </c:pt>
                <c:pt idx="1033">
                  <c:v>1</c:v>
                </c:pt>
                <c:pt idx="1034">
                  <c:v>1</c:v>
                </c:pt>
                <c:pt idx="1035">
                  <c:v>1</c:v>
                </c:pt>
                <c:pt idx="1036">
                  <c:v>1</c:v>
                </c:pt>
                <c:pt idx="1037">
                  <c:v>1</c:v>
                </c:pt>
                <c:pt idx="1038">
                  <c:v>1</c:v>
                </c:pt>
                <c:pt idx="1039">
                  <c:v>1</c:v>
                </c:pt>
                <c:pt idx="1040">
                  <c:v>1</c:v>
                </c:pt>
                <c:pt idx="1041">
                  <c:v>1.01</c:v>
                </c:pt>
                <c:pt idx="1042">
                  <c:v>1.01</c:v>
                </c:pt>
                <c:pt idx="1043">
                  <c:v>1.01</c:v>
                </c:pt>
                <c:pt idx="1044">
                  <c:v>1.01</c:v>
                </c:pt>
                <c:pt idx="1045">
                  <c:v>1.01</c:v>
                </c:pt>
                <c:pt idx="1046">
                  <c:v>1.01</c:v>
                </c:pt>
                <c:pt idx="1047">
                  <c:v>1.01</c:v>
                </c:pt>
                <c:pt idx="1048">
                  <c:v>1.01</c:v>
                </c:pt>
                <c:pt idx="1049">
                  <c:v>1.02</c:v>
                </c:pt>
                <c:pt idx="1050">
                  <c:v>1.02</c:v>
                </c:pt>
                <c:pt idx="1051">
                  <c:v>1.02</c:v>
                </c:pt>
                <c:pt idx="1052">
                  <c:v>1.04</c:v>
                </c:pt>
                <c:pt idx="1053">
                  <c:v>1.04</c:v>
                </c:pt>
                <c:pt idx="1054">
                  <c:v>1.04</c:v>
                </c:pt>
                <c:pt idx="1055">
                  <c:v>1.04</c:v>
                </c:pt>
                <c:pt idx="1056">
                  <c:v>1.04</c:v>
                </c:pt>
                <c:pt idx="1057">
                  <c:v>1.05</c:v>
                </c:pt>
                <c:pt idx="1058">
                  <c:v>1.05</c:v>
                </c:pt>
                <c:pt idx="1059">
                  <c:v>1.05</c:v>
                </c:pt>
                <c:pt idx="1060">
                  <c:v>1.05</c:v>
                </c:pt>
                <c:pt idx="1061">
                  <c:v>1.05</c:v>
                </c:pt>
                <c:pt idx="1062">
                  <c:v>1.05</c:v>
                </c:pt>
                <c:pt idx="1063">
                  <c:v>1.05</c:v>
                </c:pt>
                <c:pt idx="1064">
                  <c:v>1.06</c:v>
                </c:pt>
                <c:pt idx="1065">
                  <c:v>1.06</c:v>
                </c:pt>
                <c:pt idx="1066">
                  <c:v>1.06</c:v>
                </c:pt>
                <c:pt idx="1067">
                  <c:v>1.06</c:v>
                </c:pt>
                <c:pt idx="1068">
                  <c:v>1.06</c:v>
                </c:pt>
                <c:pt idx="1069">
                  <c:v>1.07</c:v>
                </c:pt>
                <c:pt idx="1070">
                  <c:v>1.07</c:v>
                </c:pt>
                <c:pt idx="1071">
                  <c:v>1.07</c:v>
                </c:pt>
                <c:pt idx="1072">
                  <c:v>1.07</c:v>
                </c:pt>
                <c:pt idx="1073">
                  <c:v>1.07</c:v>
                </c:pt>
                <c:pt idx="1074">
                  <c:v>1.07</c:v>
                </c:pt>
                <c:pt idx="1075">
                  <c:v>1.07</c:v>
                </c:pt>
                <c:pt idx="1076">
                  <c:v>1.08</c:v>
                </c:pt>
                <c:pt idx="1077">
                  <c:v>1.08</c:v>
                </c:pt>
                <c:pt idx="1078">
                  <c:v>1.08</c:v>
                </c:pt>
                <c:pt idx="1079">
                  <c:v>1.08</c:v>
                </c:pt>
                <c:pt idx="1080">
                  <c:v>1.08</c:v>
                </c:pt>
                <c:pt idx="1081">
                  <c:v>1.08</c:v>
                </c:pt>
                <c:pt idx="1082">
                  <c:v>1.08</c:v>
                </c:pt>
                <c:pt idx="1083">
                  <c:v>1.0900000000000001</c:v>
                </c:pt>
                <c:pt idx="1084">
                  <c:v>1.0900000000000001</c:v>
                </c:pt>
                <c:pt idx="1085">
                  <c:v>1.0900000000000001</c:v>
                </c:pt>
                <c:pt idx="1086">
                  <c:v>1.0900000000000001</c:v>
                </c:pt>
                <c:pt idx="1087">
                  <c:v>1.0900000000000001</c:v>
                </c:pt>
                <c:pt idx="1088">
                  <c:v>1.1000000000000001</c:v>
                </c:pt>
                <c:pt idx="1089">
                  <c:v>1.1000000000000001</c:v>
                </c:pt>
                <c:pt idx="1090">
                  <c:v>1.1000000000000001</c:v>
                </c:pt>
                <c:pt idx="1091">
                  <c:v>1.1000000000000001</c:v>
                </c:pt>
                <c:pt idx="1092">
                  <c:v>1.1000000000000001</c:v>
                </c:pt>
                <c:pt idx="1093">
                  <c:v>1.1000000000000001</c:v>
                </c:pt>
                <c:pt idx="1094">
                  <c:v>1.1100000000000001</c:v>
                </c:pt>
                <c:pt idx="1095">
                  <c:v>1.1100000000000001</c:v>
                </c:pt>
                <c:pt idx="1096">
                  <c:v>1.1299999999999895</c:v>
                </c:pt>
                <c:pt idx="1097">
                  <c:v>1.1299999999999895</c:v>
                </c:pt>
                <c:pt idx="1098">
                  <c:v>1.1299999999999895</c:v>
                </c:pt>
                <c:pt idx="1099">
                  <c:v>1.1299999999999895</c:v>
                </c:pt>
                <c:pt idx="1100">
                  <c:v>1.1399999999999895</c:v>
                </c:pt>
                <c:pt idx="1101">
                  <c:v>1.1399999999999895</c:v>
                </c:pt>
                <c:pt idx="1102">
                  <c:v>1.1399999999999895</c:v>
                </c:pt>
                <c:pt idx="1103">
                  <c:v>1.1399999999999895</c:v>
                </c:pt>
                <c:pt idx="1104">
                  <c:v>1.1399999999999895</c:v>
                </c:pt>
                <c:pt idx="1105">
                  <c:v>1.1399999999999895</c:v>
                </c:pt>
                <c:pt idx="1106">
                  <c:v>1.1399999999999895</c:v>
                </c:pt>
                <c:pt idx="1107">
                  <c:v>1.1399999999999895</c:v>
                </c:pt>
                <c:pt idx="1108">
                  <c:v>1.1499999999999895</c:v>
                </c:pt>
                <c:pt idx="1109">
                  <c:v>1.1499999999999895</c:v>
                </c:pt>
                <c:pt idx="1110">
                  <c:v>1.1499999999999895</c:v>
                </c:pt>
                <c:pt idx="1111">
                  <c:v>1.1499999999999895</c:v>
                </c:pt>
                <c:pt idx="1112">
                  <c:v>1.1499999999999895</c:v>
                </c:pt>
                <c:pt idx="1113">
                  <c:v>1.1499999999999895</c:v>
                </c:pt>
                <c:pt idx="1114">
                  <c:v>1.1499999999999895</c:v>
                </c:pt>
                <c:pt idx="1115">
                  <c:v>1.1499999999999895</c:v>
                </c:pt>
                <c:pt idx="1116">
                  <c:v>1.1599999999999897</c:v>
                </c:pt>
                <c:pt idx="1117">
                  <c:v>1.1599999999999897</c:v>
                </c:pt>
                <c:pt idx="1118">
                  <c:v>1.1599999999999897</c:v>
                </c:pt>
                <c:pt idx="1119">
                  <c:v>1.1599999999999897</c:v>
                </c:pt>
                <c:pt idx="1120">
                  <c:v>1.1599999999999897</c:v>
                </c:pt>
                <c:pt idx="1121">
                  <c:v>1.1599999999999897</c:v>
                </c:pt>
                <c:pt idx="1122">
                  <c:v>1.1599999999999897</c:v>
                </c:pt>
                <c:pt idx="1123">
                  <c:v>1.1700000000000021</c:v>
                </c:pt>
                <c:pt idx="1124">
                  <c:v>1.1700000000000021</c:v>
                </c:pt>
                <c:pt idx="1125">
                  <c:v>1.1700000000000021</c:v>
                </c:pt>
                <c:pt idx="1126">
                  <c:v>1.1700000000000021</c:v>
                </c:pt>
                <c:pt idx="1127">
                  <c:v>1.1700000000000021</c:v>
                </c:pt>
                <c:pt idx="1128">
                  <c:v>1.1700000000000021</c:v>
                </c:pt>
                <c:pt idx="1129">
                  <c:v>1.1800000000000093</c:v>
                </c:pt>
                <c:pt idx="1130">
                  <c:v>1.1800000000000093</c:v>
                </c:pt>
                <c:pt idx="1131">
                  <c:v>1.1800000000000093</c:v>
                </c:pt>
                <c:pt idx="1132">
                  <c:v>1.1800000000000093</c:v>
                </c:pt>
                <c:pt idx="1133">
                  <c:v>1.1800000000000093</c:v>
                </c:pt>
                <c:pt idx="1134">
                  <c:v>1.1800000000000093</c:v>
                </c:pt>
                <c:pt idx="1135">
                  <c:v>1.1900000000000093</c:v>
                </c:pt>
                <c:pt idx="1136">
                  <c:v>1.1900000000000093</c:v>
                </c:pt>
                <c:pt idx="1137">
                  <c:v>1.1900000000000093</c:v>
                </c:pt>
                <c:pt idx="1138">
                  <c:v>1.1900000000000093</c:v>
                </c:pt>
                <c:pt idx="1139">
                  <c:v>1.1900000000000093</c:v>
                </c:pt>
                <c:pt idx="1140">
                  <c:v>1.1900000000000093</c:v>
                </c:pt>
                <c:pt idx="1141">
                  <c:v>1.1900000000000093</c:v>
                </c:pt>
                <c:pt idx="1142">
                  <c:v>1.2</c:v>
                </c:pt>
                <c:pt idx="1143">
                  <c:v>1.2</c:v>
                </c:pt>
                <c:pt idx="1144">
                  <c:v>1.2</c:v>
                </c:pt>
                <c:pt idx="1145">
                  <c:v>1.2</c:v>
                </c:pt>
                <c:pt idx="1146">
                  <c:v>1.2</c:v>
                </c:pt>
                <c:pt idx="1147">
                  <c:v>1.2</c:v>
                </c:pt>
                <c:pt idx="1148">
                  <c:v>1.2</c:v>
                </c:pt>
                <c:pt idx="1149">
                  <c:v>1.21</c:v>
                </c:pt>
                <c:pt idx="1150">
                  <c:v>1.21</c:v>
                </c:pt>
                <c:pt idx="1151">
                  <c:v>1.21</c:v>
                </c:pt>
                <c:pt idx="1152">
                  <c:v>1.21</c:v>
                </c:pt>
                <c:pt idx="1153">
                  <c:v>1.21</c:v>
                </c:pt>
                <c:pt idx="1154">
                  <c:v>1.21</c:v>
                </c:pt>
                <c:pt idx="1155">
                  <c:v>1.21</c:v>
                </c:pt>
                <c:pt idx="1156">
                  <c:v>1.22</c:v>
                </c:pt>
                <c:pt idx="1157">
                  <c:v>1.22</c:v>
                </c:pt>
                <c:pt idx="1158">
                  <c:v>1.22</c:v>
                </c:pt>
                <c:pt idx="1159">
                  <c:v>1.22</c:v>
                </c:pt>
                <c:pt idx="1160">
                  <c:v>1.22</c:v>
                </c:pt>
                <c:pt idx="1161">
                  <c:v>1.22</c:v>
                </c:pt>
                <c:pt idx="1162">
                  <c:v>1.23</c:v>
                </c:pt>
                <c:pt idx="1163">
                  <c:v>1.23</c:v>
                </c:pt>
                <c:pt idx="1164">
                  <c:v>1.23</c:v>
                </c:pt>
                <c:pt idx="1165">
                  <c:v>1.23</c:v>
                </c:pt>
                <c:pt idx="1166">
                  <c:v>1.23</c:v>
                </c:pt>
                <c:pt idx="1167">
                  <c:v>1.23</c:v>
                </c:pt>
                <c:pt idx="1168">
                  <c:v>1.24</c:v>
                </c:pt>
                <c:pt idx="1169">
                  <c:v>1.24</c:v>
                </c:pt>
                <c:pt idx="1170">
                  <c:v>1.24</c:v>
                </c:pt>
                <c:pt idx="1171">
                  <c:v>1.24</c:v>
                </c:pt>
                <c:pt idx="1172">
                  <c:v>1.24</c:v>
                </c:pt>
                <c:pt idx="1173">
                  <c:v>1.24</c:v>
                </c:pt>
                <c:pt idx="1174">
                  <c:v>1.25</c:v>
                </c:pt>
                <c:pt idx="1175">
                  <c:v>1.25</c:v>
                </c:pt>
                <c:pt idx="1176">
                  <c:v>1.25</c:v>
                </c:pt>
                <c:pt idx="1177">
                  <c:v>1.25</c:v>
                </c:pt>
                <c:pt idx="1178">
                  <c:v>1.26</c:v>
                </c:pt>
                <c:pt idx="1179">
                  <c:v>1.26</c:v>
                </c:pt>
                <c:pt idx="1180">
                  <c:v>1.26</c:v>
                </c:pt>
                <c:pt idx="1181">
                  <c:v>1.26</c:v>
                </c:pt>
                <c:pt idx="1182">
                  <c:v>1.26</c:v>
                </c:pt>
                <c:pt idx="1183">
                  <c:v>1.26</c:v>
                </c:pt>
                <c:pt idx="1184">
                  <c:v>1.26</c:v>
                </c:pt>
                <c:pt idx="1185">
                  <c:v>1.27</c:v>
                </c:pt>
                <c:pt idx="1186">
                  <c:v>1.27</c:v>
                </c:pt>
                <c:pt idx="1187">
                  <c:v>1.27</c:v>
                </c:pt>
                <c:pt idx="1188">
                  <c:v>1.27</c:v>
                </c:pt>
                <c:pt idx="1189">
                  <c:v>1.27</c:v>
                </c:pt>
                <c:pt idx="1190">
                  <c:v>1.27</c:v>
                </c:pt>
                <c:pt idx="1191">
                  <c:v>1.27</c:v>
                </c:pt>
                <c:pt idx="1192">
                  <c:v>1.28</c:v>
                </c:pt>
                <c:pt idx="1193">
                  <c:v>1.28</c:v>
                </c:pt>
                <c:pt idx="1194">
                  <c:v>1.28</c:v>
                </c:pt>
                <c:pt idx="1195">
                  <c:v>1.28</c:v>
                </c:pt>
                <c:pt idx="1196">
                  <c:v>1.28</c:v>
                </c:pt>
                <c:pt idx="1197">
                  <c:v>1.28</c:v>
                </c:pt>
                <c:pt idx="1198">
                  <c:v>1.29</c:v>
                </c:pt>
                <c:pt idx="1199">
                  <c:v>1.29</c:v>
                </c:pt>
                <c:pt idx="1200">
                  <c:v>1.29</c:v>
                </c:pt>
                <c:pt idx="1201">
                  <c:v>1.29</c:v>
                </c:pt>
                <c:pt idx="1202">
                  <c:v>1.29</c:v>
                </c:pt>
                <c:pt idx="1203">
                  <c:v>1.29</c:v>
                </c:pt>
                <c:pt idx="1204">
                  <c:v>1.29</c:v>
                </c:pt>
                <c:pt idx="1205">
                  <c:v>1.3</c:v>
                </c:pt>
                <c:pt idx="1206">
                  <c:v>1.3</c:v>
                </c:pt>
                <c:pt idx="1207">
                  <c:v>1.3</c:v>
                </c:pt>
                <c:pt idx="1208">
                  <c:v>1.3</c:v>
                </c:pt>
                <c:pt idx="1209">
                  <c:v>1.3</c:v>
                </c:pt>
                <c:pt idx="1210">
                  <c:v>1.31</c:v>
                </c:pt>
                <c:pt idx="1211">
                  <c:v>1.31</c:v>
                </c:pt>
                <c:pt idx="1212">
                  <c:v>1.31</c:v>
                </c:pt>
                <c:pt idx="1213">
                  <c:v>1.31</c:v>
                </c:pt>
                <c:pt idx="1214">
                  <c:v>1.31</c:v>
                </c:pt>
                <c:pt idx="1215">
                  <c:v>1.31</c:v>
                </c:pt>
                <c:pt idx="1216">
                  <c:v>1.32</c:v>
                </c:pt>
                <c:pt idx="1217">
                  <c:v>1.32</c:v>
                </c:pt>
                <c:pt idx="1218">
                  <c:v>1.32</c:v>
                </c:pt>
                <c:pt idx="1219">
                  <c:v>1.32</c:v>
                </c:pt>
                <c:pt idx="1220">
                  <c:v>1.32</c:v>
                </c:pt>
                <c:pt idx="1221">
                  <c:v>1.32</c:v>
                </c:pt>
                <c:pt idx="1222">
                  <c:v>1.32</c:v>
                </c:pt>
                <c:pt idx="1223">
                  <c:v>1.33</c:v>
                </c:pt>
                <c:pt idx="1224">
                  <c:v>1.33</c:v>
                </c:pt>
                <c:pt idx="1225">
                  <c:v>1.33</c:v>
                </c:pt>
                <c:pt idx="1226">
                  <c:v>1.33</c:v>
                </c:pt>
                <c:pt idx="1227">
                  <c:v>1.33</c:v>
                </c:pt>
                <c:pt idx="1228">
                  <c:v>1.33</c:v>
                </c:pt>
                <c:pt idx="1229">
                  <c:v>1.33</c:v>
                </c:pt>
                <c:pt idx="1230">
                  <c:v>1.34</c:v>
                </c:pt>
                <c:pt idx="1231">
                  <c:v>1.34</c:v>
                </c:pt>
                <c:pt idx="1232">
                  <c:v>1.34</c:v>
                </c:pt>
                <c:pt idx="1233">
                  <c:v>1.34</c:v>
                </c:pt>
                <c:pt idx="1234">
                  <c:v>1.34</c:v>
                </c:pt>
                <c:pt idx="1235">
                  <c:v>1.34</c:v>
                </c:pt>
                <c:pt idx="1236">
                  <c:v>1.35</c:v>
                </c:pt>
                <c:pt idx="1237">
                  <c:v>1.35</c:v>
                </c:pt>
                <c:pt idx="1238">
                  <c:v>1.35</c:v>
                </c:pt>
                <c:pt idx="1239">
                  <c:v>1.35</c:v>
                </c:pt>
                <c:pt idx="1240">
                  <c:v>1.35</c:v>
                </c:pt>
                <c:pt idx="1241">
                  <c:v>1.35</c:v>
                </c:pt>
                <c:pt idx="1242">
                  <c:v>1.36</c:v>
                </c:pt>
                <c:pt idx="1243">
                  <c:v>1.36</c:v>
                </c:pt>
                <c:pt idx="1244">
                  <c:v>1.36</c:v>
                </c:pt>
                <c:pt idx="1245">
                  <c:v>1.36</c:v>
                </c:pt>
                <c:pt idx="1246">
                  <c:v>1.36</c:v>
                </c:pt>
                <c:pt idx="1247">
                  <c:v>1.36</c:v>
                </c:pt>
                <c:pt idx="1248">
                  <c:v>1.36</c:v>
                </c:pt>
                <c:pt idx="1249">
                  <c:v>1.37</c:v>
                </c:pt>
                <c:pt idx="1250">
                  <c:v>1.37</c:v>
                </c:pt>
                <c:pt idx="1251">
                  <c:v>1.37</c:v>
                </c:pt>
                <c:pt idx="1252">
                  <c:v>1.37</c:v>
                </c:pt>
                <c:pt idx="1253">
                  <c:v>1.37</c:v>
                </c:pt>
                <c:pt idx="1254">
                  <c:v>1.37</c:v>
                </c:pt>
                <c:pt idx="1255">
                  <c:v>1.3800000000000001</c:v>
                </c:pt>
                <c:pt idx="1256">
                  <c:v>1.3800000000000001</c:v>
                </c:pt>
                <c:pt idx="1257">
                  <c:v>1.3800000000000001</c:v>
                </c:pt>
                <c:pt idx="1258">
                  <c:v>1.3800000000000001</c:v>
                </c:pt>
                <c:pt idx="1259">
                  <c:v>1.3800000000000001</c:v>
                </c:pt>
                <c:pt idx="1260">
                  <c:v>1.3800000000000001</c:v>
                </c:pt>
                <c:pt idx="1261">
                  <c:v>1.3900000000000001</c:v>
                </c:pt>
                <c:pt idx="1262">
                  <c:v>1.3900000000000001</c:v>
                </c:pt>
                <c:pt idx="1263">
                  <c:v>1.3900000000000001</c:v>
                </c:pt>
                <c:pt idx="1264">
                  <c:v>1.3900000000000001</c:v>
                </c:pt>
                <c:pt idx="1265">
                  <c:v>1.3900000000000001</c:v>
                </c:pt>
                <c:pt idx="1266">
                  <c:v>1.3900000000000001</c:v>
                </c:pt>
                <c:pt idx="1267">
                  <c:v>1.4</c:v>
                </c:pt>
                <c:pt idx="1268">
                  <c:v>1.4</c:v>
                </c:pt>
                <c:pt idx="1269">
                  <c:v>1.4</c:v>
                </c:pt>
                <c:pt idx="1270">
                  <c:v>1.4</c:v>
                </c:pt>
                <c:pt idx="1271">
                  <c:v>1.4</c:v>
                </c:pt>
                <c:pt idx="1272">
                  <c:v>1.4</c:v>
                </c:pt>
                <c:pt idx="1273">
                  <c:v>1.41</c:v>
                </c:pt>
                <c:pt idx="1274">
                  <c:v>1.41</c:v>
                </c:pt>
                <c:pt idx="1275">
                  <c:v>1.41</c:v>
                </c:pt>
                <c:pt idx="1276">
                  <c:v>1.41</c:v>
                </c:pt>
                <c:pt idx="1277">
                  <c:v>1.41</c:v>
                </c:pt>
                <c:pt idx="1278">
                  <c:v>1.42</c:v>
                </c:pt>
                <c:pt idx="1279">
                  <c:v>1.42</c:v>
                </c:pt>
                <c:pt idx="1280">
                  <c:v>1.42</c:v>
                </c:pt>
                <c:pt idx="1281">
                  <c:v>1.42</c:v>
                </c:pt>
                <c:pt idx="1282">
                  <c:v>1.42</c:v>
                </c:pt>
                <c:pt idx="1283">
                  <c:v>1.42</c:v>
                </c:pt>
                <c:pt idx="1284">
                  <c:v>1.42</c:v>
                </c:pt>
                <c:pt idx="1285">
                  <c:v>1.43</c:v>
                </c:pt>
                <c:pt idx="1286">
                  <c:v>1.43</c:v>
                </c:pt>
                <c:pt idx="1287">
                  <c:v>1.43</c:v>
                </c:pt>
                <c:pt idx="1288">
                  <c:v>1.43</c:v>
                </c:pt>
                <c:pt idx="1289">
                  <c:v>1.43</c:v>
                </c:pt>
                <c:pt idx="1290">
                  <c:v>1.43</c:v>
                </c:pt>
                <c:pt idx="1291">
                  <c:v>1.44</c:v>
                </c:pt>
                <c:pt idx="1292">
                  <c:v>1.44</c:v>
                </c:pt>
                <c:pt idx="1293">
                  <c:v>1.44</c:v>
                </c:pt>
                <c:pt idx="1294">
                  <c:v>1.44</c:v>
                </c:pt>
                <c:pt idx="1295">
                  <c:v>1.44</c:v>
                </c:pt>
                <c:pt idx="1296">
                  <c:v>1.45</c:v>
                </c:pt>
                <c:pt idx="1297">
                  <c:v>1.45</c:v>
                </c:pt>
                <c:pt idx="1298">
                  <c:v>1.45</c:v>
                </c:pt>
                <c:pt idx="1299">
                  <c:v>1.45</c:v>
                </c:pt>
                <c:pt idx="1300">
                  <c:v>1.45</c:v>
                </c:pt>
                <c:pt idx="1301">
                  <c:v>1.45</c:v>
                </c:pt>
                <c:pt idx="1302">
                  <c:v>1.45</c:v>
                </c:pt>
                <c:pt idx="1303">
                  <c:v>1.45</c:v>
                </c:pt>
                <c:pt idx="1304">
                  <c:v>1.46</c:v>
                </c:pt>
                <c:pt idx="1305">
                  <c:v>1.46</c:v>
                </c:pt>
                <c:pt idx="1306">
                  <c:v>1.46</c:v>
                </c:pt>
                <c:pt idx="1307">
                  <c:v>1.46</c:v>
                </c:pt>
                <c:pt idx="1308">
                  <c:v>1.46</c:v>
                </c:pt>
                <c:pt idx="1309">
                  <c:v>1.47</c:v>
                </c:pt>
                <c:pt idx="1310">
                  <c:v>1.47</c:v>
                </c:pt>
                <c:pt idx="1311">
                  <c:v>1.47</c:v>
                </c:pt>
                <c:pt idx="1312">
                  <c:v>1.47</c:v>
                </c:pt>
                <c:pt idx="1313">
                  <c:v>1.47</c:v>
                </c:pt>
                <c:pt idx="1314">
                  <c:v>1.48</c:v>
                </c:pt>
                <c:pt idx="1315">
                  <c:v>1.48</c:v>
                </c:pt>
                <c:pt idx="1316">
                  <c:v>1.48</c:v>
                </c:pt>
                <c:pt idx="1317">
                  <c:v>1.48</c:v>
                </c:pt>
                <c:pt idx="1318">
                  <c:v>1.48</c:v>
                </c:pt>
                <c:pt idx="1319">
                  <c:v>1.48</c:v>
                </c:pt>
                <c:pt idx="1320">
                  <c:v>1.49</c:v>
                </c:pt>
                <c:pt idx="1321">
                  <c:v>1.49</c:v>
                </c:pt>
                <c:pt idx="1322">
                  <c:v>1.49</c:v>
                </c:pt>
                <c:pt idx="1323">
                  <c:v>1.49</c:v>
                </c:pt>
                <c:pt idx="1324">
                  <c:v>1.49</c:v>
                </c:pt>
                <c:pt idx="1325">
                  <c:v>1.49</c:v>
                </c:pt>
                <c:pt idx="1326">
                  <c:v>1.49</c:v>
                </c:pt>
                <c:pt idx="1327">
                  <c:v>1.5</c:v>
                </c:pt>
                <c:pt idx="1328">
                  <c:v>1.5</c:v>
                </c:pt>
                <c:pt idx="1329">
                  <c:v>1.5</c:v>
                </c:pt>
                <c:pt idx="1330">
                  <c:v>1.5</c:v>
                </c:pt>
                <c:pt idx="1331">
                  <c:v>1.5</c:v>
                </c:pt>
                <c:pt idx="1332">
                  <c:v>1.5</c:v>
                </c:pt>
                <c:pt idx="1333">
                  <c:v>1.51</c:v>
                </c:pt>
                <c:pt idx="1334">
                  <c:v>1.51</c:v>
                </c:pt>
                <c:pt idx="1335">
                  <c:v>1.51</c:v>
                </c:pt>
                <c:pt idx="1336">
                  <c:v>1.51</c:v>
                </c:pt>
                <c:pt idx="1337">
                  <c:v>1.52</c:v>
                </c:pt>
                <c:pt idx="1338">
                  <c:v>1.52</c:v>
                </c:pt>
                <c:pt idx="1339">
                  <c:v>1.52</c:v>
                </c:pt>
                <c:pt idx="1340">
                  <c:v>1.52</c:v>
                </c:pt>
                <c:pt idx="1341">
                  <c:v>1.52</c:v>
                </c:pt>
                <c:pt idx="1342">
                  <c:v>1.53</c:v>
                </c:pt>
                <c:pt idx="1343">
                  <c:v>1.53</c:v>
                </c:pt>
                <c:pt idx="1344">
                  <c:v>1.53</c:v>
                </c:pt>
                <c:pt idx="1345">
                  <c:v>1.53</c:v>
                </c:pt>
                <c:pt idx="1346">
                  <c:v>1.53</c:v>
                </c:pt>
                <c:pt idx="1347">
                  <c:v>1.54</c:v>
                </c:pt>
                <c:pt idx="1348">
                  <c:v>1.54</c:v>
                </c:pt>
                <c:pt idx="1349">
                  <c:v>1.54</c:v>
                </c:pt>
                <c:pt idx="1350">
                  <c:v>1.54</c:v>
                </c:pt>
                <c:pt idx="1351">
                  <c:v>1.54</c:v>
                </c:pt>
                <c:pt idx="1352">
                  <c:v>1.54</c:v>
                </c:pt>
                <c:pt idx="1353">
                  <c:v>1.55</c:v>
                </c:pt>
                <c:pt idx="1354">
                  <c:v>1.55</c:v>
                </c:pt>
                <c:pt idx="1355">
                  <c:v>1.55</c:v>
                </c:pt>
                <c:pt idx="1356">
                  <c:v>1.55</c:v>
                </c:pt>
                <c:pt idx="1357">
                  <c:v>1.55</c:v>
                </c:pt>
                <c:pt idx="1358">
                  <c:v>1.56</c:v>
                </c:pt>
                <c:pt idx="1359">
                  <c:v>1.56</c:v>
                </c:pt>
                <c:pt idx="1360">
                  <c:v>1.56</c:v>
                </c:pt>
                <c:pt idx="1361">
                  <c:v>1.56</c:v>
                </c:pt>
                <c:pt idx="1362">
                  <c:v>1.56</c:v>
                </c:pt>
                <c:pt idx="1363">
                  <c:v>1.56</c:v>
                </c:pt>
                <c:pt idx="1364">
                  <c:v>1.56</c:v>
                </c:pt>
                <c:pt idx="1365">
                  <c:v>1.57</c:v>
                </c:pt>
                <c:pt idx="1366">
                  <c:v>1.57</c:v>
                </c:pt>
                <c:pt idx="1367">
                  <c:v>1.57</c:v>
                </c:pt>
                <c:pt idx="1368">
                  <c:v>1.57</c:v>
                </c:pt>
                <c:pt idx="1369">
                  <c:v>1.57</c:v>
                </c:pt>
                <c:pt idx="1370">
                  <c:v>1.57</c:v>
                </c:pt>
                <c:pt idx="1371">
                  <c:v>1.57</c:v>
                </c:pt>
                <c:pt idx="1372">
                  <c:v>1.58</c:v>
                </c:pt>
                <c:pt idx="1373">
                  <c:v>1.58</c:v>
                </c:pt>
                <c:pt idx="1374">
                  <c:v>1.58</c:v>
                </c:pt>
                <c:pt idx="1375">
                  <c:v>1.58</c:v>
                </c:pt>
                <c:pt idx="1376">
                  <c:v>1.58</c:v>
                </c:pt>
                <c:pt idx="1377">
                  <c:v>1.59</c:v>
                </c:pt>
                <c:pt idx="1378">
                  <c:v>1.59</c:v>
                </c:pt>
                <c:pt idx="1379">
                  <c:v>1.59</c:v>
                </c:pt>
                <c:pt idx="1380">
                  <c:v>1.59</c:v>
                </c:pt>
                <c:pt idx="1381">
                  <c:v>1.59</c:v>
                </c:pt>
                <c:pt idx="1382">
                  <c:v>1.59</c:v>
                </c:pt>
                <c:pt idx="1383">
                  <c:v>1.6</c:v>
                </c:pt>
                <c:pt idx="1384">
                  <c:v>1.6</c:v>
                </c:pt>
                <c:pt idx="1385">
                  <c:v>1.6</c:v>
                </c:pt>
                <c:pt idx="1386">
                  <c:v>1.6</c:v>
                </c:pt>
                <c:pt idx="1387">
                  <c:v>1.61</c:v>
                </c:pt>
                <c:pt idx="1388">
                  <c:v>1.61</c:v>
                </c:pt>
                <c:pt idx="1389">
                  <c:v>1.61</c:v>
                </c:pt>
                <c:pt idx="1390">
                  <c:v>1.61</c:v>
                </c:pt>
                <c:pt idx="1391">
                  <c:v>1.61</c:v>
                </c:pt>
                <c:pt idx="1392">
                  <c:v>1.61</c:v>
                </c:pt>
                <c:pt idx="1393">
                  <c:v>1.62</c:v>
                </c:pt>
                <c:pt idx="1394">
                  <c:v>1.62</c:v>
                </c:pt>
                <c:pt idx="1395">
                  <c:v>1.62</c:v>
                </c:pt>
                <c:pt idx="1396">
                  <c:v>1.62</c:v>
                </c:pt>
                <c:pt idx="1397">
                  <c:v>1.6300000000000001</c:v>
                </c:pt>
                <c:pt idx="1398">
                  <c:v>1.6300000000000001</c:v>
                </c:pt>
                <c:pt idx="1399">
                  <c:v>1.6300000000000001</c:v>
                </c:pt>
                <c:pt idx="1400">
                  <c:v>1.6300000000000001</c:v>
                </c:pt>
                <c:pt idx="1401">
                  <c:v>1.6400000000000001</c:v>
                </c:pt>
                <c:pt idx="1402">
                  <c:v>1.6400000000000001</c:v>
                </c:pt>
                <c:pt idx="1403">
                  <c:v>1.6400000000000001</c:v>
                </c:pt>
                <c:pt idx="1404">
                  <c:v>1.6400000000000001</c:v>
                </c:pt>
                <c:pt idx="1405">
                  <c:v>1.6400000000000001</c:v>
                </c:pt>
                <c:pt idx="1406">
                  <c:v>1.6500000000000001</c:v>
                </c:pt>
                <c:pt idx="1407">
                  <c:v>1.6500000000000001</c:v>
                </c:pt>
                <c:pt idx="1408">
                  <c:v>1.6500000000000001</c:v>
                </c:pt>
                <c:pt idx="1409">
                  <c:v>1.6500000000000001</c:v>
                </c:pt>
                <c:pt idx="1410">
                  <c:v>1.6600000000000001</c:v>
                </c:pt>
                <c:pt idx="1411">
                  <c:v>1.6600000000000001</c:v>
                </c:pt>
                <c:pt idx="1412">
                  <c:v>1.6600000000000001</c:v>
                </c:pt>
                <c:pt idx="1413">
                  <c:v>1.6600000000000001</c:v>
                </c:pt>
                <c:pt idx="1414">
                  <c:v>1.6600000000000001</c:v>
                </c:pt>
                <c:pt idx="1415">
                  <c:v>1.6600000000000001</c:v>
                </c:pt>
                <c:pt idx="1416">
                  <c:v>1.6700000000000021</c:v>
                </c:pt>
                <c:pt idx="1417">
                  <c:v>1.6700000000000021</c:v>
                </c:pt>
                <c:pt idx="1418">
                  <c:v>1.6700000000000021</c:v>
                </c:pt>
                <c:pt idx="1419">
                  <c:v>1.6700000000000021</c:v>
                </c:pt>
                <c:pt idx="1420">
                  <c:v>1.6700000000000021</c:v>
                </c:pt>
                <c:pt idx="1421">
                  <c:v>1.6700000000000021</c:v>
                </c:pt>
                <c:pt idx="1422">
                  <c:v>1.6700000000000021</c:v>
                </c:pt>
                <c:pt idx="1423">
                  <c:v>1.6800000000000093</c:v>
                </c:pt>
                <c:pt idx="1424">
                  <c:v>1.6800000000000093</c:v>
                </c:pt>
                <c:pt idx="1425">
                  <c:v>1.6800000000000093</c:v>
                </c:pt>
                <c:pt idx="1426">
                  <c:v>1.6800000000000093</c:v>
                </c:pt>
                <c:pt idx="1427">
                  <c:v>1.6800000000000093</c:v>
                </c:pt>
                <c:pt idx="1428">
                  <c:v>1.6800000000000093</c:v>
                </c:pt>
                <c:pt idx="1429">
                  <c:v>1.6900000000000093</c:v>
                </c:pt>
                <c:pt idx="1430">
                  <c:v>1.6900000000000093</c:v>
                </c:pt>
                <c:pt idx="1431">
                  <c:v>1.6900000000000093</c:v>
                </c:pt>
                <c:pt idx="1432">
                  <c:v>1.6900000000000093</c:v>
                </c:pt>
                <c:pt idx="1433">
                  <c:v>1.6900000000000093</c:v>
                </c:pt>
                <c:pt idx="1434">
                  <c:v>1.6900000000000093</c:v>
                </c:pt>
                <c:pt idx="1435">
                  <c:v>1.7000000000000002</c:v>
                </c:pt>
                <c:pt idx="1436">
                  <c:v>1.7000000000000002</c:v>
                </c:pt>
                <c:pt idx="1437">
                  <c:v>1.7000000000000002</c:v>
                </c:pt>
                <c:pt idx="1438">
                  <c:v>1.7000000000000002</c:v>
                </c:pt>
                <c:pt idx="1439">
                  <c:v>1.7000000000000002</c:v>
                </c:pt>
                <c:pt idx="1440">
                  <c:v>1.7000000000000002</c:v>
                </c:pt>
                <c:pt idx="1441">
                  <c:v>1.7100000000000002</c:v>
                </c:pt>
                <c:pt idx="1442">
                  <c:v>1.7100000000000002</c:v>
                </c:pt>
                <c:pt idx="1443">
                  <c:v>1.7100000000000002</c:v>
                </c:pt>
                <c:pt idx="1444">
                  <c:v>1.7100000000000002</c:v>
                </c:pt>
                <c:pt idx="1445">
                  <c:v>1.7200000000000002</c:v>
                </c:pt>
                <c:pt idx="1446">
                  <c:v>1.7200000000000002</c:v>
                </c:pt>
                <c:pt idx="1447">
                  <c:v>1.7200000000000002</c:v>
                </c:pt>
                <c:pt idx="1448">
                  <c:v>1.7200000000000002</c:v>
                </c:pt>
                <c:pt idx="1449">
                  <c:v>1.7200000000000002</c:v>
                </c:pt>
                <c:pt idx="1450">
                  <c:v>1.7200000000000002</c:v>
                </c:pt>
                <c:pt idx="1451">
                  <c:v>1.7200000000000002</c:v>
                </c:pt>
                <c:pt idx="1452">
                  <c:v>1.7300000000000002</c:v>
                </c:pt>
                <c:pt idx="1453">
                  <c:v>1.7300000000000002</c:v>
                </c:pt>
                <c:pt idx="1454">
                  <c:v>1.7300000000000002</c:v>
                </c:pt>
                <c:pt idx="1455">
                  <c:v>1.7300000000000002</c:v>
                </c:pt>
                <c:pt idx="1456">
                  <c:v>1.7300000000000002</c:v>
                </c:pt>
                <c:pt idx="1457">
                  <c:v>1.7300000000000002</c:v>
                </c:pt>
                <c:pt idx="1458">
                  <c:v>1.7400000000000002</c:v>
                </c:pt>
                <c:pt idx="1459">
                  <c:v>1.7400000000000002</c:v>
                </c:pt>
                <c:pt idx="1460">
                  <c:v>1.7400000000000002</c:v>
                </c:pt>
                <c:pt idx="1461">
                  <c:v>1.7400000000000002</c:v>
                </c:pt>
                <c:pt idx="1462">
                  <c:v>1.7400000000000002</c:v>
                </c:pt>
                <c:pt idx="1463">
                  <c:v>1.7400000000000002</c:v>
                </c:pt>
                <c:pt idx="1464">
                  <c:v>1.7500000000000002</c:v>
                </c:pt>
                <c:pt idx="1465">
                  <c:v>1.7500000000000002</c:v>
                </c:pt>
                <c:pt idx="1466">
                  <c:v>1.7500000000000002</c:v>
                </c:pt>
                <c:pt idx="1467">
                  <c:v>1.7500000000000002</c:v>
                </c:pt>
                <c:pt idx="1468">
                  <c:v>1.7500000000000002</c:v>
                </c:pt>
                <c:pt idx="1469">
                  <c:v>1.7500000000000002</c:v>
                </c:pt>
                <c:pt idx="1470">
                  <c:v>1.7500000000000002</c:v>
                </c:pt>
                <c:pt idx="1471">
                  <c:v>1.7600000000000002</c:v>
                </c:pt>
                <c:pt idx="1472">
                  <c:v>1.7600000000000002</c:v>
                </c:pt>
                <c:pt idx="1473">
                  <c:v>1.7600000000000002</c:v>
                </c:pt>
                <c:pt idx="1474">
                  <c:v>1.7600000000000002</c:v>
                </c:pt>
                <c:pt idx="1475">
                  <c:v>1.7600000000000002</c:v>
                </c:pt>
                <c:pt idx="1476">
                  <c:v>1.7600000000000002</c:v>
                </c:pt>
                <c:pt idx="1477">
                  <c:v>1.7700000000000002</c:v>
                </c:pt>
                <c:pt idx="1478">
                  <c:v>1.7700000000000002</c:v>
                </c:pt>
                <c:pt idx="1479">
                  <c:v>1.7700000000000002</c:v>
                </c:pt>
                <c:pt idx="1480">
                  <c:v>1.7700000000000002</c:v>
                </c:pt>
                <c:pt idx="1481">
                  <c:v>1.7700000000000002</c:v>
                </c:pt>
                <c:pt idx="1482">
                  <c:v>1.7700000000000002</c:v>
                </c:pt>
                <c:pt idx="1483">
                  <c:v>1.7700000000000002</c:v>
                </c:pt>
                <c:pt idx="1484">
                  <c:v>1.7800000000000002</c:v>
                </c:pt>
                <c:pt idx="1485">
                  <c:v>1.7800000000000002</c:v>
                </c:pt>
                <c:pt idx="1486">
                  <c:v>1.7800000000000002</c:v>
                </c:pt>
                <c:pt idx="1487">
                  <c:v>1.7800000000000002</c:v>
                </c:pt>
                <c:pt idx="1488">
                  <c:v>1.7800000000000002</c:v>
                </c:pt>
                <c:pt idx="1489">
                  <c:v>1.7800000000000002</c:v>
                </c:pt>
                <c:pt idx="1490">
                  <c:v>1.7900000000000003</c:v>
                </c:pt>
                <c:pt idx="1491">
                  <c:v>1.7900000000000003</c:v>
                </c:pt>
                <c:pt idx="1492">
                  <c:v>1.7900000000000003</c:v>
                </c:pt>
                <c:pt idx="1493">
                  <c:v>1.7900000000000003</c:v>
                </c:pt>
                <c:pt idx="1494">
                  <c:v>1.7900000000000003</c:v>
                </c:pt>
                <c:pt idx="1495">
                  <c:v>1.7900000000000003</c:v>
                </c:pt>
                <c:pt idx="1496">
                  <c:v>1.8</c:v>
                </c:pt>
                <c:pt idx="1497">
                  <c:v>1.8</c:v>
                </c:pt>
                <c:pt idx="1498">
                  <c:v>1.8</c:v>
                </c:pt>
                <c:pt idx="1499">
                  <c:v>1.8</c:v>
                </c:pt>
                <c:pt idx="1500">
                  <c:v>1.8</c:v>
                </c:pt>
                <c:pt idx="1501">
                  <c:v>1.8</c:v>
                </c:pt>
                <c:pt idx="1502">
                  <c:v>1.81</c:v>
                </c:pt>
                <c:pt idx="1503">
                  <c:v>1.81</c:v>
                </c:pt>
                <c:pt idx="1504">
                  <c:v>1.81</c:v>
                </c:pt>
                <c:pt idx="1505">
                  <c:v>1.81</c:v>
                </c:pt>
                <c:pt idx="1506">
                  <c:v>1.81</c:v>
                </c:pt>
                <c:pt idx="1507">
                  <c:v>1.81</c:v>
                </c:pt>
                <c:pt idx="1508">
                  <c:v>1.82</c:v>
                </c:pt>
                <c:pt idx="1509">
                  <c:v>1.82</c:v>
                </c:pt>
                <c:pt idx="1510">
                  <c:v>1.82</c:v>
                </c:pt>
                <c:pt idx="1511">
                  <c:v>1.82</c:v>
                </c:pt>
                <c:pt idx="1512">
                  <c:v>1.82</c:v>
                </c:pt>
                <c:pt idx="1513">
                  <c:v>1.83</c:v>
                </c:pt>
                <c:pt idx="1514">
                  <c:v>1.83</c:v>
                </c:pt>
                <c:pt idx="1515">
                  <c:v>1.83</c:v>
                </c:pt>
                <c:pt idx="1516">
                  <c:v>1.83</c:v>
                </c:pt>
                <c:pt idx="1517">
                  <c:v>1.83</c:v>
                </c:pt>
                <c:pt idx="1518">
                  <c:v>1.84</c:v>
                </c:pt>
                <c:pt idx="1519">
                  <c:v>1.84</c:v>
                </c:pt>
                <c:pt idx="1520">
                  <c:v>1.84</c:v>
                </c:pt>
                <c:pt idx="1521">
                  <c:v>1.84</c:v>
                </c:pt>
                <c:pt idx="1522">
                  <c:v>1.84</c:v>
                </c:pt>
                <c:pt idx="1523">
                  <c:v>1.84</c:v>
                </c:pt>
                <c:pt idx="1524">
                  <c:v>1.85</c:v>
                </c:pt>
                <c:pt idx="1525">
                  <c:v>1.85</c:v>
                </c:pt>
                <c:pt idx="1526">
                  <c:v>1.85</c:v>
                </c:pt>
                <c:pt idx="1527">
                  <c:v>1.85</c:v>
                </c:pt>
                <c:pt idx="1528">
                  <c:v>1.86</c:v>
                </c:pt>
                <c:pt idx="1529">
                  <c:v>1.86</c:v>
                </c:pt>
                <c:pt idx="1530">
                  <c:v>1.86</c:v>
                </c:pt>
                <c:pt idx="1531">
                  <c:v>1.86</c:v>
                </c:pt>
                <c:pt idx="1532">
                  <c:v>1.86</c:v>
                </c:pt>
                <c:pt idx="1533">
                  <c:v>1.87</c:v>
                </c:pt>
                <c:pt idx="1534">
                  <c:v>1.87</c:v>
                </c:pt>
                <c:pt idx="1535">
                  <c:v>1.87</c:v>
                </c:pt>
                <c:pt idx="1536">
                  <c:v>1.87</c:v>
                </c:pt>
                <c:pt idx="1537">
                  <c:v>1.87</c:v>
                </c:pt>
                <c:pt idx="1538">
                  <c:v>1.87</c:v>
                </c:pt>
                <c:pt idx="1539">
                  <c:v>1.8800000000000001</c:v>
                </c:pt>
                <c:pt idx="1540">
                  <c:v>1.8800000000000001</c:v>
                </c:pt>
                <c:pt idx="1541">
                  <c:v>1.8800000000000001</c:v>
                </c:pt>
                <c:pt idx="1542">
                  <c:v>1.8800000000000001</c:v>
                </c:pt>
                <c:pt idx="1543">
                  <c:v>1.8800000000000001</c:v>
                </c:pt>
                <c:pt idx="1544">
                  <c:v>1.8900000000000001</c:v>
                </c:pt>
                <c:pt idx="1545">
                  <c:v>1.8900000000000001</c:v>
                </c:pt>
                <c:pt idx="1546">
                  <c:v>1.8900000000000001</c:v>
                </c:pt>
                <c:pt idx="1547">
                  <c:v>1.8900000000000001</c:v>
                </c:pt>
                <c:pt idx="1548">
                  <c:v>1.8900000000000001</c:v>
                </c:pt>
                <c:pt idx="1549">
                  <c:v>1.9000000000000001</c:v>
                </c:pt>
                <c:pt idx="1550">
                  <c:v>1.9000000000000001</c:v>
                </c:pt>
                <c:pt idx="1551">
                  <c:v>1.9000000000000001</c:v>
                </c:pt>
                <c:pt idx="1552">
                  <c:v>1.9000000000000001</c:v>
                </c:pt>
                <c:pt idx="1553">
                  <c:v>1.9000000000000001</c:v>
                </c:pt>
                <c:pt idx="1554">
                  <c:v>1.9000000000000001</c:v>
                </c:pt>
                <c:pt idx="1555">
                  <c:v>1.9000000000000001</c:v>
                </c:pt>
                <c:pt idx="1556">
                  <c:v>1.9100000000000001</c:v>
                </c:pt>
                <c:pt idx="1557">
                  <c:v>1.9100000000000001</c:v>
                </c:pt>
                <c:pt idx="1558">
                  <c:v>1.9100000000000001</c:v>
                </c:pt>
                <c:pt idx="1559">
                  <c:v>1.9100000000000001</c:v>
                </c:pt>
                <c:pt idx="1560">
                  <c:v>1.9100000000000001</c:v>
                </c:pt>
                <c:pt idx="1561">
                  <c:v>1.9100000000000001</c:v>
                </c:pt>
                <c:pt idx="1562">
                  <c:v>1.9200000000000021</c:v>
                </c:pt>
                <c:pt idx="1563">
                  <c:v>1.9200000000000021</c:v>
                </c:pt>
                <c:pt idx="1564">
                  <c:v>1.9200000000000021</c:v>
                </c:pt>
                <c:pt idx="1565">
                  <c:v>1.9200000000000021</c:v>
                </c:pt>
                <c:pt idx="1566">
                  <c:v>1.9200000000000021</c:v>
                </c:pt>
                <c:pt idx="1567">
                  <c:v>1.9200000000000021</c:v>
                </c:pt>
                <c:pt idx="1568">
                  <c:v>1.930000000000009</c:v>
                </c:pt>
                <c:pt idx="1569">
                  <c:v>1.930000000000009</c:v>
                </c:pt>
                <c:pt idx="1570">
                  <c:v>1.930000000000009</c:v>
                </c:pt>
                <c:pt idx="1571">
                  <c:v>1.930000000000009</c:v>
                </c:pt>
                <c:pt idx="1572">
                  <c:v>1.930000000000009</c:v>
                </c:pt>
                <c:pt idx="1573">
                  <c:v>1.930000000000009</c:v>
                </c:pt>
                <c:pt idx="1574">
                  <c:v>1.9400000000000091</c:v>
                </c:pt>
                <c:pt idx="1575">
                  <c:v>1.9400000000000091</c:v>
                </c:pt>
                <c:pt idx="1576">
                  <c:v>1.9400000000000091</c:v>
                </c:pt>
                <c:pt idx="1577">
                  <c:v>1.9400000000000091</c:v>
                </c:pt>
                <c:pt idx="1578">
                  <c:v>1.9400000000000091</c:v>
                </c:pt>
                <c:pt idx="1579">
                  <c:v>1.9500000000000091</c:v>
                </c:pt>
                <c:pt idx="1580">
                  <c:v>1.9500000000000091</c:v>
                </c:pt>
                <c:pt idx="1581">
                  <c:v>1.9500000000000091</c:v>
                </c:pt>
                <c:pt idx="1582">
                  <c:v>1.9500000000000091</c:v>
                </c:pt>
                <c:pt idx="1583">
                  <c:v>1.9500000000000091</c:v>
                </c:pt>
                <c:pt idx="1584">
                  <c:v>1.9600000000000091</c:v>
                </c:pt>
                <c:pt idx="1585">
                  <c:v>1.9600000000000091</c:v>
                </c:pt>
                <c:pt idx="1586">
                  <c:v>1.9600000000000091</c:v>
                </c:pt>
                <c:pt idx="1587">
                  <c:v>1.9600000000000091</c:v>
                </c:pt>
                <c:pt idx="1588">
                  <c:v>1.9600000000000091</c:v>
                </c:pt>
                <c:pt idx="1589">
                  <c:v>1.9600000000000091</c:v>
                </c:pt>
                <c:pt idx="1590">
                  <c:v>1.9700000000000091</c:v>
                </c:pt>
                <c:pt idx="1591">
                  <c:v>1.9700000000000091</c:v>
                </c:pt>
                <c:pt idx="1592">
                  <c:v>1.9700000000000091</c:v>
                </c:pt>
                <c:pt idx="1593">
                  <c:v>1.9700000000000091</c:v>
                </c:pt>
                <c:pt idx="1594">
                  <c:v>1.9700000000000091</c:v>
                </c:pt>
                <c:pt idx="1595">
                  <c:v>1.9700000000000091</c:v>
                </c:pt>
                <c:pt idx="1596">
                  <c:v>1.9700000000000091</c:v>
                </c:pt>
                <c:pt idx="1597">
                  <c:v>1.9800000000000102</c:v>
                </c:pt>
                <c:pt idx="1598">
                  <c:v>1.9800000000000102</c:v>
                </c:pt>
                <c:pt idx="1599">
                  <c:v>1.9800000000000102</c:v>
                </c:pt>
                <c:pt idx="1600">
                  <c:v>1.9800000000000102</c:v>
                </c:pt>
                <c:pt idx="1601">
                  <c:v>1.9800000000000102</c:v>
                </c:pt>
                <c:pt idx="1602">
                  <c:v>1.9800000000000102</c:v>
                </c:pt>
                <c:pt idx="1603">
                  <c:v>1.9900000000000102</c:v>
                </c:pt>
                <c:pt idx="1604">
                  <c:v>1.9900000000000102</c:v>
                </c:pt>
                <c:pt idx="1605">
                  <c:v>1.9900000000000102</c:v>
                </c:pt>
                <c:pt idx="1606">
                  <c:v>1.9900000000000102</c:v>
                </c:pt>
                <c:pt idx="1607">
                  <c:v>1.9900000000000102</c:v>
                </c:pt>
                <c:pt idx="1608">
                  <c:v>1.9900000000000102</c:v>
                </c:pt>
                <c:pt idx="1609">
                  <c:v>2</c:v>
                </c:pt>
                <c:pt idx="1610">
                  <c:v>2</c:v>
                </c:pt>
                <c:pt idx="1611">
                  <c:v>2</c:v>
                </c:pt>
                <c:pt idx="1612">
                  <c:v>2</c:v>
                </c:pt>
                <c:pt idx="1613">
                  <c:v>2</c:v>
                </c:pt>
                <c:pt idx="1614">
                  <c:v>2</c:v>
                </c:pt>
                <c:pt idx="1615">
                  <c:v>2.0099999999999998</c:v>
                </c:pt>
                <c:pt idx="1616">
                  <c:v>2.0099999999999998</c:v>
                </c:pt>
                <c:pt idx="1617">
                  <c:v>2.0099999999999998</c:v>
                </c:pt>
                <c:pt idx="1618">
                  <c:v>2.0099999999999998</c:v>
                </c:pt>
                <c:pt idx="1619">
                  <c:v>2.0099999999999998</c:v>
                </c:pt>
                <c:pt idx="1620">
                  <c:v>2.0099999999999998</c:v>
                </c:pt>
                <c:pt idx="1621">
                  <c:v>2.02</c:v>
                </c:pt>
                <c:pt idx="1622">
                  <c:v>2.02</c:v>
                </c:pt>
                <c:pt idx="1623">
                  <c:v>2.02</c:v>
                </c:pt>
                <c:pt idx="1624">
                  <c:v>2.02</c:v>
                </c:pt>
                <c:pt idx="1625">
                  <c:v>2.02</c:v>
                </c:pt>
                <c:pt idx="1626">
                  <c:v>2.0299999999999998</c:v>
                </c:pt>
                <c:pt idx="1627">
                  <c:v>2.0299999999999998</c:v>
                </c:pt>
                <c:pt idx="1628">
                  <c:v>2.0299999999999998</c:v>
                </c:pt>
                <c:pt idx="1629">
                  <c:v>2.0299999999999998</c:v>
                </c:pt>
                <c:pt idx="1630">
                  <c:v>2.0299999999999998</c:v>
                </c:pt>
                <c:pt idx="1631">
                  <c:v>2.04</c:v>
                </c:pt>
                <c:pt idx="1632">
                  <c:v>2.04</c:v>
                </c:pt>
                <c:pt idx="1633">
                  <c:v>2.04</c:v>
                </c:pt>
                <c:pt idx="1634">
                  <c:v>2.04</c:v>
                </c:pt>
                <c:pt idx="1635">
                  <c:v>2.04</c:v>
                </c:pt>
                <c:pt idx="1636">
                  <c:v>2.0499999999999998</c:v>
                </c:pt>
                <c:pt idx="1637">
                  <c:v>2.0499999999999998</c:v>
                </c:pt>
                <c:pt idx="1638">
                  <c:v>2.0499999999999998</c:v>
                </c:pt>
                <c:pt idx="1639">
                  <c:v>2.0499999999999998</c:v>
                </c:pt>
                <c:pt idx="1640">
                  <c:v>2.0499999999999998</c:v>
                </c:pt>
                <c:pt idx="1641">
                  <c:v>2.0499999999999998</c:v>
                </c:pt>
                <c:pt idx="1642">
                  <c:v>2.06</c:v>
                </c:pt>
                <c:pt idx="1643">
                  <c:v>2.06</c:v>
                </c:pt>
                <c:pt idx="1644">
                  <c:v>2.06</c:v>
                </c:pt>
                <c:pt idx="1645">
                  <c:v>2.06</c:v>
                </c:pt>
                <c:pt idx="1646">
                  <c:v>2.06</c:v>
                </c:pt>
                <c:pt idx="1647">
                  <c:v>2.06</c:v>
                </c:pt>
                <c:pt idx="1648">
                  <c:v>2.0699999999999998</c:v>
                </c:pt>
                <c:pt idx="1649">
                  <c:v>2.0699999999999998</c:v>
                </c:pt>
                <c:pt idx="1650">
                  <c:v>2.0699999999999998</c:v>
                </c:pt>
                <c:pt idx="1651">
                  <c:v>2.0699999999999998</c:v>
                </c:pt>
                <c:pt idx="1652">
                  <c:v>2.0699999999999998</c:v>
                </c:pt>
                <c:pt idx="1653">
                  <c:v>2.0699999999999998</c:v>
                </c:pt>
                <c:pt idx="1654">
                  <c:v>2.0699999999999998</c:v>
                </c:pt>
                <c:pt idx="1655">
                  <c:v>2.08</c:v>
                </c:pt>
                <c:pt idx="1656">
                  <c:v>2.08</c:v>
                </c:pt>
                <c:pt idx="1657">
                  <c:v>2.08</c:v>
                </c:pt>
                <c:pt idx="1658">
                  <c:v>2.08</c:v>
                </c:pt>
                <c:pt idx="1659">
                  <c:v>2.08</c:v>
                </c:pt>
                <c:pt idx="1660">
                  <c:v>2.08</c:v>
                </c:pt>
                <c:pt idx="1661">
                  <c:v>2.09</c:v>
                </c:pt>
                <c:pt idx="1662">
                  <c:v>2.09</c:v>
                </c:pt>
                <c:pt idx="1663">
                  <c:v>2.09</c:v>
                </c:pt>
                <c:pt idx="1664">
                  <c:v>2.09</c:v>
                </c:pt>
                <c:pt idx="1665">
                  <c:v>2.1</c:v>
                </c:pt>
                <c:pt idx="1666">
                  <c:v>2.1</c:v>
                </c:pt>
                <c:pt idx="1667">
                  <c:v>2.1</c:v>
                </c:pt>
                <c:pt idx="1668">
                  <c:v>2.1</c:v>
                </c:pt>
                <c:pt idx="1669">
                  <c:v>2.1</c:v>
                </c:pt>
                <c:pt idx="1670">
                  <c:v>2.1</c:v>
                </c:pt>
                <c:pt idx="1671">
                  <c:v>2.1</c:v>
                </c:pt>
                <c:pt idx="1672">
                  <c:v>2.11</c:v>
                </c:pt>
                <c:pt idx="1673">
                  <c:v>2.11</c:v>
                </c:pt>
                <c:pt idx="1674">
                  <c:v>2.11</c:v>
                </c:pt>
                <c:pt idx="1675">
                  <c:v>2.11</c:v>
                </c:pt>
                <c:pt idx="1676">
                  <c:v>2.11</c:v>
                </c:pt>
                <c:pt idx="1677">
                  <c:v>2.11</c:v>
                </c:pt>
                <c:pt idx="1678">
                  <c:v>2.12</c:v>
                </c:pt>
                <c:pt idx="1679">
                  <c:v>2.12</c:v>
                </c:pt>
                <c:pt idx="1680">
                  <c:v>2.12</c:v>
                </c:pt>
                <c:pt idx="1681">
                  <c:v>2.12</c:v>
                </c:pt>
                <c:pt idx="1682">
                  <c:v>2.12</c:v>
                </c:pt>
                <c:pt idx="1683">
                  <c:v>2.13</c:v>
                </c:pt>
                <c:pt idx="1684">
                  <c:v>2.13</c:v>
                </c:pt>
                <c:pt idx="1685">
                  <c:v>2.13</c:v>
                </c:pt>
                <c:pt idx="1686">
                  <c:v>2.13</c:v>
                </c:pt>
                <c:pt idx="1687">
                  <c:v>2.13</c:v>
                </c:pt>
                <c:pt idx="1688">
                  <c:v>2.13</c:v>
                </c:pt>
                <c:pt idx="1689">
                  <c:v>2.14</c:v>
                </c:pt>
                <c:pt idx="1690">
                  <c:v>2.14</c:v>
                </c:pt>
                <c:pt idx="1691">
                  <c:v>2.14</c:v>
                </c:pt>
                <c:pt idx="1692">
                  <c:v>2.14</c:v>
                </c:pt>
                <c:pt idx="1693">
                  <c:v>2.14</c:v>
                </c:pt>
                <c:pt idx="1694">
                  <c:v>2.14</c:v>
                </c:pt>
                <c:pt idx="1695">
                  <c:v>2.15</c:v>
                </c:pt>
                <c:pt idx="1696">
                  <c:v>2.15</c:v>
                </c:pt>
                <c:pt idx="1697">
                  <c:v>2.15</c:v>
                </c:pt>
                <c:pt idx="1698">
                  <c:v>2.15</c:v>
                </c:pt>
                <c:pt idx="1699">
                  <c:v>2.15</c:v>
                </c:pt>
                <c:pt idx="1700">
                  <c:v>2.15</c:v>
                </c:pt>
                <c:pt idx="1701">
                  <c:v>2.15</c:v>
                </c:pt>
                <c:pt idx="1702">
                  <c:v>2.16</c:v>
                </c:pt>
                <c:pt idx="1703">
                  <c:v>2.16</c:v>
                </c:pt>
                <c:pt idx="1704">
                  <c:v>2.16</c:v>
                </c:pt>
                <c:pt idx="1705">
                  <c:v>2.16</c:v>
                </c:pt>
                <c:pt idx="1706">
                  <c:v>2.16</c:v>
                </c:pt>
                <c:pt idx="1707">
                  <c:v>2.16</c:v>
                </c:pt>
                <c:pt idx="1708">
                  <c:v>2.16</c:v>
                </c:pt>
                <c:pt idx="1709">
                  <c:v>2.17</c:v>
                </c:pt>
                <c:pt idx="1710">
                  <c:v>2.17</c:v>
                </c:pt>
                <c:pt idx="1711">
                  <c:v>2.17</c:v>
                </c:pt>
                <c:pt idx="1712">
                  <c:v>2.17</c:v>
                </c:pt>
                <c:pt idx="1713">
                  <c:v>2.17</c:v>
                </c:pt>
                <c:pt idx="1714">
                  <c:v>2.1800000000000002</c:v>
                </c:pt>
                <c:pt idx="1715">
                  <c:v>2.1800000000000002</c:v>
                </c:pt>
                <c:pt idx="1716">
                  <c:v>2.1800000000000002</c:v>
                </c:pt>
                <c:pt idx="1717">
                  <c:v>2.1800000000000002</c:v>
                </c:pt>
                <c:pt idx="1718">
                  <c:v>2.1800000000000002</c:v>
                </c:pt>
                <c:pt idx="1719">
                  <c:v>2.1800000000000002</c:v>
                </c:pt>
                <c:pt idx="1720">
                  <c:v>2.19</c:v>
                </c:pt>
                <c:pt idx="1721">
                  <c:v>2.19</c:v>
                </c:pt>
                <c:pt idx="1722">
                  <c:v>2.19</c:v>
                </c:pt>
                <c:pt idx="1723">
                  <c:v>2.19</c:v>
                </c:pt>
                <c:pt idx="1724">
                  <c:v>2.19</c:v>
                </c:pt>
                <c:pt idx="1725">
                  <c:v>2.2000000000000002</c:v>
                </c:pt>
                <c:pt idx="1726">
                  <c:v>2.2000000000000002</c:v>
                </c:pt>
                <c:pt idx="1727">
                  <c:v>2.2000000000000002</c:v>
                </c:pt>
                <c:pt idx="1728">
                  <c:v>2.2000000000000002</c:v>
                </c:pt>
                <c:pt idx="1729">
                  <c:v>2.2000000000000002</c:v>
                </c:pt>
                <c:pt idx="1730">
                  <c:v>2.2000000000000002</c:v>
                </c:pt>
                <c:pt idx="1731">
                  <c:v>2.2000000000000002</c:v>
                </c:pt>
                <c:pt idx="1732">
                  <c:v>2.21</c:v>
                </c:pt>
                <c:pt idx="1733">
                  <c:v>2.21</c:v>
                </c:pt>
                <c:pt idx="1734">
                  <c:v>2.21</c:v>
                </c:pt>
                <c:pt idx="1735">
                  <c:v>2.21</c:v>
                </c:pt>
                <c:pt idx="1736">
                  <c:v>2.21</c:v>
                </c:pt>
                <c:pt idx="1737">
                  <c:v>2.21</c:v>
                </c:pt>
                <c:pt idx="1738">
                  <c:v>2.21</c:v>
                </c:pt>
                <c:pt idx="1739">
                  <c:v>2.2200000000000002</c:v>
                </c:pt>
                <c:pt idx="1740">
                  <c:v>2.2200000000000002</c:v>
                </c:pt>
                <c:pt idx="1741">
                  <c:v>2.2200000000000002</c:v>
                </c:pt>
                <c:pt idx="1742">
                  <c:v>2.2200000000000002</c:v>
                </c:pt>
                <c:pt idx="1743">
                  <c:v>2.2200000000000002</c:v>
                </c:pt>
                <c:pt idx="1744">
                  <c:v>2.2200000000000002</c:v>
                </c:pt>
                <c:pt idx="1745">
                  <c:v>2.23</c:v>
                </c:pt>
                <c:pt idx="1746">
                  <c:v>2.23</c:v>
                </c:pt>
                <c:pt idx="1747">
                  <c:v>2.23</c:v>
                </c:pt>
                <c:pt idx="1748">
                  <c:v>2.23</c:v>
                </c:pt>
                <c:pt idx="1749">
                  <c:v>2.23</c:v>
                </c:pt>
                <c:pt idx="1750">
                  <c:v>2.23</c:v>
                </c:pt>
                <c:pt idx="1751">
                  <c:v>2.2400000000000002</c:v>
                </c:pt>
                <c:pt idx="1752">
                  <c:v>2.2400000000000002</c:v>
                </c:pt>
                <c:pt idx="1753">
                  <c:v>2.2400000000000002</c:v>
                </c:pt>
                <c:pt idx="1754">
                  <c:v>2.2400000000000002</c:v>
                </c:pt>
                <c:pt idx="1755">
                  <c:v>2.2400000000000002</c:v>
                </c:pt>
                <c:pt idx="1756">
                  <c:v>2.2400000000000002</c:v>
                </c:pt>
                <c:pt idx="1757">
                  <c:v>2.25</c:v>
                </c:pt>
                <c:pt idx="1758">
                  <c:v>2.25</c:v>
                </c:pt>
                <c:pt idx="1759">
                  <c:v>2.25</c:v>
                </c:pt>
                <c:pt idx="1760">
                  <c:v>2.25</c:v>
                </c:pt>
                <c:pt idx="1761">
                  <c:v>2.25</c:v>
                </c:pt>
                <c:pt idx="1762">
                  <c:v>2.25</c:v>
                </c:pt>
                <c:pt idx="1763">
                  <c:v>2.2599999999999998</c:v>
                </c:pt>
                <c:pt idx="1764">
                  <c:v>2.2599999999999998</c:v>
                </c:pt>
                <c:pt idx="1765">
                  <c:v>2.2599999999999998</c:v>
                </c:pt>
                <c:pt idx="1766">
                  <c:v>2.2599999999999998</c:v>
                </c:pt>
                <c:pt idx="1767">
                  <c:v>2.27</c:v>
                </c:pt>
                <c:pt idx="1768">
                  <c:v>2.27</c:v>
                </c:pt>
                <c:pt idx="1769">
                  <c:v>2.27</c:v>
                </c:pt>
                <c:pt idx="1770">
                  <c:v>2.27</c:v>
                </c:pt>
                <c:pt idx="1771">
                  <c:v>2.27</c:v>
                </c:pt>
                <c:pt idx="1772">
                  <c:v>2.27</c:v>
                </c:pt>
                <c:pt idx="1773">
                  <c:v>2.2799999999999998</c:v>
                </c:pt>
                <c:pt idx="1774">
                  <c:v>2.2799999999999998</c:v>
                </c:pt>
                <c:pt idx="1775">
                  <c:v>2.2799999999999998</c:v>
                </c:pt>
                <c:pt idx="1776">
                  <c:v>2.2799999999999998</c:v>
                </c:pt>
                <c:pt idx="1777">
                  <c:v>2.2799999999999998</c:v>
                </c:pt>
                <c:pt idx="1778">
                  <c:v>2.2799999999999998</c:v>
                </c:pt>
                <c:pt idx="1779">
                  <c:v>2.29</c:v>
                </c:pt>
                <c:pt idx="1780">
                  <c:v>2.29</c:v>
                </c:pt>
                <c:pt idx="1781">
                  <c:v>2.29</c:v>
                </c:pt>
                <c:pt idx="1782">
                  <c:v>2.29</c:v>
                </c:pt>
                <c:pt idx="1783">
                  <c:v>2.29</c:v>
                </c:pt>
                <c:pt idx="1784">
                  <c:v>2.29</c:v>
                </c:pt>
                <c:pt idx="1785">
                  <c:v>2.2999999999999998</c:v>
                </c:pt>
                <c:pt idx="1786">
                  <c:v>2.2999999999999998</c:v>
                </c:pt>
                <c:pt idx="1787">
                  <c:v>2.2999999999999998</c:v>
                </c:pt>
                <c:pt idx="1788">
                  <c:v>2.2999999999999998</c:v>
                </c:pt>
                <c:pt idx="1789">
                  <c:v>2.3099999999999987</c:v>
                </c:pt>
                <c:pt idx="1790">
                  <c:v>2.3099999999999987</c:v>
                </c:pt>
                <c:pt idx="1791">
                  <c:v>2.3099999999999987</c:v>
                </c:pt>
                <c:pt idx="1792">
                  <c:v>2.3099999999999987</c:v>
                </c:pt>
                <c:pt idx="1793">
                  <c:v>2.3099999999999987</c:v>
                </c:pt>
                <c:pt idx="1794">
                  <c:v>2.3099999999999987</c:v>
                </c:pt>
                <c:pt idx="1795">
                  <c:v>2.3199999999999967</c:v>
                </c:pt>
                <c:pt idx="1796">
                  <c:v>2.3199999999999967</c:v>
                </c:pt>
                <c:pt idx="1797">
                  <c:v>2.3199999999999967</c:v>
                </c:pt>
                <c:pt idx="1798">
                  <c:v>2.3199999999999967</c:v>
                </c:pt>
                <c:pt idx="1799">
                  <c:v>2.3199999999999967</c:v>
                </c:pt>
                <c:pt idx="1800">
                  <c:v>2.3199999999999967</c:v>
                </c:pt>
                <c:pt idx="1801">
                  <c:v>2.3199999999999967</c:v>
                </c:pt>
                <c:pt idx="1802">
                  <c:v>2.3199999999999967</c:v>
                </c:pt>
                <c:pt idx="1803">
                  <c:v>2.3299999999999987</c:v>
                </c:pt>
                <c:pt idx="1804">
                  <c:v>2.3299999999999987</c:v>
                </c:pt>
                <c:pt idx="1805">
                  <c:v>2.3299999999999987</c:v>
                </c:pt>
                <c:pt idx="1806">
                  <c:v>2.3299999999999987</c:v>
                </c:pt>
                <c:pt idx="1807">
                  <c:v>2.3299999999999987</c:v>
                </c:pt>
                <c:pt idx="1808">
                  <c:v>2.3299999999999987</c:v>
                </c:pt>
                <c:pt idx="1809">
                  <c:v>2.34</c:v>
                </c:pt>
                <c:pt idx="1810">
                  <c:v>2.34</c:v>
                </c:pt>
                <c:pt idx="1811">
                  <c:v>2.34</c:v>
                </c:pt>
                <c:pt idx="1812">
                  <c:v>2.34</c:v>
                </c:pt>
                <c:pt idx="1813">
                  <c:v>2.34</c:v>
                </c:pt>
                <c:pt idx="1814">
                  <c:v>2.3499999999999988</c:v>
                </c:pt>
                <c:pt idx="1815">
                  <c:v>2.3499999999999988</c:v>
                </c:pt>
                <c:pt idx="1816">
                  <c:v>2.3499999999999988</c:v>
                </c:pt>
                <c:pt idx="1817">
                  <c:v>2.3499999999999988</c:v>
                </c:pt>
                <c:pt idx="1818">
                  <c:v>2.3499999999999988</c:v>
                </c:pt>
                <c:pt idx="1819">
                  <c:v>2.3499999999999988</c:v>
                </c:pt>
                <c:pt idx="1820">
                  <c:v>2.3499999999999988</c:v>
                </c:pt>
                <c:pt idx="1821">
                  <c:v>2.3499999999999988</c:v>
                </c:pt>
                <c:pt idx="1822">
                  <c:v>2.36</c:v>
                </c:pt>
                <c:pt idx="1823">
                  <c:v>2.36</c:v>
                </c:pt>
                <c:pt idx="1824">
                  <c:v>2.36</c:v>
                </c:pt>
                <c:pt idx="1825">
                  <c:v>2.36</c:v>
                </c:pt>
                <c:pt idx="1826">
                  <c:v>2.36</c:v>
                </c:pt>
                <c:pt idx="1827">
                  <c:v>2.36</c:v>
                </c:pt>
                <c:pt idx="1828">
                  <c:v>2.36</c:v>
                </c:pt>
                <c:pt idx="1829">
                  <c:v>2.3699999999999997</c:v>
                </c:pt>
                <c:pt idx="1830">
                  <c:v>2.3699999999999997</c:v>
                </c:pt>
                <c:pt idx="1831">
                  <c:v>2.3699999999999997</c:v>
                </c:pt>
                <c:pt idx="1832">
                  <c:v>2.3699999999999997</c:v>
                </c:pt>
                <c:pt idx="1833">
                  <c:v>2.3699999999999997</c:v>
                </c:pt>
                <c:pt idx="1834">
                  <c:v>2.38</c:v>
                </c:pt>
                <c:pt idx="1835">
                  <c:v>2.38</c:v>
                </c:pt>
                <c:pt idx="1836">
                  <c:v>2.38</c:v>
                </c:pt>
                <c:pt idx="1837">
                  <c:v>2.38</c:v>
                </c:pt>
                <c:pt idx="1838">
                  <c:v>2.38</c:v>
                </c:pt>
                <c:pt idx="1839">
                  <c:v>2.3899999999999997</c:v>
                </c:pt>
                <c:pt idx="1840">
                  <c:v>2.3899999999999997</c:v>
                </c:pt>
                <c:pt idx="1841">
                  <c:v>2.3899999999999997</c:v>
                </c:pt>
                <c:pt idx="1842">
                  <c:v>2.3899999999999997</c:v>
                </c:pt>
                <c:pt idx="1843">
                  <c:v>2.3899999999999997</c:v>
                </c:pt>
                <c:pt idx="1844">
                  <c:v>2.4</c:v>
                </c:pt>
                <c:pt idx="1845">
                  <c:v>2.4</c:v>
                </c:pt>
                <c:pt idx="1846">
                  <c:v>2.4</c:v>
                </c:pt>
                <c:pt idx="1847">
                  <c:v>2.4</c:v>
                </c:pt>
                <c:pt idx="1848">
                  <c:v>2.4</c:v>
                </c:pt>
                <c:pt idx="1849">
                  <c:v>2.4</c:v>
                </c:pt>
                <c:pt idx="1850">
                  <c:v>2.4</c:v>
                </c:pt>
                <c:pt idx="1851">
                  <c:v>2.4099999999999997</c:v>
                </c:pt>
                <c:pt idx="1852">
                  <c:v>2.4099999999999997</c:v>
                </c:pt>
                <c:pt idx="1853">
                  <c:v>2.4099999999999997</c:v>
                </c:pt>
                <c:pt idx="1854">
                  <c:v>2.4099999999999997</c:v>
                </c:pt>
                <c:pt idx="1855">
                  <c:v>2.4099999999999997</c:v>
                </c:pt>
                <c:pt idx="1856">
                  <c:v>2.4099999999999997</c:v>
                </c:pt>
                <c:pt idx="1857">
                  <c:v>2.42</c:v>
                </c:pt>
                <c:pt idx="1858">
                  <c:v>2.42</c:v>
                </c:pt>
                <c:pt idx="1859">
                  <c:v>2.42</c:v>
                </c:pt>
                <c:pt idx="1860">
                  <c:v>2.42</c:v>
                </c:pt>
                <c:pt idx="1861">
                  <c:v>2.4299999999999997</c:v>
                </c:pt>
                <c:pt idx="1862">
                  <c:v>2.4299999999999997</c:v>
                </c:pt>
                <c:pt idx="1863">
                  <c:v>2.4299999999999997</c:v>
                </c:pt>
                <c:pt idx="1864">
                  <c:v>2.4299999999999997</c:v>
                </c:pt>
                <c:pt idx="1865">
                  <c:v>2.4299999999999997</c:v>
                </c:pt>
                <c:pt idx="1866">
                  <c:v>2.4299999999999997</c:v>
                </c:pt>
                <c:pt idx="1867">
                  <c:v>2.44</c:v>
                </c:pt>
                <c:pt idx="1868">
                  <c:v>2.44</c:v>
                </c:pt>
                <c:pt idx="1869">
                  <c:v>2.44</c:v>
                </c:pt>
                <c:pt idx="1870">
                  <c:v>2.44</c:v>
                </c:pt>
                <c:pt idx="1871">
                  <c:v>2.44</c:v>
                </c:pt>
                <c:pt idx="1872">
                  <c:v>2.4499999999999997</c:v>
                </c:pt>
                <c:pt idx="1873">
                  <c:v>2.4499999999999997</c:v>
                </c:pt>
                <c:pt idx="1874">
                  <c:v>2.4499999999999997</c:v>
                </c:pt>
                <c:pt idx="1875">
                  <c:v>2.4499999999999997</c:v>
                </c:pt>
                <c:pt idx="1876">
                  <c:v>2.4499999999999997</c:v>
                </c:pt>
                <c:pt idx="1877">
                  <c:v>2.4499999999999997</c:v>
                </c:pt>
                <c:pt idx="1878">
                  <c:v>2.4499999999999997</c:v>
                </c:pt>
                <c:pt idx="1879">
                  <c:v>2.46</c:v>
                </c:pt>
                <c:pt idx="1880">
                  <c:v>2.46</c:v>
                </c:pt>
                <c:pt idx="1881">
                  <c:v>2.46</c:v>
                </c:pt>
                <c:pt idx="1882">
                  <c:v>2.46</c:v>
                </c:pt>
                <c:pt idx="1883">
                  <c:v>2.46</c:v>
                </c:pt>
                <c:pt idx="1884">
                  <c:v>2.46</c:v>
                </c:pt>
                <c:pt idx="1885">
                  <c:v>2.46</c:v>
                </c:pt>
                <c:pt idx="1886">
                  <c:v>2.4699999999999998</c:v>
                </c:pt>
                <c:pt idx="1887">
                  <c:v>2.4699999999999998</c:v>
                </c:pt>
                <c:pt idx="1888">
                  <c:v>2.4699999999999998</c:v>
                </c:pt>
                <c:pt idx="1889">
                  <c:v>2.4699999999999998</c:v>
                </c:pt>
                <c:pt idx="1890">
                  <c:v>2.4699999999999998</c:v>
                </c:pt>
                <c:pt idx="1891">
                  <c:v>2.4699999999999998</c:v>
                </c:pt>
                <c:pt idx="1892">
                  <c:v>2.4699999999999998</c:v>
                </c:pt>
                <c:pt idx="1893">
                  <c:v>2.4699999999999998</c:v>
                </c:pt>
                <c:pt idx="1894">
                  <c:v>2.48</c:v>
                </c:pt>
                <c:pt idx="1895">
                  <c:v>2.48</c:v>
                </c:pt>
                <c:pt idx="1896">
                  <c:v>2.48</c:v>
                </c:pt>
                <c:pt idx="1897">
                  <c:v>2.48</c:v>
                </c:pt>
                <c:pt idx="1898">
                  <c:v>2.48</c:v>
                </c:pt>
                <c:pt idx="1899">
                  <c:v>2.4899999999999998</c:v>
                </c:pt>
                <c:pt idx="1900">
                  <c:v>2.4899999999999998</c:v>
                </c:pt>
                <c:pt idx="1901">
                  <c:v>2.4899999999999998</c:v>
                </c:pt>
                <c:pt idx="1902">
                  <c:v>2.4899999999999998</c:v>
                </c:pt>
                <c:pt idx="1903">
                  <c:v>2.4899999999999998</c:v>
                </c:pt>
                <c:pt idx="1904">
                  <c:v>2.4899999999999998</c:v>
                </c:pt>
                <c:pt idx="1905">
                  <c:v>2.5</c:v>
                </c:pt>
                <c:pt idx="1906">
                  <c:v>2.5</c:v>
                </c:pt>
                <c:pt idx="1907">
                  <c:v>2.5</c:v>
                </c:pt>
                <c:pt idx="1908">
                  <c:v>2.5</c:v>
                </c:pt>
                <c:pt idx="1909">
                  <c:v>2.5</c:v>
                </c:pt>
                <c:pt idx="1910">
                  <c:v>2.5</c:v>
                </c:pt>
                <c:pt idx="1911">
                  <c:v>2.5099999999999998</c:v>
                </c:pt>
                <c:pt idx="1912">
                  <c:v>2.5099999999999998</c:v>
                </c:pt>
                <c:pt idx="1913">
                  <c:v>2.5099999999999998</c:v>
                </c:pt>
                <c:pt idx="1914">
                  <c:v>2.5099999999999998</c:v>
                </c:pt>
                <c:pt idx="1915">
                  <c:v>2.5099999999999998</c:v>
                </c:pt>
                <c:pt idx="1916">
                  <c:v>2.5099999999999998</c:v>
                </c:pt>
                <c:pt idx="1917">
                  <c:v>2.52</c:v>
                </c:pt>
                <c:pt idx="1918">
                  <c:v>2.52</c:v>
                </c:pt>
                <c:pt idx="1919">
                  <c:v>2.52</c:v>
                </c:pt>
                <c:pt idx="1920">
                  <c:v>2.52</c:v>
                </c:pt>
                <c:pt idx="1921">
                  <c:v>2.52</c:v>
                </c:pt>
                <c:pt idx="1922">
                  <c:v>2.52</c:v>
                </c:pt>
                <c:pt idx="1923">
                  <c:v>2.52</c:v>
                </c:pt>
                <c:pt idx="1924">
                  <c:v>2.52</c:v>
                </c:pt>
                <c:pt idx="1925">
                  <c:v>2.5299999999999998</c:v>
                </c:pt>
                <c:pt idx="1926">
                  <c:v>2.5299999999999998</c:v>
                </c:pt>
                <c:pt idx="1927">
                  <c:v>2.5299999999999998</c:v>
                </c:pt>
                <c:pt idx="1928">
                  <c:v>2.5299999999999998</c:v>
                </c:pt>
                <c:pt idx="1929">
                  <c:v>2.5299999999999998</c:v>
                </c:pt>
                <c:pt idx="1930">
                  <c:v>2.5299999999999998</c:v>
                </c:pt>
                <c:pt idx="1931">
                  <c:v>2.5299999999999998</c:v>
                </c:pt>
                <c:pt idx="1932">
                  <c:v>2.54</c:v>
                </c:pt>
                <c:pt idx="1933">
                  <c:v>2.54</c:v>
                </c:pt>
                <c:pt idx="1934">
                  <c:v>2.54</c:v>
                </c:pt>
                <c:pt idx="1935">
                  <c:v>2.54</c:v>
                </c:pt>
                <c:pt idx="1936">
                  <c:v>2.54</c:v>
                </c:pt>
                <c:pt idx="1937">
                  <c:v>2.54</c:v>
                </c:pt>
                <c:pt idx="1938">
                  <c:v>2.54</c:v>
                </c:pt>
                <c:pt idx="1939">
                  <c:v>2.5499999999999998</c:v>
                </c:pt>
                <c:pt idx="1940">
                  <c:v>2.5499999999999998</c:v>
                </c:pt>
                <c:pt idx="1941">
                  <c:v>2.5499999999999998</c:v>
                </c:pt>
                <c:pt idx="1942">
                  <c:v>2.5499999999999998</c:v>
                </c:pt>
                <c:pt idx="1943">
                  <c:v>2.5499999999999998</c:v>
                </c:pt>
                <c:pt idx="1944">
                  <c:v>2.5499999999999998</c:v>
                </c:pt>
                <c:pt idx="1945">
                  <c:v>2.56</c:v>
                </c:pt>
                <c:pt idx="1946">
                  <c:v>2.56</c:v>
                </c:pt>
                <c:pt idx="1947">
                  <c:v>2.56</c:v>
                </c:pt>
                <c:pt idx="1948">
                  <c:v>2.56</c:v>
                </c:pt>
                <c:pt idx="1949">
                  <c:v>2.56</c:v>
                </c:pt>
                <c:pt idx="1950">
                  <c:v>2.56</c:v>
                </c:pt>
                <c:pt idx="1951">
                  <c:v>2.57</c:v>
                </c:pt>
                <c:pt idx="1952">
                  <c:v>2.57</c:v>
                </c:pt>
                <c:pt idx="1953">
                  <c:v>2.57</c:v>
                </c:pt>
                <c:pt idx="1954">
                  <c:v>2.57</c:v>
                </c:pt>
                <c:pt idx="1955">
                  <c:v>2.57</c:v>
                </c:pt>
                <c:pt idx="1956">
                  <c:v>2.57</c:v>
                </c:pt>
                <c:pt idx="1957">
                  <c:v>2.57</c:v>
                </c:pt>
                <c:pt idx="1958">
                  <c:v>2.58</c:v>
                </c:pt>
                <c:pt idx="1959">
                  <c:v>2.58</c:v>
                </c:pt>
                <c:pt idx="1960">
                  <c:v>2.58</c:v>
                </c:pt>
                <c:pt idx="1961">
                  <c:v>2.58</c:v>
                </c:pt>
                <c:pt idx="1962">
                  <c:v>2.58</c:v>
                </c:pt>
                <c:pt idx="1963">
                  <c:v>2.58</c:v>
                </c:pt>
                <c:pt idx="1964">
                  <c:v>2.59</c:v>
                </c:pt>
                <c:pt idx="1965">
                  <c:v>2.59</c:v>
                </c:pt>
                <c:pt idx="1966">
                  <c:v>2.59</c:v>
                </c:pt>
                <c:pt idx="1967">
                  <c:v>2.59</c:v>
                </c:pt>
                <c:pt idx="1968">
                  <c:v>2.59</c:v>
                </c:pt>
                <c:pt idx="1969">
                  <c:v>2.59</c:v>
                </c:pt>
                <c:pt idx="1970">
                  <c:v>2.59</c:v>
                </c:pt>
                <c:pt idx="1971">
                  <c:v>2.6</c:v>
                </c:pt>
                <c:pt idx="1972">
                  <c:v>2.6</c:v>
                </c:pt>
                <c:pt idx="1973">
                  <c:v>2.6</c:v>
                </c:pt>
                <c:pt idx="1974">
                  <c:v>2.6</c:v>
                </c:pt>
                <c:pt idx="1975">
                  <c:v>2.6</c:v>
                </c:pt>
                <c:pt idx="1976">
                  <c:v>2.61</c:v>
                </c:pt>
                <c:pt idx="1977">
                  <c:v>2.61</c:v>
                </c:pt>
                <c:pt idx="1978">
                  <c:v>2.61</c:v>
                </c:pt>
                <c:pt idx="1979">
                  <c:v>2.61</c:v>
                </c:pt>
                <c:pt idx="1980">
                  <c:v>2.61</c:v>
                </c:pt>
                <c:pt idx="1981">
                  <c:v>2.61</c:v>
                </c:pt>
                <c:pt idx="1982">
                  <c:v>2.61</c:v>
                </c:pt>
                <c:pt idx="1983">
                  <c:v>2.62</c:v>
                </c:pt>
                <c:pt idx="1984">
                  <c:v>2.62</c:v>
                </c:pt>
                <c:pt idx="1985">
                  <c:v>2.62</c:v>
                </c:pt>
                <c:pt idx="1986">
                  <c:v>2.62</c:v>
                </c:pt>
                <c:pt idx="1987">
                  <c:v>2.62</c:v>
                </c:pt>
                <c:pt idx="1988">
                  <c:v>2.62</c:v>
                </c:pt>
                <c:pt idx="1989">
                  <c:v>2.62</c:v>
                </c:pt>
                <c:pt idx="1990">
                  <c:v>2.62</c:v>
                </c:pt>
                <c:pt idx="1991">
                  <c:v>2.63</c:v>
                </c:pt>
                <c:pt idx="1992">
                  <c:v>2.63</c:v>
                </c:pt>
                <c:pt idx="1993">
                  <c:v>2.63</c:v>
                </c:pt>
                <c:pt idx="1994">
                  <c:v>2.63</c:v>
                </c:pt>
                <c:pt idx="1995">
                  <c:v>2.63</c:v>
                </c:pt>
                <c:pt idx="1996">
                  <c:v>2.63</c:v>
                </c:pt>
                <c:pt idx="1997">
                  <c:v>2.64</c:v>
                </c:pt>
                <c:pt idx="1998">
                  <c:v>2.64</c:v>
                </c:pt>
                <c:pt idx="1999">
                  <c:v>2.64</c:v>
                </c:pt>
                <c:pt idx="2000">
                  <c:v>2.64</c:v>
                </c:pt>
                <c:pt idx="2001">
                  <c:v>2.64</c:v>
                </c:pt>
                <c:pt idx="2002">
                  <c:v>2.64</c:v>
                </c:pt>
                <c:pt idx="2003">
                  <c:v>2.65</c:v>
                </c:pt>
                <c:pt idx="2004">
                  <c:v>2.65</c:v>
                </c:pt>
                <c:pt idx="2005">
                  <c:v>2.65</c:v>
                </c:pt>
                <c:pt idx="2006">
                  <c:v>2.65</c:v>
                </c:pt>
                <c:pt idx="2007">
                  <c:v>2.65</c:v>
                </c:pt>
                <c:pt idx="2008">
                  <c:v>2.65</c:v>
                </c:pt>
                <c:pt idx="2009">
                  <c:v>2.66</c:v>
                </c:pt>
                <c:pt idx="2010">
                  <c:v>2.66</c:v>
                </c:pt>
                <c:pt idx="2011">
                  <c:v>2.66</c:v>
                </c:pt>
                <c:pt idx="2012">
                  <c:v>2.66</c:v>
                </c:pt>
                <c:pt idx="2013">
                  <c:v>2.66</c:v>
                </c:pt>
                <c:pt idx="2014">
                  <c:v>2.66</c:v>
                </c:pt>
                <c:pt idx="2015">
                  <c:v>2.67</c:v>
                </c:pt>
                <c:pt idx="2016">
                  <c:v>2.67</c:v>
                </c:pt>
                <c:pt idx="2017">
                  <c:v>2.67</c:v>
                </c:pt>
                <c:pt idx="2018">
                  <c:v>2.67</c:v>
                </c:pt>
                <c:pt idx="2019">
                  <c:v>2.67</c:v>
                </c:pt>
                <c:pt idx="2020">
                  <c:v>2.67</c:v>
                </c:pt>
                <c:pt idx="2021">
                  <c:v>2.67</c:v>
                </c:pt>
                <c:pt idx="2022">
                  <c:v>2.67</c:v>
                </c:pt>
                <c:pt idx="2023">
                  <c:v>2.68</c:v>
                </c:pt>
                <c:pt idx="2024">
                  <c:v>2.68</c:v>
                </c:pt>
                <c:pt idx="2025">
                  <c:v>2.68</c:v>
                </c:pt>
                <c:pt idx="2026">
                  <c:v>2.68</c:v>
                </c:pt>
                <c:pt idx="2027">
                  <c:v>2.68</c:v>
                </c:pt>
                <c:pt idx="2028">
                  <c:v>2.68</c:v>
                </c:pt>
                <c:pt idx="2029">
                  <c:v>2.69</c:v>
                </c:pt>
                <c:pt idx="2030">
                  <c:v>2.69</c:v>
                </c:pt>
                <c:pt idx="2031">
                  <c:v>2.69</c:v>
                </c:pt>
                <c:pt idx="2032">
                  <c:v>2.69</c:v>
                </c:pt>
                <c:pt idx="2033">
                  <c:v>2.69</c:v>
                </c:pt>
                <c:pt idx="2034">
                  <c:v>2.69</c:v>
                </c:pt>
                <c:pt idx="2035">
                  <c:v>2.69</c:v>
                </c:pt>
                <c:pt idx="2036">
                  <c:v>2.7</c:v>
                </c:pt>
                <c:pt idx="2037">
                  <c:v>2.7</c:v>
                </c:pt>
                <c:pt idx="2038">
                  <c:v>2.7</c:v>
                </c:pt>
                <c:pt idx="2039">
                  <c:v>2.7</c:v>
                </c:pt>
                <c:pt idx="2040">
                  <c:v>2.7</c:v>
                </c:pt>
                <c:pt idx="2041">
                  <c:v>2.7</c:v>
                </c:pt>
                <c:pt idx="2042">
                  <c:v>2.7</c:v>
                </c:pt>
                <c:pt idx="2043">
                  <c:v>2.7</c:v>
                </c:pt>
                <c:pt idx="2044">
                  <c:v>2.71</c:v>
                </c:pt>
                <c:pt idx="2045">
                  <c:v>2.71</c:v>
                </c:pt>
                <c:pt idx="2046">
                  <c:v>2.71</c:v>
                </c:pt>
                <c:pt idx="2047">
                  <c:v>2.71</c:v>
                </c:pt>
                <c:pt idx="2048">
                  <c:v>2.71</c:v>
                </c:pt>
                <c:pt idx="2049">
                  <c:v>2.71</c:v>
                </c:pt>
                <c:pt idx="2050">
                  <c:v>2.71</c:v>
                </c:pt>
                <c:pt idx="2051">
                  <c:v>2.72</c:v>
                </c:pt>
                <c:pt idx="2052">
                  <c:v>2.72</c:v>
                </c:pt>
                <c:pt idx="2053">
                  <c:v>2.72</c:v>
                </c:pt>
                <c:pt idx="2054">
                  <c:v>2.72</c:v>
                </c:pt>
                <c:pt idx="2055">
                  <c:v>2.72</c:v>
                </c:pt>
                <c:pt idx="2056">
                  <c:v>2.72</c:v>
                </c:pt>
                <c:pt idx="2057">
                  <c:v>2.72</c:v>
                </c:pt>
                <c:pt idx="2058">
                  <c:v>2.72</c:v>
                </c:pt>
                <c:pt idx="2059">
                  <c:v>2.73</c:v>
                </c:pt>
                <c:pt idx="2060">
                  <c:v>2.73</c:v>
                </c:pt>
                <c:pt idx="2061">
                  <c:v>2.73</c:v>
                </c:pt>
                <c:pt idx="2062">
                  <c:v>2.73</c:v>
                </c:pt>
                <c:pt idx="2063">
                  <c:v>2.73</c:v>
                </c:pt>
                <c:pt idx="2064">
                  <c:v>2.73</c:v>
                </c:pt>
                <c:pt idx="2065">
                  <c:v>2.73</c:v>
                </c:pt>
                <c:pt idx="2066">
                  <c:v>2.74</c:v>
                </c:pt>
                <c:pt idx="2067">
                  <c:v>2.74</c:v>
                </c:pt>
                <c:pt idx="2068">
                  <c:v>2.74</c:v>
                </c:pt>
                <c:pt idx="2069">
                  <c:v>2.74</c:v>
                </c:pt>
                <c:pt idx="2070">
                  <c:v>2.74</c:v>
                </c:pt>
                <c:pt idx="2071">
                  <c:v>2.74</c:v>
                </c:pt>
                <c:pt idx="2072">
                  <c:v>2.75</c:v>
                </c:pt>
                <c:pt idx="2073">
                  <c:v>2.75</c:v>
                </c:pt>
                <c:pt idx="2074">
                  <c:v>2.75</c:v>
                </c:pt>
                <c:pt idx="2075">
                  <c:v>2.75</c:v>
                </c:pt>
                <c:pt idx="2076">
                  <c:v>2.75</c:v>
                </c:pt>
                <c:pt idx="2077">
                  <c:v>2.75</c:v>
                </c:pt>
                <c:pt idx="2078">
                  <c:v>2.75</c:v>
                </c:pt>
                <c:pt idx="2079">
                  <c:v>2.7600000000000002</c:v>
                </c:pt>
                <c:pt idx="2080">
                  <c:v>2.7600000000000002</c:v>
                </c:pt>
                <c:pt idx="2081">
                  <c:v>2.7600000000000002</c:v>
                </c:pt>
                <c:pt idx="2082">
                  <c:v>2.7600000000000002</c:v>
                </c:pt>
                <c:pt idx="2083">
                  <c:v>2.7600000000000002</c:v>
                </c:pt>
                <c:pt idx="2084">
                  <c:v>2.7600000000000002</c:v>
                </c:pt>
                <c:pt idx="2085">
                  <c:v>2.7600000000000002</c:v>
                </c:pt>
                <c:pt idx="2086">
                  <c:v>2.77</c:v>
                </c:pt>
                <c:pt idx="2087">
                  <c:v>2.77</c:v>
                </c:pt>
                <c:pt idx="2088">
                  <c:v>2.77</c:v>
                </c:pt>
                <c:pt idx="2089">
                  <c:v>2.77</c:v>
                </c:pt>
                <c:pt idx="2090">
                  <c:v>2.77</c:v>
                </c:pt>
                <c:pt idx="2091">
                  <c:v>2.77</c:v>
                </c:pt>
                <c:pt idx="2092">
                  <c:v>2.77</c:v>
                </c:pt>
                <c:pt idx="2093">
                  <c:v>2.7800000000000002</c:v>
                </c:pt>
                <c:pt idx="2094">
                  <c:v>2.7800000000000002</c:v>
                </c:pt>
                <c:pt idx="2095">
                  <c:v>2.7800000000000002</c:v>
                </c:pt>
                <c:pt idx="2096">
                  <c:v>2.7800000000000002</c:v>
                </c:pt>
                <c:pt idx="2097">
                  <c:v>2.7800000000000002</c:v>
                </c:pt>
                <c:pt idx="2098">
                  <c:v>2.7800000000000002</c:v>
                </c:pt>
                <c:pt idx="2099">
                  <c:v>2.7800000000000002</c:v>
                </c:pt>
                <c:pt idx="2100">
                  <c:v>2.7800000000000002</c:v>
                </c:pt>
                <c:pt idx="2101">
                  <c:v>2.79</c:v>
                </c:pt>
                <c:pt idx="2102">
                  <c:v>2.79</c:v>
                </c:pt>
                <c:pt idx="2103">
                  <c:v>2.79</c:v>
                </c:pt>
                <c:pt idx="2104">
                  <c:v>2.79</c:v>
                </c:pt>
                <c:pt idx="2105">
                  <c:v>2.79</c:v>
                </c:pt>
                <c:pt idx="2106">
                  <c:v>2.79</c:v>
                </c:pt>
                <c:pt idx="2107">
                  <c:v>2.79</c:v>
                </c:pt>
                <c:pt idx="2108">
                  <c:v>2.79</c:v>
                </c:pt>
                <c:pt idx="2109">
                  <c:v>2.8</c:v>
                </c:pt>
                <c:pt idx="2110">
                  <c:v>2.8</c:v>
                </c:pt>
                <c:pt idx="2111">
                  <c:v>2.8</c:v>
                </c:pt>
                <c:pt idx="2112">
                  <c:v>2.8</c:v>
                </c:pt>
                <c:pt idx="2113">
                  <c:v>2.8</c:v>
                </c:pt>
                <c:pt idx="2114">
                  <c:v>2.8</c:v>
                </c:pt>
                <c:pt idx="2115">
                  <c:v>2.8</c:v>
                </c:pt>
                <c:pt idx="2116">
                  <c:v>2.8</c:v>
                </c:pt>
                <c:pt idx="2117">
                  <c:v>2.8099999999999987</c:v>
                </c:pt>
                <c:pt idx="2118">
                  <c:v>2.8099999999999987</c:v>
                </c:pt>
                <c:pt idx="2119">
                  <c:v>2.8099999999999987</c:v>
                </c:pt>
                <c:pt idx="2120">
                  <c:v>2.8099999999999987</c:v>
                </c:pt>
                <c:pt idx="2121">
                  <c:v>2.82</c:v>
                </c:pt>
                <c:pt idx="2122">
                  <c:v>2.82</c:v>
                </c:pt>
                <c:pt idx="2123">
                  <c:v>2.82</c:v>
                </c:pt>
                <c:pt idx="2124">
                  <c:v>2.82</c:v>
                </c:pt>
                <c:pt idx="2125">
                  <c:v>2.82</c:v>
                </c:pt>
                <c:pt idx="2126">
                  <c:v>2.82</c:v>
                </c:pt>
                <c:pt idx="2127">
                  <c:v>2.8299999999999987</c:v>
                </c:pt>
                <c:pt idx="2128">
                  <c:v>2.8299999999999987</c:v>
                </c:pt>
                <c:pt idx="2129">
                  <c:v>2.8299999999999987</c:v>
                </c:pt>
                <c:pt idx="2130">
                  <c:v>2.8299999999999987</c:v>
                </c:pt>
                <c:pt idx="2131">
                  <c:v>2.8299999999999987</c:v>
                </c:pt>
                <c:pt idx="2132">
                  <c:v>2.8299999999999987</c:v>
                </c:pt>
                <c:pt idx="2133">
                  <c:v>2.8299999999999987</c:v>
                </c:pt>
                <c:pt idx="2134">
                  <c:v>2.8299999999999987</c:v>
                </c:pt>
                <c:pt idx="2135">
                  <c:v>2.84</c:v>
                </c:pt>
                <c:pt idx="2136">
                  <c:v>2.84</c:v>
                </c:pt>
                <c:pt idx="2137">
                  <c:v>2.84</c:v>
                </c:pt>
                <c:pt idx="2138">
                  <c:v>2.84</c:v>
                </c:pt>
                <c:pt idx="2139">
                  <c:v>2.84</c:v>
                </c:pt>
                <c:pt idx="2140">
                  <c:v>2.84</c:v>
                </c:pt>
                <c:pt idx="2141">
                  <c:v>2.8499999999999988</c:v>
                </c:pt>
                <c:pt idx="2142">
                  <c:v>2.8499999999999988</c:v>
                </c:pt>
                <c:pt idx="2143">
                  <c:v>2.8499999999999988</c:v>
                </c:pt>
                <c:pt idx="2144">
                  <c:v>2.8499999999999988</c:v>
                </c:pt>
                <c:pt idx="2145">
                  <c:v>2.8499999999999988</c:v>
                </c:pt>
                <c:pt idx="2146">
                  <c:v>2.86</c:v>
                </c:pt>
                <c:pt idx="2147">
                  <c:v>2.86</c:v>
                </c:pt>
                <c:pt idx="2148">
                  <c:v>2.86</c:v>
                </c:pt>
                <c:pt idx="2149">
                  <c:v>2.86</c:v>
                </c:pt>
                <c:pt idx="2150">
                  <c:v>2.8699999999999997</c:v>
                </c:pt>
                <c:pt idx="2151">
                  <c:v>2.8699999999999997</c:v>
                </c:pt>
                <c:pt idx="2152">
                  <c:v>2.8699999999999997</c:v>
                </c:pt>
                <c:pt idx="2153">
                  <c:v>2.8699999999999997</c:v>
                </c:pt>
                <c:pt idx="2154">
                  <c:v>2.8699999999999997</c:v>
                </c:pt>
                <c:pt idx="2155">
                  <c:v>2.88</c:v>
                </c:pt>
                <c:pt idx="2156">
                  <c:v>2.88</c:v>
                </c:pt>
                <c:pt idx="2157">
                  <c:v>2.88</c:v>
                </c:pt>
                <c:pt idx="2158">
                  <c:v>2.88</c:v>
                </c:pt>
                <c:pt idx="2159">
                  <c:v>2.8899999999999997</c:v>
                </c:pt>
                <c:pt idx="2160">
                  <c:v>2.8899999999999997</c:v>
                </c:pt>
                <c:pt idx="2161">
                  <c:v>2.8899999999999997</c:v>
                </c:pt>
                <c:pt idx="2162">
                  <c:v>2.8899999999999997</c:v>
                </c:pt>
                <c:pt idx="2163">
                  <c:v>2.9</c:v>
                </c:pt>
                <c:pt idx="2164">
                  <c:v>2.9</c:v>
                </c:pt>
                <c:pt idx="2165">
                  <c:v>2.9</c:v>
                </c:pt>
                <c:pt idx="2166">
                  <c:v>2.9099999999999997</c:v>
                </c:pt>
                <c:pt idx="2167">
                  <c:v>2.9099999999999997</c:v>
                </c:pt>
                <c:pt idx="2168">
                  <c:v>2.9099999999999997</c:v>
                </c:pt>
                <c:pt idx="2169">
                  <c:v>2.9099999999999997</c:v>
                </c:pt>
                <c:pt idx="2170">
                  <c:v>2.92</c:v>
                </c:pt>
                <c:pt idx="2171">
                  <c:v>2.92</c:v>
                </c:pt>
                <c:pt idx="2172">
                  <c:v>2.92</c:v>
                </c:pt>
                <c:pt idx="2173">
                  <c:v>2.9299999999999997</c:v>
                </c:pt>
                <c:pt idx="2174">
                  <c:v>2.9299999999999997</c:v>
                </c:pt>
                <c:pt idx="2175">
                  <c:v>2.9299999999999997</c:v>
                </c:pt>
                <c:pt idx="2176">
                  <c:v>2.9299999999999997</c:v>
                </c:pt>
                <c:pt idx="2177">
                  <c:v>2.94</c:v>
                </c:pt>
                <c:pt idx="2178">
                  <c:v>2.94</c:v>
                </c:pt>
                <c:pt idx="2179">
                  <c:v>2.94</c:v>
                </c:pt>
                <c:pt idx="2180">
                  <c:v>2.94</c:v>
                </c:pt>
                <c:pt idx="2181">
                  <c:v>2.94</c:v>
                </c:pt>
                <c:pt idx="2182">
                  <c:v>2.9499999999999997</c:v>
                </c:pt>
                <c:pt idx="2183">
                  <c:v>2.9499999999999997</c:v>
                </c:pt>
                <c:pt idx="2184">
                  <c:v>2.9499999999999997</c:v>
                </c:pt>
                <c:pt idx="2185">
                  <c:v>2.96</c:v>
                </c:pt>
                <c:pt idx="2186">
                  <c:v>2.96</c:v>
                </c:pt>
                <c:pt idx="2187">
                  <c:v>2.96</c:v>
                </c:pt>
                <c:pt idx="2188">
                  <c:v>2.96</c:v>
                </c:pt>
                <c:pt idx="2189">
                  <c:v>2.96</c:v>
                </c:pt>
                <c:pt idx="2190">
                  <c:v>2.96</c:v>
                </c:pt>
                <c:pt idx="2191">
                  <c:v>2.9699999999999998</c:v>
                </c:pt>
                <c:pt idx="2192">
                  <c:v>2.9699999999999998</c:v>
                </c:pt>
                <c:pt idx="2193">
                  <c:v>2.9699999999999998</c:v>
                </c:pt>
                <c:pt idx="2194">
                  <c:v>2.9699999999999998</c:v>
                </c:pt>
                <c:pt idx="2195">
                  <c:v>2.98</c:v>
                </c:pt>
                <c:pt idx="2196">
                  <c:v>2.98</c:v>
                </c:pt>
                <c:pt idx="2197">
                  <c:v>2.98</c:v>
                </c:pt>
                <c:pt idx="2198">
                  <c:v>2.98</c:v>
                </c:pt>
                <c:pt idx="2199">
                  <c:v>2.98</c:v>
                </c:pt>
                <c:pt idx="2200">
                  <c:v>2.9899999999999998</c:v>
                </c:pt>
                <c:pt idx="2201">
                  <c:v>2.9899999999999998</c:v>
                </c:pt>
                <c:pt idx="2202">
                  <c:v>2.9899999999999998</c:v>
                </c:pt>
                <c:pt idx="2203">
                  <c:v>2.9899999999999998</c:v>
                </c:pt>
                <c:pt idx="2204">
                  <c:v>2.9899999999999998</c:v>
                </c:pt>
                <c:pt idx="2205">
                  <c:v>3</c:v>
                </c:pt>
                <c:pt idx="2206">
                  <c:v>3</c:v>
                </c:pt>
                <c:pt idx="2207">
                  <c:v>3</c:v>
                </c:pt>
                <c:pt idx="2208">
                  <c:v>3</c:v>
                </c:pt>
                <c:pt idx="2209">
                  <c:v>3</c:v>
                </c:pt>
                <c:pt idx="2210">
                  <c:v>3.01</c:v>
                </c:pt>
                <c:pt idx="2211">
                  <c:v>3.01</c:v>
                </c:pt>
                <c:pt idx="2212">
                  <c:v>3.01</c:v>
                </c:pt>
                <c:pt idx="2213">
                  <c:v>3.01</c:v>
                </c:pt>
                <c:pt idx="2214">
                  <c:v>3.02</c:v>
                </c:pt>
                <c:pt idx="2215">
                  <c:v>3.02</c:v>
                </c:pt>
                <c:pt idx="2216">
                  <c:v>3.02</c:v>
                </c:pt>
                <c:pt idx="2217">
                  <c:v>3.03</c:v>
                </c:pt>
                <c:pt idx="2218">
                  <c:v>3.03</c:v>
                </c:pt>
                <c:pt idx="2219">
                  <c:v>3.03</c:v>
                </c:pt>
                <c:pt idx="2220">
                  <c:v>3.03</c:v>
                </c:pt>
                <c:pt idx="2221">
                  <c:v>3.04</c:v>
                </c:pt>
                <c:pt idx="2222">
                  <c:v>3.04</c:v>
                </c:pt>
                <c:pt idx="2223">
                  <c:v>3.05</c:v>
                </c:pt>
                <c:pt idx="2224">
                  <c:v>3.05</c:v>
                </c:pt>
                <c:pt idx="2225">
                  <c:v>3.05</c:v>
                </c:pt>
                <c:pt idx="2226">
                  <c:v>3.06</c:v>
                </c:pt>
                <c:pt idx="2227">
                  <c:v>3.06</c:v>
                </c:pt>
                <c:pt idx="2228">
                  <c:v>3.06</c:v>
                </c:pt>
                <c:pt idx="2229">
                  <c:v>3.06</c:v>
                </c:pt>
                <c:pt idx="2230">
                  <c:v>3.06</c:v>
                </c:pt>
                <c:pt idx="2231">
                  <c:v>3.06</c:v>
                </c:pt>
                <c:pt idx="2232">
                  <c:v>3.07</c:v>
                </c:pt>
                <c:pt idx="2233">
                  <c:v>3.07</c:v>
                </c:pt>
                <c:pt idx="2234">
                  <c:v>3.08</c:v>
                </c:pt>
                <c:pt idx="2235">
                  <c:v>3.08</c:v>
                </c:pt>
                <c:pt idx="2236">
                  <c:v>3.08</c:v>
                </c:pt>
                <c:pt idx="2237">
                  <c:v>3.08</c:v>
                </c:pt>
                <c:pt idx="2238">
                  <c:v>3.09</c:v>
                </c:pt>
                <c:pt idx="2239">
                  <c:v>3.09</c:v>
                </c:pt>
                <c:pt idx="2240">
                  <c:v>3.09</c:v>
                </c:pt>
                <c:pt idx="2241">
                  <c:v>3.09</c:v>
                </c:pt>
                <c:pt idx="2242">
                  <c:v>3.1</c:v>
                </c:pt>
                <c:pt idx="2243">
                  <c:v>3.1</c:v>
                </c:pt>
                <c:pt idx="2244">
                  <c:v>3.1</c:v>
                </c:pt>
                <c:pt idx="2245">
                  <c:v>3.1</c:v>
                </c:pt>
                <c:pt idx="2246">
                  <c:v>3.1</c:v>
                </c:pt>
                <c:pt idx="2247">
                  <c:v>3.11</c:v>
                </c:pt>
                <c:pt idx="2248">
                  <c:v>3.11</c:v>
                </c:pt>
                <c:pt idx="2249">
                  <c:v>3.11</c:v>
                </c:pt>
                <c:pt idx="2250">
                  <c:v>3.11</c:v>
                </c:pt>
                <c:pt idx="2251">
                  <c:v>3.12</c:v>
                </c:pt>
                <c:pt idx="2252">
                  <c:v>3.12</c:v>
                </c:pt>
                <c:pt idx="2253">
                  <c:v>3.12</c:v>
                </c:pt>
                <c:pt idx="2254">
                  <c:v>3.13</c:v>
                </c:pt>
                <c:pt idx="2255">
                  <c:v>3.13</c:v>
                </c:pt>
                <c:pt idx="2256">
                  <c:v>3.13</c:v>
                </c:pt>
                <c:pt idx="2257">
                  <c:v>3.13</c:v>
                </c:pt>
                <c:pt idx="2258">
                  <c:v>3.13</c:v>
                </c:pt>
                <c:pt idx="2259">
                  <c:v>3.14</c:v>
                </c:pt>
                <c:pt idx="2260">
                  <c:v>3.14</c:v>
                </c:pt>
                <c:pt idx="2261">
                  <c:v>3.14</c:v>
                </c:pt>
                <c:pt idx="2262">
                  <c:v>3.14</c:v>
                </c:pt>
                <c:pt idx="2263">
                  <c:v>3.14</c:v>
                </c:pt>
                <c:pt idx="2264">
                  <c:v>3.15</c:v>
                </c:pt>
                <c:pt idx="2265">
                  <c:v>3.15</c:v>
                </c:pt>
                <c:pt idx="2266">
                  <c:v>3.15</c:v>
                </c:pt>
                <c:pt idx="2267">
                  <c:v>3.15</c:v>
                </c:pt>
                <c:pt idx="2268">
                  <c:v>3.15</c:v>
                </c:pt>
                <c:pt idx="2269">
                  <c:v>3.16</c:v>
                </c:pt>
                <c:pt idx="2270">
                  <c:v>3.16</c:v>
                </c:pt>
                <c:pt idx="2271">
                  <c:v>3.16</c:v>
                </c:pt>
                <c:pt idx="2272">
                  <c:v>3.16</c:v>
                </c:pt>
                <c:pt idx="2273">
                  <c:v>3.17</c:v>
                </c:pt>
                <c:pt idx="2274">
                  <c:v>3.17</c:v>
                </c:pt>
                <c:pt idx="2275">
                  <c:v>3.17</c:v>
                </c:pt>
                <c:pt idx="2276">
                  <c:v>3.17</c:v>
                </c:pt>
                <c:pt idx="2277">
                  <c:v>3.17</c:v>
                </c:pt>
                <c:pt idx="2278">
                  <c:v>3.18</c:v>
                </c:pt>
                <c:pt idx="2279">
                  <c:v>3.18</c:v>
                </c:pt>
                <c:pt idx="2280">
                  <c:v>3.18</c:v>
                </c:pt>
                <c:pt idx="2281">
                  <c:v>3.19</c:v>
                </c:pt>
                <c:pt idx="2282">
                  <c:v>3.19</c:v>
                </c:pt>
                <c:pt idx="2283">
                  <c:v>3.19</c:v>
                </c:pt>
                <c:pt idx="2284">
                  <c:v>3.19</c:v>
                </c:pt>
                <c:pt idx="2285">
                  <c:v>3.2</c:v>
                </c:pt>
                <c:pt idx="2286">
                  <c:v>3.2</c:v>
                </c:pt>
                <c:pt idx="2287">
                  <c:v>3.2</c:v>
                </c:pt>
                <c:pt idx="2288">
                  <c:v>3.2</c:v>
                </c:pt>
                <c:pt idx="2289">
                  <c:v>3.21</c:v>
                </c:pt>
                <c:pt idx="2290">
                  <c:v>3.21</c:v>
                </c:pt>
                <c:pt idx="2291">
                  <c:v>3.21</c:v>
                </c:pt>
                <c:pt idx="2292">
                  <c:v>3.21</c:v>
                </c:pt>
                <c:pt idx="2293">
                  <c:v>3.22</c:v>
                </c:pt>
                <c:pt idx="2294">
                  <c:v>3.22</c:v>
                </c:pt>
                <c:pt idx="2295">
                  <c:v>3.22</c:v>
                </c:pt>
                <c:pt idx="2296">
                  <c:v>3.22</c:v>
                </c:pt>
                <c:pt idx="2297">
                  <c:v>3.23</c:v>
                </c:pt>
                <c:pt idx="2298">
                  <c:v>3.23</c:v>
                </c:pt>
                <c:pt idx="2299">
                  <c:v>3.23</c:v>
                </c:pt>
                <c:pt idx="2300">
                  <c:v>3.23</c:v>
                </c:pt>
                <c:pt idx="2301">
                  <c:v>3.24</c:v>
                </c:pt>
                <c:pt idx="2302">
                  <c:v>3.24</c:v>
                </c:pt>
                <c:pt idx="2303">
                  <c:v>3.24</c:v>
                </c:pt>
                <c:pt idx="2304">
                  <c:v>3.24</c:v>
                </c:pt>
                <c:pt idx="2305">
                  <c:v>3.24</c:v>
                </c:pt>
                <c:pt idx="2306">
                  <c:v>3.25</c:v>
                </c:pt>
                <c:pt idx="2307">
                  <c:v>3.25</c:v>
                </c:pt>
                <c:pt idx="2308">
                  <c:v>3.25</c:v>
                </c:pt>
                <c:pt idx="2309">
                  <c:v>3.25</c:v>
                </c:pt>
                <c:pt idx="2310">
                  <c:v>3.25</c:v>
                </c:pt>
                <c:pt idx="2311">
                  <c:v>3.25</c:v>
                </c:pt>
                <c:pt idx="2312">
                  <c:v>3.2600000000000002</c:v>
                </c:pt>
                <c:pt idx="2313">
                  <c:v>3.2600000000000002</c:v>
                </c:pt>
                <c:pt idx="2314">
                  <c:v>3.2600000000000002</c:v>
                </c:pt>
                <c:pt idx="2315">
                  <c:v>3.2600000000000002</c:v>
                </c:pt>
                <c:pt idx="2316">
                  <c:v>3.27</c:v>
                </c:pt>
                <c:pt idx="2317">
                  <c:v>3.27</c:v>
                </c:pt>
                <c:pt idx="2318">
                  <c:v>3.27</c:v>
                </c:pt>
                <c:pt idx="2319">
                  <c:v>3.27</c:v>
                </c:pt>
                <c:pt idx="2320">
                  <c:v>3.2800000000000002</c:v>
                </c:pt>
                <c:pt idx="2321">
                  <c:v>3.2800000000000002</c:v>
                </c:pt>
                <c:pt idx="2322">
                  <c:v>3.2800000000000002</c:v>
                </c:pt>
                <c:pt idx="2323">
                  <c:v>3.2800000000000002</c:v>
                </c:pt>
                <c:pt idx="2324">
                  <c:v>3.2800000000000002</c:v>
                </c:pt>
                <c:pt idx="2325">
                  <c:v>3.29</c:v>
                </c:pt>
                <c:pt idx="2326">
                  <c:v>3.29</c:v>
                </c:pt>
                <c:pt idx="2327">
                  <c:v>3.29</c:v>
                </c:pt>
                <c:pt idx="2328">
                  <c:v>3.29</c:v>
                </c:pt>
                <c:pt idx="2329">
                  <c:v>3.3</c:v>
                </c:pt>
                <c:pt idx="2330">
                  <c:v>3.3</c:v>
                </c:pt>
                <c:pt idx="2331">
                  <c:v>3.3</c:v>
                </c:pt>
                <c:pt idx="2332">
                  <c:v>3.3</c:v>
                </c:pt>
                <c:pt idx="2333">
                  <c:v>3.3099999999999987</c:v>
                </c:pt>
                <c:pt idx="2334">
                  <c:v>3.3099999999999987</c:v>
                </c:pt>
                <c:pt idx="2335">
                  <c:v>3.3099999999999987</c:v>
                </c:pt>
                <c:pt idx="2336">
                  <c:v>3.3099999999999987</c:v>
                </c:pt>
                <c:pt idx="2337">
                  <c:v>3.3099999999999987</c:v>
                </c:pt>
                <c:pt idx="2338">
                  <c:v>3.32</c:v>
                </c:pt>
                <c:pt idx="2339">
                  <c:v>3.32</c:v>
                </c:pt>
                <c:pt idx="2340">
                  <c:v>3.32</c:v>
                </c:pt>
                <c:pt idx="2341">
                  <c:v>3.32</c:v>
                </c:pt>
                <c:pt idx="2342">
                  <c:v>3.32</c:v>
                </c:pt>
                <c:pt idx="2343">
                  <c:v>3.3299999999999987</c:v>
                </c:pt>
                <c:pt idx="2344">
                  <c:v>3.3299999999999987</c:v>
                </c:pt>
                <c:pt idx="2345">
                  <c:v>3.3299999999999987</c:v>
                </c:pt>
                <c:pt idx="2346">
                  <c:v>3.3299999999999987</c:v>
                </c:pt>
                <c:pt idx="2347">
                  <c:v>3.34</c:v>
                </c:pt>
                <c:pt idx="2348">
                  <c:v>3.34</c:v>
                </c:pt>
                <c:pt idx="2349">
                  <c:v>3.34</c:v>
                </c:pt>
                <c:pt idx="2350">
                  <c:v>3.34</c:v>
                </c:pt>
                <c:pt idx="2351">
                  <c:v>3.3499999999999988</c:v>
                </c:pt>
                <c:pt idx="2352">
                  <c:v>3.3499999999999988</c:v>
                </c:pt>
                <c:pt idx="2353">
                  <c:v>3.3499999999999988</c:v>
                </c:pt>
                <c:pt idx="2354">
                  <c:v>3.3499999999999988</c:v>
                </c:pt>
                <c:pt idx="2355">
                  <c:v>3.36</c:v>
                </c:pt>
                <c:pt idx="2356">
                  <c:v>3.36</c:v>
                </c:pt>
                <c:pt idx="2357">
                  <c:v>3.36</c:v>
                </c:pt>
                <c:pt idx="2358">
                  <c:v>3.36</c:v>
                </c:pt>
                <c:pt idx="2359">
                  <c:v>3.3699999999999997</c:v>
                </c:pt>
                <c:pt idx="2360">
                  <c:v>3.3699999999999997</c:v>
                </c:pt>
                <c:pt idx="2361">
                  <c:v>3.3699999999999997</c:v>
                </c:pt>
                <c:pt idx="2362">
                  <c:v>3.3699999999999997</c:v>
                </c:pt>
                <c:pt idx="2363">
                  <c:v>3.38</c:v>
                </c:pt>
                <c:pt idx="2364">
                  <c:v>3.38</c:v>
                </c:pt>
                <c:pt idx="2365">
                  <c:v>3.38</c:v>
                </c:pt>
                <c:pt idx="2366">
                  <c:v>3.38</c:v>
                </c:pt>
                <c:pt idx="2367">
                  <c:v>3.3899999999999997</c:v>
                </c:pt>
                <c:pt idx="2368">
                  <c:v>3.3899999999999997</c:v>
                </c:pt>
                <c:pt idx="2369">
                  <c:v>3.3899999999999997</c:v>
                </c:pt>
                <c:pt idx="2370">
                  <c:v>3.3899999999999997</c:v>
                </c:pt>
                <c:pt idx="2371">
                  <c:v>3.3899999999999997</c:v>
                </c:pt>
                <c:pt idx="2372">
                  <c:v>3.4</c:v>
                </c:pt>
                <c:pt idx="2373">
                  <c:v>3.4</c:v>
                </c:pt>
                <c:pt idx="2374">
                  <c:v>3.4</c:v>
                </c:pt>
                <c:pt idx="2375">
                  <c:v>3.4</c:v>
                </c:pt>
                <c:pt idx="2376">
                  <c:v>3.4</c:v>
                </c:pt>
                <c:pt idx="2377">
                  <c:v>3.4099999999999997</c:v>
                </c:pt>
                <c:pt idx="2378">
                  <c:v>3.4099999999999997</c:v>
                </c:pt>
                <c:pt idx="2379">
                  <c:v>3.4099999999999997</c:v>
                </c:pt>
                <c:pt idx="2380">
                  <c:v>3.42</c:v>
                </c:pt>
                <c:pt idx="2381">
                  <c:v>3.42</c:v>
                </c:pt>
                <c:pt idx="2382">
                  <c:v>3.42</c:v>
                </c:pt>
                <c:pt idx="2383">
                  <c:v>3.42</c:v>
                </c:pt>
                <c:pt idx="2384">
                  <c:v>3.4299999999999997</c:v>
                </c:pt>
                <c:pt idx="2385">
                  <c:v>3.4299999999999997</c:v>
                </c:pt>
                <c:pt idx="2386">
                  <c:v>3.4299999999999997</c:v>
                </c:pt>
                <c:pt idx="2387">
                  <c:v>3.4299999999999997</c:v>
                </c:pt>
                <c:pt idx="2388">
                  <c:v>3.4299999999999997</c:v>
                </c:pt>
                <c:pt idx="2389">
                  <c:v>3.44</c:v>
                </c:pt>
                <c:pt idx="2390">
                  <c:v>3.44</c:v>
                </c:pt>
                <c:pt idx="2391">
                  <c:v>3.44</c:v>
                </c:pt>
                <c:pt idx="2392">
                  <c:v>3.44</c:v>
                </c:pt>
                <c:pt idx="2393">
                  <c:v>3.4499999999999997</c:v>
                </c:pt>
                <c:pt idx="2394">
                  <c:v>3.4499999999999997</c:v>
                </c:pt>
                <c:pt idx="2395">
                  <c:v>3.4499999999999997</c:v>
                </c:pt>
                <c:pt idx="2396">
                  <c:v>3.4499999999999997</c:v>
                </c:pt>
                <c:pt idx="2397">
                  <c:v>3.4499999999999997</c:v>
                </c:pt>
                <c:pt idx="2398">
                  <c:v>3.46</c:v>
                </c:pt>
                <c:pt idx="2399">
                  <c:v>3.46</c:v>
                </c:pt>
                <c:pt idx="2400">
                  <c:v>3.46</c:v>
                </c:pt>
                <c:pt idx="2401">
                  <c:v>3.4699999999999998</c:v>
                </c:pt>
                <c:pt idx="2402">
                  <c:v>3.4699999999999998</c:v>
                </c:pt>
                <c:pt idx="2403">
                  <c:v>3.4699999999999998</c:v>
                </c:pt>
                <c:pt idx="2404">
                  <c:v>3.48</c:v>
                </c:pt>
                <c:pt idx="2405">
                  <c:v>3.48</c:v>
                </c:pt>
                <c:pt idx="2406">
                  <c:v>3.48</c:v>
                </c:pt>
                <c:pt idx="2407">
                  <c:v>3.48</c:v>
                </c:pt>
                <c:pt idx="2408">
                  <c:v>3.4899999999999998</c:v>
                </c:pt>
                <c:pt idx="2409">
                  <c:v>3.4899999999999998</c:v>
                </c:pt>
                <c:pt idx="2410">
                  <c:v>3.4899999999999998</c:v>
                </c:pt>
                <c:pt idx="2411">
                  <c:v>3.4899999999999998</c:v>
                </c:pt>
                <c:pt idx="2412">
                  <c:v>3.4899999999999998</c:v>
                </c:pt>
                <c:pt idx="2413">
                  <c:v>3.5</c:v>
                </c:pt>
                <c:pt idx="2414">
                  <c:v>3.5</c:v>
                </c:pt>
                <c:pt idx="2415">
                  <c:v>3.5</c:v>
                </c:pt>
                <c:pt idx="2416">
                  <c:v>3.5</c:v>
                </c:pt>
                <c:pt idx="2417">
                  <c:v>3.51</c:v>
                </c:pt>
                <c:pt idx="2418">
                  <c:v>3.51</c:v>
                </c:pt>
                <c:pt idx="2419">
                  <c:v>3.51</c:v>
                </c:pt>
                <c:pt idx="2420">
                  <c:v>3.51</c:v>
                </c:pt>
                <c:pt idx="2421">
                  <c:v>3.51</c:v>
                </c:pt>
                <c:pt idx="2422">
                  <c:v>3.51</c:v>
                </c:pt>
                <c:pt idx="2423">
                  <c:v>3.52</c:v>
                </c:pt>
                <c:pt idx="2424">
                  <c:v>3.52</c:v>
                </c:pt>
                <c:pt idx="2425">
                  <c:v>3.52</c:v>
                </c:pt>
                <c:pt idx="2426">
                  <c:v>3.52</c:v>
                </c:pt>
                <c:pt idx="2427">
                  <c:v>3.53</c:v>
                </c:pt>
                <c:pt idx="2428">
                  <c:v>3.53</c:v>
                </c:pt>
                <c:pt idx="2429">
                  <c:v>3.53</c:v>
                </c:pt>
                <c:pt idx="2430">
                  <c:v>3.53</c:v>
                </c:pt>
                <c:pt idx="2431">
                  <c:v>3.54</c:v>
                </c:pt>
                <c:pt idx="2432">
                  <c:v>3.54</c:v>
                </c:pt>
                <c:pt idx="2433">
                  <c:v>3.54</c:v>
                </c:pt>
                <c:pt idx="2434">
                  <c:v>3.54</c:v>
                </c:pt>
                <c:pt idx="2435">
                  <c:v>3.55</c:v>
                </c:pt>
                <c:pt idx="2436">
                  <c:v>3.55</c:v>
                </c:pt>
                <c:pt idx="2437">
                  <c:v>3.55</c:v>
                </c:pt>
                <c:pt idx="2438">
                  <c:v>3.56</c:v>
                </c:pt>
                <c:pt idx="2439">
                  <c:v>3.56</c:v>
                </c:pt>
                <c:pt idx="2440">
                  <c:v>3.56</c:v>
                </c:pt>
                <c:pt idx="2441">
                  <c:v>3.57</c:v>
                </c:pt>
                <c:pt idx="2442">
                  <c:v>3.57</c:v>
                </c:pt>
                <c:pt idx="2443">
                  <c:v>3.57</c:v>
                </c:pt>
                <c:pt idx="2444">
                  <c:v>3.57</c:v>
                </c:pt>
                <c:pt idx="2445">
                  <c:v>3.57</c:v>
                </c:pt>
                <c:pt idx="2446">
                  <c:v>3.58</c:v>
                </c:pt>
                <c:pt idx="2447">
                  <c:v>3.58</c:v>
                </c:pt>
                <c:pt idx="2448">
                  <c:v>3.58</c:v>
                </c:pt>
                <c:pt idx="2449">
                  <c:v>3.59</c:v>
                </c:pt>
                <c:pt idx="2450">
                  <c:v>3.59</c:v>
                </c:pt>
                <c:pt idx="2451">
                  <c:v>3.59</c:v>
                </c:pt>
                <c:pt idx="2452">
                  <c:v>3.59</c:v>
                </c:pt>
                <c:pt idx="2453">
                  <c:v>3.59</c:v>
                </c:pt>
                <c:pt idx="2454">
                  <c:v>3.59</c:v>
                </c:pt>
                <c:pt idx="2455">
                  <c:v>3.6</c:v>
                </c:pt>
                <c:pt idx="2456">
                  <c:v>3.6</c:v>
                </c:pt>
                <c:pt idx="2457">
                  <c:v>3.6</c:v>
                </c:pt>
                <c:pt idx="2458">
                  <c:v>3.61</c:v>
                </c:pt>
                <c:pt idx="2459">
                  <c:v>3.61</c:v>
                </c:pt>
                <c:pt idx="2460">
                  <c:v>3.61</c:v>
                </c:pt>
                <c:pt idx="2461">
                  <c:v>3.61</c:v>
                </c:pt>
                <c:pt idx="2462">
                  <c:v>3.61</c:v>
                </c:pt>
                <c:pt idx="2463">
                  <c:v>3.61</c:v>
                </c:pt>
                <c:pt idx="2464">
                  <c:v>3.62</c:v>
                </c:pt>
                <c:pt idx="2465">
                  <c:v>3.62</c:v>
                </c:pt>
                <c:pt idx="2466">
                  <c:v>3.62</c:v>
                </c:pt>
                <c:pt idx="2467">
                  <c:v>3.62</c:v>
                </c:pt>
                <c:pt idx="2468">
                  <c:v>3.62</c:v>
                </c:pt>
                <c:pt idx="2469">
                  <c:v>3.63</c:v>
                </c:pt>
                <c:pt idx="2470">
                  <c:v>3.63</c:v>
                </c:pt>
                <c:pt idx="2471">
                  <c:v>3.63</c:v>
                </c:pt>
                <c:pt idx="2472">
                  <c:v>3.63</c:v>
                </c:pt>
                <c:pt idx="2473">
                  <c:v>3.64</c:v>
                </c:pt>
                <c:pt idx="2474">
                  <c:v>3.64</c:v>
                </c:pt>
                <c:pt idx="2475">
                  <c:v>3.64</c:v>
                </c:pt>
                <c:pt idx="2476">
                  <c:v>3.64</c:v>
                </c:pt>
                <c:pt idx="2477">
                  <c:v>3.65</c:v>
                </c:pt>
                <c:pt idx="2478">
                  <c:v>3.65</c:v>
                </c:pt>
                <c:pt idx="2479">
                  <c:v>3.65</c:v>
                </c:pt>
                <c:pt idx="2480">
                  <c:v>3.65</c:v>
                </c:pt>
                <c:pt idx="2481">
                  <c:v>3.66</c:v>
                </c:pt>
                <c:pt idx="2482">
                  <c:v>3.66</c:v>
                </c:pt>
                <c:pt idx="2483">
                  <c:v>3.66</c:v>
                </c:pt>
                <c:pt idx="2484">
                  <c:v>3.66</c:v>
                </c:pt>
                <c:pt idx="2485">
                  <c:v>3.67</c:v>
                </c:pt>
                <c:pt idx="2486">
                  <c:v>3.67</c:v>
                </c:pt>
                <c:pt idx="2487">
                  <c:v>3.67</c:v>
                </c:pt>
                <c:pt idx="2488">
                  <c:v>3.68</c:v>
                </c:pt>
                <c:pt idx="2489">
                  <c:v>3.68</c:v>
                </c:pt>
                <c:pt idx="2490">
                  <c:v>3.68</c:v>
                </c:pt>
                <c:pt idx="2491">
                  <c:v>3.68</c:v>
                </c:pt>
                <c:pt idx="2492">
                  <c:v>3.69</c:v>
                </c:pt>
                <c:pt idx="2493">
                  <c:v>3.69</c:v>
                </c:pt>
                <c:pt idx="2494">
                  <c:v>3.69</c:v>
                </c:pt>
                <c:pt idx="2495">
                  <c:v>3.69</c:v>
                </c:pt>
                <c:pt idx="2496">
                  <c:v>3.69</c:v>
                </c:pt>
                <c:pt idx="2497">
                  <c:v>3.7</c:v>
                </c:pt>
                <c:pt idx="2498">
                  <c:v>3.7</c:v>
                </c:pt>
                <c:pt idx="2499">
                  <c:v>3.7</c:v>
                </c:pt>
                <c:pt idx="2500">
                  <c:v>3.7</c:v>
                </c:pt>
                <c:pt idx="2501">
                  <c:v>3.7</c:v>
                </c:pt>
                <c:pt idx="2502">
                  <c:v>3.71</c:v>
                </c:pt>
                <c:pt idx="2503">
                  <c:v>3.71</c:v>
                </c:pt>
                <c:pt idx="2504">
                  <c:v>3.71</c:v>
                </c:pt>
                <c:pt idx="2505">
                  <c:v>3.71</c:v>
                </c:pt>
                <c:pt idx="2506">
                  <c:v>3.71</c:v>
                </c:pt>
                <c:pt idx="2507">
                  <c:v>3.72</c:v>
                </c:pt>
                <c:pt idx="2508">
                  <c:v>3.72</c:v>
                </c:pt>
                <c:pt idx="2509">
                  <c:v>3.72</c:v>
                </c:pt>
                <c:pt idx="2510">
                  <c:v>3.72</c:v>
                </c:pt>
                <c:pt idx="2511">
                  <c:v>3.72</c:v>
                </c:pt>
                <c:pt idx="2512">
                  <c:v>3.73</c:v>
                </c:pt>
                <c:pt idx="2513">
                  <c:v>3.73</c:v>
                </c:pt>
                <c:pt idx="2514">
                  <c:v>3.73</c:v>
                </c:pt>
                <c:pt idx="2515">
                  <c:v>3.73</c:v>
                </c:pt>
                <c:pt idx="2516">
                  <c:v>3.74</c:v>
                </c:pt>
                <c:pt idx="2517">
                  <c:v>3.74</c:v>
                </c:pt>
                <c:pt idx="2518">
                  <c:v>3.74</c:v>
                </c:pt>
                <c:pt idx="2519">
                  <c:v>3.74</c:v>
                </c:pt>
                <c:pt idx="2520">
                  <c:v>3.74</c:v>
                </c:pt>
                <c:pt idx="2521">
                  <c:v>3.75</c:v>
                </c:pt>
                <c:pt idx="2522">
                  <c:v>3.75</c:v>
                </c:pt>
                <c:pt idx="2523">
                  <c:v>3.75</c:v>
                </c:pt>
                <c:pt idx="2524">
                  <c:v>3.75</c:v>
                </c:pt>
                <c:pt idx="2525">
                  <c:v>3.75</c:v>
                </c:pt>
                <c:pt idx="2526">
                  <c:v>3.7600000000000002</c:v>
                </c:pt>
                <c:pt idx="2527">
                  <c:v>3.7600000000000002</c:v>
                </c:pt>
                <c:pt idx="2528">
                  <c:v>3.7600000000000002</c:v>
                </c:pt>
                <c:pt idx="2529">
                  <c:v>3.77</c:v>
                </c:pt>
                <c:pt idx="2530">
                  <c:v>3.77</c:v>
                </c:pt>
                <c:pt idx="2531">
                  <c:v>3.77</c:v>
                </c:pt>
                <c:pt idx="2532">
                  <c:v>3.77</c:v>
                </c:pt>
                <c:pt idx="2533">
                  <c:v>3.77</c:v>
                </c:pt>
                <c:pt idx="2534">
                  <c:v>3.7800000000000002</c:v>
                </c:pt>
                <c:pt idx="2535">
                  <c:v>3.7800000000000002</c:v>
                </c:pt>
                <c:pt idx="2536">
                  <c:v>3.7800000000000002</c:v>
                </c:pt>
                <c:pt idx="2537">
                  <c:v>3.7800000000000002</c:v>
                </c:pt>
                <c:pt idx="2538">
                  <c:v>3.7800000000000002</c:v>
                </c:pt>
                <c:pt idx="2539">
                  <c:v>3.7800000000000002</c:v>
                </c:pt>
                <c:pt idx="2540">
                  <c:v>3.79</c:v>
                </c:pt>
                <c:pt idx="2541">
                  <c:v>3.79</c:v>
                </c:pt>
                <c:pt idx="2542">
                  <c:v>3.79</c:v>
                </c:pt>
                <c:pt idx="2543">
                  <c:v>3.79</c:v>
                </c:pt>
                <c:pt idx="2544">
                  <c:v>3.79</c:v>
                </c:pt>
                <c:pt idx="2545">
                  <c:v>3.8</c:v>
                </c:pt>
                <c:pt idx="2546">
                  <c:v>3.8</c:v>
                </c:pt>
                <c:pt idx="2547">
                  <c:v>3.8</c:v>
                </c:pt>
                <c:pt idx="2548">
                  <c:v>3.8</c:v>
                </c:pt>
                <c:pt idx="2549">
                  <c:v>3.8099999999999987</c:v>
                </c:pt>
                <c:pt idx="2550">
                  <c:v>3.8099999999999987</c:v>
                </c:pt>
                <c:pt idx="2551">
                  <c:v>3.8099999999999987</c:v>
                </c:pt>
                <c:pt idx="2552">
                  <c:v>3.82</c:v>
                </c:pt>
                <c:pt idx="2553">
                  <c:v>3.82</c:v>
                </c:pt>
                <c:pt idx="2554">
                  <c:v>3.82</c:v>
                </c:pt>
                <c:pt idx="2555">
                  <c:v>3.82</c:v>
                </c:pt>
                <c:pt idx="2556">
                  <c:v>3.8299999999999987</c:v>
                </c:pt>
                <c:pt idx="2557">
                  <c:v>3.8299999999999987</c:v>
                </c:pt>
                <c:pt idx="2558">
                  <c:v>3.8299999999999987</c:v>
                </c:pt>
                <c:pt idx="2559">
                  <c:v>3.8299999999999987</c:v>
                </c:pt>
                <c:pt idx="2560">
                  <c:v>3.8299999999999987</c:v>
                </c:pt>
                <c:pt idx="2561">
                  <c:v>3.84</c:v>
                </c:pt>
                <c:pt idx="2562">
                  <c:v>3.84</c:v>
                </c:pt>
                <c:pt idx="2563">
                  <c:v>3.84</c:v>
                </c:pt>
                <c:pt idx="2564">
                  <c:v>3.84</c:v>
                </c:pt>
                <c:pt idx="2565">
                  <c:v>3.84</c:v>
                </c:pt>
                <c:pt idx="2566">
                  <c:v>3.8499999999999988</c:v>
                </c:pt>
                <c:pt idx="2567">
                  <c:v>3.8499999999999988</c:v>
                </c:pt>
                <c:pt idx="2568">
                  <c:v>3.8499999999999988</c:v>
                </c:pt>
                <c:pt idx="2569">
                  <c:v>3.8499999999999988</c:v>
                </c:pt>
                <c:pt idx="2570">
                  <c:v>3.8499999999999988</c:v>
                </c:pt>
                <c:pt idx="2571">
                  <c:v>3.86</c:v>
                </c:pt>
                <c:pt idx="2572">
                  <c:v>3.86</c:v>
                </c:pt>
                <c:pt idx="2573">
                  <c:v>3.86</c:v>
                </c:pt>
                <c:pt idx="2574">
                  <c:v>3.86</c:v>
                </c:pt>
                <c:pt idx="2575">
                  <c:v>3.86</c:v>
                </c:pt>
                <c:pt idx="2576">
                  <c:v>3.8699999999999997</c:v>
                </c:pt>
                <c:pt idx="2577">
                  <c:v>3.8699999999999997</c:v>
                </c:pt>
                <c:pt idx="2578">
                  <c:v>3.8699999999999997</c:v>
                </c:pt>
                <c:pt idx="2579">
                  <c:v>3.8699999999999997</c:v>
                </c:pt>
                <c:pt idx="2580">
                  <c:v>3.8699999999999997</c:v>
                </c:pt>
                <c:pt idx="2581">
                  <c:v>3.88</c:v>
                </c:pt>
                <c:pt idx="2582">
                  <c:v>3.88</c:v>
                </c:pt>
                <c:pt idx="2583">
                  <c:v>3.88</c:v>
                </c:pt>
                <c:pt idx="2584">
                  <c:v>3.88</c:v>
                </c:pt>
                <c:pt idx="2585">
                  <c:v>3.88</c:v>
                </c:pt>
                <c:pt idx="2586">
                  <c:v>3.8899999999999997</c:v>
                </c:pt>
                <c:pt idx="2587">
                  <c:v>3.8899999999999997</c:v>
                </c:pt>
                <c:pt idx="2588">
                  <c:v>3.8899999999999997</c:v>
                </c:pt>
                <c:pt idx="2589">
                  <c:v>3.9</c:v>
                </c:pt>
                <c:pt idx="2590">
                  <c:v>3.9</c:v>
                </c:pt>
                <c:pt idx="2591">
                  <c:v>3.9</c:v>
                </c:pt>
                <c:pt idx="2592">
                  <c:v>3.9</c:v>
                </c:pt>
                <c:pt idx="2593">
                  <c:v>3.9</c:v>
                </c:pt>
                <c:pt idx="2594">
                  <c:v>3.9099999999999997</c:v>
                </c:pt>
                <c:pt idx="2595">
                  <c:v>3.9099999999999997</c:v>
                </c:pt>
                <c:pt idx="2596">
                  <c:v>3.9099999999999997</c:v>
                </c:pt>
                <c:pt idx="2597">
                  <c:v>3.9099999999999997</c:v>
                </c:pt>
                <c:pt idx="2598">
                  <c:v>3.9099999999999997</c:v>
                </c:pt>
                <c:pt idx="2599">
                  <c:v>3.9099999999999997</c:v>
                </c:pt>
                <c:pt idx="2600">
                  <c:v>3.9099999999999997</c:v>
                </c:pt>
                <c:pt idx="2601">
                  <c:v>3.92</c:v>
                </c:pt>
                <c:pt idx="2602">
                  <c:v>3.92</c:v>
                </c:pt>
                <c:pt idx="2603">
                  <c:v>3.92</c:v>
                </c:pt>
                <c:pt idx="2604">
                  <c:v>3.9299999999999997</c:v>
                </c:pt>
                <c:pt idx="2605">
                  <c:v>3.9299999999999997</c:v>
                </c:pt>
                <c:pt idx="2606">
                  <c:v>3.9299999999999997</c:v>
                </c:pt>
                <c:pt idx="2607">
                  <c:v>3.9299999999999997</c:v>
                </c:pt>
                <c:pt idx="2608">
                  <c:v>3.94</c:v>
                </c:pt>
                <c:pt idx="2609">
                  <c:v>3.94</c:v>
                </c:pt>
                <c:pt idx="2610">
                  <c:v>3.94</c:v>
                </c:pt>
                <c:pt idx="2611">
                  <c:v>3.94</c:v>
                </c:pt>
                <c:pt idx="2612">
                  <c:v>3.9499999999999997</c:v>
                </c:pt>
                <c:pt idx="2613">
                  <c:v>3.9499999999999997</c:v>
                </c:pt>
                <c:pt idx="2614">
                  <c:v>3.9499999999999997</c:v>
                </c:pt>
                <c:pt idx="2615">
                  <c:v>3.96</c:v>
                </c:pt>
                <c:pt idx="2616">
                  <c:v>3.96</c:v>
                </c:pt>
                <c:pt idx="2617">
                  <c:v>3.96</c:v>
                </c:pt>
                <c:pt idx="2618">
                  <c:v>3.96</c:v>
                </c:pt>
                <c:pt idx="2619">
                  <c:v>3.9699999999999998</c:v>
                </c:pt>
                <c:pt idx="2620">
                  <c:v>3.9699999999999998</c:v>
                </c:pt>
                <c:pt idx="2621">
                  <c:v>3.9699999999999998</c:v>
                </c:pt>
                <c:pt idx="2622">
                  <c:v>3.9699999999999998</c:v>
                </c:pt>
                <c:pt idx="2623">
                  <c:v>3.98</c:v>
                </c:pt>
                <c:pt idx="2624">
                  <c:v>3.98</c:v>
                </c:pt>
                <c:pt idx="2625">
                  <c:v>3.98</c:v>
                </c:pt>
                <c:pt idx="2626">
                  <c:v>3.98</c:v>
                </c:pt>
                <c:pt idx="2627">
                  <c:v>3.98</c:v>
                </c:pt>
                <c:pt idx="2628">
                  <c:v>3.9899999999999998</c:v>
                </c:pt>
                <c:pt idx="2629">
                  <c:v>3.9899999999999998</c:v>
                </c:pt>
                <c:pt idx="2630">
                  <c:v>3.9899999999999998</c:v>
                </c:pt>
                <c:pt idx="2631">
                  <c:v>3.9899999999999998</c:v>
                </c:pt>
                <c:pt idx="2632">
                  <c:v>3.9899999999999998</c:v>
                </c:pt>
                <c:pt idx="2633">
                  <c:v>3.9899999999999998</c:v>
                </c:pt>
                <c:pt idx="2634">
                  <c:v>4</c:v>
                </c:pt>
                <c:pt idx="2635">
                  <c:v>4</c:v>
                </c:pt>
                <c:pt idx="2636">
                  <c:v>4</c:v>
                </c:pt>
              </c:numCache>
            </c:numRef>
          </c:xVal>
          <c:yVal>
            <c:numRef>
              <c:f>Sheet1!$B$1:$B$2637</c:f>
              <c:numCache>
                <c:formatCode>General</c:formatCode>
                <c:ptCount val="2637"/>
                <c:pt idx="0">
                  <c:v>0.43468800000000302</c:v>
                </c:pt>
                <c:pt idx="1">
                  <c:v>0.42890600000000262</c:v>
                </c:pt>
                <c:pt idx="2">
                  <c:v>0.42312500000000008</c:v>
                </c:pt>
                <c:pt idx="3">
                  <c:v>0.41445300000000002</c:v>
                </c:pt>
                <c:pt idx="4">
                  <c:v>0.40867200000000031</c:v>
                </c:pt>
                <c:pt idx="5">
                  <c:v>0.405781</c:v>
                </c:pt>
                <c:pt idx="6">
                  <c:v>0.402891</c:v>
                </c:pt>
                <c:pt idx="7">
                  <c:v>0.42601600000000261</c:v>
                </c:pt>
                <c:pt idx="8">
                  <c:v>0.42312500000000008</c:v>
                </c:pt>
                <c:pt idx="9">
                  <c:v>0.41734400000000038</c:v>
                </c:pt>
                <c:pt idx="10">
                  <c:v>0.41445300000000002</c:v>
                </c:pt>
                <c:pt idx="11">
                  <c:v>0.40867200000000031</c:v>
                </c:pt>
                <c:pt idx="12">
                  <c:v>0.39710900000000032</c:v>
                </c:pt>
                <c:pt idx="13">
                  <c:v>0.42312500000000008</c:v>
                </c:pt>
                <c:pt idx="14">
                  <c:v>0.41734400000000038</c:v>
                </c:pt>
                <c:pt idx="15">
                  <c:v>0.41156300000000001</c:v>
                </c:pt>
                <c:pt idx="16">
                  <c:v>0.40867200000000031</c:v>
                </c:pt>
                <c:pt idx="17">
                  <c:v>0.405781</c:v>
                </c:pt>
                <c:pt idx="18">
                  <c:v>0.4</c:v>
                </c:pt>
                <c:pt idx="19">
                  <c:v>0.42601600000000261</c:v>
                </c:pt>
                <c:pt idx="20">
                  <c:v>0.420234</c:v>
                </c:pt>
                <c:pt idx="21">
                  <c:v>0.41445300000000002</c:v>
                </c:pt>
                <c:pt idx="22">
                  <c:v>0.40867200000000031</c:v>
                </c:pt>
                <c:pt idx="23">
                  <c:v>0.405781</c:v>
                </c:pt>
                <c:pt idx="24">
                  <c:v>0.42312500000000008</c:v>
                </c:pt>
                <c:pt idx="25">
                  <c:v>0.420234</c:v>
                </c:pt>
                <c:pt idx="26">
                  <c:v>0.41445300000000002</c:v>
                </c:pt>
                <c:pt idx="27">
                  <c:v>0.40867200000000031</c:v>
                </c:pt>
                <c:pt idx="28">
                  <c:v>0.405781</c:v>
                </c:pt>
                <c:pt idx="29">
                  <c:v>0.4</c:v>
                </c:pt>
                <c:pt idx="30">
                  <c:v>0.39421900000000032</c:v>
                </c:pt>
                <c:pt idx="31">
                  <c:v>0.42890600000000262</c:v>
                </c:pt>
                <c:pt idx="32">
                  <c:v>0.41445300000000002</c:v>
                </c:pt>
                <c:pt idx="33">
                  <c:v>0.40867200000000031</c:v>
                </c:pt>
                <c:pt idx="34">
                  <c:v>0.405781</c:v>
                </c:pt>
                <c:pt idx="35">
                  <c:v>0.39421900000000032</c:v>
                </c:pt>
                <c:pt idx="36">
                  <c:v>0.42601600000000261</c:v>
                </c:pt>
                <c:pt idx="37">
                  <c:v>0.41734400000000038</c:v>
                </c:pt>
                <c:pt idx="38">
                  <c:v>0.41445300000000002</c:v>
                </c:pt>
                <c:pt idx="39">
                  <c:v>0.40867200000000031</c:v>
                </c:pt>
                <c:pt idx="40">
                  <c:v>0.4</c:v>
                </c:pt>
                <c:pt idx="41">
                  <c:v>0.39421900000000032</c:v>
                </c:pt>
                <c:pt idx="42">
                  <c:v>0.420234</c:v>
                </c:pt>
                <c:pt idx="43">
                  <c:v>0.41734400000000038</c:v>
                </c:pt>
                <c:pt idx="44">
                  <c:v>0.41156300000000001</c:v>
                </c:pt>
                <c:pt idx="45">
                  <c:v>0.405781</c:v>
                </c:pt>
                <c:pt idx="46">
                  <c:v>0.4</c:v>
                </c:pt>
                <c:pt idx="47">
                  <c:v>0.39710900000000032</c:v>
                </c:pt>
                <c:pt idx="48">
                  <c:v>0.41156300000000001</c:v>
                </c:pt>
                <c:pt idx="49">
                  <c:v>0.40867200000000031</c:v>
                </c:pt>
                <c:pt idx="50">
                  <c:v>0.405781</c:v>
                </c:pt>
                <c:pt idx="51">
                  <c:v>0.4</c:v>
                </c:pt>
                <c:pt idx="52">
                  <c:v>0.40867200000000031</c:v>
                </c:pt>
                <c:pt idx="53">
                  <c:v>0.405781</c:v>
                </c:pt>
                <c:pt idx="54">
                  <c:v>0.39421900000000032</c:v>
                </c:pt>
                <c:pt idx="55">
                  <c:v>0.39132800000000523</c:v>
                </c:pt>
                <c:pt idx="56">
                  <c:v>0.38843700000000031</c:v>
                </c:pt>
                <c:pt idx="57">
                  <c:v>0.38554700000000008</c:v>
                </c:pt>
                <c:pt idx="58">
                  <c:v>0.37976600000000038</c:v>
                </c:pt>
                <c:pt idx="59">
                  <c:v>0.42312500000000008</c:v>
                </c:pt>
                <c:pt idx="60">
                  <c:v>0.41156300000000001</c:v>
                </c:pt>
                <c:pt idx="61">
                  <c:v>0.40867200000000031</c:v>
                </c:pt>
                <c:pt idx="62">
                  <c:v>0.405781</c:v>
                </c:pt>
                <c:pt idx="63">
                  <c:v>0.39710900000000032</c:v>
                </c:pt>
                <c:pt idx="64">
                  <c:v>0.39421900000000032</c:v>
                </c:pt>
                <c:pt idx="65">
                  <c:v>0.39132800000000523</c:v>
                </c:pt>
                <c:pt idx="66">
                  <c:v>0.37398400000000398</c:v>
                </c:pt>
                <c:pt idx="67">
                  <c:v>0.420234</c:v>
                </c:pt>
                <c:pt idx="68">
                  <c:v>0.41734400000000038</c:v>
                </c:pt>
                <c:pt idx="69">
                  <c:v>0.41445300000000002</c:v>
                </c:pt>
                <c:pt idx="70">
                  <c:v>0.41156300000000001</c:v>
                </c:pt>
                <c:pt idx="71">
                  <c:v>0.405781</c:v>
                </c:pt>
                <c:pt idx="72">
                  <c:v>0.38554700000000008</c:v>
                </c:pt>
                <c:pt idx="73">
                  <c:v>0.41445300000000002</c:v>
                </c:pt>
                <c:pt idx="74">
                  <c:v>0.41156300000000001</c:v>
                </c:pt>
                <c:pt idx="75">
                  <c:v>0.405781</c:v>
                </c:pt>
                <c:pt idx="76">
                  <c:v>0.4</c:v>
                </c:pt>
                <c:pt idx="77">
                  <c:v>0.41734400000000038</c:v>
                </c:pt>
                <c:pt idx="78">
                  <c:v>0.41156300000000001</c:v>
                </c:pt>
                <c:pt idx="79">
                  <c:v>0.40867200000000031</c:v>
                </c:pt>
                <c:pt idx="80">
                  <c:v>0.405781</c:v>
                </c:pt>
                <c:pt idx="81">
                  <c:v>0.402891</c:v>
                </c:pt>
                <c:pt idx="82">
                  <c:v>0.4</c:v>
                </c:pt>
                <c:pt idx="83">
                  <c:v>0.41156300000000001</c:v>
                </c:pt>
                <c:pt idx="84">
                  <c:v>0.40867200000000031</c:v>
                </c:pt>
                <c:pt idx="85">
                  <c:v>0.405781</c:v>
                </c:pt>
                <c:pt idx="86">
                  <c:v>0.402891</c:v>
                </c:pt>
                <c:pt idx="87">
                  <c:v>0.420234</c:v>
                </c:pt>
                <c:pt idx="88">
                  <c:v>0.41734400000000038</c:v>
                </c:pt>
                <c:pt idx="89">
                  <c:v>0.41156300000000001</c:v>
                </c:pt>
                <c:pt idx="90">
                  <c:v>0.40867200000000031</c:v>
                </c:pt>
                <c:pt idx="91">
                  <c:v>0.405781</c:v>
                </c:pt>
                <c:pt idx="92">
                  <c:v>0.39710900000000032</c:v>
                </c:pt>
                <c:pt idx="93">
                  <c:v>0.420234</c:v>
                </c:pt>
                <c:pt idx="94">
                  <c:v>0.41156300000000001</c:v>
                </c:pt>
                <c:pt idx="95">
                  <c:v>0.405781</c:v>
                </c:pt>
                <c:pt idx="96">
                  <c:v>0.402891</c:v>
                </c:pt>
                <c:pt idx="97">
                  <c:v>0.39132800000000523</c:v>
                </c:pt>
                <c:pt idx="98">
                  <c:v>0.42601600000000261</c:v>
                </c:pt>
                <c:pt idx="99">
                  <c:v>0.41156300000000001</c:v>
                </c:pt>
                <c:pt idx="100">
                  <c:v>0.405781</c:v>
                </c:pt>
                <c:pt idx="101">
                  <c:v>0.402891</c:v>
                </c:pt>
                <c:pt idx="102">
                  <c:v>0.4</c:v>
                </c:pt>
                <c:pt idx="103">
                  <c:v>0.39710900000000032</c:v>
                </c:pt>
                <c:pt idx="104">
                  <c:v>0.39421900000000032</c:v>
                </c:pt>
                <c:pt idx="105">
                  <c:v>0.41445300000000002</c:v>
                </c:pt>
                <c:pt idx="106">
                  <c:v>0.41156300000000001</c:v>
                </c:pt>
                <c:pt idx="107">
                  <c:v>0.40867200000000031</c:v>
                </c:pt>
                <c:pt idx="108">
                  <c:v>0.405781</c:v>
                </c:pt>
                <c:pt idx="109">
                  <c:v>0.402891</c:v>
                </c:pt>
                <c:pt idx="110">
                  <c:v>0.4</c:v>
                </c:pt>
                <c:pt idx="111">
                  <c:v>0.39710900000000032</c:v>
                </c:pt>
                <c:pt idx="112">
                  <c:v>0.39421900000000032</c:v>
                </c:pt>
                <c:pt idx="113">
                  <c:v>0.420234</c:v>
                </c:pt>
                <c:pt idx="114">
                  <c:v>0.41156300000000001</c:v>
                </c:pt>
                <c:pt idx="115">
                  <c:v>0.40867200000000031</c:v>
                </c:pt>
                <c:pt idx="116">
                  <c:v>0.405781</c:v>
                </c:pt>
                <c:pt idx="117">
                  <c:v>0.402891</c:v>
                </c:pt>
                <c:pt idx="118">
                  <c:v>0.4</c:v>
                </c:pt>
                <c:pt idx="119">
                  <c:v>0.39710900000000032</c:v>
                </c:pt>
                <c:pt idx="120">
                  <c:v>0.39421900000000032</c:v>
                </c:pt>
                <c:pt idx="121">
                  <c:v>0.39132800000000523</c:v>
                </c:pt>
                <c:pt idx="122">
                  <c:v>0.4317970000000001</c:v>
                </c:pt>
                <c:pt idx="123">
                  <c:v>0.41445300000000002</c:v>
                </c:pt>
                <c:pt idx="124">
                  <c:v>0.41156300000000001</c:v>
                </c:pt>
                <c:pt idx="125">
                  <c:v>0.405781</c:v>
                </c:pt>
                <c:pt idx="126">
                  <c:v>0.402891</c:v>
                </c:pt>
                <c:pt idx="127">
                  <c:v>0.39710900000000032</c:v>
                </c:pt>
                <c:pt idx="128">
                  <c:v>0.39421900000000032</c:v>
                </c:pt>
                <c:pt idx="129">
                  <c:v>0.39132800000000523</c:v>
                </c:pt>
                <c:pt idx="130">
                  <c:v>0.38843700000000031</c:v>
                </c:pt>
                <c:pt idx="131">
                  <c:v>0.420234</c:v>
                </c:pt>
                <c:pt idx="132">
                  <c:v>0.41734400000000038</c:v>
                </c:pt>
                <c:pt idx="133">
                  <c:v>0.41445300000000002</c:v>
                </c:pt>
                <c:pt idx="134">
                  <c:v>0.41156300000000001</c:v>
                </c:pt>
                <c:pt idx="135">
                  <c:v>0.405781</c:v>
                </c:pt>
                <c:pt idx="136">
                  <c:v>0.39710900000000032</c:v>
                </c:pt>
                <c:pt idx="137">
                  <c:v>0.39132800000000523</c:v>
                </c:pt>
                <c:pt idx="138">
                  <c:v>0.38843700000000031</c:v>
                </c:pt>
                <c:pt idx="139">
                  <c:v>0.41445300000000002</c:v>
                </c:pt>
                <c:pt idx="140">
                  <c:v>0.41156300000000001</c:v>
                </c:pt>
                <c:pt idx="141">
                  <c:v>0.40867200000000031</c:v>
                </c:pt>
                <c:pt idx="142">
                  <c:v>0.405781</c:v>
                </c:pt>
                <c:pt idx="143">
                  <c:v>0.402891</c:v>
                </c:pt>
                <c:pt idx="144">
                  <c:v>0.39421900000000032</c:v>
                </c:pt>
                <c:pt idx="145">
                  <c:v>0.38843700000000031</c:v>
                </c:pt>
                <c:pt idx="146">
                  <c:v>0.420234</c:v>
                </c:pt>
                <c:pt idx="147">
                  <c:v>0.41734400000000038</c:v>
                </c:pt>
                <c:pt idx="148">
                  <c:v>0.41445300000000002</c:v>
                </c:pt>
                <c:pt idx="149">
                  <c:v>0.41156300000000001</c:v>
                </c:pt>
                <c:pt idx="150">
                  <c:v>0.40867200000000031</c:v>
                </c:pt>
                <c:pt idx="151">
                  <c:v>0.405781</c:v>
                </c:pt>
                <c:pt idx="152">
                  <c:v>0.4</c:v>
                </c:pt>
                <c:pt idx="153">
                  <c:v>0.39132800000000523</c:v>
                </c:pt>
                <c:pt idx="154">
                  <c:v>0.38843700000000031</c:v>
                </c:pt>
                <c:pt idx="155">
                  <c:v>0.420234</c:v>
                </c:pt>
                <c:pt idx="156">
                  <c:v>0.41734400000000038</c:v>
                </c:pt>
                <c:pt idx="157">
                  <c:v>0.41156300000000001</c:v>
                </c:pt>
                <c:pt idx="158">
                  <c:v>0.40867200000000031</c:v>
                </c:pt>
                <c:pt idx="159">
                  <c:v>0.402891</c:v>
                </c:pt>
                <c:pt idx="160">
                  <c:v>0.39421900000000032</c:v>
                </c:pt>
                <c:pt idx="161">
                  <c:v>0.39132800000000523</c:v>
                </c:pt>
                <c:pt idx="162">
                  <c:v>0.40867200000000031</c:v>
                </c:pt>
                <c:pt idx="163">
                  <c:v>0.405781</c:v>
                </c:pt>
                <c:pt idx="164">
                  <c:v>0.402891</c:v>
                </c:pt>
                <c:pt idx="165">
                  <c:v>0.41734400000000038</c:v>
                </c:pt>
                <c:pt idx="166">
                  <c:v>0.41445300000000002</c:v>
                </c:pt>
                <c:pt idx="167">
                  <c:v>0.405781</c:v>
                </c:pt>
                <c:pt idx="168">
                  <c:v>0.39710900000000032</c:v>
                </c:pt>
                <c:pt idx="169">
                  <c:v>0.39421900000000032</c:v>
                </c:pt>
                <c:pt idx="170">
                  <c:v>0.4317970000000001</c:v>
                </c:pt>
                <c:pt idx="171">
                  <c:v>0.41445300000000002</c:v>
                </c:pt>
                <c:pt idx="172">
                  <c:v>0.41156300000000001</c:v>
                </c:pt>
                <c:pt idx="173">
                  <c:v>0.40867200000000031</c:v>
                </c:pt>
                <c:pt idx="174">
                  <c:v>0.405781</c:v>
                </c:pt>
                <c:pt idx="175">
                  <c:v>0.402891</c:v>
                </c:pt>
                <c:pt idx="176">
                  <c:v>0.39710900000000032</c:v>
                </c:pt>
                <c:pt idx="177">
                  <c:v>0.42890600000000262</c:v>
                </c:pt>
                <c:pt idx="178">
                  <c:v>0.42601600000000261</c:v>
                </c:pt>
                <c:pt idx="179">
                  <c:v>0.42312500000000008</c:v>
                </c:pt>
                <c:pt idx="180">
                  <c:v>0.41734400000000038</c:v>
                </c:pt>
                <c:pt idx="181">
                  <c:v>0.41156300000000001</c:v>
                </c:pt>
                <c:pt idx="182">
                  <c:v>0.40867200000000031</c:v>
                </c:pt>
                <c:pt idx="183">
                  <c:v>0.405781</c:v>
                </c:pt>
                <c:pt idx="184">
                  <c:v>0.43468800000000302</c:v>
                </c:pt>
                <c:pt idx="185">
                  <c:v>0.42890600000000262</c:v>
                </c:pt>
                <c:pt idx="186">
                  <c:v>0.42312500000000008</c:v>
                </c:pt>
                <c:pt idx="187">
                  <c:v>0.420234</c:v>
                </c:pt>
                <c:pt idx="188">
                  <c:v>0.41734400000000038</c:v>
                </c:pt>
                <c:pt idx="189">
                  <c:v>0.41445300000000002</c:v>
                </c:pt>
                <c:pt idx="190">
                  <c:v>0.41156300000000001</c:v>
                </c:pt>
                <c:pt idx="191">
                  <c:v>0.40867200000000031</c:v>
                </c:pt>
                <c:pt idx="192">
                  <c:v>0.405781</c:v>
                </c:pt>
                <c:pt idx="193">
                  <c:v>0.402891</c:v>
                </c:pt>
                <c:pt idx="194">
                  <c:v>0.4</c:v>
                </c:pt>
                <c:pt idx="195">
                  <c:v>0.39710900000000032</c:v>
                </c:pt>
                <c:pt idx="196">
                  <c:v>0.39421900000000032</c:v>
                </c:pt>
                <c:pt idx="197">
                  <c:v>0.39132800000000523</c:v>
                </c:pt>
                <c:pt idx="198">
                  <c:v>0.38843700000000031</c:v>
                </c:pt>
                <c:pt idx="199">
                  <c:v>0.44046900000000005</c:v>
                </c:pt>
                <c:pt idx="200">
                  <c:v>0.43757800000000302</c:v>
                </c:pt>
                <c:pt idx="201">
                  <c:v>0.43468800000000302</c:v>
                </c:pt>
                <c:pt idx="202">
                  <c:v>0.42601600000000261</c:v>
                </c:pt>
                <c:pt idx="203">
                  <c:v>0.420234</c:v>
                </c:pt>
                <c:pt idx="204">
                  <c:v>0.41734400000000038</c:v>
                </c:pt>
                <c:pt idx="205">
                  <c:v>0.41445300000000002</c:v>
                </c:pt>
                <c:pt idx="206">
                  <c:v>0.41156300000000001</c:v>
                </c:pt>
                <c:pt idx="207">
                  <c:v>0.40867200000000031</c:v>
                </c:pt>
                <c:pt idx="208">
                  <c:v>0.405781</c:v>
                </c:pt>
                <c:pt idx="209">
                  <c:v>0.402891</c:v>
                </c:pt>
                <c:pt idx="210">
                  <c:v>0.4</c:v>
                </c:pt>
                <c:pt idx="211">
                  <c:v>0.39710900000000032</c:v>
                </c:pt>
                <c:pt idx="212">
                  <c:v>0.39421900000000032</c:v>
                </c:pt>
                <c:pt idx="213">
                  <c:v>0.39132800000000523</c:v>
                </c:pt>
                <c:pt idx="214">
                  <c:v>0.38843700000000031</c:v>
                </c:pt>
                <c:pt idx="215">
                  <c:v>0.44625000000000004</c:v>
                </c:pt>
                <c:pt idx="216">
                  <c:v>0.44335900000000006</c:v>
                </c:pt>
                <c:pt idx="217">
                  <c:v>0.44046900000000005</c:v>
                </c:pt>
                <c:pt idx="218">
                  <c:v>0.4317970000000001</c:v>
                </c:pt>
                <c:pt idx="219">
                  <c:v>0.42312500000000008</c:v>
                </c:pt>
                <c:pt idx="220">
                  <c:v>0.41734400000000038</c:v>
                </c:pt>
                <c:pt idx="221">
                  <c:v>0.41445300000000002</c:v>
                </c:pt>
                <c:pt idx="222">
                  <c:v>0.44046900000000005</c:v>
                </c:pt>
                <c:pt idx="223">
                  <c:v>0.43757800000000302</c:v>
                </c:pt>
                <c:pt idx="224">
                  <c:v>0.42890600000000262</c:v>
                </c:pt>
                <c:pt idx="225">
                  <c:v>0.42601600000000261</c:v>
                </c:pt>
                <c:pt idx="226">
                  <c:v>0.41445300000000002</c:v>
                </c:pt>
                <c:pt idx="227">
                  <c:v>0.41156300000000001</c:v>
                </c:pt>
                <c:pt idx="228">
                  <c:v>0.44625000000000004</c:v>
                </c:pt>
                <c:pt idx="229">
                  <c:v>0.42890600000000262</c:v>
                </c:pt>
                <c:pt idx="230">
                  <c:v>0.42601600000000261</c:v>
                </c:pt>
                <c:pt idx="231">
                  <c:v>0.420234</c:v>
                </c:pt>
                <c:pt idx="232">
                  <c:v>0.41734400000000038</c:v>
                </c:pt>
                <c:pt idx="233">
                  <c:v>0.41445300000000002</c:v>
                </c:pt>
                <c:pt idx="234">
                  <c:v>0.41156300000000001</c:v>
                </c:pt>
                <c:pt idx="235">
                  <c:v>0.44046900000000005</c:v>
                </c:pt>
                <c:pt idx="236">
                  <c:v>0.4317970000000001</c:v>
                </c:pt>
                <c:pt idx="237">
                  <c:v>0.42890600000000262</c:v>
                </c:pt>
                <c:pt idx="238">
                  <c:v>0.42601600000000261</c:v>
                </c:pt>
                <c:pt idx="239">
                  <c:v>0.42312500000000008</c:v>
                </c:pt>
                <c:pt idx="240">
                  <c:v>0.420234</c:v>
                </c:pt>
                <c:pt idx="241">
                  <c:v>0.41156300000000001</c:v>
                </c:pt>
                <c:pt idx="242">
                  <c:v>0.44046900000000005</c:v>
                </c:pt>
                <c:pt idx="243">
                  <c:v>0.43757800000000302</c:v>
                </c:pt>
                <c:pt idx="244">
                  <c:v>0.4317970000000001</c:v>
                </c:pt>
                <c:pt idx="245">
                  <c:v>0.42890600000000262</c:v>
                </c:pt>
                <c:pt idx="246">
                  <c:v>0.42312500000000008</c:v>
                </c:pt>
                <c:pt idx="247">
                  <c:v>0.420234</c:v>
                </c:pt>
                <c:pt idx="248">
                  <c:v>0.41734400000000038</c:v>
                </c:pt>
                <c:pt idx="249">
                  <c:v>0.41445300000000002</c:v>
                </c:pt>
                <c:pt idx="250">
                  <c:v>0.43757800000000302</c:v>
                </c:pt>
                <c:pt idx="251">
                  <c:v>0.42601600000000261</c:v>
                </c:pt>
                <c:pt idx="252">
                  <c:v>0.42312500000000008</c:v>
                </c:pt>
                <c:pt idx="253">
                  <c:v>0.420234</c:v>
                </c:pt>
                <c:pt idx="254">
                  <c:v>0.41734400000000038</c:v>
                </c:pt>
                <c:pt idx="255">
                  <c:v>0.44625000000000004</c:v>
                </c:pt>
                <c:pt idx="256">
                  <c:v>0.44335900000000006</c:v>
                </c:pt>
                <c:pt idx="257">
                  <c:v>0.43468800000000302</c:v>
                </c:pt>
                <c:pt idx="258">
                  <c:v>0.42890600000000262</c:v>
                </c:pt>
                <c:pt idx="259">
                  <c:v>0.42312500000000008</c:v>
                </c:pt>
                <c:pt idx="260">
                  <c:v>0.420234</c:v>
                </c:pt>
                <c:pt idx="261">
                  <c:v>0.44046900000000005</c:v>
                </c:pt>
                <c:pt idx="262">
                  <c:v>0.4317970000000001</c:v>
                </c:pt>
                <c:pt idx="263">
                  <c:v>0.42890600000000262</c:v>
                </c:pt>
                <c:pt idx="264">
                  <c:v>0.42601600000000261</c:v>
                </c:pt>
                <c:pt idx="265">
                  <c:v>0.420234</c:v>
                </c:pt>
                <c:pt idx="266">
                  <c:v>0.405781</c:v>
                </c:pt>
                <c:pt idx="267">
                  <c:v>0.44335900000000006</c:v>
                </c:pt>
                <c:pt idx="268">
                  <c:v>0.43757800000000302</c:v>
                </c:pt>
                <c:pt idx="269">
                  <c:v>0.43468800000000302</c:v>
                </c:pt>
                <c:pt idx="270">
                  <c:v>0.42601600000000261</c:v>
                </c:pt>
                <c:pt idx="271">
                  <c:v>0.420234</c:v>
                </c:pt>
                <c:pt idx="272">
                  <c:v>0.41734400000000038</c:v>
                </c:pt>
                <c:pt idx="273">
                  <c:v>0.44335900000000006</c:v>
                </c:pt>
                <c:pt idx="274">
                  <c:v>0.44046900000000005</c:v>
                </c:pt>
                <c:pt idx="275">
                  <c:v>0.4317970000000001</c:v>
                </c:pt>
                <c:pt idx="276">
                  <c:v>0.42312500000000008</c:v>
                </c:pt>
                <c:pt idx="277">
                  <c:v>0.420234</c:v>
                </c:pt>
                <c:pt idx="278">
                  <c:v>0.41445300000000002</c:v>
                </c:pt>
                <c:pt idx="279">
                  <c:v>0.41156300000000001</c:v>
                </c:pt>
                <c:pt idx="280">
                  <c:v>0.40867200000000031</c:v>
                </c:pt>
                <c:pt idx="281">
                  <c:v>0.42601600000000261</c:v>
                </c:pt>
                <c:pt idx="282">
                  <c:v>0.42312500000000008</c:v>
                </c:pt>
                <c:pt idx="283">
                  <c:v>0.420234</c:v>
                </c:pt>
                <c:pt idx="284">
                  <c:v>0.41445300000000002</c:v>
                </c:pt>
                <c:pt idx="285">
                  <c:v>0.41156300000000001</c:v>
                </c:pt>
                <c:pt idx="286">
                  <c:v>0.405781</c:v>
                </c:pt>
                <c:pt idx="287">
                  <c:v>0.4</c:v>
                </c:pt>
                <c:pt idx="288">
                  <c:v>0.420234</c:v>
                </c:pt>
                <c:pt idx="289">
                  <c:v>0.41156300000000001</c:v>
                </c:pt>
                <c:pt idx="290">
                  <c:v>0.40867200000000031</c:v>
                </c:pt>
                <c:pt idx="291">
                  <c:v>0.4</c:v>
                </c:pt>
                <c:pt idx="292">
                  <c:v>0.39710900000000032</c:v>
                </c:pt>
                <c:pt idx="293">
                  <c:v>0.38843700000000031</c:v>
                </c:pt>
                <c:pt idx="294">
                  <c:v>0.38554700000000008</c:v>
                </c:pt>
                <c:pt idx="295">
                  <c:v>0.40867200000000031</c:v>
                </c:pt>
                <c:pt idx="296">
                  <c:v>0.405781</c:v>
                </c:pt>
                <c:pt idx="297">
                  <c:v>0.4</c:v>
                </c:pt>
                <c:pt idx="298">
                  <c:v>0.39710900000000032</c:v>
                </c:pt>
                <c:pt idx="299">
                  <c:v>0.38843700000000031</c:v>
                </c:pt>
                <c:pt idx="300">
                  <c:v>0.38265600000000038</c:v>
                </c:pt>
                <c:pt idx="301">
                  <c:v>0.405781</c:v>
                </c:pt>
                <c:pt idx="302">
                  <c:v>0.39421900000000032</c:v>
                </c:pt>
                <c:pt idx="303">
                  <c:v>0.39132800000000523</c:v>
                </c:pt>
                <c:pt idx="304">
                  <c:v>0.38554700000000008</c:v>
                </c:pt>
                <c:pt idx="305">
                  <c:v>0.38265600000000038</c:v>
                </c:pt>
                <c:pt idx="306">
                  <c:v>0.37398400000000398</c:v>
                </c:pt>
                <c:pt idx="307">
                  <c:v>0.40867200000000031</c:v>
                </c:pt>
                <c:pt idx="308">
                  <c:v>0.405781</c:v>
                </c:pt>
                <c:pt idx="309">
                  <c:v>0.402891</c:v>
                </c:pt>
                <c:pt idx="310">
                  <c:v>0.38843700000000031</c:v>
                </c:pt>
                <c:pt idx="311">
                  <c:v>0.38554700000000008</c:v>
                </c:pt>
                <c:pt idx="312">
                  <c:v>0.38265600000000038</c:v>
                </c:pt>
                <c:pt idx="313">
                  <c:v>0.37976600000000038</c:v>
                </c:pt>
                <c:pt idx="314">
                  <c:v>0.41156300000000001</c:v>
                </c:pt>
                <c:pt idx="315">
                  <c:v>0.40867200000000031</c:v>
                </c:pt>
                <c:pt idx="316">
                  <c:v>0.405781</c:v>
                </c:pt>
                <c:pt idx="317">
                  <c:v>0.402891</c:v>
                </c:pt>
                <c:pt idx="318">
                  <c:v>0.39132800000000523</c:v>
                </c:pt>
                <c:pt idx="319">
                  <c:v>0.38265600000000038</c:v>
                </c:pt>
                <c:pt idx="320">
                  <c:v>0.420234</c:v>
                </c:pt>
                <c:pt idx="321">
                  <c:v>0.40867200000000031</c:v>
                </c:pt>
                <c:pt idx="322">
                  <c:v>0.405781</c:v>
                </c:pt>
                <c:pt idx="323">
                  <c:v>0.39710900000000032</c:v>
                </c:pt>
                <c:pt idx="324">
                  <c:v>0.39421900000000032</c:v>
                </c:pt>
                <c:pt idx="325">
                  <c:v>0.38554700000000008</c:v>
                </c:pt>
                <c:pt idx="326">
                  <c:v>0.37976600000000038</c:v>
                </c:pt>
                <c:pt idx="327">
                  <c:v>0.41156300000000001</c:v>
                </c:pt>
                <c:pt idx="328">
                  <c:v>0.405781</c:v>
                </c:pt>
                <c:pt idx="329">
                  <c:v>0.402891</c:v>
                </c:pt>
                <c:pt idx="330">
                  <c:v>0.39710900000000032</c:v>
                </c:pt>
                <c:pt idx="331">
                  <c:v>0.39421900000000032</c:v>
                </c:pt>
                <c:pt idx="332">
                  <c:v>0.41734400000000038</c:v>
                </c:pt>
                <c:pt idx="333">
                  <c:v>0.41445300000000002</c:v>
                </c:pt>
                <c:pt idx="334">
                  <c:v>0.41156300000000001</c:v>
                </c:pt>
                <c:pt idx="335">
                  <c:v>0.402891</c:v>
                </c:pt>
                <c:pt idx="336">
                  <c:v>0.4</c:v>
                </c:pt>
                <c:pt idx="337">
                  <c:v>0.38843700000000031</c:v>
                </c:pt>
                <c:pt idx="338">
                  <c:v>0.38554700000000008</c:v>
                </c:pt>
                <c:pt idx="339">
                  <c:v>0.43468800000000302</c:v>
                </c:pt>
                <c:pt idx="340">
                  <c:v>0.4</c:v>
                </c:pt>
                <c:pt idx="341">
                  <c:v>0.39421900000000032</c:v>
                </c:pt>
                <c:pt idx="342">
                  <c:v>0.39132800000000523</c:v>
                </c:pt>
                <c:pt idx="343">
                  <c:v>0.38554700000000008</c:v>
                </c:pt>
                <c:pt idx="344">
                  <c:v>0.38265600000000038</c:v>
                </c:pt>
                <c:pt idx="345">
                  <c:v>0.3768750000000029</c:v>
                </c:pt>
                <c:pt idx="346">
                  <c:v>0.37109400000000031</c:v>
                </c:pt>
                <c:pt idx="347">
                  <c:v>0.39421900000000032</c:v>
                </c:pt>
                <c:pt idx="348">
                  <c:v>0.38843700000000031</c:v>
                </c:pt>
                <c:pt idx="349">
                  <c:v>0.38265600000000038</c:v>
                </c:pt>
                <c:pt idx="350">
                  <c:v>0.37976600000000038</c:v>
                </c:pt>
                <c:pt idx="351">
                  <c:v>0.3768750000000029</c:v>
                </c:pt>
                <c:pt idx="352">
                  <c:v>0.36531300000000233</c:v>
                </c:pt>
                <c:pt idx="353">
                  <c:v>0.37109400000000031</c:v>
                </c:pt>
                <c:pt idx="354">
                  <c:v>0.36242200000000302</c:v>
                </c:pt>
                <c:pt idx="355">
                  <c:v>0.3595310000000001</c:v>
                </c:pt>
                <c:pt idx="356">
                  <c:v>0.35085900000000031</c:v>
                </c:pt>
                <c:pt idx="357">
                  <c:v>0.34796900000000019</c:v>
                </c:pt>
                <c:pt idx="358">
                  <c:v>0.33929700000000002</c:v>
                </c:pt>
                <c:pt idx="359">
                  <c:v>0.36531300000000233</c:v>
                </c:pt>
                <c:pt idx="360">
                  <c:v>0.3595310000000001</c:v>
                </c:pt>
                <c:pt idx="361">
                  <c:v>0.35375000000000001</c:v>
                </c:pt>
                <c:pt idx="362">
                  <c:v>0.3450780000000005</c:v>
                </c:pt>
                <c:pt idx="363">
                  <c:v>0.33640600000000392</c:v>
                </c:pt>
                <c:pt idx="364">
                  <c:v>0.32484400000000302</c:v>
                </c:pt>
                <c:pt idx="365">
                  <c:v>0.37109400000000031</c:v>
                </c:pt>
                <c:pt idx="366">
                  <c:v>0.35375000000000001</c:v>
                </c:pt>
                <c:pt idx="367">
                  <c:v>0.34218800000000049</c:v>
                </c:pt>
                <c:pt idx="368">
                  <c:v>0.33640600000000392</c:v>
                </c:pt>
                <c:pt idx="369">
                  <c:v>0.32484400000000302</c:v>
                </c:pt>
                <c:pt idx="370">
                  <c:v>0.31039100000000008</c:v>
                </c:pt>
                <c:pt idx="371">
                  <c:v>0.39421900000000032</c:v>
                </c:pt>
                <c:pt idx="372">
                  <c:v>0.39132800000000523</c:v>
                </c:pt>
                <c:pt idx="373">
                  <c:v>0.37398400000000398</c:v>
                </c:pt>
                <c:pt idx="374">
                  <c:v>0.37109400000000031</c:v>
                </c:pt>
                <c:pt idx="375">
                  <c:v>0.368203</c:v>
                </c:pt>
                <c:pt idx="376">
                  <c:v>0.36242200000000302</c:v>
                </c:pt>
                <c:pt idx="377">
                  <c:v>0.3595310000000001</c:v>
                </c:pt>
                <c:pt idx="378">
                  <c:v>0.35085900000000031</c:v>
                </c:pt>
                <c:pt idx="379">
                  <c:v>0.38843700000000031</c:v>
                </c:pt>
                <c:pt idx="380">
                  <c:v>0.3768750000000029</c:v>
                </c:pt>
                <c:pt idx="381">
                  <c:v>0.37398400000000398</c:v>
                </c:pt>
                <c:pt idx="382">
                  <c:v>0.37109400000000031</c:v>
                </c:pt>
                <c:pt idx="383">
                  <c:v>0.368203</c:v>
                </c:pt>
                <c:pt idx="384">
                  <c:v>0.36531300000000233</c:v>
                </c:pt>
                <c:pt idx="385">
                  <c:v>0.402891</c:v>
                </c:pt>
                <c:pt idx="386">
                  <c:v>0.4</c:v>
                </c:pt>
                <c:pt idx="387">
                  <c:v>0.38265600000000038</c:v>
                </c:pt>
                <c:pt idx="388">
                  <c:v>0.37398400000000398</c:v>
                </c:pt>
                <c:pt idx="389">
                  <c:v>0.37109400000000031</c:v>
                </c:pt>
                <c:pt idx="390">
                  <c:v>0.36531300000000233</c:v>
                </c:pt>
                <c:pt idx="391">
                  <c:v>0.35085900000000031</c:v>
                </c:pt>
                <c:pt idx="392">
                  <c:v>0.405781</c:v>
                </c:pt>
                <c:pt idx="393">
                  <c:v>0.402891</c:v>
                </c:pt>
                <c:pt idx="394">
                  <c:v>0.39710900000000032</c:v>
                </c:pt>
                <c:pt idx="395">
                  <c:v>0.38843700000000031</c:v>
                </c:pt>
                <c:pt idx="396">
                  <c:v>0.38265600000000038</c:v>
                </c:pt>
                <c:pt idx="397">
                  <c:v>0.37976600000000038</c:v>
                </c:pt>
                <c:pt idx="398">
                  <c:v>0.37109400000000031</c:v>
                </c:pt>
                <c:pt idx="399">
                  <c:v>0.368203</c:v>
                </c:pt>
                <c:pt idx="400">
                  <c:v>0.41445300000000002</c:v>
                </c:pt>
                <c:pt idx="401">
                  <c:v>0.40867200000000031</c:v>
                </c:pt>
                <c:pt idx="402">
                  <c:v>0.38843700000000031</c:v>
                </c:pt>
                <c:pt idx="403">
                  <c:v>0.37976600000000038</c:v>
                </c:pt>
                <c:pt idx="404">
                  <c:v>0.37398400000000398</c:v>
                </c:pt>
                <c:pt idx="405">
                  <c:v>0.36531300000000233</c:v>
                </c:pt>
                <c:pt idx="406">
                  <c:v>0.3566410000000001</c:v>
                </c:pt>
                <c:pt idx="407">
                  <c:v>0.43468800000000302</c:v>
                </c:pt>
                <c:pt idx="408">
                  <c:v>0.42312500000000008</c:v>
                </c:pt>
                <c:pt idx="409">
                  <c:v>0.41734400000000038</c:v>
                </c:pt>
                <c:pt idx="410">
                  <c:v>0.41445300000000002</c:v>
                </c:pt>
                <c:pt idx="411">
                  <c:v>0.405781</c:v>
                </c:pt>
                <c:pt idx="412">
                  <c:v>0.4</c:v>
                </c:pt>
                <c:pt idx="413">
                  <c:v>0.39421900000000032</c:v>
                </c:pt>
                <c:pt idx="414">
                  <c:v>0.38554700000000008</c:v>
                </c:pt>
                <c:pt idx="415">
                  <c:v>0.46937500000000032</c:v>
                </c:pt>
                <c:pt idx="416">
                  <c:v>0.46648400000000262</c:v>
                </c:pt>
                <c:pt idx="417">
                  <c:v>0.46359400000000001</c:v>
                </c:pt>
                <c:pt idx="418">
                  <c:v>0.46070300000000003</c:v>
                </c:pt>
                <c:pt idx="419">
                  <c:v>0.45203100000000002</c:v>
                </c:pt>
                <c:pt idx="420">
                  <c:v>0.43757800000000302</c:v>
                </c:pt>
                <c:pt idx="421">
                  <c:v>0.43468800000000302</c:v>
                </c:pt>
                <c:pt idx="422">
                  <c:v>0.48671900000000001</c:v>
                </c:pt>
                <c:pt idx="423">
                  <c:v>0.47226600000000002</c:v>
                </c:pt>
                <c:pt idx="424">
                  <c:v>0.46937500000000032</c:v>
                </c:pt>
                <c:pt idx="425">
                  <c:v>0.46648400000000262</c:v>
                </c:pt>
                <c:pt idx="426">
                  <c:v>0.46359400000000001</c:v>
                </c:pt>
                <c:pt idx="427">
                  <c:v>0.46070300000000003</c:v>
                </c:pt>
                <c:pt idx="428">
                  <c:v>0.50117199999999951</c:v>
                </c:pt>
                <c:pt idx="429">
                  <c:v>0.49828100000000008</c:v>
                </c:pt>
                <c:pt idx="430">
                  <c:v>0.49250000000000038</c:v>
                </c:pt>
                <c:pt idx="431">
                  <c:v>0.48671900000000001</c:v>
                </c:pt>
                <c:pt idx="432">
                  <c:v>0.48382800000000348</c:v>
                </c:pt>
                <c:pt idx="433">
                  <c:v>0.48093800000000031</c:v>
                </c:pt>
                <c:pt idx="434">
                  <c:v>0.46937500000000032</c:v>
                </c:pt>
                <c:pt idx="435">
                  <c:v>0.51562500000000477</c:v>
                </c:pt>
                <c:pt idx="436">
                  <c:v>0.51273400000000002</c:v>
                </c:pt>
                <c:pt idx="437">
                  <c:v>0.50984399999999996</c:v>
                </c:pt>
                <c:pt idx="438">
                  <c:v>0.5069529999999951</c:v>
                </c:pt>
                <c:pt idx="439">
                  <c:v>0.49828100000000008</c:v>
                </c:pt>
                <c:pt idx="440">
                  <c:v>0.49539100000000008</c:v>
                </c:pt>
                <c:pt idx="441">
                  <c:v>0.48671900000000001</c:v>
                </c:pt>
                <c:pt idx="442">
                  <c:v>0.49828100000000008</c:v>
                </c:pt>
                <c:pt idx="443">
                  <c:v>0.49250000000000038</c:v>
                </c:pt>
                <c:pt idx="444">
                  <c:v>0.48960900000000002</c:v>
                </c:pt>
                <c:pt idx="445">
                  <c:v>0.46937500000000032</c:v>
                </c:pt>
                <c:pt idx="446">
                  <c:v>0.46648400000000262</c:v>
                </c:pt>
                <c:pt idx="447">
                  <c:v>0.45203100000000002</c:v>
                </c:pt>
                <c:pt idx="448">
                  <c:v>0.44914099999999996</c:v>
                </c:pt>
                <c:pt idx="449">
                  <c:v>0.44914099999999996</c:v>
                </c:pt>
                <c:pt idx="450">
                  <c:v>0.42601600000000261</c:v>
                </c:pt>
                <c:pt idx="451">
                  <c:v>0.41156300000000001</c:v>
                </c:pt>
                <c:pt idx="452">
                  <c:v>0.40867200000000031</c:v>
                </c:pt>
                <c:pt idx="453">
                  <c:v>0.405781</c:v>
                </c:pt>
                <c:pt idx="454">
                  <c:v>0.402891</c:v>
                </c:pt>
                <c:pt idx="455">
                  <c:v>0.39421900000000032</c:v>
                </c:pt>
                <c:pt idx="456">
                  <c:v>0.3768750000000029</c:v>
                </c:pt>
                <c:pt idx="457">
                  <c:v>0.36531300000000233</c:v>
                </c:pt>
                <c:pt idx="458">
                  <c:v>0.34796900000000019</c:v>
                </c:pt>
                <c:pt idx="459">
                  <c:v>0.33929700000000002</c:v>
                </c:pt>
                <c:pt idx="460">
                  <c:v>0.31906300000000032</c:v>
                </c:pt>
                <c:pt idx="461">
                  <c:v>0.29882800000000392</c:v>
                </c:pt>
                <c:pt idx="462">
                  <c:v>0.28726600000000002</c:v>
                </c:pt>
                <c:pt idx="463">
                  <c:v>0.26414100000000001</c:v>
                </c:pt>
                <c:pt idx="464">
                  <c:v>0.24679700000000188</c:v>
                </c:pt>
                <c:pt idx="465">
                  <c:v>0.22945300000000005</c:v>
                </c:pt>
                <c:pt idx="466">
                  <c:v>0.20632800000000001</c:v>
                </c:pt>
                <c:pt idx="467">
                  <c:v>0.20054700000000125</c:v>
                </c:pt>
                <c:pt idx="468">
                  <c:v>0.17453099999999999</c:v>
                </c:pt>
                <c:pt idx="469">
                  <c:v>0.16296900000000128</c:v>
                </c:pt>
                <c:pt idx="470">
                  <c:v>0.14851600000000142</c:v>
                </c:pt>
                <c:pt idx="471">
                  <c:v>0.14273400000000044</c:v>
                </c:pt>
                <c:pt idx="472">
                  <c:v>0.12250000000000009</c:v>
                </c:pt>
                <c:pt idx="473">
                  <c:v>0.12250000000000009</c:v>
                </c:pt>
                <c:pt idx="474">
                  <c:v>9.9375000000000047E-2</c:v>
                </c:pt>
                <c:pt idx="475">
                  <c:v>8.4922000000000067E-2</c:v>
                </c:pt>
                <c:pt idx="476">
                  <c:v>7.9141000000000017E-2</c:v>
                </c:pt>
                <c:pt idx="477">
                  <c:v>7.6249999999999971E-2</c:v>
                </c:pt>
                <c:pt idx="478">
                  <c:v>7.3359000000000008E-2</c:v>
                </c:pt>
                <c:pt idx="479">
                  <c:v>7.0469000000000032E-2</c:v>
                </c:pt>
                <c:pt idx="480">
                  <c:v>6.7578000000000013E-2</c:v>
                </c:pt>
                <c:pt idx="481">
                  <c:v>6.179700000000049E-2</c:v>
                </c:pt>
                <c:pt idx="482">
                  <c:v>5.8906000000000028E-2</c:v>
                </c:pt>
                <c:pt idx="483">
                  <c:v>6.179700000000049E-2</c:v>
                </c:pt>
                <c:pt idx="484">
                  <c:v>5.8906000000000028E-2</c:v>
                </c:pt>
                <c:pt idx="485">
                  <c:v>5.6016000000000038E-2</c:v>
                </c:pt>
                <c:pt idx="486">
                  <c:v>5.3124999999999999E-2</c:v>
                </c:pt>
                <c:pt idx="487">
                  <c:v>5.0234000000000008E-2</c:v>
                </c:pt>
                <c:pt idx="488">
                  <c:v>4.7344000000000011E-2</c:v>
                </c:pt>
                <c:pt idx="489">
                  <c:v>4.4453000000000055E-2</c:v>
                </c:pt>
                <c:pt idx="490">
                  <c:v>3.8672000000000012E-2</c:v>
                </c:pt>
                <c:pt idx="491">
                  <c:v>5.0234000000000008E-2</c:v>
                </c:pt>
                <c:pt idx="492">
                  <c:v>4.7344000000000011E-2</c:v>
                </c:pt>
                <c:pt idx="493">
                  <c:v>4.4453000000000055E-2</c:v>
                </c:pt>
                <c:pt idx="494">
                  <c:v>3.8672000000000012E-2</c:v>
                </c:pt>
                <c:pt idx="495">
                  <c:v>3.5781000000000056E-2</c:v>
                </c:pt>
                <c:pt idx="496">
                  <c:v>3.2891000000000337E-2</c:v>
                </c:pt>
                <c:pt idx="497">
                  <c:v>3.8672000000000012E-2</c:v>
                </c:pt>
                <c:pt idx="498">
                  <c:v>3.2891000000000337E-2</c:v>
                </c:pt>
                <c:pt idx="499">
                  <c:v>3.0000000000000009E-2</c:v>
                </c:pt>
                <c:pt idx="500">
                  <c:v>2.4219000000000008E-2</c:v>
                </c:pt>
                <c:pt idx="501">
                  <c:v>2.1328E-2</c:v>
                </c:pt>
                <c:pt idx="502">
                  <c:v>2.4219000000000008E-2</c:v>
                </c:pt>
                <c:pt idx="503">
                  <c:v>2.1328E-2</c:v>
                </c:pt>
                <c:pt idx="504">
                  <c:v>1.8438000000000003E-2</c:v>
                </c:pt>
                <c:pt idx="505">
                  <c:v>1.5547000000000009E-2</c:v>
                </c:pt>
                <c:pt idx="506">
                  <c:v>2.1328E-2</c:v>
                </c:pt>
                <c:pt idx="507">
                  <c:v>1.8438000000000003E-2</c:v>
                </c:pt>
                <c:pt idx="508">
                  <c:v>1.5547000000000009E-2</c:v>
                </c:pt>
                <c:pt idx="509">
                  <c:v>2.1328E-2</c:v>
                </c:pt>
                <c:pt idx="510">
                  <c:v>1.8438000000000003E-2</c:v>
                </c:pt>
                <c:pt idx="511">
                  <c:v>1.5547000000000009E-2</c:v>
                </c:pt>
                <c:pt idx="512">
                  <c:v>9.7660000000000247E-3</c:v>
                </c:pt>
                <c:pt idx="513">
                  <c:v>1.8438000000000003E-2</c:v>
                </c:pt>
                <c:pt idx="514">
                  <c:v>1.5547000000000009E-2</c:v>
                </c:pt>
                <c:pt idx="515">
                  <c:v>1.2656000000000001E-2</c:v>
                </c:pt>
                <c:pt idx="516">
                  <c:v>2.1328E-2</c:v>
                </c:pt>
                <c:pt idx="517">
                  <c:v>1.8438000000000003E-2</c:v>
                </c:pt>
                <c:pt idx="518">
                  <c:v>1.5547000000000009E-2</c:v>
                </c:pt>
                <c:pt idx="519">
                  <c:v>2.4219000000000008E-2</c:v>
                </c:pt>
                <c:pt idx="520">
                  <c:v>1.8438000000000003E-2</c:v>
                </c:pt>
                <c:pt idx="521">
                  <c:v>1.5547000000000009E-2</c:v>
                </c:pt>
                <c:pt idx="522">
                  <c:v>2.4219000000000008E-2</c:v>
                </c:pt>
                <c:pt idx="523">
                  <c:v>2.1328E-2</c:v>
                </c:pt>
                <c:pt idx="524">
                  <c:v>1.8438000000000003E-2</c:v>
                </c:pt>
                <c:pt idx="525">
                  <c:v>1.5547000000000009E-2</c:v>
                </c:pt>
                <c:pt idx="526">
                  <c:v>2.4219000000000008E-2</c:v>
                </c:pt>
                <c:pt idx="527">
                  <c:v>2.1328E-2</c:v>
                </c:pt>
                <c:pt idx="528">
                  <c:v>1.8438000000000003E-2</c:v>
                </c:pt>
                <c:pt idx="529">
                  <c:v>1.5547000000000009E-2</c:v>
                </c:pt>
                <c:pt idx="530">
                  <c:v>2.7109000000000018E-2</c:v>
                </c:pt>
                <c:pt idx="531">
                  <c:v>2.4219000000000008E-2</c:v>
                </c:pt>
                <c:pt idx="532">
                  <c:v>2.1328E-2</c:v>
                </c:pt>
                <c:pt idx="533">
                  <c:v>1.8438000000000003E-2</c:v>
                </c:pt>
                <c:pt idx="534">
                  <c:v>3.0000000000000009E-2</c:v>
                </c:pt>
                <c:pt idx="535">
                  <c:v>2.7109000000000018E-2</c:v>
                </c:pt>
                <c:pt idx="536">
                  <c:v>2.1328E-2</c:v>
                </c:pt>
                <c:pt idx="537">
                  <c:v>3.5781000000000056E-2</c:v>
                </c:pt>
                <c:pt idx="538">
                  <c:v>3.2891000000000337E-2</c:v>
                </c:pt>
                <c:pt idx="539">
                  <c:v>3.0000000000000009E-2</c:v>
                </c:pt>
                <c:pt idx="540">
                  <c:v>2.7109000000000018E-2</c:v>
                </c:pt>
                <c:pt idx="541">
                  <c:v>3.8672000000000012E-2</c:v>
                </c:pt>
                <c:pt idx="542">
                  <c:v>3.5781000000000056E-2</c:v>
                </c:pt>
                <c:pt idx="543">
                  <c:v>3.2891000000000337E-2</c:v>
                </c:pt>
                <c:pt idx="544">
                  <c:v>2.7109000000000018E-2</c:v>
                </c:pt>
                <c:pt idx="545">
                  <c:v>4.156300000000001E-2</c:v>
                </c:pt>
                <c:pt idx="546">
                  <c:v>3.8672000000000012E-2</c:v>
                </c:pt>
                <c:pt idx="547">
                  <c:v>3.5781000000000056E-2</c:v>
                </c:pt>
                <c:pt idx="548">
                  <c:v>3.2891000000000337E-2</c:v>
                </c:pt>
                <c:pt idx="549">
                  <c:v>5.0234000000000008E-2</c:v>
                </c:pt>
                <c:pt idx="550">
                  <c:v>4.7344000000000011E-2</c:v>
                </c:pt>
                <c:pt idx="551">
                  <c:v>4.4453000000000055E-2</c:v>
                </c:pt>
                <c:pt idx="552">
                  <c:v>3.8672000000000012E-2</c:v>
                </c:pt>
                <c:pt idx="553">
                  <c:v>5.3124999999999999E-2</c:v>
                </c:pt>
                <c:pt idx="554">
                  <c:v>5.0234000000000008E-2</c:v>
                </c:pt>
                <c:pt idx="555">
                  <c:v>6.4688000000000023E-2</c:v>
                </c:pt>
                <c:pt idx="556">
                  <c:v>5.8906000000000028E-2</c:v>
                </c:pt>
                <c:pt idx="557">
                  <c:v>5.6016000000000038E-2</c:v>
                </c:pt>
                <c:pt idx="558">
                  <c:v>5.3124999999999999E-2</c:v>
                </c:pt>
                <c:pt idx="559">
                  <c:v>5.0234000000000008E-2</c:v>
                </c:pt>
                <c:pt idx="560">
                  <c:v>6.4688000000000023E-2</c:v>
                </c:pt>
                <c:pt idx="561">
                  <c:v>5.8906000000000028E-2</c:v>
                </c:pt>
                <c:pt idx="562">
                  <c:v>5.6016000000000038E-2</c:v>
                </c:pt>
                <c:pt idx="563">
                  <c:v>5.3124999999999999E-2</c:v>
                </c:pt>
                <c:pt idx="564">
                  <c:v>5.0234000000000008E-2</c:v>
                </c:pt>
                <c:pt idx="565">
                  <c:v>5.8906000000000028E-2</c:v>
                </c:pt>
                <c:pt idx="566">
                  <c:v>5.3124999999999999E-2</c:v>
                </c:pt>
                <c:pt idx="567">
                  <c:v>5.0234000000000008E-2</c:v>
                </c:pt>
                <c:pt idx="568">
                  <c:v>4.7344000000000011E-2</c:v>
                </c:pt>
                <c:pt idx="569">
                  <c:v>5.0234000000000008E-2</c:v>
                </c:pt>
                <c:pt idx="570">
                  <c:v>4.7344000000000011E-2</c:v>
                </c:pt>
                <c:pt idx="571">
                  <c:v>4.4453000000000055E-2</c:v>
                </c:pt>
                <c:pt idx="572">
                  <c:v>4.156300000000001E-2</c:v>
                </c:pt>
                <c:pt idx="573">
                  <c:v>3.5781000000000056E-2</c:v>
                </c:pt>
                <c:pt idx="574">
                  <c:v>4.156300000000001E-2</c:v>
                </c:pt>
                <c:pt idx="575">
                  <c:v>3.8672000000000012E-2</c:v>
                </c:pt>
                <c:pt idx="576">
                  <c:v>3.2891000000000337E-2</c:v>
                </c:pt>
                <c:pt idx="577">
                  <c:v>2.7109000000000018E-2</c:v>
                </c:pt>
                <c:pt idx="578">
                  <c:v>3.8672000000000012E-2</c:v>
                </c:pt>
                <c:pt idx="579">
                  <c:v>3.2891000000000337E-2</c:v>
                </c:pt>
                <c:pt idx="580">
                  <c:v>3.0000000000000009E-2</c:v>
                </c:pt>
                <c:pt idx="581">
                  <c:v>3.5781000000000056E-2</c:v>
                </c:pt>
                <c:pt idx="582">
                  <c:v>2.7109000000000018E-2</c:v>
                </c:pt>
                <c:pt idx="583">
                  <c:v>3.5781000000000056E-2</c:v>
                </c:pt>
                <c:pt idx="584">
                  <c:v>3.2891000000000337E-2</c:v>
                </c:pt>
                <c:pt idx="585">
                  <c:v>3.0000000000000009E-2</c:v>
                </c:pt>
                <c:pt idx="586">
                  <c:v>2.7109000000000018E-2</c:v>
                </c:pt>
                <c:pt idx="587">
                  <c:v>3.5781000000000056E-2</c:v>
                </c:pt>
                <c:pt idx="588">
                  <c:v>3.2891000000000337E-2</c:v>
                </c:pt>
                <c:pt idx="589">
                  <c:v>3.0000000000000009E-2</c:v>
                </c:pt>
                <c:pt idx="590">
                  <c:v>2.7109000000000018E-2</c:v>
                </c:pt>
                <c:pt idx="591">
                  <c:v>2.4219000000000008E-2</c:v>
                </c:pt>
                <c:pt idx="592">
                  <c:v>3.5781000000000056E-2</c:v>
                </c:pt>
                <c:pt idx="593">
                  <c:v>3.2891000000000337E-2</c:v>
                </c:pt>
                <c:pt idx="594">
                  <c:v>3.0000000000000009E-2</c:v>
                </c:pt>
                <c:pt idx="595">
                  <c:v>3.5781000000000056E-2</c:v>
                </c:pt>
                <c:pt idx="596">
                  <c:v>3.0000000000000009E-2</c:v>
                </c:pt>
                <c:pt idx="597">
                  <c:v>2.7109000000000018E-2</c:v>
                </c:pt>
                <c:pt idx="598">
                  <c:v>2.4219000000000008E-2</c:v>
                </c:pt>
                <c:pt idx="599">
                  <c:v>3.5781000000000056E-2</c:v>
                </c:pt>
                <c:pt idx="600">
                  <c:v>3.0000000000000009E-2</c:v>
                </c:pt>
                <c:pt idx="601">
                  <c:v>2.7109000000000018E-2</c:v>
                </c:pt>
                <c:pt idx="602">
                  <c:v>2.4219000000000008E-2</c:v>
                </c:pt>
                <c:pt idx="603">
                  <c:v>3.8672000000000012E-2</c:v>
                </c:pt>
                <c:pt idx="604">
                  <c:v>3.2891000000000337E-2</c:v>
                </c:pt>
                <c:pt idx="605">
                  <c:v>3.0000000000000009E-2</c:v>
                </c:pt>
                <c:pt idx="606">
                  <c:v>2.7109000000000018E-2</c:v>
                </c:pt>
                <c:pt idx="607">
                  <c:v>2.4219000000000008E-2</c:v>
                </c:pt>
                <c:pt idx="608">
                  <c:v>3.8672000000000012E-2</c:v>
                </c:pt>
                <c:pt idx="609">
                  <c:v>3.5781000000000056E-2</c:v>
                </c:pt>
                <c:pt idx="610">
                  <c:v>3.2891000000000337E-2</c:v>
                </c:pt>
                <c:pt idx="611">
                  <c:v>3.0000000000000009E-2</c:v>
                </c:pt>
                <c:pt idx="612">
                  <c:v>2.7109000000000018E-2</c:v>
                </c:pt>
                <c:pt idx="613">
                  <c:v>2.1328E-2</c:v>
                </c:pt>
                <c:pt idx="614">
                  <c:v>3.5781000000000056E-2</c:v>
                </c:pt>
                <c:pt idx="615">
                  <c:v>3.2891000000000337E-2</c:v>
                </c:pt>
                <c:pt idx="616">
                  <c:v>3.0000000000000009E-2</c:v>
                </c:pt>
                <c:pt idx="617">
                  <c:v>2.7109000000000018E-2</c:v>
                </c:pt>
                <c:pt idx="618">
                  <c:v>2.4219000000000008E-2</c:v>
                </c:pt>
                <c:pt idx="619">
                  <c:v>3.2891000000000337E-2</c:v>
                </c:pt>
                <c:pt idx="620">
                  <c:v>3.0000000000000009E-2</c:v>
                </c:pt>
                <c:pt idx="621">
                  <c:v>2.7109000000000018E-2</c:v>
                </c:pt>
                <c:pt idx="622">
                  <c:v>2.4219000000000008E-2</c:v>
                </c:pt>
                <c:pt idx="623">
                  <c:v>2.1328E-2</c:v>
                </c:pt>
                <c:pt idx="624">
                  <c:v>3.2891000000000337E-2</c:v>
                </c:pt>
                <c:pt idx="625">
                  <c:v>3.0000000000000009E-2</c:v>
                </c:pt>
                <c:pt idx="626">
                  <c:v>2.7109000000000018E-2</c:v>
                </c:pt>
                <c:pt idx="627">
                  <c:v>3.2891000000000337E-2</c:v>
                </c:pt>
                <c:pt idx="628">
                  <c:v>3.0000000000000009E-2</c:v>
                </c:pt>
                <c:pt idx="629">
                  <c:v>2.7109000000000018E-2</c:v>
                </c:pt>
                <c:pt idx="630">
                  <c:v>2.4219000000000008E-2</c:v>
                </c:pt>
                <c:pt idx="631">
                  <c:v>3.5781000000000056E-2</c:v>
                </c:pt>
                <c:pt idx="632">
                  <c:v>3.2891000000000337E-2</c:v>
                </c:pt>
                <c:pt idx="633">
                  <c:v>3.0000000000000009E-2</c:v>
                </c:pt>
                <c:pt idx="634">
                  <c:v>2.4219000000000008E-2</c:v>
                </c:pt>
                <c:pt idx="635">
                  <c:v>2.1328E-2</c:v>
                </c:pt>
                <c:pt idx="636">
                  <c:v>3.5781000000000056E-2</c:v>
                </c:pt>
                <c:pt idx="637">
                  <c:v>3.2891000000000337E-2</c:v>
                </c:pt>
                <c:pt idx="638">
                  <c:v>3.0000000000000009E-2</c:v>
                </c:pt>
                <c:pt idx="639">
                  <c:v>2.4219000000000008E-2</c:v>
                </c:pt>
                <c:pt idx="640">
                  <c:v>3.8672000000000012E-2</c:v>
                </c:pt>
                <c:pt idx="641">
                  <c:v>3.5781000000000056E-2</c:v>
                </c:pt>
                <c:pt idx="642">
                  <c:v>3.2891000000000337E-2</c:v>
                </c:pt>
                <c:pt idx="643">
                  <c:v>3.0000000000000009E-2</c:v>
                </c:pt>
                <c:pt idx="644">
                  <c:v>2.7109000000000018E-2</c:v>
                </c:pt>
                <c:pt idx="645">
                  <c:v>3.8672000000000012E-2</c:v>
                </c:pt>
                <c:pt idx="646">
                  <c:v>3.5781000000000056E-2</c:v>
                </c:pt>
                <c:pt idx="647">
                  <c:v>3.2891000000000337E-2</c:v>
                </c:pt>
                <c:pt idx="648">
                  <c:v>2.7109000000000018E-2</c:v>
                </c:pt>
                <c:pt idx="649">
                  <c:v>3.5781000000000056E-2</c:v>
                </c:pt>
                <c:pt idx="650">
                  <c:v>3.2891000000000337E-2</c:v>
                </c:pt>
                <c:pt idx="651">
                  <c:v>3.0000000000000009E-2</c:v>
                </c:pt>
                <c:pt idx="652">
                  <c:v>2.7109000000000018E-2</c:v>
                </c:pt>
                <c:pt idx="653">
                  <c:v>2.4219000000000008E-2</c:v>
                </c:pt>
                <c:pt idx="654">
                  <c:v>3.8672000000000012E-2</c:v>
                </c:pt>
                <c:pt idx="655">
                  <c:v>3.5781000000000056E-2</c:v>
                </c:pt>
                <c:pt idx="656">
                  <c:v>3.0000000000000009E-2</c:v>
                </c:pt>
                <c:pt idx="657">
                  <c:v>2.7109000000000018E-2</c:v>
                </c:pt>
                <c:pt idx="658">
                  <c:v>2.4219000000000008E-2</c:v>
                </c:pt>
                <c:pt idx="659">
                  <c:v>3.2891000000000337E-2</c:v>
                </c:pt>
                <c:pt idx="660">
                  <c:v>3.0000000000000009E-2</c:v>
                </c:pt>
                <c:pt idx="661">
                  <c:v>2.7109000000000018E-2</c:v>
                </c:pt>
                <c:pt idx="662">
                  <c:v>2.4219000000000008E-2</c:v>
                </c:pt>
                <c:pt idx="663">
                  <c:v>3.8672000000000012E-2</c:v>
                </c:pt>
                <c:pt idx="664">
                  <c:v>3.5781000000000056E-2</c:v>
                </c:pt>
                <c:pt idx="665">
                  <c:v>3.2891000000000337E-2</c:v>
                </c:pt>
                <c:pt idx="666">
                  <c:v>3.0000000000000009E-2</c:v>
                </c:pt>
                <c:pt idx="667">
                  <c:v>4.156300000000001E-2</c:v>
                </c:pt>
                <c:pt idx="668">
                  <c:v>3.8672000000000012E-2</c:v>
                </c:pt>
                <c:pt idx="669">
                  <c:v>3.5781000000000056E-2</c:v>
                </c:pt>
                <c:pt idx="670">
                  <c:v>3.2891000000000337E-2</c:v>
                </c:pt>
                <c:pt idx="671">
                  <c:v>3.0000000000000009E-2</c:v>
                </c:pt>
                <c:pt idx="672">
                  <c:v>4.156300000000001E-2</c:v>
                </c:pt>
                <c:pt idx="673">
                  <c:v>3.8672000000000012E-2</c:v>
                </c:pt>
                <c:pt idx="674">
                  <c:v>3.5781000000000056E-2</c:v>
                </c:pt>
                <c:pt idx="675">
                  <c:v>3.0000000000000009E-2</c:v>
                </c:pt>
                <c:pt idx="676">
                  <c:v>4.156300000000001E-2</c:v>
                </c:pt>
                <c:pt idx="677">
                  <c:v>3.8672000000000012E-2</c:v>
                </c:pt>
                <c:pt idx="678">
                  <c:v>3.5781000000000056E-2</c:v>
                </c:pt>
                <c:pt idx="679">
                  <c:v>3.2891000000000337E-2</c:v>
                </c:pt>
                <c:pt idx="680">
                  <c:v>3.8672000000000012E-2</c:v>
                </c:pt>
                <c:pt idx="681">
                  <c:v>3.5781000000000056E-2</c:v>
                </c:pt>
                <c:pt idx="682">
                  <c:v>3.2891000000000337E-2</c:v>
                </c:pt>
                <c:pt idx="683">
                  <c:v>4.156300000000001E-2</c:v>
                </c:pt>
                <c:pt idx="684">
                  <c:v>3.8672000000000012E-2</c:v>
                </c:pt>
                <c:pt idx="685">
                  <c:v>3.5781000000000056E-2</c:v>
                </c:pt>
                <c:pt idx="686">
                  <c:v>3.2891000000000337E-2</c:v>
                </c:pt>
                <c:pt idx="687">
                  <c:v>4.7344000000000011E-2</c:v>
                </c:pt>
                <c:pt idx="688">
                  <c:v>4.156300000000001E-2</c:v>
                </c:pt>
                <c:pt idx="689">
                  <c:v>3.8672000000000012E-2</c:v>
                </c:pt>
                <c:pt idx="690">
                  <c:v>3.5781000000000056E-2</c:v>
                </c:pt>
                <c:pt idx="691">
                  <c:v>3.2891000000000337E-2</c:v>
                </c:pt>
                <c:pt idx="692">
                  <c:v>4.4453000000000055E-2</c:v>
                </c:pt>
                <c:pt idx="693">
                  <c:v>4.156300000000001E-2</c:v>
                </c:pt>
                <c:pt idx="694">
                  <c:v>3.8672000000000012E-2</c:v>
                </c:pt>
                <c:pt idx="695">
                  <c:v>3.5781000000000056E-2</c:v>
                </c:pt>
                <c:pt idx="696">
                  <c:v>3.2891000000000337E-2</c:v>
                </c:pt>
                <c:pt idx="697">
                  <c:v>4.156300000000001E-2</c:v>
                </c:pt>
                <c:pt idx="698">
                  <c:v>3.8672000000000012E-2</c:v>
                </c:pt>
                <c:pt idx="699">
                  <c:v>3.5781000000000056E-2</c:v>
                </c:pt>
                <c:pt idx="700">
                  <c:v>3.2891000000000337E-2</c:v>
                </c:pt>
                <c:pt idx="701">
                  <c:v>3.0000000000000009E-2</c:v>
                </c:pt>
                <c:pt idx="702">
                  <c:v>2.7109000000000018E-2</c:v>
                </c:pt>
                <c:pt idx="703">
                  <c:v>4.4453000000000055E-2</c:v>
                </c:pt>
                <c:pt idx="704">
                  <c:v>4.156300000000001E-2</c:v>
                </c:pt>
                <c:pt idx="705">
                  <c:v>3.8672000000000012E-2</c:v>
                </c:pt>
                <c:pt idx="706">
                  <c:v>3.5781000000000056E-2</c:v>
                </c:pt>
                <c:pt idx="707">
                  <c:v>3.2891000000000337E-2</c:v>
                </c:pt>
                <c:pt idx="708">
                  <c:v>4.156300000000001E-2</c:v>
                </c:pt>
                <c:pt idx="709">
                  <c:v>3.8672000000000012E-2</c:v>
                </c:pt>
                <c:pt idx="710">
                  <c:v>3.5781000000000056E-2</c:v>
                </c:pt>
                <c:pt idx="711">
                  <c:v>3.2891000000000337E-2</c:v>
                </c:pt>
                <c:pt idx="712">
                  <c:v>3.0000000000000009E-2</c:v>
                </c:pt>
                <c:pt idx="713">
                  <c:v>3.8672000000000012E-2</c:v>
                </c:pt>
                <c:pt idx="714">
                  <c:v>3.5781000000000056E-2</c:v>
                </c:pt>
                <c:pt idx="715">
                  <c:v>3.2891000000000337E-2</c:v>
                </c:pt>
                <c:pt idx="716">
                  <c:v>3.0000000000000009E-2</c:v>
                </c:pt>
                <c:pt idx="717">
                  <c:v>4.4453000000000055E-2</c:v>
                </c:pt>
                <c:pt idx="718">
                  <c:v>3.8672000000000012E-2</c:v>
                </c:pt>
                <c:pt idx="719">
                  <c:v>3.5781000000000056E-2</c:v>
                </c:pt>
                <c:pt idx="720">
                  <c:v>3.2891000000000337E-2</c:v>
                </c:pt>
                <c:pt idx="721">
                  <c:v>2.4219000000000008E-2</c:v>
                </c:pt>
                <c:pt idx="722">
                  <c:v>3.5781000000000056E-2</c:v>
                </c:pt>
                <c:pt idx="723">
                  <c:v>3.2891000000000337E-2</c:v>
                </c:pt>
                <c:pt idx="724">
                  <c:v>3.0000000000000009E-2</c:v>
                </c:pt>
                <c:pt idx="725">
                  <c:v>2.7109000000000018E-2</c:v>
                </c:pt>
                <c:pt idx="726">
                  <c:v>3.5781000000000056E-2</c:v>
                </c:pt>
                <c:pt idx="727">
                  <c:v>3.0000000000000009E-2</c:v>
                </c:pt>
                <c:pt idx="728">
                  <c:v>2.7109000000000018E-2</c:v>
                </c:pt>
                <c:pt idx="729">
                  <c:v>3.2891000000000337E-2</c:v>
                </c:pt>
                <c:pt idx="730">
                  <c:v>3.0000000000000009E-2</c:v>
                </c:pt>
                <c:pt idx="731">
                  <c:v>2.7109000000000018E-2</c:v>
                </c:pt>
                <c:pt idx="732">
                  <c:v>2.4219000000000008E-2</c:v>
                </c:pt>
                <c:pt idx="733">
                  <c:v>3.8672000000000012E-2</c:v>
                </c:pt>
                <c:pt idx="734">
                  <c:v>3.2891000000000337E-2</c:v>
                </c:pt>
                <c:pt idx="735">
                  <c:v>3.0000000000000009E-2</c:v>
                </c:pt>
                <c:pt idx="736">
                  <c:v>2.7109000000000018E-2</c:v>
                </c:pt>
                <c:pt idx="737">
                  <c:v>2.4219000000000008E-2</c:v>
                </c:pt>
                <c:pt idx="738">
                  <c:v>3.8672000000000012E-2</c:v>
                </c:pt>
                <c:pt idx="739">
                  <c:v>3.5781000000000056E-2</c:v>
                </c:pt>
                <c:pt idx="740">
                  <c:v>3.2891000000000337E-2</c:v>
                </c:pt>
                <c:pt idx="741">
                  <c:v>3.0000000000000009E-2</c:v>
                </c:pt>
                <c:pt idx="742">
                  <c:v>4.156300000000001E-2</c:v>
                </c:pt>
                <c:pt idx="743">
                  <c:v>3.2891000000000337E-2</c:v>
                </c:pt>
                <c:pt idx="744">
                  <c:v>3.0000000000000009E-2</c:v>
                </c:pt>
                <c:pt idx="745">
                  <c:v>2.7109000000000018E-2</c:v>
                </c:pt>
                <c:pt idx="746">
                  <c:v>2.4219000000000008E-2</c:v>
                </c:pt>
                <c:pt idx="747">
                  <c:v>3.8672000000000012E-2</c:v>
                </c:pt>
                <c:pt idx="748">
                  <c:v>3.0000000000000009E-2</c:v>
                </c:pt>
                <c:pt idx="749">
                  <c:v>2.7109000000000018E-2</c:v>
                </c:pt>
                <c:pt idx="750">
                  <c:v>2.1328E-2</c:v>
                </c:pt>
                <c:pt idx="751">
                  <c:v>3.5781000000000056E-2</c:v>
                </c:pt>
                <c:pt idx="752">
                  <c:v>3.0000000000000009E-2</c:v>
                </c:pt>
                <c:pt idx="753">
                  <c:v>2.7109000000000018E-2</c:v>
                </c:pt>
                <c:pt idx="754">
                  <c:v>2.4219000000000008E-2</c:v>
                </c:pt>
                <c:pt idx="755">
                  <c:v>2.1328E-2</c:v>
                </c:pt>
                <c:pt idx="756">
                  <c:v>1.8438000000000003E-2</c:v>
                </c:pt>
                <c:pt idx="757">
                  <c:v>3.5781000000000056E-2</c:v>
                </c:pt>
                <c:pt idx="758">
                  <c:v>3.2891000000000337E-2</c:v>
                </c:pt>
                <c:pt idx="759">
                  <c:v>3.0000000000000009E-2</c:v>
                </c:pt>
                <c:pt idx="760">
                  <c:v>2.7109000000000018E-2</c:v>
                </c:pt>
                <c:pt idx="761">
                  <c:v>2.1328E-2</c:v>
                </c:pt>
                <c:pt idx="762">
                  <c:v>3.8672000000000012E-2</c:v>
                </c:pt>
                <c:pt idx="763">
                  <c:v>3.2891000000000337E-2</c:v>
                </c:pt>
                <c:pt idx="764">
                  <c:v>3.0000000000000009E-2</c:v>
                </c:pt>
                <c:pt idx="765">
                  <c:v>2.7109000000000018E-2</c:v>
                </c:pt>
                <c:pt idx="766">
                  <c:v>3.2891000000000337E-2</c:v>
                </c:pt>
                <c:pt idx="767">
                  <c:v>3.0000000000000009E-2</c:v>
                </c:pt>
                <c:pt idx="768">
                  <c:v>2.7109000000000018E-2</c:v>
                </c:pt>
                <c:pt idx="769">
                  <c:v>2.1328E-2</c:v>
                </c:pt>
                <c:pt idx="770">
                  <c:v>3.5781000000000056E-2</c:v>
                </c:pt>
                <c:pt idx="771">
                  <c:v>3.0000000000000009E-2</c:v>
                </c:pt>
                <c:pt idx="772">
                  <c:v>2.7109000000000018E-2</c:v>
                </c:pt>
                <c:pt idx="773">
                  <c:v>3.2891000000000337E-2</c:v>
                </c:pt>
                <c:pt idx="774">
                  <c:v>3.0000000000000009E-2</c:v>
                </c:pt>
                <c:pt idx="775">
                  <c:v>2.7109000000000018E-2</c:v>
                </c:pt>
                <c:pt idx="776">
                  <c:v>4.156300000000001E-2</c:v>
                </c:pt>
                <c:pt idx="777">
                  <c:v>3.5781000000000056E-2</c:v>
                </c:pt>
                <c:pt idx="778">
                  <c:v>3.2891000000000337E-2</c:v>
                </c:pt>
                <c:pt idx="779">
                  <c:v>3.0000000000000009E-2</c:v>
                </c:pt>
                <c:pt idx="780">
                  <c:v>2.7109000000000018E-2</c:v>
                </c:pt>
                <c:pt idx="781">
                  <c:v>2.4219000000000008E-2</c:v>
                </c:pt>
                <c:pt idx="782">
                  <c:v>1.8438000000000003E-2</c:v>
                </c:pt>
                <c:pt idx="783">
                  <c:v>3.8672000000000012E-2</c:v>
                </c:pt>
                <c:pt idx="784">
                  <c:v>3.5781000000000056E-2</c:v>
                </c:pt>
                <c:pt idx="785">
                  <c:v>3.2891000000000337E-2</c:v>
                </c:pt>
                <c:pt idx="786">
                  <c:v>3.0000000000000009E-2</c:v>
                </c:pt>
                <c:pt idx="787">
                  <c:v>2.7109000000000018E-2</c:v>
                </c:pt>
                <c:pt idx="788">
                  <c:v>4.156300000000001E-2</c:v>
                </c:pt>
                <c:pt idx="789">
                  <c:v>3.8672000000000012E-2</c:v>
                </c:pt>
                <c:pt idx="790">
                  <c:v>3.5781000000000056E-2</c:v>
                </c:pt>
                <c:pt idx="791">
                  <c:v>3.2891000000000337E-2</c:v>
                </c:pt>
                <c:pt idx="792">
                  <c:v>3.0000000000000009E-2</c:v>
                </c:pt>
                <c:pt idx="793">
                  <c:v>2.7109000000000018E-2</c:v>
                </c:pt>
                <c:pt idx="794">
                  <c:v>3.2891000000000337E-2</c:v>
                </c:pt>
                <c:pt idx="795">
                  <c:v>3.0000000000000009E-2</c:v>
                </c:pt>
                <c:pt idx="796">
                  <c:v>2.7109000000000018E-2</c:v>
                </c:pt>
                <c:pt idx="797">
                  <c:v>2.4219000000000008E-2</c:v>
                </c:pt>
                <c:pt idx="798">
                  <c:v>3.2891000000000337E-2</c:v>
                </c:pt>
                <c:pt idx="799">
                  <c:v>3.0000000000000009E-2</c:v>
                </c:pt>
                <c:pt idx="800">
                  <c:v>2.7109000000000018E-2</c:v>
                </c:pt>
                <c:pt idx="801">
                  <c:v>2.4219000000000008E-2</c:v>
                </c:pt>
                <c:pt idx="802">
                  <c:v>3.8672000000000012E-2</c:v>
                </c:pt>
                <c:pt idx="803">
                  <c:v>3.5781000000000056E-2</c:v>
                </c:pt>
                <c:pt idx="804">
                  <c:v>3.2891000000000337E-2</c:v>
                </c:pt>
                <c:pt idx="805">
                  <c:v>3.0000000000000009E-2</c:v>
                </c:pt>
                <c:pt idx="806">
                  <c:v>2.7109000000000018E-2</c:v>
                </c:pt>
                <c:pt idx="807">
                  <c:v>3.8672000000000012E-2</c:v>
                </c:pt>
                <c:pt idx="808">
                  <c:v>3.5781000000000056E-2</c:v>
                </c:pt>
                <c:pt idx="809">
                  <c:v>3.2891000000000337E-2</c:v>
                </c:pt>
                <c:pt idx="810">
                  <c:v>3.0000000000000009E-2</c:v>
                </c:pt>
                <c:pt idx="811">
                  <c:v>2.4219000000000008E-2</c:v>
                </c:pt>
                <c:pt idx="812">
                  <c:v>3.5781000000000056E-2</c:v>
                </c:pt>
                <c:pt idx="813">
                  <c:v>3.2891000000000337E-2</c:v>
                </c:pt>
                <c:pt idx="814">
                  <c:v>3.0000000000000009E-2</c:v>
                </c:pt>
                <c:pt idx="815">
                  <c:v>2.4219000000000008E-2</c:v>
                </c:pt>
                <c:pt idx="816">
                  <c:v>2.1328E-2</c:v>
                </c:pt>
                <c:pt idx="817">
                  <c:v>3.5781000000000056E-2</c:v>
                </c:pt>
                <c:pt idx="818">
                  <c:v>3.2891000000000337E-2</c:v>
                </c:pt>
                <c:pt idx="819">
                  <c:v>3.0000000000000009E-2</c:v>
                </c:pt>
                <c:pt idx="820">
                  <c:v>2.7109000000000018E-2</c:v>
                </c:pt>
                <c:pt idx="821">
                  <c:v>2.4219000000000008E-2</c:v>
                </c:pt>
                <c:pt idx="822">
                  <c:v>3.5781000000000056E-2</c:v>
                </c:pt>
                <c:pt idx="823">
                  <c:v>3.2891000000000337E-2</c:v>
                </c:pt>
                <c:pt idx="824">
                  <c:v>3.0000000000000009E-2</c:v>
                </c:pt>
                <c:pt idx="825">
                  <c:v>2.7109000000000018E-2</c:v>
                </c:pt>
                <c:pt idx="826">
                  <c:v>3.5781000000000056E-2</c:v>
                </c:pt>
                <c:pt idx="827">
                  <c:v>3.2891000000000337E-2</c:v>
                </c:pt>
                <c:pt idx="828">
                  <c:v>3.0000000000000009E-2</c:v>
                </c:pt>
                <c:pt idx="829">
                  <c:v>3.5781000000000056E-2</c:v>
                </c:pt>
                <c:pt idx="830">
                  <c:v>3.2891000000000337E-2</c:v>
                </c:pt>
                <c:pt idx="831">
                  <c:v>2.4219000000000008E-2</c:v>
                </c:pt>
                <c:pt idx="832">
                  <c:v>3.8672000000000012E-2</c:v>
                </c:pt>
                <c:pt idx="833">
                  <c:v>3.5781000000000056E-2</c:v>
                </c:pt>
                <c:pt idx="834">
                  <c:v>3.2891000000000337E-2</c:v>
                </c:pt>
                <c:pt idx="835">
                  <c:v>3.0000000000000009E-2</c:v>
                </c:pt>
                <c:pt idx="836">
                  <c:v>2.1328E-2</c:v>
                </c:pt>
                <c:pt idx="837">
                  <c:v>3.8672000000000012E-2</c:v>
                </c:pt>
                <c:pt idx="838">
                  <c:v>3.5781000000000056E-2</c:v>
                </c:pt>
                <c:pt idx="839">
                  <c:v>3.2891000000000337E-2</c:v>
                </c:pt>
                <c:pt idx="840">
                  <c:v>3.0000000000000009E-2</c:v>
                </c:pt>
                <c:pt idx="841">
                  <c:v>3.5781000000000056E-2</c:v>
                </c:pt>
                <c:pt idx="842">
                  <c:v>3.2891000000000337E-2</c:v>
                </c:pt>
                <c:pt idx="843">
                  <c:v>3.0000000000000009E-2</c:v>
                </c:pt>
                <c:pt idx="844">
                  <c:v>2.7109000000000018E-2</c:v>
                </c:pt>
                <c:pt idx="845">
                  <c:v>3.5781000000000056E-2</c:v>
                </c:pt>
                <c:pt idx="846">
                  <c:v>3.2891000000000337E-2</c:v>
                </c:pt>
                <c:pt idx="847">
                  <c:v>3.0000000000000009E-2</c:v>
                </c:pt>
                <c:pt idx="848">
                  <c:v>2.7109000000000018E-2</c:v>
                </c:pt>
                <c:pt idx="849">
                  <c:v>3.5781000000000056E-2</c:v>
                </c:pt>
                <c:pt idx="850">
                  <c:v>3.2891000000000337E-2</c:v>
                </c:pt>
                <c:pt idx="851">
                  <c:v>3.0000000000000009E-2</c:v>
                </c:pt>
                <c:pt idx="852">
                  <c:v>2.7109000000000018E-2</c:v>
                </c:pt>
                <c:pt idx="853">
                  <c:v>4.156300000000001E-2</c:v>
                </c:pt>
                <c:pt idx="854">
                  <c:v>3.2891000000000337E-2</c:v>
                </c:pt>
                <c:pt idx="855">
                  <c:v>3.0000000000000009E-2</c:v>
                </c:pt>
                <c:pt idx="856">
                  <c:v>2.7109000000000018E-2</c:v>
                </c:pt>
                <c:pt idx="857">
                  <c:v>3.8672000000000012E-2</c:v>
                </c:pt>
                <c:pt idx="858">
                  <c:v>3.5781000000000056E-2</c:v>
                </c:pt>
                <c:pt idx="859">
                  <c:v>3.0000000000000009E-2</c:v>
                </c:pt>
                <c:pt idx="860">
                  <c:v>2.7109000000000018E-2</c:v>
                </c:pt>
                <c:pt idx="861">
                  <c:v>2.4219000000000008E-2</c:v>
                </c:pt>
                <c:pt idx="862">
                  <c:v>3.5781000000000056E-2</c:v>
                </c:pt>
                <c:pt idx="863">
                  <c:v>3.2891000000000337E-2</c:v>
                </c:pt>
                <c:pt idx="864">
                  <c:v>3.0000000000000009E-2</c:v>
                </c:pt>
                <c:pt idx="865">
                  <c:v>2.7109000000000018E-2</c:v>
                </c:pt>
                <c:pt idx="866">
                  <c:v>4.156300000000001E-2</c:v>
                </c:pt>
                <c:pt idx="867">
                  <c:v>3.2891000000000337E-2</c:v>
                </c:pt>
                <c:pt idx="868">
                  <c:v>3.0000000000000009E-2</c:v>
                </c:pt>
                <c:pt idx="869">
                  <c:v>2.7109000000000018E-2</c:v>
                </c:pt>
                <c:pt idx="870">
                  <c:v>3.5781000000000056E-2</c:v>
                </c:pt>
                <c:pt idx="871">
                  <c:v>3.2891000000000337E-2</c:v>
                </c:pt>
                <c:pt idx="872">
                  <c:v>3.0000000000000009E-2</c:v>
                </c:pt>
                <c:pt idx="873">
                  <c:v>2.7109000000000018E-2</c:v>
                </c:pt>
                <c:pt idx="874">
                  <c:v>4.4453000000000055E-2</c:v>
                </c:pt>
                <c:pt idx="875">
                  <c:v>3.5781000000000056E-2</c:v>
                </c:pt>
                <c:pt idx="876">
                  <c:v>3.2891000000000337E-2</c:v>
                </c:pt>
                <c:pt idx="877">
                  <c:v>3.0000000000000009E-2</c:v>
                </c:pt>
                <c:pt idx="878">
                  <c:v>2.7109000000000018E-2</c:v>
                </c:pt>
                <c:pt idx="879">
                  <c:v>4.4453000000000055E-2</c:v>
                </c:pt>
                <c:pt idx="880">
                  <c:v>3.5781000000000056E-2</c:v>
                </c:pt>
                <c:pt idx="881">
                  <c:v>3.2891000000000337E-2</c:v>
                </c:pt>
                <c:pt idx="882">
                  <c:v>3.0000000000000009E-2</c:v>
                </c:pt>
                <c:pt idx="883">
                  <c:v>2.7109000000000018E-2</c:v>
                </c:pt>
                <c:pt idx="884">
                  <c:v>3.8672000000000012E-2</c:v>
                </c:pt>
                <c:pt idx="885">
                  <c:v>3.5781000000000056E-2</c:v>
                </c:pt>
                <c:pt idx="886">
                  <c:v>3.2891000000000337E-2</c:v>
                </c:pt>
                <c:pt idx="887">
                  <c:v>3.8672000000000012E-2</c:v>
                </c:pt>
                <c:pt idx="888">
                  <c:v>3.5781000000000056E-2</c:v>
                </c:pt>
                <c:pt idx="889">
                  <c:v>3.2891000000000337E-2</c:v>
                </c:pt>
                <c:pt idx="890">
                  <c:v>3.0000000000000009E-2</c:v>
                </c:pt>
                <c:pt idx="891">
                  <c:v>2.7109000000000018E-2</c:v>
                </c:pt>
                <c:pt idx="892">
                  <c:v>4.156300000000001E-2</c:v>
                </c:pt>
                <c:pt idx="893">
                  <c:v>3.5781000000000056E-2</c:v>
                </c:pt>
                <c:pt idx="894">
                  <c:v>3.2891000000000337E-2</c:v>
                </c:pt>
                <c:pt idx="895">
                  <c:v>3.0000000000000009E-2</c:v>
                </c:pt>
                <c:pt idx="896">
                  <c:v>2.7109000000000018E-2</c:v>
                </c:pt>
                <c:pt idx="897">
                  <c:v>4.156300000000001E-2</c:v>
                </c:pt>
                <c:pt idx="898">
                  <c:v>3.8672000000000012E-2</c:v>
                </c:pt>
                <c:pt idx="899">
                  <c:v>3.5781000000000056E-2</c:v>
                </c:pt>
                <c:pt idx="900">
                  <c:v>3.2891000000000337E-2</c:v>
                </c:pt>
                <c:pt idx="901">
                  <c:v>2.7109000000000018E-2</c:v>
                </c:pt>
                <c:pt idx="902">
                  <c:v>4.156300000000001E-2</c:v>
                </c:pt>
                <c:pt idx="903">
                  <c:v>3.8672000000000012E-2</c:v>
                </c:pt>
                <c:pt idx="904">
                  <c:v>3.5781000000000056E-2</c:v>
                </c:pt>
                <c:pt idx="905">
                  <c:v>3.2891000000000337E-2</c:v>
                </c:pt>
                <c:pt idx="906">
                  <c:v>4.156300000000001E-2</c:v>
                </c:pt>
                <c:pt idx="907">
                  <c:v>3.5781000000000056E-2</c:v>
                </c:pt>
                <c:pt idx="908">
                  <c:v>3.2891000000000337E-2</c:v>
                </c:pt>
                <c:pt idx="909">
                  <c:v>3.0000000000000009E-2</c:v>
                </c:pt>
                <c:pt idx="910">
                  <c:v>3.8672000000000012E-2</c:v>
                </c:pt>
                <c:pt idx="911">
                  <c:v>3.5781000000000056E-2</c:v>
                </c:pt>
                <c:pt idx="912">
                  <c:v>3.2891000000000337E-2</c:v>
                </c:pt>
                <c:pt idx="913">
                  <c:v>2.7109000000000018E-2</c:v>
                </c:pt>
                <c:pt idx="914">
                  <c:v>4.7344000000000011E-2</c:v>
                </c:pt>
                <c:pt idx="915">
                  <c:v>3.8672000000000012E-2</c:v>
                </c:pt>
                <c:pt idx="916">
                  <c:v>3.5781000000000056E-2</c:v>
                </c:pt>
                <c:pt idx="917">
                  <c:v>3.2891000000000337E-2</c:v>
                </c:pt>
                <c:pt idx="918">
                  <c:v>3.8672000000000012E-2</c:v>
                </c:pt>
                <c:pt idx="919">
                  <c:v>3.5781000000000056E-2</c:v>
                </c:pt>
                <c:pt idx="920">
                  <c:v>3.0000000000000009E-2</c:v>
                </c:pt>
                <c:pt idx="921">
                  <c:v>2.7109000000000018E-2</c:v>
                </c:pt>
                <c:pt idx="922">
                  <c:v>3.8672000000000012E-2</c:v>
                </c:pt>
                <c:pt idx="923">
                  <c:v>3.2891000000000337E-2</c:v>
                </c:pt>
                <c:pt idx="924">
                  <c:v>3.0000000000000009E-2</c:v>
                </c:pt>
                <c:pt idx="925">
                  <c:v>2.7109000000000018E-2</c:v>
                </c:pt>
                <c:pt idx="926">
                  <c:v>3.8672000000000012E-2</c:v>
                </c:pt>
                <c:pt idx="927">
                  <c:v>3.5781000000000056E-2</c:v>
                </c:pt>
                <c:pt idx="928">
                  <c:v>3.2891000000000337E-2</c:v>
                </c:pt>
                <c:pt idx="929">
                  <c:v>3.0000000000000009E-2</c:v>
                </c:pt>
                <c:pt idx="930">
                  <c:v>3.8672000000000012E-2</c:v>
                </c:pt>
                <c:pt idx="931">
                  <c:v>3.5781000000000056E-2</c:v>
                </c:pt>
                <c:pt idx="932">
                  <c:v>3.2891000000000337E-2</c:v>
                </c:pt>
                <c:pt idx="933">
                  <c:v>3.0000000000000009E-2</c:v>
                </c:pt>
                <c:pt idx="934">
                  <c:v>4.156300000000001E-2</c:v>
                </c:pt>
                <c:pt idx="935">
                  <c:v>3.8672000000000012E-2</c:v>
                </c:pt>
                <c:pt idx="936">
                  <c:v>3.5781000000000056E-2</c:v>
                </c:pt>
                <c:pt idx="937">
                  <c:v>3.2891000000000337E-2</c:v>
                </c:pt>
                <c:pt idx="938">
                  <c:v>3.0000000000000009E-2</c:v>
                </c:pt>
                <c:pt idx="939">
                  <c:v>4.156300000000001E-2</c:v>
                </c:pt>
                <c:pt idx="940">
                  <c:v>3.8672000000000012E-2</c:v>
                </c:pt>
                <c:pt idx="941">
                  <c:v>3.5781000000000056E-2</c:v>
                </c:pt>
                <c:pt idx="942">
                  <c:v>3.2891000000000337E-2</c:v>
                </c:pt>
                <c:pt idx="943">
                  <c:v>3.0000000000000009E-2</c:v>
                </c:pt>
                <c:pt idx="944">
                  <c:v>4.156300000000001E-2</c:v>
                </c:pt>
                <c:pt idx="945">
                  <c:v>3.8672000000000012E-2</c:v>
                </c:pt>
                <c:pt idx="946">
                  <c:v>3.5781000000000056E-2</c:v>
                </c:pt>
                <c:pt idx="947">
                  <c:v>3.2891000000000337E-2</c:v>
                </c:pt>
                <c:pt idx="948">
                  <c:v>5.0234000000000008E-2</c:v>
                </c:pt>
                <c:pt idx="949">
                  <c:v>4.4453000000000055E-2</c:v>
                </c:pt>
                <c:pt idx="950">
                  <c:v>3.8672000000000012E-2</c:v>
                </c:pt>
                <c:pt idx="951">
                  <c:v>3.5781000000000056E-2</c:v>
                </c:pt>
                <c:pt idx="952">
                  <c:v>3.2891000000000337E-2</c:v>
                </c:pt>
                <c:pt idx="953">
                  <c:v>3.0000000000000009E-2</c:v>
                </c:pt>
                <c:pt idx="954">
                  <c:v>2.7109000000000018E-2</c:v>
                </c:pt>
                <c:pt idx="955">
                  <c:v>4.4453000000000055E-2</c:v>
                </c:pt>
                <c:pt idx="956">
                  <c:v>4.156300000000001E-2</c:v>
                </c:pt>
                <c:pt idx="957">
                  <c:v>3.8672000000000012E-2</c:v>
                </c:pt>
                <c:pt idx="958">
                  <c:v>4.4453000000000055E-2</c:v>
                </c:pt>
                <c:pt idx="959">
                  <c:v>4.156300000000001E-2</c:v>
                </c:pt>
                <c:pt idx="960">
                  <c:v>3.8672000000000012E-2</c:v>
                </c:pt>
                <c:pt idx="961">
                  <c:v>4.7344000000000011E-2</c:v>
                </c:pt>
                <c:pt idx="962">
                  <c:v>4.4453000000000055E-2</c:v>
                </c:pt>
                <c:pt idx="963">
                  <c:v>4.156300000000001E-2</c:v>
                </c:pt>
                <c:pt idx="964">
                  <c:v>4.4453000000000055E-2</c:v>
                </c:pt>
                <c:pt idx="965">
                  <c:v>4.156300000000001E-2</c:v>
                </c:pt>
                <c:pt idx="966">
                  <c:v>3.8672000000000012E-2</c:v>
                </c:pt>
                <c:pt idx="967">
                  <c:v>3.5781000000000056E-2</c:v>
                </c:pt>
                <c:pt idx="968">
                  <c:v>3.2891000000000337E-2</c:v>
                </c:pt>
                <c:pt idx="969">
                  <c:v>4.4453000000000055E-2</c:v>
                </c:pt>
                <c:pt idx="970">
                  <c:v>4.156300000000001E-2</c:v>
                </c:pt>
                <c:pt idx="971">
                  <c:v>3.8672000000000012E-2</c:v>
                </c:pt>
                <c:pt idx="972">
                  <c:v>3.5781000000000056E-2</c:v>
                </c:pt>
                <c:pt idx="973">
                  <c:v>4.4453000000000055E-2</c:v>
                </c:pt>
                <c:pt idx="974">
                  <c:v>4.156300000000001E-2</c:v>
                </c:pt>
                <c:pt idx="975">
                  <c:v>3.8672000000000012E-2</c:v>
                </c:pt>
                <c:pt idx="976">
                  <c:v>3.5781000000000056E-2</c:v>
                </c:pt>
                <c:pt idx="977">
                  <c:v>4.4453000000000055E-2</c:v>
                </c:pt>
                <c:pt idx="978">
                  <c:v>3.8672000000000012E-2</c:v>
                </c:pt>
                <c:pt idx="979">
                  <c:v>3.2891000000000337E-2</c:v>
                </c:pt>
                <c:pt idx="980">
                  <c:v>4.7344000000000011E-2</c:v>
                </c:pt>
                <c:pt idx="981">
                  <c:v>4.156300000000001E-2</c:v>
                </c:pt>
                <c:pt idx="982">
                  <c:v>3.8672000000000012E-2</c:v>
                </c:pt>
                <c:pt idx="983">
                  <c:v>3.2891000000000337E-2</c:v>
                </c:pt>
                <c:pt idx="984">
                  <c:v>3.0000000000000009E-2</c:v>
                </c:pt>
                <c:pt idx="985">
                  <c:v>4.7344000000000011E-2</c:v>
                </c:pt>
                <c:pt idx="986">
                  <c:v>4.156300000000001E-2</c:v>
                </c:pt>
                <c:pt idx="987">
                  <c:v>3.8672000000000012E-2</c:v>
                </c:pt>
                <c:pt idx="988">
                  <c:v>3.5781000000000056E-2</c:v>
                </c:pt>
                <c:pt idx="989">
                  <c:v>3.2891000000000337E-2</c:v>
                </c:pt>
                <c:pt idx="990">
                  <c:v>4.4453000000000055E-2</c:v>
                </c:pt>
                <c:pt idx="991">
                  <c:v>4.156300000000001E-2</c:v>
                </c:pt>
                <c:pt idx="992">
                  <c:v>3.8672000000000012E-2</c:v>
                </c:pt>
                <c:pt idx="993">
                  <c:v>3.5781000000000056E-2</c:v>
                </c:pt>
                <c:pt idx="994">
                  <c:v>3.0000000000000009E-2</c:v>
                </c:pt>
                <c:pt idx="995">
                  <c:v>4.156300000000001E-2</c:v>
                </c:pt>
                <c:pt idx="996">
                  <c:v>3.5781000000000056E-2</c:v>
                </c:pt>
                <c:pt idx="997">
                  <c:v>3.2891000000000337E-2</c:v>
                </c:pt>
                <c:pt idx="998">
                  <c:v>5.0234000000000008E-2</c:v>
                </c:pt>
                <c:pt idx="999">
                  <c:v>4.156300000000001E-2</c:v>
                </c:pt>
                <c:pt idx="1000">
                  <c:v>3.8672000000000012E-2</c:v>
                </c:pt>
                <c:pt idx="1001">
                  <c:v>3.5781000000000056E-2</c:v>
                </c:pt>
                <c:pt idx="1002">
                  <c:v>3.0000000000000009E-2</c:v>
                </c:pt>
                <c:pt idx="1003">
                  <c:v>3.8672000000000012E-2</c:v>
                </c:pt>
                <c:pt idx="1004">
                  <c:v>3.5781000000000056E-2</c:v>
                </c:pt>
                <c:pt idx="1005">
                  <c:v>3.2891000000000337E-2</c:v>
                </c:pt>
                <c:pt idx="1006">
                  <c:v>3.0000000000000009E-2</c:v>
                </c:pt>
                <c:pt idx="1007">
                  <c:v>3.5781000000000056E-2</c:v>
                </c:pt>
                <c:pt idx="1008">
                  <c:v>3.2891000000000337E-2</c:v>
                </c:pt>
                <c:pt idx="1009">
                  <c:v>4.7344000000000011E-2</c:v>
                </c:pt>
                <c:pt idx="1010">
                  <c:v>3.8672000000000012E-2</c:v>
                </c:pt>
                <c:pt idx="1011">
                  <c:v>3.5781000000000056E-2</c:v>
                </c:pt>
                <c:pt idx="1012">
                  <c:v>3.2891000000000337E-2</c:v>
                </c:pt>
                <c:pt idx="1013">
                  <c:v>2.7109000000000018E-2</c:v>
                </c:pt>
                <c:pt idx="1014">
                  <c:v>6.179700000000049E-2</c:v>
                </c:pt>
                <c:pt idx="1015">
                  <c:v>5.0234000000000008E-2</c:v>
                </c:pt>
                <c:pt idx="1016">
                  <c:v>4.4453000000000055E-2</c:v>
                </c:pt>
                <c:pt idx="1017">
                  <c:v>4.156300000000001E-2</c:v>
                </c:pt>
                <c:pt idx="1018">
                  <c:v>0.11960899999999998</c:v>
                </c:pt>
                <c:pt idx="1019">
                  <c:v>0.10515600000000012</c:v>
                </c:pt>
                <c:pt idx="1020">
                  <c:v>9.3594000000001398E-2</c:v>
                </c:pt>
                <c:pt idx="1021">
                  <c:v>8.4922000000000067E-2</c:v>
                </c:pt>
                <c:pt idx="1022">
                  <c:v>7.9141000000000017E-2</c:v>
                </c:pt>
                <c:pt idx="1023">
                  <c:v>7.6249999999999971E-2</c:v>
                </c:pt>
                <c:pt idx="1024">
                  <c:v>5.8906000000000028E-2</c:v>
                </c:pt>
                <c:pt idx="1025">
                  <c:v>0.32195300000000032</c:v>
                </c:pt>
                <c:pt idx="1026">
                  <c:v>0.29593800000000031</c:v>
                </c:pt>
                <c:pt idx="1027">
                  <c:v>0.26124999999999998</c:v>
                </c:pt>
                <c:pt idx="1028">
                  <c:v>0.23523400000000041</c:v>
                </c:pt>
                <c:pt idx="1029">
                  <c:v>0.19476600000000005</c:v>
                </c:pt>
                <c:pt idx="1030">
                  <c:v>0.18320300000000136</c:v>
                </c:pt>
                <c:pt idx="1031">
                  <c:v>0.15718799999999999</c:v>
                </c:pt>
                <c:pt idx="1032">
                  <c:v>0.13695299999999999</c:v>
                </c:pt>
                <c:pt idx="1033">
                  <c:v>0.65148399999999951</c:v>
                </c:pt>
                <c:pt idx="1034">
                  <c:v>0.62546900000000005</c:v>
                </c:pt>
                <c:pt idx="1035">
                  <c:v>0.55609399999999998</c:v>
                </c:pt>
                <c:pt idx="1036">
                  <c:v>0.50984399999999996</c:v>
                </c:pt>
                <c:pt idx="1037">
                  <c:v>0.5069529999999951</c:v>
                </c:pt>
                <c:pt idx="1038">
                  <c:v>0.42890600000000262</c:v>
                </c:pt>
                <c:pt idx="1039">
                  <c:v>0.405781</c:v>
                </c:pt>
                <c:pt idx="1040">
                  <c:v>0.37398400000000398</c:v>
                </c:pt>
                <c:pt idx="1041">
                  <c:v>0.96078100000000466</c:v>
                </c:pt>
                <c:pt idx="1042">
                  <c:v>0.91453099999999476</c:v>
                </c:pt>
                <c:pt idx="1043">
                  <c:v>0.90007800000000004</c:v>
                </c:pt>
                <c:pt idx="1044">
                  <c:v>0.85671900000000523</c:v>
                </c:pt>
                <c:pt idx="1045">
                  <c:v>0.81335900000000005</c:v>
                </c:pt>
                <c:pt idx="1046">
                  <c:v>0.76421899999999998</c:v>
                </c:pt>
                <c:pt idx="1047">
                  <c:v>0.72664100000000831</c:v>
                </c:pt>
                <c:pt idx="1048">
                  <c:v>0.68906299999999487</c:v>
                </c:pt>
                <c:pt idx="1049">
                  <c:v>1.0157029999999998</c:v>
                </c:pt>
                <c:pt idx="1050">
                  <c:v>0.99546899999999316</c:v>
                </c:pt>
                <c:pt idx="1051">
                  <c:v>0.99257799999999397</c:v>
                </c:pt>
                <c:pt idx="1052">
                  <c:v>1.0214839999999998</c:v>
                </c:pt>
                <c:pt idx="1053">
                  <c:v>1.012813</c:v>
                </c:pt>
                <c:pt idx="1054">
                  <c:v>1.0099219999999836</c:v>
                </c:pt>
                <c:pt idx="1055">
                  <c:v>1.004141</c:v>
                </c:pt>
                <c:pt idx="1056">
                  <c:v>0.998359</c:v>
                </c:pt>
                <c:pt idx="1057">
                  <c:v>1.012813</c:v>
                </c:pt>
                <c:pt idx="1058">
                  <c:v>1.0070309999999998</c:v>
                </c:pt>
                <c:pt idx="1059">
                  <c:v>1.004141</c:v>
                </c:pt>
                <c:pt idx="1060">
                  <c:v>0.99546899999999316</c:v>
                </c:pt>
                <c:pt idx="1061">
                  <c:v>0.98101599999999956</c:v>
                </c:pt>
                <c:pt idx="1062">
                  <c:v>0.97812500000000524</c:v>
                </c:pt>
                <c:pt idx="1063">
                  <c:v>0.97234399999999988</c:v>
                </c:pt>
                <c:pt idx="1064">
                  <c:v>0.998359</c:v>
                </c:pt>
                <c:pt idx="1065">
                  <c:v>0.99257799999999397</c:v>
                </c:pt>
                <c:pt idx="1066">
                  <c:v>0.9839059999999995</c:v>
                </c:pt>
                <c:pt idx="1067">
                  <c:v>0.97812500000000524</c:v>
                </c:pt>
                <c:pt idx="1068">
                  <c:v>0.96078100000000466</c:v>
                </c:pt>
                <c:pt idx="1069">
                  <c:v>0.99257799999999397</c:v>
                </c:pt>
                <c:pt idx="1070">
                  <c:v>0.98968800000000001</c:v>
                </c:pt>
                <c:pt idx="1071">
                  <c:v>0.98101599999999956</c:v>
                </c:pt>
                <c:pt idx="1072">
                  <c:v>0.97812500000000524</c:v>
                </c:pt>
                <c:pt idx="1073">
                  <c:v>0.97234399999999988</c:v>
                </c:pt>
                <c:pt idx="1074">
                  <c:v>0.96945300000000001</c:v>
                </c:pt>
                <c:pt idx="1075">
                  <c:v>0.96656199999999959</c:v>
                </c:pt>
                <c:pt idx="1076">
                  <c:v>0.998359</c:v>
                </c:pt>
                <c:pt idx="1077">
                  <c:v>0.9839059999999995</c:v>
                </c:pt>
                <c:pt idx="1078">
                  <c:v>0.97812500000000524</c:v>
                </c:pt>
                <c:pt idx="1079">
                  <c:v>0.97234399999999988</c:v>
                </c:pt>
                <c:pt idx="1080">
                  <c:v>0.96656199999999959</c:v>
                </c:pt>
                <c:pt idx="1081">
                  <c:v>0.96078100000000466</c:v>
                </c:pt>
                <c:pt idx="1082">
                  <c:v>0.95500000000000063</c:v>
                </c:pt>
                <c:pt idx="1083">
                  <c:v>1.00125</c:v>
                </c:pt>
                <c:pt idx="1084">
                  <c:v>0.98968800000000001</c:v>
                </c:pt>
                <c:pt idx="1085">
                  <c:v>0.98679700000000004</c:v>
                </c:pt>
                <c:pt idx="1086">
                  <c:v>0.98101599999999956</c:v>
                </c:pt>
                <c:pt idx="1087">
                  <c:v>0.97812500000000524</c:v>
                </c:pt>
                <c:pt idx="1088">
                  <c:v>1.0301560000000001</c:v>
                </c:pt>
                <c:pt idx="1089">
                  <c:v>1.012813</c:v>
                </c:pt>
                <c:pt idx="1090">
                  <c:v>1.0099219999999836</c:v>
                </c:pt>
                <c:pt idx="1091">
                  <c:v>1.0070309999999998</c:v>
                </c:pt>
                <c:pt idx="1092">
                  <c:v>0.99257799999999397</c:v>
                </c:pt>
                <c:pt idx="1093">
                  <c:v>0.98101599999999956</c:v>
                </c:pt>
                <c:pt idx="1094">
                  <c:v>1.0301560000000001</c:v>
                </c:pt>
                <c:pt idx="1095">
                  <c:v>1.012813</c:v>
                </c:pt>
                <c:pt idx="1096">
                  <c:v>1.0301560000000001</c:v>
                </c:pt>
                <c:pt idx="1097">
                  <c:v>1.012813</c:v>
                </c:pt>
                <c:pt idx="1098">
                  <c:v>1.004141</c:v>
                </c:pt>
                <c:pt idx="1099">
                  <c:v>0.99546899999999316</c:v>
                </c:pt>
                <c:pt idx="1100">
                  <c:v>0.95210899999999998</c:v>
                </c:pt>
                <c:pt idx="1101">
                  <c:v>0.93476599999999999</c:v>
                </c:pt>
                <c:pt idx="1102">
                  <c:v>0.86828099999999997</c:v>
                </c:pt>
                <c:pt idx="1103">
                  <c:v>0.86539100000000524</c:v>
                </c:pt>
                <c:pt idx="1104">
                  <c:v>0.81046899999999533</c:v>
                </c:pt>
                <c:pt idx="1105">
                  <c:v>0.80468799999999996</c:v>
                </c:pt>
                <c:pt idx="1106">
                  <c:v>0.77867200000000591</c:v>
                </c:pt>
                <c:pt idx="1107">
                  <c:v>0.72953100000000004</c:v>
                </c:pt>
                <c:pt idx="1108">
                  <c:v>0.69773400000000019</c:v>
                </c:pt>
                <c:pt idx="1109">
                  <c:v>0.65148399999999951</c:v>
                </c:pt>
                <c:pt idx="1110">
                  <c:v>0.64570300000000602</c:v>
                </c:pt>
                <c:pt idx="1111">
                  <c:v>0.60523400000000005</c:v>
                </c:pt>
                <c:pt idx="1112">
                  <c:v>0.58210899999999532</c:v>
                </c:pt>
                <c:pt idx="1113">
                  <c:v>0.55031199999999958</c:v>
                </c:pt>
                <c:pt idx="1114">
                  <c:v>0.53007800000000005</c:v>
                </c:pt>
                <c:pt idx="1115">
                  <c:v>0.51273400000000002</c:v>
                </c:pt>
                <c:pt idx="1116">
                  <c:v>0.49539100000000008</c:v>
                </c:pt>
                <c:pt idx="1117">
                  <c:v>0.478047</c:v>
                </c:pt>
                <c:pt idx="1118">
                  <c:v>0.45781300000000008</c:v>
                </c:pt>
                <c:pt idx="1119">
                  <c:v>0.44914099999999996</c:v>
                </c:pt>
                <c:pt idx="1120">
                  <c:v>0.42312500000000008</c:v>
                </c:pt>
                <c:pt idx="1121">
                  <c:v>0.41734400000000038</c:v>
                </c:pt>
                <c:pt idx="1122">
                  <c:v>0.405781</c:v>
                </c:pt>
                <c:pt idx="1123">
                  <c:v>0.44335900000000006</c:v>
                </c:pt>
                <c:pt idx="1124">
                  <c:v>0.42890600000000262</c:v>
                </c:pt>
                <c:pt idx="1125">
                  <c:v>0.420234</c:v>
                </c:pt>
                <c:pt idx="1126">
                  <c:v>0.41445300000000002</c:v>
                </c:pt>
                <c:pt idx="1127">
                  <c:v>0.41156300000000001</c:v>
                </c:pt>
                <c:pt idx="1128">
                  <c:v>0.40867200000000031</c:v>
                </c:pt>
                <c:pt idx="1129">
                  <c:v>0.45781300000000008</c:v>
                </c:pt>
                <c:pt idx="1130">
                  <c:v>0.44914099999999996</c:v>
                </c:pt>
                <c:pt idx="1131">
                  <c:v>0.44335900000000006</c:v>
                </c:pt>
                <c:pt idx="1132">
                  <c:v>0.43757800000000302</c:v>
                </c:pt>
                <c:pt idx="1133">
                  <c:v>0.42601600000000261</c:v>
                </c:pt>
                <c:pt idx="1134">
                  <c:v>0.420234</c:v>
                </c:pt>
                <c:pt idx="1135">
                  <c:v>0.44335900000000006</c:v>
                </c:pt>
                <c:pt idx="1136">
                  <c:v>0.44046900000000005</c:v>
                </c:pt>
                <c:pt idx="1137">
                  <c:v>0.43757800000000302</c:v>
                </c:pt>
                <c:pt idx="1138">
                  <c:v>0.4317970000000001</c:v>
                </c:pt>
                <c:pt idx="1139">
                  <c:v>0.42890600000000262</c:v>
                </c:pt>
                <c:pt idx="1140">
                  <c:v>0.41445300000000002</c:v>
                </c:pt>
                <c:pt idx="1141">
                  <c:v>0.39421900000000032</c:v>
                </c:pt>
                <c:pt idx="1142">
                  <c:v>0.4</c:v>
                </c:pt>
                <c:pt idx="1143">
                  <c:v>0.39421900000000032</c:v>
                </c:pt>
                <c:pt idx="1144">
                  <c:v>0.38554700000000008</c:v>
                </c:pt>
                <c:pt idx="1145">
                  <c:v>0.3768750000000029</c:v>
                </c:pt>
                <c:pt idx="1146">
                  <c:v>0.37109400000000031</c:v>
                </c:pt>
                <c:pt idx="1147">
                  <c:v>0.368203</c:v>
                </c:pt>
                <c:pt idx="1148">
                  <c:v>0.36531300000000233</c:v>
                </c:pt>
                <c:pt idx="1149">
                  <c:v>0.36531300000000233</c:v>
                </c:pt>
                <c:pt idx="1150">
                  <c:v>0.35085900000000031</c:v>
                </c:pt>
                <c:pt idx="1151">
                  <c:v>0.34796900000000019</c:v>
                </c:pt>
                <c:pt idx="1152">
                  <c:v>0.3450780000000005</c:v>
                </c:pt>
                <c:pt idx="1153">
                  <c:v>0.33929700000000002</c:v>
                </c:pt>
                <c:pt idx="1154">
                  <c:v>0.33640600000000392</c:v>
                </c:pt>
                <c:pt idx="1155">
                  <c:v>0.33062500000000233</c:v>
                </c:pt>
                <c:pt idx="1156">
                  <c:v>0.3566410000000001</c:v>
                </c:pt>
                <c:pt idx="1157">
                  <c:v>0.35085900000000031</c:v>
                </c:pt>
                <c:pt idx="1158">
                  <c:v>0.34796900000000019</c:v>
                </c:pt>
                <c:pt idx="1159">
                  <c:v>0.3450780000000005</c:v>
                </c:pt>
                <c:pt idx="1160">
                  <c:v>0.34218800000000049</c:v>
                </c:pt>
                <c:pt idx="1161">
                  <c:v>0.33929700000000002</c:v>
                </c:pt>
                <c:pt idx="1162">
                  <c:v>0.3595310000000001</c:v>
                </c:pt>
                <c:pt idx="1163">
                  <c:v>0.3566410000000001</c:v>
                </c:pt>
                <c:pt idx="1164">
                  <c:v>0.35085900000000031</c:v>
                </c:pt>
                <c:pt idx="1165">
                  <c:v>0.34796900000000019</c:v>
                </c:pt>
                <c:pt idx="1166">
                  <c:v>0.3450780000000005</c:v>
                </c:pt>
                <c:pt idx="1167">
                  <c:v>0.34218800000000049</c:v>
                </c:pt>
                <c:pt idx="1168">
                  <c:v>0.37109400000000031</c:v>
                </c:pt>
                <c:pt idx="1169">
                  <c:v>0.36531300000000233</c:v>
                </c:pt>
                <c:pt idx="1170">
                  <c:v>0.36242200000000302</c:v>
                </c:pt>
                <c:pt idx="1171">
                  <c:v>0.3566410000000001</c:v>
                </c:pt>
                <c:pt idx="1172">
                  <c:v>0.35375000000000001</c:v>
                </c:pt>
                <c:pt idx="1173">
                  <c:v>0.3450780000000005</c:v>
                </c:pt>
                <c:pt idx="1174">
                  <c:v>0.37109400000000031</c:v>
                </c:pt>
                <c:pt idx="1175">
                  <c:v>0.368203</c:v>
                </c:pt>
                <c:pt idx="1176">
                  <c:v>0.36242200000000302</c:v>
                </c:pt>
                <c:pt idx="1177">
                  <c:v>0.3566410000000001</c:v>
                </c:pt>
                <c:pt idx="1178">
                  <c:v>0.37109400000000031</c:v>
                </c:pt>
                <c:pt idx="1179">
                  <c:v>0.368203</c:v>
                </c:pt>
                <c:pt idx="1180">
                  <c:v>0.36531300000000233</c:v>
                </c:pt>
                <c:pt idx="1181">
                  <c:v>0.36242200000000302</c:v>
                </c:pt>
                <c:pt idx="1182">
                  <c:v>0.3595310000000001</c:v>
                </c:pt>
                <c:pt idx="1183">
                  <c:v>0.3566410000000001</c:v>
                </c:pt>
                <c:pt idx="1184">
                  <c:v>0.34796900000000019</c:v>
                </c:pt>
                <c:pt idx="1185">
                  <c:v>0.38265600000000038</c:v>
                </c:pt>
                <c:pt idx="1186">
                  <c:v>0.37976600000000038</c:v>
                </c:pt>
                <c:pt idx="1187">
                  <c:v>0.368203</c:v>
                </c:pt>
                <c:pt idx="1188">
                  <c:v>0.36531300000000233</c:v>
                </c:pt>
                <c:pt idx="1189">
                  <c:v>0.35375000000000001</c:v>
                </c:pt>
                <c:pt idx="1190">
                  <c:v>0.34796900000000019</c:v>
                </c:pt>
                <c:pt idx="1191">
                  <c:v>0.3450780000000005</c:v>
                </c:pt>
                <c:pt idx="1192">
                  <c:v>0.36531300000000233</c:v>
                </c:pt>
                <c:pt idx="1193">
                  <c:v>0.36242200000000302</c:v>
                </c:pt>
                <c:pt idx="1194">
                  <c:v>0.3595310000000001</c:v>
                </c:pt>
                <c:pt idx="1195">
                  <c:v>0.3566410000000001</c:v>
                </c:pt>
                <c:pt idx="1196">
                  <c:v>0.35085900000000031</c:v>
                </c:pt>
                <c:pt idx="1197">
                  <c:v>0.3450780000000005</c:v>
                </c:pt>
                <c:pt idx="1198">
                  <c:v>0.38843700000000031</c:v>
                </c:pt>
                <c:pt idx="1199">
                  <c:v>0.3768750000000029</c:v>
                </c:pt>
                <c:pt idx="1200">
                  <c:v>0.37398400000000398</c:v>
                </c:pt>
                <c:pt idx="1201">
                  <c:v>0.37109400000000031</c:v>
                </c:pt>
                <c:pt idx="1202">
                  <c:v>0.368203</c:v>
                </c:pt>
                <c:pt idx="1203">
                  <c:v>0.36242200000000302</c:v>
                </c:pt>
                <c:pt idx="1204">
                  <c:v>0.3450780000000005</c:v>
                </c:pt>
                <c:pt idx="1205">
                  <c:v>0.37976600000000038</c:v>
                </c:pt>
                <c:pt idx="1206">
                  <c:v>0.3768750000000029</c:v>
                </c:pt>
                <c:pt idx="1207">
                  <c:v>0.37398400000000398</c:v>
                </c:pt>
                <c:pt idx="1208">
                  <c:v>0.37109400000000031</c:v>
                </c:pt>
                <c:pt idx="1209">
                  <c:v>0.3566410000000001</c:v>
                </c:pt>
                <c:pt idx="1210">
                  <c:v>0.39132800000000523</c:v>
                </c:pt>
                <c:pt idx="1211">
                  <c:v>0.38843700000000031</c:v>
                </c:pt>
                <c:pt idx="1212">
                  <c:v>0.38554700000000008</c:v>
                </c:pt>
                <c:pt idx="1213">
                  <c:v>0.37976600000000038</c:v>
                </c:pt>
                <c:pt idx="1214">
                  <c:v>0.37398400000000398</c:v>
                </c:pt>
                <c:pt idx="1215">
                  <c:v>0.37109400000000031</c:v>
                </c:pt>
                <c:pt idx="1216">
                  <c:v>0.38843700000000031</c:v>
                </c:pt>
                <c:pt idx="1217">
                  <c:v>0.38554700000000008</c:v>
                </c:pt>
                <c:pt idx="1218">
                  <c:v>0.37976600000000038</c:v>
                </c:pt>
                <c:pt idx="1219">
                  <c:v>0.3768750000000029</c:v>
                </c:pt>
                <c:pt idx="1220">
                  <c:v>0.37109400000000031</c:v>
                </c:pt>
                <c:pt idx="1221">
                  <c:v>0.368203</c:v>
                </c:pt>
                <c:pt idx="1222">
                  <c:v>0.36242200000000302</c:v>
                </c:pt>
                <c:pt idx="1223">
                  <c:v>0.38554700000000008</c:v>
                </c:pt>
                <c:pt idx="1224">
                  <c:v>0.3768750000000029</c:v>
                </c:pt>
                <c:pt idx="1225">
                  <c:v>0.368203</c:v>
                </c:pt>
                <c:pt idx="1226">
                  <c:v>0.36531300000000233</c:v>
                </c:pt>
                <c:pt idx="1227">
                  <c:v>0.36242200000000302</c:v>
                </c:pt>
                <c:pt idx="1228">
                  <c:v>0.3595310000000001</c:v>
                </c:pt>
                <c:pt idx="1229">
                  <c:v>0.3566410000000001</c:v>
                </c:pt>
                <c:pt idx="1230">
                  <c:v>0.37976600000000038</c:v>
                </c:pt>
                <c:pt idx="1231">
                  <c:v>0.37398400000000398</c:v>
                </c:pt>
                <c:pt idx="1232">
                  <c:v>0.368203</c:v>
                </c:pt>
                <c:pt idx="1233">
                  <c:v>0.36531300000000233</c:v>
                </c:pt>
                <c:pt idx="1234">
                  <c:v>0.3595310000000001</c:v>
                </c:pt>
                <c:pt idx="1235">
                  <c:v>0.3566410000000001</c:v>
                </c:pt>
                <c:pt idx="1236">
                  <c:v>0.39132800000000523</c:v>
                </c:pt>
                <c:pt idx="1237">
                  <c:v>0.38265600000000038</c:v>
                </c:pt>
                <c:pt idx="1238">
                  <c:v>0.37398400000000398</c:v>
                </c:pt>
                <c:pt idx="1239">
                  <c:v>0.37109400000000031</c:v>
                </c:pt>
                <c:pt idx="1240">
                  <c:v>0.368203</c:v>
                </c:pt>
                <c:pt idx="1241">
                  <c:v>0.36531300000000233</c:v>
                </c:pt>
                <c:pt idx="1242">
                  <c:v>0.4</c:v>
                </c:pt>
                <c:pt idx="1243">
                  <c:v>0.38843700000000031</c:v>
                </c:pt>
                <c:pt idx="1244">
                  <c:v>0.38265600000000038</c:v>
                </c:pt>
                <c:pt idx="1245">
                  <c:v>0.37976600000000038</c:v>
                </c:pt>
                <c:pt idx="1246">
                  <c:v>0.37109400000000031</c:v>
                </c:pt>
                <c:pt idx="1247">
                  <c:v>0.36242200000000302</c:v>
                </c:pt>
                <c:pt idx="1248">
                  <c:v>0.35085900000000031</c:v>
                </c:pt>
                <c:pt idx="1249">
                  <c:v>0.39132800000000523</c:v>
                </c:pt>
                <c:pt idx="1250">
                  <c:v>0.38554700000000008</c:v>
                </c:pt>
                <c:pt idx="1251">
                  <c:v>0.37976600000000038</c:v>
                </c:pt>
                <c:pt idx="1252">
                  <c:v>0.3768750000000029</c:v>
                </c:pt>
                <c:pt idx="1253">
                  <c:v>0.37109400000000031</c:v>
                </c:pt>
                <c:pt idx="1254">
                  <c:v>0.368203</c:v>
                </c:pt>
                <c:pt idx="1255">
                  <c:v>0.39132800000000523</c:v>
                </c:pt>
                <c:pt idx="1256">
                  <c:v>0.38843700000000031</c:v>
                </c:pt>
                <c:pt idx="1257">
                  <c:v>0.38554700000000008</c:v>
                </c:pt>
                <c:pt idx="1258">
                  <c:v>0.38265600000000038</c:v>
                </c:pt>
                <c:pt idx="1259">
                  <c:v>0.37976600000000038</c:v>
                </c:pt>
                <c:pt idx="1260">
                  <c:v>0.37109400000000031</c:v>
                </c:pt>
                <c:pt idx="1261">
                  <c:v>0.38265600000000038</c:v>
                </c:pt>
                <c:pt idx="1262">
                  <c:v>0.3768750000000029</c:v>
                </c:pt>
                <c:pt idx="1263">
                  <c:v>0.37398400000000398</c:v>
                </c:pt>
                <c:pt idx="1264">
                  <c:v>0.368203</c:v>
                </c:pt>
                <c:pt idx="1265">
                  <c:v>0.36531300000000233</c:v>
                </c:pt>
                <c:pt idx="1266">
                  <c:v>0.3566410000000001</c:v>
                </c:pt>
                <c:pt idx="1267">
                  <c:v>0.37976600000000038</c:v>
                </c:pt>
                <c:pt idx="1268">
                  <c:v>0.37398400000000398</c:v>
                </c:pt>
                <c:pt idx="1269">
                  <c:v>0.37109400000000031</c:v>
                </c:pt>
                <c:pt idx="1270">
                  <c:v>0.368203</c:v>
                </c:pt>
                <c:pt idx="1271">
                  <c:v>0.36531300000000233</c:v>
                </c:pt>
                <c:pt idx="1272">
                  <c:v>0.3595310000000001</c:v>
                </c:pt>
                <c:pt idx="1273">
                  <c:v>0.37976600000000038</c:v>
                </c:pt>
                <c:pt idx="1274">
                  <c:v>0.3768750000000029</c:v>
                </c:pt>
                <c:pt idx="1275">
                  <c:v>0.37398400000000398</c:v>
                </c:pt>
                <c:pt idx="1276">
                  <c:v>0.36531300000000233</c:v>
                </c:pt>
                <c:pt idx="1277">
                  <c:v>0.36242200000000302</c:v>
                </c:pt>
                <c:pt idx="1278">
                  <c:v>0.37398400000000398</c:v>
                </c:pt>
                <c:pt idx="1279">
                  <c:v>0.37109400000000031</c:v>
                </c:pt>
                <c:pt idx="1280">
                  <c:v>0.368203</c:v>
                </c:pt>
                <c:pt idx="1281">
                  <c:v>0.36531300000000233</c:v>
                </c:pt>
                <c:pt idx="1282">
                  <c:v>0.36242200000000302</c:v>
                </c:pt>
                <c:pt idx="1283">
                  <c:v>0.3566410000000001</c:v>
                </c:pt>
                <c:pt idx="1284">
                  <c:v>0.3450780000000005</c:v>
                </c:pt>
                <c:pt idx="1285">
                  <c:v>0.39132800000000523</c:v>
                </c:pt>
                <c:pt idx="1286">
                  <c:v>0.38265600000000038</c:v>
                </c:pt>
                <c:pt idx="1287">
                  <c:v>0.37976600000000038</c:v>
                </c:pt>
                <c:pt idx="1288">
                  <c:v>0.37398400000000398</c:v>
                </c:pt>
                <c:pt idx="1289">
                  <c:v>0.37109400000000031</c:v>
                </c:pt>
                <c:pt idx="1290">
                  <c:v>0.36242200000000302</c:v>
                </c:pt>
                <c:pt idx="1291">
                  <c:v>0.38843700000000031</c:v>
                </c:pt>
                <c:pt idx="1292">
                  <c:v>0.38265600000000038</c:v>
                </c:pt>
                <c:pt idx="1293">
                  <c:v>0.37976600000000038</c:v>
                </c:pt>
                <c:pt idx="1294">
                  <c:v>0.3768750000000029</c:v>
                </c:pt>
                <c:pt idx="1295">
                  <c:v>0.37109400000000031</c:v>
                </c:pt>
                <c:pt idx="1296">
                  <c:v>0.41156300000000001</c:v>
                </c:pt>
                <c:pt idx="1297">
                  <c:v>0.39132800000000523</c:v>
                </c:pt>
                <c:pt idx="1298">
                  <c:v>0.38843700000000031</c:v>
                </c:pt>
                <c:pt idx="1299">
                  <c:v>0.38554700000000008</c:v>
                </c:pt>
                <c:pt idx="1300">
                  <c:v>0.37976600000000038</c:v>
                </c:pt>
                <c:pt idx="1301">
                  <c:v>0.3768750000000029</c:v>
                </c:pt>
                <c:pt idx="1302">
                  <c:v>0.37398400000000398</c:v>
                </c:pt>
                <c:pt idx="1303">
                  <c:v>0.37109400000000031</c:v>
                </c:pt>
                <c:pt idx="1304">
                  <c:v>0.405781</c:v>
                </c:pt>
                <c:pt idx="1305">
                  <c:v>0.39710900000000032</c:v>
                </c:pt>
                <c:pt idx="1306">
                  <c:v>0.39421900000000032</c:v>
                </c:pt>
                <c:pt idx="1307">
                  <c:v>0.39132800000000523</c:v>
                </c:pt>
                <c:pt idx="1308">
                  <c:v>0.38554700000000008</c:v>
                </c:pt>
                <c:pt idx="1309">
                  <c:v>0.41156300000000001</c:v>
                </c:pt>
                <c:pt idx="1310">
                  <c:v>0.405781</c:v>
                </c:pt>
                <c:pt idx="1311">
                  <c:v>0.4</c:v>
                </c:pt>
                <c:pt idx="1312">
                  <c:v>0.39710900000000032</c:v>
                </c:pt>
                <c:pt idx="1313">
                  <c:v>0.37976600000000038</c:v>
                </c:pt>
                <c:pt idx="1314">
                  <c:v>0.420234</c:v>
                </c:pt>
                <c:pt idx="1315">
                  <c:v>0.40867200000000031</c:v>
                </c:pt>
                <c:pt idx="1316">
                  <c:v>0.405781</c:v>
                </c:pt>
                <c:pt idx="1317">
                  <c:v>0.402891</c:v>
                </c:pt>
                <c:pt idx="1318">
                  <c:v>0.39710900000000032</c:v>
                </c:pt>
                <c:pt idx="1319">
                  <c:v>0.39132800000000523</c:v>
                </c:pt>
                <c:pt idx="1320">
                  <c:v>0.43757800000000302</c:v>
                </c:pt>
                <c:pt idx="1321">
                  <c:v>0.42890600000000262</c:v>
                </c:pt>
                <c:pt idx="1322">
                  <c:v>0.420234</c:v>
                </c:pt>
                <c:pt idx="1323">
                  <c:v>0.41445300000000002</c:v>
                </c:pt>
                <c:pt idx="1324">
                  <c:v>0.40867200000000031</c:v>
                </c:pt>
                <c:pt idx="1325">
                  <c:v>0.405781</c:v>
                </c:pt>
                <c:pt idx="1326">
                  <c:v>0.402891</c:v>
                </c:pt>
                <c:pt idx="1327">
                  <c:v>0.43468800000000302</c:v>
                </c:pt>
                <c:pt idx="1328">
                  <c:v>0.41734400000000038</c:v>
                </c:pt>
                <c:pt idx="1329">
                  <c:v>0.41445300000000002</c:v>
                </c:pt>
                <c:pt idx="1330">
                  <c:v>0.41156300000000001</c:v>
                </c:pt>
                <c:pt idx="1331">
                  <c:v>0.40867200000000031</c:v>
                </c:pt>
                <c:pt idx="1332">
                  <c:v>0.405781</c:v>
                </c:pt>
                <c:pt idx="1333">
                  <c:v>0.40867200000000031</c:v>
                </c:pt>
                <c:pt idx="1334">
                  <c:v>0.405781</c:v>
                </c:pt>
                <c:pt idx="1335">
                  <c:v>0.39710900000000032</c:v>
                </c:pt>
                <c:pt idx="1336">
                  <c:v>0.39421900000000032</c:v>
                </c:pt>
                <c:pt idx="1337">
                  <c:v>0.41734400000000038</c:v>
                </c:pt>
                <c:pt idx="1338">
                  <c:v>0.40867200000000031</c:v>
                </c:pt>
                <c:pt idx="1339">
                  <c:v>0.405781</c:v>
                </c:pt>
                <c:pt idx="1340">
                  <c:v>0.4</c:v>
                </c:pt>
                <c:pt idx="1341">
                  <c:v>0.39710900000000032</c:v>
                </c:pt>
                <c:pt idx="1342">
                  <c:v>0.41156300000000001</c:v>
                </c:pt>
                <c:pt idx="1343">
                  <c:v>0.40867200000000031</c:v>
                </c:pt>
                <c:pt idx="1344">
                  <c:v>0.405781</c:v>
                </c:pt>
                <c:pt idx="1345">
                  <c:v>0.4</c:v>
                </c:pt>
                <c:pt idx="1346">
                  <c:v>0.39132800000000523</c:v>
                </c:pt>
                <c:pt idx="1347">
                  <c:v>0.41734400000000038</c:v>
                </c:pt>
                <c:pt idx="1348">
                  <c:v>0.41156300000000001</c:v>
                </c:pt>
                <c:pt idx="1349">
                  <c:v>0.405781</c:v>
                </c:pt>
                <c:pt idx="1350">
                  <c:v>0.402891</c:v>
                </c:pt>
                <c:pt idx="1351">
                  <c:v>0.4</c:v>
                </c:pt>
                <c:pt idx="1352">
                  <c:v>0.39421900000000032</c:v>
                </c:pt>
                <c:pt idx="1353">
                  <c:v>0.405781</c:v>
                </c:pt>
                <c:pt idx="1354">
                  <c:v>0.402891</c:v>
                </c:pt>
                <c:pt idx="1355">
                  <c:v>0.4</c:v>
                </c:pt>
                <c:pt idx="1356">
                  <c:v>0.39710900000000032</c:v>
                </c:pt>
                <c:pt idx="1357">
                  <c:v>0.38843700000000031</c:v>
                </c:pt>
                <c:pt idx="1358">
                  <c:v>0.4</c:v>
                </c:pt>
                <c:pt idx="1359">
                  <c:v>0.39710900000000032</c:v>
                </c:pt>
                <c:pt idx="1360">
                  <c:v>0.39132800000000523</c:v>
                </c:pt>
                <c:pt idx="1361">
                  <c:v>0.38843700000000031</c:v>
                </c:pt>
                <c:pt idx="1362">
                  <c:v>0.38554700000000008</c:v>
                </c:pt>
                <c:pt idx="1363">
                  <c:v>0.38265600000000038</c:v>
                </c:pt>
                <c:pt idx="1364">
                  <c:v>0.3768750000000029</c:v>
                </c:pt>
                <c:pt idx="1365">
                  <c:v>0.39710900000000032</c:v>
                </c:pt>
                <c:pt idx="1366">
                  <c:v>0.39132800000000523</c:v>
                </c:pt>
                <c:pt idx="1367">
                  <c:v>0.38843700000000031</c:v>
                </c:pt>
                <c:pt idx="1368">
                  <c:v>0.38554700000000008</c:v>
                </c:pt>
                <c:pt idx="1369">
                  <c:v>0.3768750000000029</c:v>
                </c:pt>
                <c:pt idx="1370">
                  <c:v>0.37398400000000398</c:v>
                </c:pt>
                <c:pt idx="1371">
                  <c:v>0.36531300000000233</c:v>
                </c:pt>
                <c:pt idx="1372">
                  <c:v>0.39421900000000032</c:v>
                </c:pt>
                <c:pt idx="1373">
                  <c:v>0.38843700000000031</c:v>
                </c:pt>
                <c:pt idx="1374">
                  <c:v>0.38554700000000008</c:v>
                </c:pt>
                <c:pt idx="1375">
                  <c:v>0.38265600000000038</c:v>
                </c:pt>
                <c:pt idx="1376">
                  <c:v>0.37976600000000038</c:v>
                </c:pt>
                <c:pt idx="1377">
                  <c:v>0.38843700000000031</c:v>
                </c:pt>
                <c:pt idx="1378">
                  <c:v>0.38265600000000038</c:v>
                </c:pt>
                <c:pt idx="1379">
                  <c:v>0.37976600000000038</c:v>
                </c:pt>
                <c:pt idx="1380">
                  <c:v>0.3768750000000029</c:v>
                </c:pt>
                <c:pt idx="1381">
                  <c:v>0.37398400000000398</c:v>
                </c:pt>
                <c:pt idx="1382">
                  <c:v>0.3595310000000001</c:v>
                </c:pt>
                <c:pt idx="1383">
                  <c:v>0.39132800000000523</c:v>
                </c:pt>
                <c:pt idx="1384">
                  <c:v>0.38843700000000031</c:v>
                </c:pt>
                <c:pt idx="1385">
                  <c:v>0.38554700000000008</c:v>
                </c:pt>
                <c:pt idx="1386">
                  <c:v>0.3768750000000029</c:v>
                </c:pt>
                <c:pt idx="1387">
                  <c:v>0.402891</c:v>
                </c:pt>
                <c:pt idx="1388">
                  <c:v>0.39421900000000032</c:v>
                </c:pt>
                <c:pt idx="1389">
                  <c:v>0.39132800000000523</c:v>
                </c:pt>
                <c:pt idx="1390">
                  <c:v>0.38554700000000008</c:v>
                </c:pt>
                <c:pt idx="1391">
                  <c:v>0.38265600000000038</c:v>
                </c:pt>
                <c:pt idx="1392">
                  <c:v>0.37109400000000031</c:v>
                </c:pt>
                <c:pt idx="1393">
                  <c:v>0.38843700000000031</c:v>
                </c:pt>
                <c:pt idx="1394">
                  <c:v>0.38265600000000038</c:v>
                </c:pt>
                <c:pt idx="1395">
                  <c:v>0.37976600000000038</c:v>
                </c:pt>
                <c:pt idx="1396">
                  <c:v>0.37109400000000031</c:v>
                </c:pt>
                <c:pt idx="1397">
                  <c:v>0.39132800000000523</c:v>
                </c:pt>
                <c:pt idx="1398">
                  <c:v>0.38554700000000008</c:v>
                </c:pt>
                <c:pt idx="1399">
                  <c:v>0.3768750000000029</c:v>
                </c:pt>
                <c:pt idx="1400">
                  <c:v>0.37109400000000031</c:v>
                </c:pt>
                <c:pt idx="1401">
                  <c:v>0.39132800000000523</c:v>
                </c:pt>
                <c:pt idx="1402">
                  <c:v>0.38554700000000008</c:v>
                </c:pt>
                <c:pt idx="1403">
                  <c:v>0.37976600000000038</c:v>
                </c:pt>
                <c:pt idx="1404">
                  <c:v>0.37109400000000031</c:v>
                </c:pt>
                <c:pt idx="1405">
                  <c:v>0.368203</c:v>
                </c:pt>
                <c:pt idx="1406">
                  <c:v>0.37976600000000038</c:v>
                </c:pt>
                <c:pt idx="1407">
                  <c:v>0.3768750000000029</c:v>
                </c:pt>
                <c:pt idx="1408">
                  <c:v>0.37398400000000398</c:v>
                </c:pt>
                <c:pt idx="1409">
                  <c:v>0.37109400000000031</c:v>
                </c:pt>
                <c:pt idx="1410">
                  <c:v>0.39421900000000032</c:v>
                </c:pt>
                <c:pt idx="1411">
                  <c:v>0.39132800000000523</c:v>
                </c:pt>
                <c:pt idx="1412">
                  <c:v>0.38843700000000031</c:v>
                </c:pt>
                <c:pt idx="1413">
                  <c:v>0.38554700000000008</c:v>
                </c:pt>
                <c:pt idx="1414">
                  <c:v>0.3768750000000029</c:v>
                </c:pt>
                <c:pt idx="1415">
                  <c:v>0.37398400000000398</c:v>
                </c:pt>
                <c:pt idx="1416">
                  <c:v>0.4</c:v>
                </c:pt>
                <c:pt idx="1417">
                  <c:v>0.39710900000000032</c:v>
                </c:pt>
                <c:pt idx="1418">
                  <c:v>0.39421900000000032</c:v>
                </c:pt>
                <c:pt idx="1419">
                  <c:v>0.39132800000000523</c:v>
                </c:pt>
                <c:pt idx="1420">
                  <c:v>0.38554700000000008</c:v>
                </c:pt>
                <c:pt idx="1421">
                  <c:v>0.38265600000000038</c:v>
                </c:pt>
                <c:pt idx="1422">
                  <c:v>0.37398400000000398</c:v>
                </c:pt>
                <c:pt idx="1423">
                  <c:v>0.405781</c:v>
                </c:pt>
                <c:pt idx="1424">
                  <c:v>0.4</c:v>
                </c:pt>
                <c:pt idx="1425">
                  <c:v>0.38843700000000031</c:v>
                </c:pt>
                <c:pt idx="1426">
                  <c:v>0.38554700000000008</c:v>
                </c:pt>
                <c:pt idx="1427">
                  <c:v>0.38265600000000038</c:v>
                </c:pt>
                <c:pt idx="1428">
                  <c:v>0.3768750000000029</c:v>
                </c:pt>
                <c:pt idx="1429">
                  <c:v>0.402891</c:v>
                </c:pt>
                <c:pt idx="1430">
                  <c:v>0.4</c:v>
                </c:pt>
                <c:pt idx="1431">
                  <c:v>0.39710900000000032</c:v>
                </c:pt>
                <c:pt idx="1432">
                  <c:v>0.39421900000000032</c:v>
                </c:pt>
                <c:pt idx="1433">
                  <c:v>0.38843700000000031</c:v>
                </c:pt>
                <c:pt idx="1434">
                  <c:v>0.38554700000000008</c:v>
                </c:pt>
                <c:pt idx="1435">
                  <c:v>0.420234</c:v>
                </c:pt>
                <c:pt idx="1436">
                  <c:v>0.405781</c:v>
                </c:pt>
                <c:pt idx="1437">
                  <c:v>0.402891</c:v>
                </c:pt>
                <c:pt idx="1438">
                  <c:v>0.39710900000000032</c:v>
                </c:pt>
                <c:pt idx="1439">
                  <c:v>0.39132800000000523</c:v>
                </c:pt>
                <c:pt idx="1440">
                  <c:v>0.38843700000000031</c:v>
                </c:pt>
                <c:pt idx="1441">
                  <c:v>0.41445300000000002</c:v>
                </c:pt>
                <c:pt idx="1442">
                  <c:v>0.405781</c:v>
                </c:pt>
                <c:pt idx="1443">
                  <c:v>0.4</c:v>
                </c:pt>
                <c:pt idx="1444">
                  <c:v>0.39421900000000032</c:v>
                </c:pt>
                <c:pt idx="1445">
                  <c:v>0.44046900000000005</c:v>
                </c:pt>
                <c:pt idx="1446">
                  <c:v>0.42601600000000261</c:v>
                </c:pt>
                <c:pt idx="1447">
                  <c:v>0.420234</c:v>
                </c:pt>
                <c:pt idx="1448">
                  <c:v>0.41445300000000002</c:v>
                </c:pt>
                <c:pt idx="1449">
                  <c:v>0.41156300000000001</c:v>
                </c:pt>
                <c:pt idx="1450">
                  <c:v>0.40867200000000031</c:v>
                </c:pt>
                <c:pt idx="1451">
                  <c:v>0.405781</c:v>
                </c:pt>
                <c:pt idx="1452">
                  <c:v>0.42601600000000261</c:v>
                </c:pt>
                <c:pt idx="1453">
                  <c:v>0.41734400000000038</c:v>
                </c:pt>
                <c:pt idx="1454">
                  <c:v>0.41445300000000002</c:v>
                </c:pt>
                <c:pt idx="1455">
                  <c:v>0.41156300000000001</c:v>
                </c:pt>
                <c:pt idx="1456">
                  <c:v>0.405781</c:v>
                </c:pt>
                <c:pt idx="1457">
                  <c:v>0.39421900000000032</c:v>
                </c:pt>
                <c:pt idx="1458">
                  <c:v>0.42890600000000262</c:v>
                </c:pt>
                <c:pt idx="1459">
                  <c:v>0.42601600000000261</c:v>
                </c:pt>
                <c:pt idx="1460">
                  <c:v>0.420234</c:v>
                </c:pt>
                <c:pt idx="1461">
                  <c:v>0.41445300000000002</c:v>
                </c:pt>
                <c:pt idx="1462">
                  <c:v>0.41156300000000001</c:v>
                </c:pt>
                <c:pt idx="1463">
                  <c:v>0.405781</c:v>
                </c:pt>
                <c:pt idx="1464">
                  <c:v>0.42890600000000262</c:v>
                </c:pt>
                <c:pt idx="1465">
                  <c:v>0.42601600000000261</c:v>
                </c:pt>
                <c:pt idx="1466">
                  <c:v>0.420234</c:v>
                </c:pt>
                <c:pt idx="1467">
                  <c:v>0.41734400000000038</c:v>
                </c:pt>
                <c:pt idx="1468">
                  <c:v>0.41445300000000002</c:v>
                </c:pt>
                <c:pt idx="1469">
                  <c:v>0.41156300000000001</c:v>
                </c:pt>
                <c:pt idx="1470">
                  <c:v>0.40867200000000031</c:v>
                </c:pt>
                <c:pt idx="1471">
                  <c:v>0.44335900000000006</c:v>
                </c:pt>
                <c:pt idx="1472">
                  <c:v>0.43468800000000302</c:v>
                </c:pt>
                <c:pt idx="1473">
                  <c:v>0.42312500000000008</c:v>
                </c:pt>
                <c:pt idx="1474">
                  <c:v>0.420234</c:v>
                </c:pt>
                <c:pt idx="1475">
                  <c:v>0.41734400000000038</c:v>
                </c:pt>
                <c:pt idx="1476">
                  <c:v>0.41445300000000002</c:v>
                </c:pt>
                <c:pt idx="1477">
                  <c:v>0.4317970000000001</c:v>
                </c:pt>
                <c:pt idx="1478">
                  <c:v>0.42890600000000262</c:v>
                </c:pt>
                <c:pt idx="1479">
                  <c:v>0.42601600000000261</c:v>
                </c:pt>
                <c:pt idx="1480">
                  <c:v>0.42312500000000008</c:v>
                </c:pt>
                <c:pt idx="1481">
                  <c:v>0.420234</c:v>
                </c:pt>
                <c:pt idx="1482">
                  <c:v>0.41734400000000038</c:v>
                </c:pt>
                <c:pt idx="1483">
                  <c:v>0.40867200000000031</c:v>
                </c:pt>
                <c:pt idx="1484">
                  <c:v>0.43468800000000302</c:v>
                </c:pt>
                <c:pt idx="1485">
                  <c:v>0.4317970000000001</c:v>
                </c:pt>
                <c:pt idx="1486">
                  <c:v>0.42312500000000008</c:v>
                </c:pt>
                <c:pt idx="1487">
                  <c:v>0.420234</c:v>
                </c:pt>
                <c:pt idx="1488">
                  <c:v>0.41734400000000038</c:v>
                </c:pt>
                <c:pt idx="1489">
                  <c:v>0.41445300000000002</c:v>
                </c:pt>
                <c:pt idx="1490">
                  <c:v>0.43757800000000302</c:v>
                </c:pt>
                <c:pt idx="1491">
                  <c:v>0.43468800000000302</c:v>
                </c:pt>
                <c:pt idx="1492">
                  <c:v>0.42601600000000261</c:v>
                </c:pt>
                <c:pt idx="1493">
                  <c:v>0.42312500000000008</c:v>
                </c:pt>
                <c:pt idx="1494">
                  <c:v>0.420234</c:v>
                </c:pt>
                <c:pt idx="1495">
                  <c:v>0.41734400000000038</c:v>
                </c:pt>
                <c:pt idx="1496">
                  <c:v>0.43757800000000302</c:v>
                </c:pt>
                <c:pt idx="1497">
                  <c:v>0.4317970000000001</c:v>
                </c:pt>
                <c:pt idx="1498">
                  <c:v>0.42601600000000261</c:v>
                </c:pt>
                <c:pt idx="1499">
                  <c:v>0.42312500000000008</c:v>
                </c:pt>
                <c:pt idx="1500">
                  <c:v>0.41734400000000038</c:v>
                </c:pt>
                <c:pt idx="1501">
                  <c:v>0.40867200000000031</c:v>
                </c:pt>
                <c:pt idx="1502">
                  <c:v>0.42890600000000262</c:v>
                </c:pt>
                <c:pt idx="1503">
                  <c:v>0.420234</c:v>
                </c:pt>
                <c:pt idx="1504">
                  <c:v>0.41734400000000038</c:v>
                </c:pt>
                <c:pt idx="1505">
                  <c:v>0.41156300000000001</c:v>
                </c:pt>
                <c:pt idx="1506">
                  <c:v>0.40867200000000031</c:v>
                </c:pt>
                <c:pt idx="1507">
                  <c:v>0.405781</c:v>
                </c:pt>
                <c:pt idx="1508">
                  <c:v>0.42601600000000261</c:v>
                </c:pt>
                <c:pt idx="1509">
                  <c:v>0.420234</c:v>
                </c:pt>
                <c:pt idx="1510">
                  <c:v>0.41445300000000002</c:v>
                </c:pt>
                <c:pt idx="1511">
                  <c:v>0.41156300000000001</c:v>
                </c:pt>
                <c:pt idx="1512">
                  <c:v>0.402891</c:v>
                </c:pt>
                <c:pt idx="1513">
                  <c:v>0.420234</c:v>
                </c:pt>
                <c:pt idx="1514">
                  <c:v>0.41445300000000002</c:v>
                </c:pt>
                <c:pt idx="1515">
                  <c:v>0.40867200000000031</c:v>
                </c:pt>
                <c:pt idx="1516">
                  <c:v>0.405781</c:v>
                </c:pt>
                <c:pt idx="1517">
                  <c:v>0.4</c:v>
                </c:pt>
                <c:pt idx="1518">
                  <c:v>0.420234</c:v>
                </c:pt>
                <c:pt idx="1519">
                  <c:v>0.41734400000000038</c:v>
                </c:pt>
                <c:pt idx="1520">
                  <c:v>0.41156300000000001</c:v>
                </c:pt>
                <c:pt idx="1521">
                  <c:v>0.405781</c:v>
                </c:pt>
                <c:pt idx="1522">
                  <c:v>0.402891</c:v>
                </c:pt>
                <c:pt idx="1523">
                  <c:v>0.39421900000000032</c:v>
                </c:pt>
                <c:pt idx="1524">
                  <c:v>0.41734400000000038</c:v>
                </c:pt>
                <c:pt idx="1525">
                  <c:v>0.41156300000000001</c:v>
                </c:pt>
                <c:pt idx="1526">
                  <c:v>0.405781</c:v>
                </c:pt>
                <c:pt idx="1527">
                  <c:v>0.4</c:v>
                </c:pt>
                <c:pt idx="1528">
                  <c:v>0.42601600000000261</c:v>
                </c:pt>
                <c:pt idx="1529">
                  <c:v>0.420234</c:v>
                </c:pt>
                <c:pt idx="1530">
                  <c:v>0.41734400000000038</c:v>
                </c:pt>
                <c:pt idx="1531">
                  <c:v>0.40867200000000031</c:v>
                </c:pt>
                <c:pt idx="1532">
                  <c:v>0.405781</c:v>
                </c:pt>
                <c:pt idx="1533">
                  <c:v>0.42890600000000262</c:v>
                </c:pt>
                <c:pt idx="1534">
                  <c:v>0.41445300000000002</c:v>
                </c:pt>
                <c:pt idx="1535">
                  <c:v>0.40867200000000031</c:v>
                </c:pt>
                <c:pt idx="1536">
                  <c:v>0.405781</c:v>
                </c:pt>
                <c:pt idx="1537">
                  <c:v>0.39710900000000032</c:v>
                </c:pt>
                <c:pt idx="1538">
                  <c:v>0.39132800000000523</c:v>
                </c:pt>
                <c:pt idx="1539">
                  <c:v>0.420234</c:v>
                </c:pt>
                <c:pt idx="1540">
                  <c:v>0.41734400000000038</c:v>
                </c:pt>
                <c:pt idx="1541">
                  <c:v>0.41445300000000002</c:v>
                </c:pt>
                <c:pt idx="1542">
                  <c:v>0.405781</c:v>
                </c:pt>
                <c:pt idx="1543">
                  <c:v>0.402891</c:v>
                </c:pt>
                <c:pt idx="1544">
                  <c:v>0.41156300000000001</c:v>
                </c:pt>
                <c:pt idx="1545">
                  <c:v>0.40867200000000031</c:v>
                </c:pt>
                <c:pt idx="1546">
                  <c:v>0.405781</c:v>
                </c:pt>
                <c:pt idx="1547">
                  <c:v>0.402891</c:v>
                </c:pt>
                <c:pt idx="1548">
                  <c:v>0.4</c:v>
                </c:pt>
                <c:pt idx="1549">
                  <c:v>0.40867200000000031</c:v>
                </c:pt>
                <c:pt idx="1550">
                  <c:v>0.405781</c:v>
                </c:pt>
                <c:pt idx="1551">
                  <c:v>0.402891</c:v>
                </c:pt>
                <c:pt idx="1552">
                  <c:v>0.4</c:v>
                </c:pt>
                <c:pt idx="1553">
                  <c:v>0.39710900000000032</c:v>
                </c:pt>
                <c:pt idx="1554">
                  <c:v>0.39421900000000032</c:v>
                </c:pt>
                <c:pt idx="1555">
                  <c:v>0.39132800000000523</c:v>
                </c:pt>
                <c:pt idx="1556">
                  <c:v>0.420234</c:v>
                </c:pt>
                <c:pt idx="1557">
                  <c:v>0.41445300000000002</c:v>
                </c:pt>
                <c:pt idx="1558">
                  <c:v>0.41156300000000001</c:v>
                </c:pt>
                <c:pt idx="1559">
                  <c:v>0.405781</c:v>
                </c:pt>
                <c:pt idx="1560">
                  <c:v>0.39710900000000032</c:v>
                </c:pt>
                <c:pt idx="1561">
                  <c:v>0.39132800000000523</c:v>
                </c:pt>
                <c:pt idx="1562">
                  <c:v>0.41734400000000038</c:v>
                </c:pt>
                <c:pt idx="1563">
                  <c:v>0.41156300000000001</c:v>
                </c:pt>
                <c:pt idx="1564">
                  <c:v>0.40867200000000031</c:v>
                </c:pt>
                <c:pt idx="1565">
                  <c:v>0.405781</c:v>
                </c:pt>
                <c:pt idx="1566">
                  <c:v>0.402891</c:v>
                </c:pt>
                <c:pt idx="1567">
                  <c:v>0.39710900000000032</c:v>
                </c:pt>
                <c:pt idx="1568">
                  <c:v>0.42312500000000008</c:v>
                </c:pt>
                <c:pt idx="1569">
                  <c:v>0.405781</c:v>
                </c:pt>
                <c:pt idx="1570">
                  <c:v>0.402891</c:v>
                </c:pt>
                <c:pt idx="1571">
                  <c:v>0.4</c:v>
                </c:pt>
                <c:pt idx="1572">
                  <c:v>0.39421900000000032</c:v>
                </c:pt>
                <c:pt idx="1573">
                  <c:v>0.39132800000000523</c:v>
                </c:pt>
                <c:pt idx="1574">
                  <c:v>0.405781</c:v>
                </c:pt>
                <c:pt idx="1575">
                  <c:v>0.402891</c:v>
                </c:pt>
                <c:pt idx="1576">
                  <c:v>0.39710900000000032</c:v>
                </c:pt>
                <c:pt idx="1577">
                  <c:v>0.39421900000000032</c:v>
                </c:pt>
                <c:pt idx="1578">
                  <c:v>0.38554700000000008</c:v>
                </c:pt>
                <c:pt idx="1579">
                  <c:v>0.40867200000000031</c:v>
                </c:pt>
                <c:pt idx="1580">
                  <c:v>0.405781</c:v>
                </c:pt>
                <c:pt idx="1581">
                  <c:v>0.4</c:v>
                </c:pt>
                <c:pt idx="1582">
                  <c:v>0.39710900000000032</c:v>
                </c:pt>
                <c:pt idx="1583">
                  <c:v>0.39421900000000032</c:v>
                </c:pt>
                <c:pt idx="1584">
                  <c:v>0.42312500000000008</c:v>
                </c:pt>
                <c:pt idx="1585">
                  <c:v>0.41156300000000001</c:v>
                </c:pt>
                <c:pt idx="1586">
                  <c:v>0.405781</c:v>
                </c:pt>
                <c:pt idx="1587">
                  <c:v>0.402891</c:v>
                </c:pt>
                <c:pt idx="1588">
                  <c:v>0.4</c:v>
                </c:pt>
                <c:pt idx="1589">
                  <c:v>0.39710900000000032</c:v>
                </c:pt>
                <c:pt idx="1590">
                  <c:v>0.41156300000000001</c:v>
                </c:pt>
                <c:pt idx="1591">
                  <c:v>0.40867200000000031</c:v>
                </c:pt>
                <c:pt idx="1592">
                  <c:v>0.405781</c:v>
                </c:pt>
                <c:pt idx="1593">
                  <c:v>0.39710900000000032</c:v>
                </c:pt>
                <c:pt idx="1594">
                  <c:v>0.39421900000000032</c:v>
                </c:pt>
                <c:pt idx="1595">
                  <c:v>0.39132800000000523</c:v>
                </c:pt>
                <c:pt idx="1596">
                  <c:v>0.38554700000000008</c:v>
                </c:pt>
                <c:pt idx="1597">
                  <c:v>0.41156300000000001</c:v>
                </c:pt>
                <c:pt idx="1598">
                  <c:v>0.405781</c:v>
                </c:pt>
                <c:pt idx="1599">
                  <c:v>0.402891</c:v>
                </c:pt>
                <c:pt idx="1600">
                  <c:v>0.4</c:v>
                </c:pt>
                <c:pt idx="1601">
                  <c:v>0.39710900000000032</c:v>
                </c:pt>
                <c:pt idx="1602">
                  <c:v>0.38843700000000031</c:v>
                </c:pt>
                <c:pt idx="1603">
                  <c:v>0.40867200000000031</c:v>
                </c:pt>
                <c:pt idx="1604">
                  <c:v>0.405781</c:v>
                </c:pt>
                <c:pt idx="1605">
                  <c:v>0.4</c:v>
                </c:pt>
                <c:pt idx="1606">
                  <c:v>0.39710900000000032</c:v>
                </c:pt>
                <c:pt idx="1607">
                  <c:v>0.39132800000000523</c:v>
                </c:pt>
                <c:pt idx="1608">
                  <c:v>0.38843700000000031</c:v>
                </c:pt>
                <c:pt idx="1609">
                  <c:v>0.40867200000000031</c:v>
                </c:pt>
                <c:pt idx="1610">
                  <c:v>0.39710900000000032</c:v>
                </c:pt>
                <c:pt idx="1611">
                  <c:v>0.39132800000000523</c:v>
                </c:pt>
                <c:pt idx="1612">
                  <c:v>0.38843700000000031</c:v>
                </c:pt>
                <c:pt idx="1613">
                  <c:v>0.38265600000000038</c:v>
                </c:pt>
                <c:pt idx="1614">
                  <c:v>0.37976600000000038</c:v>
                </c:pt>
                <c:pt idx="1615">
                  <c:v>0.405781</c:v>
                </c:pt>
                <c:pt idx="1616">
                  <c:v>0.4</c:v>
                </c:pt>
                <c:pt idx="1617">
                  <c:v>0.39710900000000032</c:v>
                </c:pt>
                <c:pt idx="1618">
                  <c:v>0.39421900000000032</c:v>
                </c:pt>
                <c:pt idx="1619">
                  <c:v>0.39132800000000523</c:v>
                </c:pt>
                <c:pt idx="1620">
                  <c:v>0.38554700000000008</c:v>
                </c:pt>
                <c:pt idx="1621">
                  <c:v>0.402891</c:v>
                </c:pt>
                <c:pt idx="1622">
                  <c:v>0.39710900000000032</c:v>
                </c:pt>
                <c:pt idx="1623">
                  <c:v>0.39132800000000523</c:v>
                </c:pt>
                <c:pt idx="1624">
                  <c:v>0.38843700000000031</c:v>
                </c:pt>
                <c:pt idx="1625">
                  <c:v>0.38554700000000008</c:v>
                </c:pt>
                <c:pt idx="1626">
                  <c:v>0.405781</c:v>
                </c:pt>
                <c:pt idx="1627">
                  <c:v>0.402891</c:v>
                </c:pt>
                <c:pt idx="1628">
                  <c:v>0.4</c:v>
                </c:pt>
                <c:pt idx="1629">
                  <c:v>0.39132800000000523</c:v>
                </c:pt>
                <c:pt idx="1630">
                  <c:v>0.38843700000000031</c:v>
                </c:pt>
                <c:pt idx="1631">
                  <c:v>0.40867200000000031</c:v>
                </c:pt>
                <c:pt idx="1632">
                  <c:v>0.405781</c:v>
                </c:pt>
                <c:pt idx="1633">
                  <c:v>0.402891</c:v>
                </c:pt>
                <c:pt idx="1634">
                  <c:v>0.39710900000000032</c:v>
                </c:pt>
                <c:pt idx="1635">
                  <c:v>0.39421900000000032</c:v>
                </c:pt>
                <c:pt idx="1636">
                  <c:v>0.40867200000000031</c:v>
                </c:pt>
                <c:pt idx="1637">
                  <c:v>0.405781</c:v>
                </c:pt>
                <c:pt idx="1638">
                  <c:v>0.402891</c:v>
                </c:pt>
                <c:pt idx="1639">
                  <c:v>0.39132800000000523</c:v>
                </c:pt>
                <c:pt idx="1640">
                  <c:v>0.38554700000000008</c:v>
                </c:pt>
                <c:pt idx="1641">
                  <c:v>0.38265600000000038</c:v>
                </c:pt>
                <c:pt idx="1642">
                  <c:v>0.42312500000000008</c:v>
                </c:pt>
                <c:pt idx="1643">
                  <c:v>0.41445300000000002</c:v>
                </c:pt>
                <c:pt idx="1644">
                  <c:v>0.402891</c:v>
                </c:pt>
                <c:pt idx="1645">
                  <c:v>0.4</c:v>
                </c:pt>
                <c:pt idx="1646">
                  <c:v>0.39710900000000032</c:v>
                </c:pt>
                <c:pt idx="1647">
                  <c:v>0.38554700000000008</c:v>
                </c:pt>
                <c:pt idx="1648">
                  <c:v>0.42312500000000008</c:v>
                </c:pt>
                <c:pt idx="1649">
                  <c:v>0.41156300000000001</c:v>
                </c:pt>
                <c:pt idx="1650">
                  <c:v>0.40867200000000031</c:v>
                </c:pt>
                <c:pt idx="1651">
                  <c:v>0.402891</c:v>
                </c:pt>
                <c:pt idx="1652">
                  <c:v>0.39710900000000032</c:v>
                </c:pt>
                <c:pt idx="1653">
                  <c:v>0.39132800000000523</c:v>
                </c:pt>
                <c:pt idx="1654">
                  <c:v>0.38843700000000031</c:v>
                </c:pt>
                <c:pt idx="1655">
                  <c:v>0.420234</c:v>
                </c:pt>
                <c:pt idx="1656">
                  <c:v>0.41445300000000002</c:v>
                </c:pt>
                <c:pt idx="1657">
                  <c:v>0.41156300000000001</c:v>
                </c:pt>
                <c:pt idx="1658">
                  <c:v>0.405781</c:v>
                </c:pt>
                <c:pt idx="1659">
                  <c:v>0.402891</c:v>
                </c:pt>
                <c:pt idx="1660">
                  <c:v>0.39710900000000032</c:v>
                </c:pt>
                <c:pt idx="1661">
                  <c:v>0.41734400000000038</c:v>
                </c:pt>
                <c:pt idx="1662">
                  <c:v>0.41445300000000002</c:v>
                </c:pt>
                <c:pt idx="1663">
                  <c:v>0.40867200000000031</c:v>
                </c:pt>
                <c:pt idx="1664">
                  <c:v>0.405781</c:v>
                </c:pt>
                <c:pt idx="1665">
                  <c:v>0.43468800000000302</c:v>
                </c:pt>
                <c:pt idx="1666">
                  <c:v>0.42601600000000261</c:v>
                </c:pt>
                <c:pt idx="1667">
                  <c:v>0.42312500000000008</c:v>
                </c:pt>
                <c:pt idx="1668">
                  <c:v>0.41445300000000002</c:v>
                </c:pt>
                <c:pt idx="1669">
                  <c:v>0.405781</c:v>
                </c:pt>
                <c:pt idx="1670">
                  <c:v>0.402891</c:v>
                </c:pt>
                <c:pt idx="1671">
                  <c:v>0.4</c:v>
                </c:pt>
                <c:pt idx="1672">
                  <c:v>0.420234</c:v>
                </c:pt>
                <c:pt idx="1673">
                  <c:v>0.41734400000000038</c:v>
                </c:pt>
                <c:pt idx="1674">
                  <c:v>0.40867200000000031</c:v>
                </c:pt>
                <c:pt idx="1675">
                  <c:v>0.402891</c:v>
                </c:pt>
                <c:pt idx="1676">
                  <c:v>0.4</c:v>
                </c:pt>
                <c:pt idx="1677">
                  <c:v>0.39710900000000032</c:v>
                </c:pt>
                <c:pt idx="1678">
                  <c:v>0.41734400000000038</c:v>
                </c:pt>
                <c:pt idx="1679">
                  <c:v>0.41445300000000002</c:v>
                </c:pt>
                <c:pt idx="1680">
                  <c:v>0.41156300000000001</c:v>
                </c:pt>
                <c:pt idx="1681">
                  <c:v>0.40867200000000031</c:v>
                </c:pt>
                <c:pt idx="1682">
                  <c:v>0.405781</c:v>
                </c:pt>
                <c:pt idx="1683">
                  <c:v>0.43468800000000302</c:v>
                </c:pt>
                <c:pt idx="1684">
                  <c:v>0.42312500000000008</c:v>
                </c:pt>
                <c:pt idx="1685">
                  <c:v>0.41156300000000001</c:v>
                </c:pt>
                <c:pt idx="1686">
                  <c:v>0.40867200000000031</c:v>
                </c:pt>
                <c:pt idx="1687">
                  <c:v>0.405781</c:v>
                </c:pt>
                <c:pt idx="1688">
                  <c:v>0.4</c:v>
                </c:pt>
                <c:pt idx="1689">
                  <c:v>0.42312500000000008</c:v>
                </c:pt>
                <c:pt idx="1690">
                  <c:v>0.40867200000000031</c:v>
                </c:pt>
                <c:pt idx="1691">
                  <c:v>0.405781</c:v>
                </c:pt>
                <c:pt idx="1692">
                  <c:v>0.402891</c:v>
                </c:pt>
                <c:pt idx="1693">
                  <c:v>0.39710900000000032</c:v>
                </c:pt>
                <c:pt idx="1694">
                  <c:v>0.39421900000000032</c:v>
                </c:pt>
                <c:pt idx="1695">
                  <c:v>0.420234</c:v>
                </c:pt>
                <c:pt idx="1696">
                  <c:v>0.41445300000000002</c:v>
                </c:pt>
                <c:pt idx="1697">
                  <c:v>0.41156300000000001</c:v>
                </c:pt>
                <c:pt idx="1698">
                  <c:v>0.40867200000000031</c:v>
                </c:pt>
                <c:pt idx="1699">
                  <c:v>0.402891</c:v>
                </c:pt>
                <c:pt idx="1700">
                  <c:v>0.4</c:v>
                </c:pt>
                <c:pt idx="1701">
                  <c:v>0.39421900000000032</c:v>
                </c:pt>
                <c:pt idx="1702">
                  <c:v>0.42312500000000008</c:v>
                </c:pt>
                <c:pt idx="1703">
                  <c:v>0.41445300000000002</c:v>
                </c:pt>
                <c:pt idx="1704">
                  <c:v>0.40867200000000031</c:v>
                </c:pt>
                <c:pt idx="1705">
                  <c:v>0.405781</c:v>
                </c:pt>
                <c:pt idx="1706">
                  <c:v>0.402891</c:v>
                </c:pt>
                <c:pt idx="1707">
                  <c:v>0.4</c:v>
                </c:pt>
                <c:pt idx="1708">
                  <c:v>0.39421900000000032</c:v>
                </c:pt>
                <c:pt idx="1709">
                  <c:v>0.42601600000000261</c:v>
                </c:pt>
                <c:pt idx="1710">
                  <c:v>0.41734400000000038</c:v>
                </c:pt>
                <c:pt idx="1711">
                  <c:v>0.41445300000000002</c:v>
                </c:pt>
                <c:pt idx="1712">
                  <c:v>0.40867200000000031</c:v>
                </c:pt>
                <c:pt idx="1713">
                  <c:v>0.405781</c:v>
                </c:pt>
                <c:pt idx="1714">
                  <c:v>0.42601600000000261</c:v>
                </c:pt>
                <c:pt idx="1715">
                  <c:v>0.40867200000000031</c:v>
                </c:pt>
                <c:pt idx="1716">
                  <c:v>0.405781</c:v>
                </c:pt>
                <c:pt idx="1717">
                  <c:v>0.402891</c:v>
                </c:pt>
                <c:pt idx="1718">
                  <c:v>0.38843700000000031</c:v>
                </c:pt>
                <c:pt idx="1719">
                  <c:v>0.38554700000000008</c:v>
                </c:pt>
                <c:pt idx="1720">
                  <c:v>0.42312500000000008</c:v>
                </c:pt>
                <c:pt idx="1721">
                  <c:v>0.420234</c:v>
                </c:pt>
                <c:pt idx="1722">
                  <c:v>0.405781</c:v>
                </c:pt>
                <c:pt idx="1723">
                  <c:v>0.402891</c:v>
                </c:pt>
                <c:pt idx="1724">
                  <c:v>0.4</c:v>
                </c:pt>
                <c:pt idx="1725">
                  <c:v>0.41734400000000038</c:v>
                </c:pt>
                <c:pt idx="1726">
                  <c:v>0.41445300000000002</c:v>
                </c:pt>
                <c:pt idx="1727">
                  <c:v>0.41156300000000001</c:v>
                </c:pt>
                <c:pt idx="1728">
                  <c:v>0.405781</c:v>
                </c:pt>
                <c:pt idx="1729">
                  <c:v>0.4</c:v>
                </c:pt>
                <c:pt idx="1730">
                  <c:v>0.39710900000000032</c:v>
                </c:pt>
                <c:pt idx="1731">
                  <c:v>0.38843700000000031</c:v>
                </c:pt>
                <c:pt idx="1732">
                  <c:v>0.41734400000000038</c:v>
                </c:pt>
                <c:pt idx="1733">
                  <c:v>0.41156300000000001</c:v>
                </c:pt>
                <c:pt idx="1734">
                  <c:v>0.405781</c:v>
                </c:pt>
                <c:pt idx="1735">
                  <c:v>0.402891</c:v>
                </c:pt>
                <c:pt idx="1736">
                  <c:v>0.39421900000000032</c:v>
                </c:pt>
                <c:pt idx="1737">
                  <c:v>0.38843700000000031</c:v>
                </c:pt>
                <c:pt idx="1738">
                  <c:v>0.37398400000000398</c:v>
                </c:pt>
                <c:pt idx="1739">
                  <c:v>0.40867200000000031</c:v>
                </c:pt>
                <c:pt idx="1740">
                  <c:v>0.405781</c:v>
                </c:pt>
                <c:pt idx="1741">
                  <c:v>0.4</c:v>
                </c:pt>
                <c:pt idx="1742">
                  <c:v>0.39710900000000032</c:v>
                </c:pt>
                <c:pt idx="1743">
                  <c:v>0.39132800000000523</c:v>
                </c:pt>
                <c:pt idx="1744">
                  <c:v>0.38843700000000031</c:v>
                </c:pt>
                <c:pt idx="1745">
                  <c:v>0.405781</c:v>
                </c:pt>
                <c:pt idx="1746">
                  <c:v>0.4</c:v>
                </c:pt>
                <c:pt idx="1747">
                  <c:v>0.39710900000000032</c:v>
                </c:pt>
                <c:pt idx="1748">
                  <c:v>0.39421900000000032</c:v>
                </c:pt>
                <c:pt idx="1749">
                  <c:v>0.38265600000000038</c:v>
                </c:pt>
                <c:pt idx="1750">
                  <c:v>0.37398400000000398</c:v>
                </c:pt>
                <c:pt idx="1751">
                  <c:v>0.41734400000000038</c:v>
                </c:pt>
                <c:pt idx="1752">
                  <c:v>0.405781</c:v>
                </c:pt>
                <c:pt idx="1753">
                  <c:v>0.4</c:v>
                </c:pt>
                <c:pt idx="1754">
                  <c:v>0.39710900000000032</c:v>
                </c:pt>
                <c:pt idx="1755">
                  <c:v>0.37976600000000038</c:v>
                </c:pt>
                <c:pt idx="1756">
                  <c:v>0.3768750000000029</c:v>
                </c:pt>
                <c:pt idx="1757">
                  <c:v>0.40867200000000031</c:v>
                </c:pt>
                <c:pt idx="1758">
                  <c:v>0.39710900000000032</c:v>
                </c:pt>
                <c:pt idx="1759">
                  <c:v>0.39421900000000032</c:v>
                </c:pt>
                <c:pt idx="1760">
                  <c:v>0.39132800000000523</c:v>
                </c:pt>
                <c:pt idx="1761">
                  <c:v>0.38843700000000031</c:v>
                </c:pt>
                <c:pt idx="1762">
                  <c:v>0.37976600000000038</c:v>
                </c:pt>
                <c:pt idx="1763">
                  <c:v>0.41445300000000002</c:v>
                </c:pt>
                <c:pt idx="1764">
                  <c:v>0.405781</c:v>
                </c:pt>
                <c:pt idx="1765">
                  <c:v>0.4</c:v>
                </c:pt>
                <c:pt idx="1766">
                  <c:v>0.39421900000000032</c:v>
                </c:pt>
                <c:pt idx="1767">
                  <c:v>0.41734400000000038</c:v>
                </c:pt>
                <c:pt idx="1768">
                  <c:v>0.405781</c:v>
                </c:pt>
                <c:pt idx="1769">
                  <c:v>0.402891</c:v>
                </c:pt>
                <c:pt idx="1770">
                  <c:v>0.38843700000000031</c:v>
                </c:pt>
                <c:pt idx="1771">
                  <c:v>0.38265600000000038</c:v>
                </c:pt>
                <c:pt idx="1772">
                  <c:v>0.3768750000000029</c:v>
                </c:pt>
                <c:pt idx="1773">
                  <c:v>0.41445300000000002</c:v>
                </c:pt>
                <c:pt idx="1774">
                  <c:v>0.41156300000000001</c:v>
                </c:pt>
                <c:pt idx="1775">
                  <c:v>0.405781</c:v>
                </c:pt>
                <c:pt idx="1776">
                  <c:v>0.39710900000000032</c:v>
                </c:pt>
                <c:pt idx="1777">
                  <c:v>0.39421900000000032</c:v>
                </c:pt>
                <c:pt idx="1778">
                  <c:v>0.39132800000000523</c:v>
                </c:pt>
                <c:pt idx="1779">
                  <c:v>0.402891</c:v>
                </c:pt>
                <c:pt idx="1780">
                  <c:v>0.39710900000000032</c:v>
                </c:pt>
                <c:pt idx="1781">
                  <c:v>0.39421900000000032</c:v>
                </c:pt>
                <c:pt idx="1782">
                  <c:v>0.39132800000000523</c:v>
                </c:pt>
                <c:pt idx="1783">
                  <c:v>0.3768750000000029</c:v>
                </c:pt>
                <c:pt idx="1784">
                  <c:v>0.37398400000000398</c:v>
                </c:pt>
                <c:pt idx="1785">
                  <c:v>0.39132800000000523</c:v>
                </c:pt>
                <c:pt idx="1786">
                  <c:v>0.38843700000000031</c:v>
                </c:pt>
                <c:pt idx="1787">
                  <c:v>0.38265600000000038</c:v>
                </c:pt>
                <c:pt idx="1788">
                  <c:v>0.37398400000000398</c:v>
                </c:pt>
                <c:pt idx="1789">
                  <c:v>0.40867200000000031</c:v>
                </c:pt>
                <c:pt idx="1790">
                  <c:v>0.4</c:v>
                </c:pt>
                <c:pt idx="1791">
                  <c:v>0.39710900000000032</c:v>
                </c:pt>
                <c:pt idx="1792">
                  <c:v>0.38843700000000031</c:v>
                </c:pt>
                <c:pt idx="1793">
                  <c:v>0.37976600000000038</c:v>
                </c:pt>
                <c:pt idx="1794">
                  <c:v>0.37398400000000398</c:v>
                </c:pt>
                <c:pt idx="1795">
                  <c:v>0.405781</c:v>
                </c:pt>
                <c:pt idx="1796">
                  <c:v>0.402891</c:v>
                </c:pt>
                <c:pt idx="1797">
                  <c:v>0.4</c:v>
                </c:pt>
                <c:pt idx="1798">
                  <c:v>0.39710900000000032</c:v>
                </c:pt>
                <c:pt idx="1799">
                  <c:v>0.39421900000000032</c:v>
                </c:pt>
                <c:pt idx="1800">
                  <c:v>0.38843700000000031</c:v>
                </c:pt>
                <c:pt idx="1801">
                  <c:v>0.37976600000000038</c:v>
                </c:pt>
                <c:pt idx="1802">
                  <c:v>0.37398400000000398</c:v>
                </c:pt>
                <c:pt idx="1803">
                  <c:v>0.405781</c:v>
                </c:pt>
                <c:pt idx="1804">
                  <c:v>0.4</c:v>
                </c:pt>
                <c:pt idx="1805">
                  <c:v>0.39710900000000032</c:v>
                </c:pt>
                <c:pt idx="1806">
                  <c:v>0.39132800000000523</c:v>
                </c:pt>
                <c:pt idx="1807">
                  <c:v>0.38843700000000031</c:v>
                </c:pt>
                <c:pt idx="1808">
                  <c:v>0.38265600000000038</c:v>
                </c:pt>
                <c:pt idx="1809">
                  <c:v>0.405781</c:v>
                </c:pt>
                <c:pt idx="1810">
                  <c:v>0.402891</c:v>
                </c:pt>
                <c:pt idx="1811">
                  <c:v>0.39710900000000032</c:v>
                </c:pt>
                <c:pt idx="1812">
                  <c:v>0.39421900000000032</c:v>
                </c:pt>
                <c:pt idx="1813">
                  <c:v>0.38843700000000031</c:v>
                </c:pt>
                <c:pt idx="1814">
                  <c:v>0.41445300000000002</c:v>
                </c:pt>
                <c:pt idx="1815">
                  <c:v>0.40867200000000031</c:v>
                </c:pt>
                <c:pt idx="1816">
                  <c:v>0.405781</c:v>
                </c:pt>
                <c:pt idx="1817">
                  <c:v>0.402891</c:v>
                </c:pt>
                <c:pt idx="1818">
                  <c:v>0.4</c:v>
                </c:pt>
                <c:pt idx="1819">
                  <c:v>0.39710900000000032</c:v>
                </c:pt>
                <c:pt idx="1820">
                  <c:v>0.38843700000000031</c:v>
                </c:pt>
                <c:pt idx="1821">
                  <c:v>0.3768750000000029</c:v>
                </c:pt>
                <c:pt idx="1822">
                  <c:v>0.405781</c:v>
                </c:pt>
                <c:pt idx="1823">
                  <c:v>0.402891</c:v>
                </c:pt>
                <c:pt idx="1824">
                  <c:v>0.39710900000000032</c:v>
                </c:pt>
                <c:pt idx="1825">
                  <c:v>0.39421900000000032</c:v>
                </c:pt>
                <c:pt idx="1826">
                  <c:v>0.39132800000000523</c:v>
                </c:pt>
                <c:pt idx="1827">
                  <c:v>0.38265600000000038</c:v>
                </c:pt>
                <c:pt idx="1828">
                  <c:v>0.37109400000000031</c:v>
                </c:pt>
                <c:pt idx="1829">
                  <c:v>0.42601600000000261</c:v>
                </c:pt>
                <c:pt idx="1830">
                  <c:v>0.405781</c:v>
                </c:pt>
                <c:pt idx="1831">
                  <c:v>0.4</c:v>
                </c:pt>
                <c:pt idx="1832">
                  <c:v>0.39132800000000523</c:v>
                </c:pt>
                <c:pt idx="1833">
                  <c:v>0.38554700000000008</c:v>
                </c:pt>
                <c:pt idx="1834">
                  <c:v>0.402891</c:v>
                </c:pt>
                <c:pt idx="1835">
                  <c:v>0.4</c:v>
                </c:pt>
                <c:pt idx="1836">
                  <c:v>0.39421900000000032</c:v>
                </c:pt>
                <c:pt idx="1837">
                  <c:v>0.38843700000000031</c:v>
                </c:pt>
                <c:pt idx="1838">
                  <c:v>0.37976600000000038</c:v>
                </c:pt>
                <c:pt idx="1839">
                  <c:v>0.402891</c:v>
                </c:pt>
                <c:pt idx="1840">
                  <c:v>0.39710900000000032</c:v>
                </c:pt>
                <c:pt idx="1841">
                  <c:v>0.39421900000000032</c:v>
                </c:pt>
                <c:pt idx="1842">
                  <c:v>0.38554700000000008</c:v>
                </c:pt>
                <c:pt idx="1843">
                  <c:v>0.37976600000000038</c:v>
                </c:pt>
                <c:pt idx="1844">
                  <c:v>0.40867200000000031</c:v>
                </c:pt>
                <c:pt idx="1845">
                  <c:v>0.405781</c:v>
                </c:pt>
                <c:pt idx="1846">
                  <c:v>0.4</c:v>
                </c:pt>
                <c:pt idx="1847">
                  <c:v>0.39710900000000032</c:v>
                </c:pt>
                <c:pt idx="1848">
                  <c:v>0.39421900000000032</c:v>
                </c:pt>
                <c:pt idx="1849">
                  <c:v>0.39132800000000523</c:v>
                </c:pt>
                <c:pt idx="1850">
                  <c:v>0.38843700000000031</c:v>
                </c:pt>
                <c:pt idx="1851">
                  <c:v>0.41156300000000001</c:v>
                </c:pt>
                <c:pt idx="1852">
                  <c:v>0.40867200000000031</c:v>
                </c:pt>
                <c:pt idx="1853">
                  <c:v>0.402891</c:v>
                </c:pt>
                <c:pt idx="1854">
                  <c:v>0.39710900000000032</c:v>
                </c:pt>
                <c:pt idx="1855">
                  <c:v>0.39421900000000032</c:v>
                </c:pt>
                <c:pt idx="1856">
                  <c:v>0.3768750000000029</c:v>
                </c:pt>
                <c:pt idx="1857">
                  <c:v>0.41445300000000002</c:v>
                </c:pt>
                <c:pt idx="1858">
                  <c:v>0.405781</c:v>
                </c:pt>
                <c:pt idx="1859">
                  <c:v>0.38843700000000031</c:v>
                </c:pt>
                <c:pt idx="1860">
                  <c:v>0.38554700000000008</c:v>
                </c:pt>
                <c:pt idx="1861">
                  <c:v>0.42312500000000008</c:v>
                </c:pt>
                <c:pt idx="1862">
                  <c:v>0.41156300000000001</c:v>
                </c:pt>
                <c:pt idx="1863">
                  <c:v>0.405781</c:v>
                </c:pt>
                <c:pt idx="1864">
                  <c:v>0.402891</c:v>
                </c:pt>
                <c:pt idx="1865">
                  <c:v>0.4</c:v>
                </c:pt>
                <c:pt idx="1866">
                  <c:v>0.39421900000000032</c:v>
                </c:pt>
                <c:pt idx="1867">
                  <c:v>0.42312500000000008</c:v>
                </c:pt>
                <c:pt idx="1868">
                  <c:v>0.420234</c:v>
                </c:pt>
                <c:pt idx="1869">
                  <c:v>0.40867200000000031</c:v>
                </c:pt>
                <c:pt idx="1870">
                  <c:v>0.405781</c:v>
                </c:pt>
                <c:pt idx="1871">
                  <c:v>0.38843700000000031</c:v>
                </c:pt>
                <c:pt idx="1872">
                  <c:v>0.44625000000000004</c:v>
                </c:pt>
                <c:pt idx="1873">
                  <c:v>0.42890600000000262</c:v>
                </c:pt>
                <c:pt idx="1874">
                  <c:v>0.42601600000000261</c:v>
                </c:pt>
                <c:pt idx="1875">
                  <c:v>0.420234</c:v>
                </c:pt>
                <c:pt idx="1876">
                  <c:v>0.41734400000000038</c:v>
                </c:pt>
                <c:pt idx="1877">
                  <c:v>0.41445300000000002</c:v>
                </c:pt>
                <c:pt idx="1878">
                  <c:v>0.41156300000000001</c:v>
                </c:pt>
                <c:pt idx="1879">
                  <c:v>0.44046900000000005</c:v>
                </c:pt>
                <c:pt idx="1880">
                  <c:v>0.4317970000000001</c:v>
                </c:pt>
                <c:pt idx="1881">
                  <c:v>0.42890600000000262</c:v>
                </c:pt>
                <c:pt idx="1882">
                  <c:v>0.42601600000000261</c:v>
                </c:pt>
                <c:pt idx="1883">
                  <c:v>0.42312500000000008</c:v>
                </c:pt>
                <c:pt idx="1884">
                  <c:v>0.420234</c:v>
                </c:pt>
                <c:pt idx="1885">
                  <c:v>0.41156300000000001</c:v>
                </c:pt>
                <c:pt idx="1886">
                  <c:v>0.44046900000000005</c:v>
                </c:pt>
                <c:pt idx="1887">
                  <c:v>0.43757800000000302</c:v>
                </c:pt>
                <c:pt idx="1888">
                  <c:v>0.4317970000000001</c:v>
                </c:pt>
                <c:pt idx="1889">
                  <c:v>0.42890600000000262</c:v>
                </c:pt>
                <c:pt idx="1890">
                  <c:v>0.42312500000000008</c:v>
                </c:pt>
                <c:pt idx="1891">
                  <c:v>0.420234</c:v>
                </c:pt>
                <c:pt idx="1892">
                  <c:v>0.41734400000000038</c:v>
                </c:pt>
                <c:pt idx="1893">
                  <c:v>0.41445300000000002</c:v>
                </c:pt>
                <c:pt idx="1894">
                  <c:v>0.43757800000000302</c:v>
                </c:pt>
                <c:pt idx="1895">
                  <c:v>0.42601600000000261</c:v>
                </c:pt>
                <c:pt idx="1896">
                  <c:v>0.42312500000000008</c:v>
                </c:pt>
                <c:pt idx="1897">
                  <c:v>0.420234</c:v>
                </c:pt>
                <c:pt idx="1898">
                  <c:v>0.41734400000000038</c:v>
                </c:pt>
                <c:pt idx="1899">
                  <c:v>0.44625000000000004</c:v>
                </c:pt>
                <c:pt idx="1900">
                  <c:v>0.44335900000000006</c:v>
                </c:pt>
                <c:pt idx="1901">
                  <c:v>0.43468800000000302</c:v>
                </c:pt>
                <c:pt idx="1902">
                  <c:v>0.42890600000000262</c:v>
                </c:pt>
                <c:pt idx="1903">
                  <c:v>0.42312500000000008</c:v>
                </c:pt>
                <c:pt idx="1904">
                  <c:v>0.420234</c:v>
                </c:pt>
                <c:pt idx="1905">
                  <c:v>0.44046900000000005</c:v>
                </c:pt>
                <c:pt idx="1906">
                  <c:v>0.4317970000000001</c:v>
                </c:pt>
                <c:pt idx="1907">
                  <c:v>0.42890600000000262</c:v>
                </c:pt>
                <c:pt idx="1908">
                  <c:v>0.42601600000000261</c:v>
                </c:pt>
                <c:pt idx="1909">
                  <c:v>0.420234</c:v>
                </c:pt>
                <c:pt idx="1910">
                  <c:v>0.405781</c:v>
                </c:pt>
                <c:pt idx="1911">
                  <c:v>0.44335900000000006</c:v>
                </c:pt>
                <c:pt idx="1912">
                  <c:v>0.43757800000000302</c:v>
                </c:pt>
                <c:pt idx="1913">
                  <c:v>0.43468800000000302</c:v>
                </c:pt>
                <c:pt idx="1914">
                  <c:v>0.42601600000000261</c:v>
                </c:pt>
                <c:pt idx="1915">
                  <c:v>0.420234</c:v>
                </c:pt>
                <c:pt idx="1916">
                  <c:v>0.41734400000000038</c:v>
                </c:pt>
                <c:pt idx="1917">
                  <c:v>0.44335900000000006</c:v>
                </c:pt>
                <c:pt idx="1918">
                  <c:v>0.44046900000000005</c:v>
                </c:pt>
                <c:pt idx="1919">
                  <c:v>0.4317970000000001</c:v>
                </c:pt>
                <c:pt idx="1920">
                  <c:v>0.42312500000000008</c:v>
                </c:pt>
                <c:pt idx="1921">
                  <c:v>0.420234</c:v>
                </c:pt>
                <c:pt idx="1922">
                  <c:v>0.41445300000000002</c:v>
                </c:pt>
                <c:pt idx="1923">
                  <c:v>0.41156300000000001</c:v>
                </c:pt>
                <c:pt idx="1924">
                  <c:v>0.40867200000000031</c:v>
                </c:pt>
                <c:pt idx="1925">
                  <c:v>0.42601600000000261</c:v>
                </c:pt>
                <c:pt idx="1926">
                  <c:v>0.42312500000000008</c:v>
                </c:pt>
                <c:pt idx="1927">
                  <c:v>0.420234</c:v>
                </c:pt>
                <c:pt idx="1928">
                  <c:v>0.41445300000000002</c:v>
                </c:pt>
                <c:pt idx="1929">
                  <c:v>0.41156300000000001</c:v>
                </c:pt>
                <c:pt idx="1930">
                  <c:v>0.405781</c:v>
                </c:pt>
                <c:pt idx="1931">
                  <c:v>0.4</c:v>
                </c:pt>
                <c:pt idx="1932">
                  <c:v>0.420234</c:v>
                </c:pt>
                <c:pt idx="1933">
                  <c:v>0.41156300000000001</c:v>
                </c:pt>
                <c:pt idx="1934">
                  <c:v>0.40867200000000031</c:v>
                </c:pt>
                <c:pt idx="1935">
                  <c:v>0.4</c:v>
                </c:pt>
                <c:pt idx="1936">
                  <c:v>0.39710900000000032</c:v>
                </c:pt>
                <c:pt idx="1937">
                  <c:v>0.38843700000000031</c:v>
                </c:pt>
                <c:pt idx="1938">
                  <c:v>0.38554700000000008</c:v>
                </c:pt>
                <c:pt idx="1939">
                  <c:v>0.40867200000000031</c:v>
                </c:pt>
                <c:pt idx="1940">
                  <c:v>0.405781</c:v>
                </c:pt>
                <c:pt idx="1941">
                  <c:v>0.4</c:v>
                </c:pt>
                <c:pt idx="1942">
                  <c:v>0.39710900000000032</c:v>
                </c:pt>
                <c:pt idx="1943">
                  <c:v>0.38843700000000031</c:v>
                </c:pt>
                <c:pt idx="1944">
                  <c:v>0.38265600000000038</c:v>
                </c:pt>
                <c:pt idx="1945">
                  <c:v>0.405781</c:v>
                </c:pt>
                <c:pt idx="1946">
                  <c:v>0.39421900000000032</c:v>
                </c:pt>
                <c:pt idx="1947">
                  <c:v>0.39132800000000523</c:v>
                </c:pt>
                <c:pt idx="1948">
                  <c:v>0.38554700000000008</c:v>
                </c:pt>
                <c:pt idx="1949">
                  <c:v>0.38265600000000038</c:v>
                </c:pt>
                <c:pt idx="1950">
                  <c:v>0.37398400000000398</c:v>
                </c:pt>
                <c:pt idx="1951">
                  <c:v>0.40867200000000031</c:v>
                </c:pt>
                <c:pt idx="1952">
                  <c:v>0.405781</c:v>
                </c:pt>
                <c:pt idx="1953">
                  <c:v>0.402891</c:v>
                </c:pt>
                <c:pt idx="1954">
                  <c:v>0.38843700000000031</c:v>
                </c:pt>
                <c:pt idx="1955">
                  <c:v>0.38554700000000008</c:v>
                </c:pt>
                <c:pt idx="1956">
                  <c:v>0.38265600000000038</c:v>
                </c:pt>
                <c:pt idx="1957">
                  <c:v>0.37976600000000038</c:v>
                </c:pt>
                <c:pt idx="1958">
                  <c:v>0.41156300000000001</c:v>
                </c:pt>
                <c:pt idx="1959">
                  <c:v>0.40867200000000031</c:v>
                </c:pt>
                <c:pt idx="1960">
                  <c:v>0.405781</c:v>
                </c:pt>
                <c:pt idx="1961">
                  <c:v>0.402891</c:v>
                </c:pt>
                <c:pt idx="1962">
                  <c:v>0.39132800000000523</c:v>
                </c:pt>
                <c:pt idx="1963">
                  <c:v>0.38265600000000038</c:v>
                </c:pt>
                <c:pt idx="1964">
                  <c:v>0.420234</c:v>
                </c:pt>
                <c:pt idx="1965">
                  <c:v>0.40867200000000031</c:v>
                </c:pt>
                <c:pt idx="1966">
                  <c:v>0.405781</c:v>
                </c:pt>
                <c:pt idx="1967">
                  <c:v>0.39710900000000032</c:v>
                </c:pt>
                <c:pt idx="1968">
                  <c:v>0.39421900000000032</c:v>
                </c:pt>
                <c:pt idx="1969">
                  <c:v>0.38554700000000008</c:v>
                </c:pt>
                <c:pt idx="1970">
                  <c:v>0.37976600000000038</c:v>
                </c:pt>
                <c:pt idx="1971">
                  <c:v>0.41156300000000001</c:v>
                </c:pt>
                <c:pt idx="1972">
                  <c:v>0.405781</c:v>
                </c:pt>
                <c:pt idx="1973">
                  <c:v>0.402891</c:v>
                </c:pt>
                <c:pt idx="1974">
                  <c:v>0.39710900000000032</c:v>
                </c:pt>
                <c:pt idx="1975">
                  <c:v>0.39421900000000032</c:v>
                </c:pt>
                <c:pt idx="1976">
                  <c:v>0.41734400000000038</c:v>
                </c:pt>
                <c:pt idx="1977">
                  <c:v>0.41445300000000002</c:v>
                </c:pt>
                <c:pt idx="1978">
                  <c:v>0.41156300000000001</c:v>
                </c:pt>
                <c:pt idx="1979">
                  <c:v>0.402891</c:v>
                </c:pt>
                <c:pt idx="1980">
                  <c:v>0.4</c:v>
                </c:pt>
                <c:pt idx="1981">
                  <c:v>0.38843700000000031</c:v>
                </c:pt>
                <c:pt idx="1982">
                  <c:v>0.38554700000000008</c:v>
                </c:pt>
                <c:pt idx="1983">
                  <c:v>0.43468800000000302</c:v>
                </c:pt>
                <c:pt idx="1984">
                  <c:v>0.4</c:v>
                </c:pt>
                <c:pt idx="1985">
                  <c:v>0.39421900000000032</c:v>
                </c:pt>
                <c:pt idx="1986">
                  <c:v>0.39132800000000523</c:v>
                </c:pt>
                <c:pt idx="1987">
                  <c:v>0.38554700000000008</c:v>
                </c:pt>
                <c:pt idx="1988">
                  <c:v>0.38265600000000038</c:v>
                </c:pt>
                <c:pt idx="1989">
                  <c:v>0.3768750000000029</c:v>
                </c:pt>
                <c:pt idx="1990">
                  <c:v>0.37109400000000031</c:v>
                </c:pt>
                <c:pt idx="1991">
                  <c:v>0.39421900000000032</c:v>
                </c:pt>
                <c:pt idx="1992">
                  <c:v>0.38843700000000031</c:v>
                </c:pt>
                <c:pt idx="1993">
                  <c:v>0.38265600000000038</c:v>
                </c:pt>
                <c:pt idx="1994">
                  <c:v>0.37976600000000038</c:v>
                </c:pt>
                <c:pt idx="1995">
                  <c:v>0.3768750000000029</c:v>
                </c:pt>
                <c:pt idx="1996">
                  <c:v>0.36531300000000233</c:v>
                </c:pt>
                <c:pt idx="1997">
                  <c:v>0.37109400000000031</c:v>
                </c:pt>
                <c:pt idx="1998">
                  <c:v>0.36242200000000302</c:v>
                </c:pt>
                <c:pt idx="1999">
                  <c:v>0.3595310000000001</c:v>
                </c:pt>
                <c:pt idx="2000">
                  <c:v>0.35085900000000031</c:v>
                </c:pt>
                <c:pt idx="2001">
                  <c:v>0.34796900000000019</c:v>
                </c:pt>
                <c:pt idx="2002">
                  <c:v>0.33929700000000002</c:v>
                </c:pt>
                <c:pt idx="2003">
                  <c:v>0.36531300000000233</c:v>
                </c:pt>
                <c:pt idx="2004">
                  <c:v>0.3595310000000001</c:v>
                </c:pt>
                <c:pt idx="2005">
                  <c:v>0.35375000000000001</c:v>
                </c:pt>
                <c:pt idx="2006">
                  <c:v>0.3450780000000005</c:v>
                </c:pt>
                <c:pt idx="2007">
                  <c:v>0.33640600000000392</c:v>
                </c:pt>
                <c:pt idx="2008">
                  <c:v>0.32484400000000302</c:v>
                </c:pt>
                <c:pt idx="2009">
                  <c:v>0.37109400000000031</c:v>
                </c:pt>
                <c:pt idx="2010">
                  <c:v>0.35375000000000001</c:v>
                </c:pt>
                <c:pt idx="2011">
                  <c:v>0.34218800000000049</c:v>
                </c:pt>
                <c:pt idx="2012">
                  <c:v>0.33640600000000392</c:v>
                </c:pt>
                <c:pt idx="2013">
                  <c:v>0.32484400000000302</c:v>
                </c:pt>
                <c:pt idx="2014">
                  <c:v>0.31039100000000008</c:v>
                </c:pt>
                <c:pt idx="2015">
                  <c:v>0.39421900000000032</c:v>
                </c:pt>
                <c:pt idx="2016">
                  <c:v>0.39132800000000523</c:v>
                </c:pt>
                <c:pt idx="2017">
                  <c:v>0.37398400000000398</c:v>
                </c:pt>
                <c:pt idx="2018">
                  <c:v>0.37109400000000031</c:v>
                </c:pt>
                <c:pt idx="2019">
                  <c:v>0.368203</c:v>
                </c:pt>
                <c:pt idx="2020">
                  <c:v>0.36242200000000302</c:v>
                </c:pt>
                <c:pt idx="2021">
                  <c:v>0.3595310000000001</c:v>
                </c:pt>
                <c:pt idx="2022">
                  <c:v>0.35085900000000031</c:v>
                </c:pt>
                <c:pt idx="2023">
                  <c:v>0.38843700000000031</c:v>
                </c:pt>
                <c:pt idx="2024">
                  <c:v>0.3768750000000029</c:v>
                </c:pt>
                <c:pt idx="2025">
                  <c:v>0.37398400000000398</c:v>
                </c:pt>
                <c:pt idx="2026">
                  <c:v>0.37109400000000031</c:v>
                </c:pt>
                <c:pt idx="2027">
                  <c:v>0.368203</c:v>
                </c:pt>
                <c:pt idx="2028">
                  <c:v>0.36531300000000233</c:v>
                </c:pt>
                <c:pt idx="2029">
                  <c:v>0.402891</c:v>
                </c:pt>
                <c:pt idx="2030">
                  <c:v>0.4</c:v>
                </c:pt>
                <c:pt idx="2031">
                  <c:v>0.38265600000000038</c:v>
                </c:pt>
                <c:pt idx="2032">
                  <c:v>0.37398400000000398</c:v>
                </c:pt>
                <c:pt idx="2033">
                  <c:v>0.37109400000000031</c:v>
                </c:pt>
                <c:pt idx="2034">
                  <c:v>0.36531300000000233</c:v>
                </c:pt>
                <c:pt idx="2035">
                  <c:v>0.35085900000000031</c:v>
                </c:pt>
                <c:pt idx="2036">
                  <c:v>0.405781</c:v>
                </c:pt>
                <c:pt idx="2037">
                  <c:v>0.402891</c:v>
                </c:pt>
                <c:pt idx="2038">
                  <c:v>0.39710900000000032</c:v>
                </c:pt>
                <c:pt idx="2039">
                  <c:v>0.38843700000000031</c:v>
                </c:pt>
                <c:pt idx="2040">
                  <c:v>0.38265600000000038</c:v>
                </c:pt>
                <c:pt idx="2041">
                  <c:v>0.37976600000000038</c:v>
                </c:pt>
                <c:pt idx="2042">
                  <c:v>0.37109400000000031</c:v>
                </c:pt>
                <c:pt idx="2043">
                  <c:v>0.368203</c:v>
                </c:pt>
                <c:pt idx="2044">
                  <c:v>0.41445300000000002</c:v>
                </c:pt>
                <c:pt idx="2045">
                  <c:v>0.40867200000000031</c:v>
                </c:pt>
                <c:pt idx="2046">
                  <c:v>0.38843700000000031</c:v>
                </c:pt>
                <c:pt idx="2047">
                  <c:v>0.37976600000000038</c:v>
                </c:pt>
                <c:pt idx="2048">
                  <c:v>0.37398400000000398</c:v>
                </c:pt>
                <c:pt idx="2049">
                  <c:v>0.36531300000000233</c:v>
                </c:pt>
                <c:pt idx="2050">
                  <c:v>0.3566410000000001</c:v>
                </c:pt>
                <c:pt idx="2051">
                  <c:v>0.43468800000000302</c:v>
                </c:pt>
                <c:pt idx="2052">
                  <c:v>0.42312500000000008</c:v>
                </c:pt>
                <c:pt idx="2053">
                  <c:v>0.41734400000000038</c:v>
                </c:pt>
                <c:pt idx="2054">
                  <c:v>0.41445300000000002</c:v>
                </c:pt>
                <c:pt idx="2055">
                  <c:v>0.405781</c:v>
                </c:pt>
                <c:pt idx="2056">
                  <c:v>0.4</c:v>
                </c:pt>
                <c:pt idx="2057">
                  <c:v>0.39421900000000032</c:v>
                </c:pt>
                <c:pt idx="2058">
                  <c:v>0.38554700000000008</c:v>
                </c:pt>
                <c:pt idx="2059">
                  <c:v>0.46937500000000032</c:v>
                </c:pt>
                <c:pt idx="2060">
                  <c:v>0.46648400000000262</c:v>
                </c:pt>
                <c:pt idx="2061">
                  <c:v>0.46359400000000001</c:v>
                </c:pt>
                <c:pt idx="2062">
                  <c:v>0.46070300000000003</c:v>
                </c:pt>
                <c:pt idx="2063">
                  <c:v>0.45203100000000002</c:v>
                </c:pt>
                <c:pt idx="2064">
                  <c:v>0.43757800000000302</c:v>
                </c:pt>
                <c:pt idx="2065">
                  <c:v>0.43468800000000302</c:v>
                </c:pt>
                <c:pt idx="2066">
                  <c:v>0.48671900000000001</c:v>
                </c:pt>
                <c:pt idx="2067">
                  <c:v>0.47226600000000002</c:v>
                </c:pt>
                <c:pt idx="2068">
                  <c:v>0.46937500000000032</c:v>
                </c:pt>
                <c:pt idx="2069">
                  <c:v>0.46648400000000262</c:v>
                </c:pt>
                <c:pt idx="2070">
                  <c:v>0.46359400000000001</c:v>
                </c:pt>
                <c:pt idx="2071">
                  <c:v>0.46070300000000003</c:v>
                </c:pt>
                <c:pt idx="2072">
                  <c:v>0.50117199999999951</c:v>
                </c:pt>
                <c:pt idx="2073">
                  <c:v>0.49828100000000008</c:v>
                </c:pt>
                <c:pt idx="2074">
                  <c:v>0.49250000000000038</c:v>
                </c:pt>
                <c:pt idx="2075">
                  <c:v>0.48671900000000001</c:v>
                </c:pt>
                <c:pt idx="2076">
                  <c:v>0.48382800000000348</c:v>
                </c:pt>
                <c:pt idx="2077">
                  <c:v>0.48093800000000031</c:v>
                </c:pt>
                <c:pt idx="2078">
                  <c:v>0.46937500000000032</c:v>
                </c:pt>
                <c:pt idx="2079">
                  <c:v>0.51562500000000477</c:v>
                </c:pt>
                <c:pt idx="2080">
                  <c:v>0.51273400000000002</c:v>
                </c:pt>
                <c:pt idx="2081">
                  <c:v>0.50984399999999996</c:v>
                </c:pt>
                <c:pt idx="2082">
                  <c:v>0.5069529999999951</c:v>
                </c:pt>
                <c:pt idx="2083">
                  <c:v>0.49828100000000008</c:v>
                </c:pt>
                <c:pt idx="2084">
                  <c:v>0.49539100000000008</c:v>
                </c:pt>
                <c:pt idx="2085">
                  <c:v>0.48671900000000001</c:v>
                </c:pt>
                <c:pt idx="2086">
                  <c:v>0.49828100000000008</c:v>
                </c:pt>
                <c:pt idx="2087">
                  <c:v>0.49250000000000038</c:v>
                </c:pt>
                <c:pt idx="2088">
                  <c:v>0.48960900000000002</c:v>
                </c:pt>
                <c:pt idx="2089">
                  <c:v>0.46937500000000032</c:v>
                </c:pt>
                <c:pt idx="2090">
                  <c:v>0.46648400000000262</c:v>
                </c:pt>
                <c:pt idx="2091">
                  <c:v>0.45203100000000002</c:v>
                </c:pt>
                <c:pt idx="2092">
                  <c:v>0.44914099999999996</c:v>
                </c:pt>
                <c:pt idx="2093">
                  <c:v>0.44914099999999996</c:v>
                </c:pt>
                <c:pt idx="2094">
                  <c:v>0.42601600000000261</c:v>
                </c:pt>
                <c:pt idx="2095">
                  <c:v>0.41156300000000001</c:v>
                </c:pt>
                <c:pt idx="2096">
                  <c:v>0.40867200000000031</c:v>
                </c:pt>
                <c:pt idx="2097">
                  <c:v>0.405781</c:v>
                </c:pt>
                <c:pt idx="2098">
                  <c:v>0.402891</c:v>
                </c:pt>
                <c:pt idx="2099">
                  <c:v>0.39421900000000032</c:v>
                </c:pt>
                <c:pt idx="2100">
                  <c:v>0.3768750000000029</c:v>
                </c:pt>
                <c:pt idx="2101">
                  <c:v>0.36531300000000233</c:v>
                </c:pt>
                <c:pt idx="2102">
                  <c:v>0.34796900000000019</c:v>
                </c:pt>
                <c:pt idx="2103">
                  <c:v>0.33929700000000002</c:v>
                </c:pt>
                <c:pt idx="2104">
                  <c:v>0.31906300000000032</c:v>
                </c:pt>
                <c:pt idx="2105">
                  <c:v>0.29882800000000392</c:v>
                </c:pt>
                <c:pt idx="2106">
                  <c:v>0.28726600000000002</c:v>
                </c:pt>
                <c:pt idx="2107">
                  <c:v>0.26414100000000001</c:v>
                </c:pt>
                <c:pt idx="2108">
                  <c:v>0.24679700000000188</c:v>
                </c:pt>
                <c:pt idx="2109">
                  <c:v>0.22945300000000005</c:v>
                </c:pt>
                <c:pt idx="2110">
                  <c:v>0.20632800000000001</c:v>
                </c:pt>
                <c:pt idx="2111">
                  <c:v>0.20054700000000125</c:v>
                </c:pt>
                <c:pt idx="2112">
                  <c:v>0.17453099999999999</c:v>
                </c:pt>
                <c:pt idx="2113">
                  <c:v>0.16296900000000128</c:v>
                </c:pt>
                <c:pt idx="2114">
                  <c:v>0.14851600000000142</c:v>
                </c:pt>
                <c:pt idx="2115">
                  <c:v>0.14273400000000044</c:v>
                </c:pt>
                <c:pt idx="2116">
                  <c:v>0.12250000000000009</c:v>
                </c:pt>
                <c:pt idx="2117">
                  <c:v>0.12250000000000009</c:v>
                </c:pt>
                <c:pt idx="2118">
                  <c:v>9.9375000000000047E-2</c:v>
                </c:pt>
                <c:pt idx="2119">
                  <c:v>8.4922000000000067E-2</c:v>
                </c:pt>
                <c:pt idx="2120">
                  <c:v>7.9141000000000017E-2</c:v>
                </c:pt>
                <c:pt idx="2121">
                  <c:v>7.6249999999999971E-2</c:v>
                </c:pt>
                <c:pt idx="2122">
                  <c:v>7.3359000000000008E-2</c:v>
                </c:pt>
                <c:pt idx="2123">
                  <c:v>7.0469000000000032E-2</c:v>
                </c:pt>
                <c:pt idx="2124">
                  <c:v>6.7578000000000013E-2</c:v>
                </c:pt>
                <c:pt idx="2125">
                  <c:v>6.179700000000049E-2</c:v>
                </c:pt>
                <c:pt idx="2126">
                  <c:v>5.8906000000000028E-2</c:v>
                </c:pt>
                <c:pt idx="2127">
                  <c:v>6.179700000000049E-2</c:v>
                </c:pt>
                <c:pt idx="2128">
                  <c:v>5.8906000000000028E-2</c:v>
                </c:pt>
                <c:pt idx="2129">
                  <c:v>5.6016000000000038E-2</c:v>
                </c:pt>
                <c:pt idx="2130">
                  <c:v>5.3124999999999999E-2</c:v>
                </c:pt>
                <c:pt idx="2131">
                  <c:v>5.0234000000000008E-2</c:v>
                </c:pt>
                <c:pt idx="2132">
                  <c:v>4.7344000000000011E-2</c:v>
                </c:pt>
                <c:pt idx="2133">
                  <c:v>4.4453000000000055E-2</c:v>
                </c:pt>
                <c:pt idx="2134">
                  <c:v>3.8672000000000012E-2</c:v>
                </c:pt>
                <c:pt idx="2135">
                  <c:v>5.0234000000000008E-2</c:v>
                </c:pt>
                <c:pt idx="2136">
                  <c:v>4.7344000000000011E-2</c:v>
                </c:pt>
                <c:pt idx="2137">
                  <c:v>4.4453000000000055E-2</c:v>
                </c:pt>
                <c:pt idx="2138">
                  <c:v>3.8672000000000012E-2</c:v>
                </c:pt>
                <c:pt idx="2139">
                  <c:v>3.5781000000000056E-2</c:v>
                </c:pt>
                <c:pt idx="2140">
                  <c:v>3.2891000000000337E-2</c:v>
                </c:pt>
                <c:pt idx="2141">
                  <c:v>3.8672000000000012E-2</c:v>
                </c:pt>
                <c:pt idx="2142">
                  <c:v>3.2891000000000337E-2</c:v>
                </c:pt>
                <c:pt idx="2143">
                  <c:v>3.0000000000000009E-2</c:v>
                </c:pt>
                <c:pt idx="2144">
                  <c:v>2.4219000000000008E-2</c:v>
                </c:pt>
                <c:pt idx="2145">
                  <c:v>2.1328E-2</c:v>
                </c:pt>
                <c:pt idx="2146">
                  <c:v>2.4219000000000008E-2</c:v>
                </c:pt>
                <c:pt idx="2147">
                  <c:v>2.1328E-2</c:v>
                </c:pt>
                <c:pt idx="2148">
                  <c:v>1.8438000000000003E-2</c:v>
                </c:pt>
                <c:pt idx="2149">
                  <c:v>1.5547000000000009E-2</c:v>
                </c:pt>
                <c:pt idx="2150">
                  <c:v>2.4219000000000008E-2</c:v>
                </c:pt>
                <c:pt idx="2151">
                  <c:v>2.1328E-2</c:v>
                </c:pt>
                <c:pt idx="2152">
                  <c:v>1.8438000000000003E-2</c:v>
                </c:pt>
                <c:pt idx="2153">
                  <c:v>1.5547000000000009E-2</c:v>
                </c:pt>
                <c:pt idx="2154">
                  <c:v>1.2656000000000001E-2</c:v>
                </c:pt>
                <c:pt idx="2155">
                  <c:v>2.1328E-2</c:v>
                </c:pt>
                <c:pt idx="2156">
                  <c:v>1.8438000000000003E-2</c:v>
                </c:pt>
                <c:pt idx="2157">
                  <c:v>1.5547000000000009E-2</c:v>
                </c:pt>
                <c:pt idx="2158">
                  <c:v>1.2656000000000001E-2</c:v>
                </c:pt>
                <c:pt idx="2159">
                  <c:v>1.8438000000000003E-2</c:v>
                </c:pt>
                <c:pt idx="2160">
                  <c:v>1.5547000000000009E-2</c:v>
                </c:pt>
                <c:pt idx="2161">
                  <c:v>1.2656000000000001E-2</c:v>
                </c:pt>
                <c:pt idx="2162">
                  <c:v>9.7660000000000247E-3</c:v>
                </c:pt>
                <c:pt idx="2163">
                  <c:v>1.5547000000000009E-2</c:v>
                </c:pt>
                <c:pt idx="2164">
                  <c:v>1.2656000000000001E-2</c:v>
                </c:pt>
                <c:pt idx="2165">
                  <c:v>9.7660000000000247E-3</c:v>
                </c:pt>
                <c:pt idx="2166">
                  <c:v>1.8438000000000003E-2</c:v>
                </c:pt>
                <c:pt idx="2167">
                  <c:v>1.5547000000000009E-2</c:v>
                </c:pt>
                <c:pt idx="2168">
                  <c:v>1.2656000000000001E-2</c:v>
                </c:pt>
                <c:pt idx="2169">
                  <c:v>9.7660000000000247E-3</c:v>
                </c:pt>
                <c:pt idx="2170">
                  <c:v>1.8438000000000003E-2</c:v>
                </c:pt>
                <c:pt idx="2171">
                  <c:v>1.5547000000000009E-2</c:v>
                </c:pt>
                <c:pt idx="2172">
                  <c:v>9.7660000000000247E-3</c:v>
                </c:pt>
                <c:pt idx="2173">
                  <c:v>2.1328E-2</c:v>
                </c:pt>
                <c:pt idx="2174">
                  <c:v>1.8438000000000003E-2</c:v>
                </c:pt>
                <c:pt idx="2175">
                  <c:v>1.5547000000000009E-2</c:v>
                </c:pt>
                <c:pt idx="2176">
                  <c:v>1.2656000000000001E-2</c:v>
                </c:pt>
                <c:pt idx="2177">
                  <c:v>2.4219000000000008E-2</c:v>
                </c:pt>
                <c:pt idx="2178">
                  <c:v>2.1328E-2</c:v>
                </c:pt>
                <c:pt idx="2179">
                  <c:v>1.8438000000000003E-2</c:v>
                </c:pt>
                <c:pt idx="2180">
                  <c:v>1.5547000000000009E-2</c:v>
                </c:pt>
                <c:pt idx="2181">
                  <c:v>1.2656000000000001E-2</c:v>
                </c:pt>
                <c:pt idx="2182">
                  <c:v>2.4219000000000008E-2</c:v>
                </c:pt>
                <c:pt idx="2183">
                  <c:v>2.1328E-2</c:v>
                </c:pt>
                <c:pt idx="2184">
                  <c:v>1.8438000000000003E-2</c:v>
                </c:pt>
                <c:pt idx="2185">
                  <c:v>3.2891000000000337E-2</c:v>
                </c:pt>
                <c:pt idx="2186">
                  <c:v>3.0000000000000009E-2</c:v>
                </c:pt>
                <c:pt idx="2187">
                  <c:v>2.7109000000000018E-2</c:v>
                </c:pt>
                <c:pt idx="2188">
                  <c:v>2.4219000000000008E-2</c:v>
                </c:pt>
                <c:pt idx="2189">
                  <c:v>2.1328E-2</c:v>
                </c:pt>
                <c:pt idx="2190">
                  <c:v>1.8438000000000003E-2</c:v>
                </c:pt>
                <c:pt idx="2191">
                  <c:v>3.2891000000000337E-2</c:v>
                </c:pt>
                <c:pt idx="2192">
                  <c:v>3.0000000000000009E-2</c:v>
                </c:pt>
                <c:pt idx="2193">
                  <c:v>2.7109000000000018E-2</c:v>
                </c:pt>
                <c:pt idx="2194">
                  <c:v>2.4219000000000008E-2</c:v>
                </c:pt>
                <c:pt idx="2195">
                  <c:v>4.156300000000001E-2</c:v>
                </c:pt>
                <c:pt idx="2196">
                  <c:v>3.8672000000000012E-2</c:v>
                </c:pt>
                <c:pt idx="2197">
                  <c:v>3.5781000000000056E-2</c:v>
                </c:pt>
                <c:pt idx="2198">
                  <c:v>3.2891000000000337E-2</c:v>
                </c:pt>
                <c:pt idx="2199">
                  <c:v>3.0000000000000009E-2</c:v>
                </c:pt>
                <c:pt idx="2200">
                  <c:v>4.4453000000000055E-2</c:v>
                </c:pt>
                <c:pt idx="2201">
                  <c:v>4.156300000000001E-2</c:v>
                </c:pt>
                <c:pt idx="2202">
                  <c:v>3.8672000000000012E-2</c:v>
                </c:pt>
                <c:pt idx="2203">
                  <c:v>3.2891000000000337E-2</c:v>
                </c:pt>
                <c:pt idx="2204">
                  <c:v>3.0000000000000009E-2</c:v>
                </c:pt>
                <c:pt idx="2205">
                  <c:v>5.0234000000000008E-2</c:v>
                </c:pt>
                <c:pt idx="2206">
                  <c:v>4.4453000000000055E-2</c:v>
                </c:pt>
                <c:pt idx="2207">
                  <c:v>4.156300000000001E-2</c:v>
                </c:pt>
                <c:pt idx="2208">
                  <c:v>3.8672000000000012E-2</c:v>
                </c:pt>
                <c:pt idx="2209">
                  <c:v>3.2891000000000337E-2</c:v>
                </c:pt>
                <c:pt idx="2210">
                  <c:v>5.0234000000000008E-2</c:v>
                </c:pt>
                <c:pt idx="2211">
                  <c:v>4.7344000000000011E-2</c:v>
                </c:pt>
                <c:pt idx="2212">
                  <c:v>4.156300000000001E-2</c:v>
                </c:pt>
                <c:pt idx="2213">
                  <c:v>3.5781000000000056E-2</c:v>
                </c:pt>
                <c:pt idx="2214">
                  <c:v>5.3124999999999999E-2</c:v>
                </c:pt>
                <c:pt idx="2215">
                  <c:v>5.0234000000000008E-2</c:v>
                </c:pt>
                <c:pt idx="2216">
                  <c:v>4.156300000000001E-2</c:v>
                </c:pt>
                <c:pt idx="2217">
                  <c:v>5.6016000000000038E-2</c:v>
                </c:pt>
                <c:pt idx="2218">
                  <c:v>5.0234000000000008E-2</c:v>
                </c:pt>
                <c:pt idx="2219">
                  <c:v>4.7344000000000011E-2</c:v>
                </c:pt>
                <c:pt idx="2220">
                  <c:v>4.4453000000000055E-2</c:v>
                </c:pt>
                <c:pt idx="2221">
                  <c:v>5.0234000000000008E-2</c:v>
                </c:pt>
                <c:pt idx="2222">
                  <c:v>4.4453000000000055E-2</c:v>
                </c:pt>
                <c:pt idx="2223">
                  <c:v>4.7344000000000011E-2</c:v>
                </c:pt>
                <c:pt idx="2224">
                  <c:v>4.156300000000001E-2</c:v>
                </c:pt>
                <c:pt idx="2225">
                  <c:v>3.8672000000000012E-2</c:v>
                </c:pt>
                <c:pt idx="2226">
                  <c:v>4.156300000000001E-2</c:v>
                </c:pt>
                <c:pt idx="2227">
                  <c:v>3.8672000000000012E-2</c:v>
                </c:pt>
                <c:pt idx="2228">
                  <c:v>3.5781000000000056E-2</c:v>
                </c:pt>
                <c:pt idx="2229">
                  <c:v>3.2891000000000337E-2</c:v>
                </c:pt>
                <c:pt idx="2230">
                  <c:v>3.0000000000000009E-2</c:v>
                </c:pt>
                <c:pt idx="2231">
                  <c:v>2.7109000000000018E-2</c:v>
                </c:pt>
                <c:pt idx="2232">
                  <c:v>3.0000000000000009E-2</c:v>
                </c:pt>
                <c:pt idx="2233">
                  <c:v>2.7109000000000018E-2</c:v>
                </c:pt>
                <c:pt idx="2234">
                  <c:v>3.2891000000000337E-2</c:v>
                </c:pt>
                <c:pt idx="2235">
                  <c:v>3.0000000000000009E-2</c:v>
                </c:pt>
                <c:pt idx="2236">
                  <c:v>2.7109000000000018E-2</c:v>
                </c:pt>
                <c:pt idx="2237">
                  <c:v>2.4219000000000008E-2</c:v>
                </c:pt>
                <c:pt idx="2238">
                  <c:v>3.0000000000000009E-2</c:v>
                </c:pt>
                <c:pt idx="2239">
                  <c:v>2.7109000000000018E-2</c:v>
                </c:pt>
                <c:pt idx="2240">
                  <c:v>2.4219000000000008E-2</c:v>
                </c:pt>
                <c:pt idx="2241">
                  <c:v>2.1328E-2</c:v>
                </c:pt>
                <c:pt idx="2242">
                  <c:v>3.5781000000000056E-2</c:v>
                </c:pt>
                <c:pt idx="2243">
                  <c:v>3.0000000000000009E-2</c:v>
                </c:pt>
                <c:pt idx="2244">
                  <c:v>2.7109000000000018E-2</c:v>
                </c:pt>
                <c:pt idx="2245">
                  <c:v>2.4219000000000008E-2</c:v>
                </c:pt>
                <c:pt idx="2246">
                  <c:v>2.1328E-2</c:v>
                </c:pt>
                <c:pt idx="2247">
                  <c:v>3.2891000000000337E-2</c:v>
                </c:pt>
                <c:pt idx="2248">
                  <c:v>3.0000000000000009E-2</c:v>
                </c:pt>
                <c:pt idx="2249">
                  <c:v>2.7109000000000018E-2</c:v>
                </c:pt>
                <c:pt idx="2250">
                  <c:v>2.4219000000000008E-2</c:v>
                </c:pt>
                <c:pt idx="2251">
                  <c:v>3.0000000000000009E-2</c:v>
                </c:pt>
                <c:pt idx="2252">
                  <c:v>2.7109000000000018E-2</c:v>
                </c:pt>
                <c:pt idx="2253">
                  <c:v>2.4219000000000008E-2</c:v>
                </c:pt>
                <c:pt idx="2254">
                  <c:v>3.2891000000000337E-2</c:v>
                </c:pt>
                <c:pt idx="2255">
                  <c:v>3.0000000000000009E-2</c:v>
                </c:pt>
                <c:pt idx="2256">
                  <c:v>2.7109000000000018E-2</c:v>
                </c:pt>
                <c:pt idx="2257">
                  <c:v>2.4219000000000008E-2</c:v>
                </c:pt>
                <c:pt idx="2258">
                  <c:v>2.1328E-2</c:v>
                </c:pt>
                <c:pt idx="2259">
                  <c:v>3.2891000000000337E-2</c:v>
                </c:pt>
                <c:pt idx="2260">
                  <c:v>3.0000000000000009E-2</c:v>
                </c:pt>
                <c:pt idx="2261">
                  <c:v>2.7109000000000018E-2</c:v>
                </c:pt>
                <c:pt idx="2262">
                  <c:v>2.4219000000000008E-2</c:v>
                </c:pt>
                <c:pt idx="2263">
                  <c:v>2.1328E-2</c:v>
                </c:pt>
                <c:pt idx="2264">
                  <c:v>3.2891000000000337E-2</c:v>
                </c:pt>
                <c:pt idx="2265">
                  <c:v>3.0000000000000009E-2</c:v>
                </c:pt>
                <c:pt idx="2266">
                  <c:v>2.7109000000000018E-2</c:v>
                </c:pt>
                <c:pt idx="2267">
                  <c:v>2.4219000000000008E-2</c:v>
                </c:pt>
                <c:pt idx="2268">
                  <c:v>1.8438000000000003E-2</c:v>
                </c:pt>
                <c:pt idx="2269">
                  <c:v>3.2891000000000337E-2</c:v>
                </c:pt>
                <c:pt idx="2270">
                  <c:v>3.0000000000000009E-2</c:v>
                </c:pt>
                <c:pt idx="2271">
                  <c:v>2.7109000000000018E-2</c:v>
                </c:pt>
                <c:pt idx="2272">
                  <c:v>2.1328E-2</c:v>
                </c:pt>
                <c:pt idx="2273">
                  <c:v>3.2891000000000337E-2</c:v>
                </c:pt>
                <c:pt idx="2274">
                  <c:v>3.0000000000000009E-2</c:v>
                </c:pt>
                <c:pt idx="2275">
                  <c:v>2.7109000000000018E-2</c:v>
                </c:pt>
                <c:pt idx="2276">
                  <c:v>2.4219000000000008E-2</c:v>
                </c:pt>
                <c:pt idx="2277">
                  <c:v>2.1328E-2</c:v>
                </c:pt>
                <c:pt idx="2278">
                  <c:v>3.0000000000000009E-2</c:v>
                </c:pt>
                <c:pt idx="2279">
                  <c:v>2.4219000000000008E-2</c:v>
                </c:pt>
                <c:pt idx="2280">
                  <c:v>2.1328E-2</c:v>
                </c:pt>
                <c:pt idx="2281">
                  <c:v>3.5781000000000056E-2</c:v>
                </c:pt>
                <c:pt idx="2282">
                  <c:v>3.0000000000000009E-2</c:v>
                </c:pt>
                <c:pt idx="2283">
                  <c:v>2.7109000000000018E-2</c:v>
                </c:pt>
                <c:pt idx="2284">
                  <c:v>2.4219000000000008E-2</c:v>
                </c:pt>
                <c:pt idx="2285">
                  <c:v>3.2891000000000337E-2</c:v>
                </c:pt>
                <c:pt idx="2286">
                  <c:v>2.7109000000000018E-2</c:v>
                </c:pt>
                <c:pt idx="2287">
                  <c:v>2.4219000000000008E-2</c:v>
                </c:pt>
                <c:pt idx="2288">
                  <c:v>2.1328E-2</c:v>
                </c:pt>
                <c:pt idx="2289">
                  <c:v>3.5781000000000056E-2</c:v>
                </c:pt>
                <c:pt idx="2290">
                  <c:v>3.0000000000000009E-2</c:v>
                </c:pt>
                <c:pt idx="2291">
                  <c:v>2.7109000000000018E-2</c:v>
                </c:pt>
                <c:pt idx="2292">
                  <c:v>2.1328E-2</c:v>
                </c:pt>
                <c:pt idx="2293">
                  <c:v>3.5781000000000056E-2</c:v>
                </c:pt>
                <c:pt idx="2294">
                  <c:v>3.2891000000000337E-2</c:v>
                </c:pt>
                <c:pt idx="2295">
                  <c:v>3.0000000000000009E-2</c:v>
                </c:pt>
                <c:pt idx="2296">
                  <c:v>2.7109000000000018E-2</c:v>
                </c:pt>
                <c:pt idx="2297">
                  <c:v>3.5781000000000056E-2</c:v>
                </c:pt>
                <c:pt idx="2298">
                  <c:v>3.0000000000000009E-2</c:v>
                </c:pt>
                <c:pt idx="2299">
                  <c:v>2.7109000000000018E-2</c:v>
                </c:pt>
                <c:pt idx="2300">
                  <c:v>2.4219000000000008E-2</c:v>
                </c:pt>
                <c:pt idx="2301">
                  <c:v>3.8672000000000012E-2</c:v>
                </c:pt>
                <c:pt idx="2302">
                  <c:v>3.2891000000000337E-2</c:v>
                </c:pt>
                <c:pt idx="2303">
                  <c:v>3.0000000000000009E-2</c:v>
                </c:pt>
                <c:pt idx="2304">
                  <c:v>2.7109000000000018E-2</c:v>
                </c:pt>
                <c:pt idx="2305">
                  <c:v>2.4219000000000008E-2</c:v>
                </c:pt>
                <c:pt idx="2306">
                  <c:v>3.8672000000000012E-2</c:v>
                </c:pt>
                <c:pt idx="2307">
                  <c:v>3.5781000000000056E-2</c:v>
                </c:pt>
                <c:pt idx="2308">
                  <c:v>3.2891000000000337E-2</c:v>
                </c:pt>
                <c:pt idx="2309">
                  <c:v>3.0000000000000009E-2</c:v>
                </c:pt>
                <c:pt idx="2310">
                  <c:v>2.7109000000000018E-2</c:v>
                </c:pt>
                <c:pt idx="2311">
                  <c:v>2.4219000000000008E-2</c:v>
                </c:pt>
                <c:pt idx="2312">
                  <c:v>4.156300000000001E-2</c:v>
                </c:pt>
                <c:pt idx="2313">
                  <c:v>3.2891000000000337E-2</c:v>
                </c:pt>
                <c:pt idx="2314">
                  <c:v>3.0000000000000009E-2</c:v>
                </c:pt>
                <c:pt idx="2315">
                  <c:v>2.7109000000000018E-2</c:v>
                </c:pt>
                <c:pt idx="2316">
                  <c:v>4.156300000000001E-2</c:v>
                </c:pt>
                <c:pt idx="2317">
                  <c:v>3.5781000000000056E-2</c:v>
                </c:pt>
                <c:pt idx="2318">
                  <c:v>3.2891000000000337E-2</c:v>
                </c:pt>
                <c:pt idx="2319">
                  <c:v>2.7109000000000018E-2</c:v>
                </c:pt>
                <c:pt idx="2320">
                  <c:v>4.7344000000000011E-2</c:v>
                </c:pt>
                <c:pt idx="2321">
                  <c:v>3.8672000000000012E-2</c:v>
                </c:pt>
                <c:pt idx="2322">
                  <c:v>3.5781000000000056E-2</c:v>
                </c:pt>
                <c:pt idx="2323">
                  <c:v>3.2891000000000337E-2</c:v>
                </c:pt>
                <c:pt idx="2324">
                  <c:v>3.0000000000000009E-2</c:v>
                </c:pt>
                <c:pt idx="2325">
                  <c:v>4.4453000000000055E-2</c:v>
                </c:pt>
                <c:pt idx="2326">
                  <c:v>4.156300000000001E-2</c:v>
                </c:pt>
                <c:pt idx="2327">
                  <c:v>3.8672000000000012E-2</c:v>
                </c:pt>
                <c:pt idx="2328">
                  <c:v>3.2891000000000337E-2</c:v>
                </c:pt>
                <c:pt idx="2329">
                  <c:v>4.156300000000001E-2</c:v>
                </c:pt>
                <c:pt idx="2330">
                  <c:v>3.8672000000000012E-2</c:v>
                </c:pt>
                <c:pt idx="2331">
                  <c:v>3.5781000000000056E-2</c:v>
                </c:pt>
                <c:pt idx="2332">
                  <c:v>3.0000000000000009E-2</c:v>
                </c:pt>
                <c:pt idx="2333">
                  <c:v>4.156300000000001E-2</c:v>
                </c:pt>
                <c:pt idx="2334">
                  <c:v>3.8672000000000012E-2</c:v>
                </c:pt>
                <c:pt idx="2335">
                  <c:v>3.5781000000000056E-2</c:v>
                </c:pt>
                <c:pt idx="2336">
                  <c:v>3.2891000000000337E-2</c:v>
                </c:pt>
                <c:pt idx="2337">
                  <c:v>3.0000000000000009E-2</c:v>
                </c:pt>
                <c:pt idx="2338">
                  <c:v>4.156300000000001E-2</c:v>
                </c:pt>
                <c:pt idx="2339">
                  <c:v>3.8672000000000012E-2</c:v>
                </c:pt>
                <c:pt idx="2340">
                  <c:v>3.5781000000000056E-2</c:v>
                </c:pt>
                <c:pt idx="2341">
                  <c:v>3.2891000000000337E-2</c:v>
                </c:pt>
                <c:pt idx="2342">
                  <c:v>2.7109000000000018E-2</c:v>
                </c:pt>
                <c:pt idx="2343">
                  <c:v>3.8672000000000012E-2</c:v>
                </c:pt>
                <c:pt idx="2344">
                  <c:v>3.5781000000000056E-2</c:v>
                </c:pt>
                <c:pt idx="2345">
                  <c:v>3.2891000000000337E-2</c:v>
                </c:pt>
                <c:pt idx="2346">
                  <c:v>2.4219000000000008E-2</c:v>
                </c:pt>
                <c:pt idx="2347">
                  <c:v>4.156300000000001E-2</c:v>
                </c:pt>
                <c:pt idx="2348">
                  <c:v>3.8672000000000012E-2</c:v>
                </c:pt>
                <c:pt idx="2349">
                  <c:v>3.5781000000000056E-2</c:v>
                </c:pt>
                <c:pt idx="2350">
                  <c:v>3.2891000000000337E-2</c:v>
                </c:pt>
                <c:pt idx="2351">
                  <c:v>4.4453000000000055E-2</c:v>
                </c:pt>
                <c:pt idx="2352">
                  <c:v>4.156300000000001E-2</c:v>
                </c:pt>
                <c:pt idx="2353">
                  <c:v>3.5781000000000056E-2</c:v>
                </c:pt>
                <c:pt idx="2354">
                  <c:v>3.2891000000000337E-2</c:v>
                </c:pt>
                <c:pt idx="2355">
                  <c:v>3.8672000000000012E-2</c:v>
                </c:pt>
                <c:pt idx="2356">
                  <c:v>3.5781000000000056E-2</c:v>
                </c:pt>
                <c:pt idx="2357">
                  <c:v>3.2891000000000337E-2</c:v>
                </c:pt>
                <c:pt idx="2358">
                  <c:v>3.0000000000000009E-2</c:v>
                </c:pt>
                <c:pt idx="2359">
                  <c:v>4.156300000000001E-2</c:v>
                </c:pt>
                <c:pt idx="2360">
                  <c:v>3.5781000000000056E-2</c:v>
                </c:pt>
                <c:pt idx="2361">
                  <c:v>3.2891000000000337E-2</c:v>
                </c:pt>
                <c:pt idx="2362">
                  <c:v>3.0000000000000009E-2</c:v>
                </c:pt>
                <c:pt idx="2363">
                  <c:v>3.8672000000000012E-2</c:v>
                </c:pt>
                <c:pt idx="2364">
                  <c:v>3.5781000000000056E-2</c:v>
                </c:pt>
                <c:pt idx="2365">
                  <c:v>3.2891000000000337E-2</c:v>
                </c:pt>
                <c:pt idx="2366">
                  <c:v>3.0000000000000009E-2</c:v>
                </c:pt>
                <c:pt idx="2367">
                  <c:v>3.8672000000000012E-2</c:v>
                </c:pt>
                <c:pt idx="2368">
                  <c:v>3.5781000000000056E-2</c:v>
                </c:pt>
                <c:pt idx="2369">
                  <c:v>3.2891000000000337E-2</c:v>
                </c:pt>
                <c:pt idx="2370">
                  <c:v>3.0000000000000009E-2</c:v>
                </c:pt>
                <c:pt idx="2371">
                  <c:v>2.7109000000000018E-2</c:v>
                </c:pt>
                <c:pt idx="2372">
                  <c:v>3.8672000000000012E-2</c:v>
                </c:pt>
                <c:pt idx="2373">
                  <c:v>3.5781000000000056E-2</c:v>
                </c:pt>
                <c:pt idx="2374">
                  <c:v>3.2891000000000337E-2</c:v>
                </c:pt>
                <c:pt idx="2375">
                  <c:v>3.0000000000000009E-2</c:v>
                </c:pt>
                <c:pt idx="2376">
                  <c:v>2.4219000000000008E-2</c:v>
                </c:pt>
                <c:pt idx="2377">
                  <c:v>3.5781000000000056E-2</c:v>
                </c:pt>
                <c:pt idx="2378">
                  <c:v>3.2891000000000337E-2</c:v>
                </c:pt>
                <c:pt idx="2379">
                  <c:v>3.0000000000000009E-2</c:v>
                </c:pt>
                <c:pt idx="2380">
                  <c:v>3.8672000000000012E-2</c:v>
                </c:pt>
                <c:pt idx="2381">
                  <c:v>3.5781000000000056E-2</c:v>
                </c:pt>
                <c:pt idx="2382">
                  <c:v>3.2891000000000337E-2</c:v>
                </c:pt>
                <c:pt idx="2383">
                  <c:v>3.0000000000000009E-2</c:v>
                </c:pt>
                <c:pt idx="2384">
                  <c:v>3.5781000000000056E-2</c:v>
                </c:pt>
                <c:pt idx="2385">
                  <c:v>3.2891000000000337E-2</c:v>
                </c:pt>
                <c:pt idx="2386">
                  <c:v>3.0000000000000009E-2</c:v>
                </c:pt>
                <c:pt idx="2387">
                  <c:v>2.7109000000000018E-2</c:v>
                </c:pt>
                <c:pt idx="2388">
                  <c:v>2.4219000000000008E-2</c:v>
                </c:pt>
                <c:pt idx="2389">
                  <c:v>3.8672000000000012E-2</c:v>
                </c:pt>
                <c:pt idx="2390">
                  <c:v>3.5781000000000056E-2</c:v>
                </c:pt>
                <c:pt idx="2391">
                  <c:v>3.2891000000000337E-2</c:v>
                </c:pt>
                <c:pt idx="2392">
                  <c:v>3.0000000000000009E-2</c:v>
                </c:pt>
                <c:pt idx="2393">
                  <c:v>3.8672000000000012E-2</c:v>
                </c:pt>
                <c:pt idx="2394">
                  <c:v>3.5781000000000056E-2</c:v>
                </c:pt>
                <c:pt idx="2395">
                  <c:v>3.2891000000000337E-2</c:v>
                </c:pt>
                <c:pt idx="2396">
                  <c:v>3.0000000000000009E-2</c:v>
                </c:pt>
                <c:pt idx="2397">
                  <c:v>2.7109000000000018E-2</c:v>
                </c:pt>
                <c:pt idx="2398">
                  <c:v>3.2891000000000337E-2</c:v>
                </c:pt>
                <c:pt idx="2399">
                  <c:v>3.0000000000000009E-2</c:v>
                </c:pt>
                <c:pt idx="2400">
                  <c:v>2.7109000000000018E-2</c:v>
                </c:pt>
                <c:pt idx="2401">
                  <c:v>3.2891000000000337E-2</c:v>
                </c:pt>
                <c:pt idx="2402">
                  <c:v>3.0000000000000009E-2</c:v>
                </c:pt>
                <c:pt idx="2403">
                  <c:v>2.7109000000000018E-2</c:v>
                </c:pt>
                <c:pt idx="2404">
                  <c:v>4.156300000000001E-2</c:v>
                </c:pt>
                <c:pt idx="2405">
                  <c:v>3.5781000000000056E-2</c:v>
                </c:pt>
                <c:pt idx="2406">
                  <c:v>3.2891000000000337E-2</c:v>
                </c:pt>
                <c:pt idx="2407">
                  <c:v>3.0000000000000009E-2</c:v>
                </c:pt>
                <c:pt idx="2408">
                  <c:v>3.5781000000000056E-2</c:v>
                </c:pt>
                <c:pt idx="2409">
                  <c:v>3.2891000000000337E-2</c:v>
                </c:pt>
                <c:pt idx="2410">
                  <c:v>3.0000000000000009E-2</c:v>
                </c:pt>
                <c:pt idx="2411">
                  <c:v>2.7109000000000018E-2</c:v>
                </c:pt>
                <c:pt idx="2412">
                  <c:v>2.4219000000000008E-2</c:v>
                </c:pt>
                <c:pt idx="2413">
                  <c:v>4.156300000000001E-2</c:v>
                </c:pt>
                <c:pt idx="2414">
                  <c:v>3.5781000000000056E-2</c:v>
                </c:pt>
                <c:pt idx="2415">
                  <c:v>3.2891000000000337E-2</c:v>
                </c:pt>
                <c:pt idx="2416">
                  <c:v>2.7109000000000018E-2</c:v>
                </c:pt>
                <c:pt idx="2417">
                  <c:v>3.8672000000000012E-2</c:v>
                </c:pt>
                <c:pt idx="2418">
                  <c:v>3.5781000000000056E-2</c:v>
                </c:pt>
                <c:pt idx="2419">
                  <c:v>3.2891000000000337E-2</c:v>
                </c:pt>
                <c:pt idx="2420">
                  <c:v>3.0000000000000009E-2</c:v>
                </c:pt>
                <c:pt idx="2421">
                  <c:v>2.7109000000000018E-2</c:v>
                </c:pt>
                <c:pt idx="2422">
                  <c:v>2.4219000000000008E-2</c:v>
                </c:pt>
                <c:pt idx="2423">
                  <c:v>3.8672000000000012E-2</c:v>
                </c:pt>
                <c:pt idx="2424">
                  <c:v>3.5781000000000056E-2</c:v>
                </c:pt>
                <c:pt idx="2425">
                  <c:v>3.0000000000000009E-2</c:v>
                </c:pt>
                <c:pt idx="2426">
                  <c:v>2.7109000000000018E-2</c:v>
                </c:pt>
                <c:pt idx="2427">
                  <c:v>3.5781000000000056E-2</c:v>
                </c:pt>
                <c:pt idx="2428">
                  <c:v>3.2891000000000337E-2</c:v>
                </c:pt>
                <c:pt idx="2429">
                  <c:v>2.7109000000000018E-2</c:v>
                </c:pt>
                <c:pt idx="2430">
                  <c:v>2.4219000000000008E-2</c:v>
                </c:pt>
                <c:pt idx="2431">
                  <c:v>3.5781000000000056E-2</c:v>
                </c:pt>
                <c:pt idx="2432">
                  <c:v>3.2891000000000337E-2</c:v>
                </c:pt>
                <c:pt idx="2433">
                  <c:v>3.0000000000000009E-2</c:v>
                </c:pt>
                <c:pt idx="2434">
                  <c:v>2.7109000000000018E-2</c:v>
                </c:pt>
                <c:pt idx="2435">
                  <c:v>3.5781000000000056E-2</c:v>
                </c:pt>
                <c:pt idx="2436">
                  <c:v>3.2891000000000337E-2</c:v>
                </c:pt>
                <c:pt idx="2437">
                  <c:v>3.0000000000000009E-2</c:v>
                </c:pt>
                <c:pt idx="2438">
                  <c:v>3.5781000000000056E-2</c:v>
                </c:pt>
                <c:pt idx="2439">
                  <c:v>3.2891000000000337E-2</c:v>
                </c:pt>
                <c:pt idx="2440">
                  <c:v>3.0000000000000009E-2</c:v>
                </c:pt>
                <c:pt idx="2441">
                  <c:v>4.156300000000001E-2</c:v>
                </c:pt>
                <c:pt idx="2442">
                  <c:v>3.8672000000000012E-2</c:v>
                </c:pt>
                <c:pt idx="2443">
                  <c:v>3.5781000000000056E-2</c:v>
                </c:pt>
                <c:pt idx="2444">
                  <c:v>3.2891000000000337E-2</c:v>
                </c:pt>
                <c:pt idx="2445">
                  <c:v>3.0000000000000009E-2</c:v>
                </c:pt>
                <c:pt idx="2446">
                  <c:v>3.2891000000000337E-2</c:v>
                </c:pt>
                <c:pt idx="2447">
                  <c:v>2.7109000000000018E-2</c:v>
                </c:pt>
                <c:pt idx="2448">
                  <c:v>2.4219000000000008E-2</c:v>
                </c:pt>
                <c:pt idx="2449">
                  <c:v>3.8672000000000012E-2</c:v>
                </c:pt>
                <c:pt idx="2450">
                  <c:v>3.2891000000000337E-2</c:v>
                </c:pt>
                <c:pt idx="2451">
                  <c:v>3.0000000000000009E-2</c:v>
                </c:pt>
                <c:pt idx="2452">
                  <c:v>2.7109000000000018E-2</c:v>
                </c:pt>
                <c:pt idx="2453">
                  <c:v>2.4219000000000008E-2</c:v>
                </c:pt>
                <c:pt idx="2454">
                  <c:v>2.1328E-2</c:v>
                </c:pt>
                <c:pt idx="2455">
                  <c:v>3.5781000000000056E-2</c:v>
                </c:pt>
                <c:pt idx="2456">
                  <c:v>3.0000000000000009E-2</c:v>
                </c:pt>
                <c:pt idx="2457">
                  <c:v>2.7109000000000018E-2</c:v>
                </c:pt>
                <c:pt idx="2458">
                  <c:v>4.4453000000000055E-2</c:v>
                </c:pt>
                <c:pt idx="2459">
                  <c:v>3.5781000000000056E-2</c:v>
                </c:pt>
                <c:pt idx="2460">
                  <c:v>3.2891000000000337E-2</c:v>
                </c:pt>
                <c:pt idx="2461">
                  <c:v>3.0000000000000009E-2</c:v>
                </c:pt>
                <c:pt idx="2462">
                  <c:v>2.7109000000000018E-2</c:v>
                </c:pt>
                <c:pt idx="2463">
                  <c:v>2.4219000000000008E-2</c:v>
                </c:pt>
                <c:pt idx="2464">
                  <c:v>4.4453000000000055E-2</c:v>
                </c:pt>
                <c:pt idx="2465">
                  <c:v>4.156300000000001E-2</c:v>
                </c:pt>
                <c:pt idx="2466">
                  <c:v>3.5781000000000056E-2</c:v>
                </c:pt>
                <c:pt idx="2467">
                  <c:v>3.2891000000000337E-2</c:v>
                </c:pt>
                <c:pt idx="2468">
                  <c:v>3.0000000000000009E-2</c:v>
                </c:pt>
                <c:pt idx="2469">
                  <c:v>3.5781000000000056E-2</c:v>
                </c:pt>
                <c:pt idx="2470">
                  <c:v>3.2891000000000337E-2</c:v>
                </c:pt>
                <c:pt idx="2471">
                  <c:v>3.0000000000000009E-2</c:v>
                </c:pt>
                <c:pt idx="2472">
                  <c:v>2.7109000000000018E-2</c:v>
                </c:pt>
                <c:pt idx="2473">
                  <c:v>3.8672000000000012E-2</c:v>
                </c:pt>
                <c:pt idx="2474">
                  <c:v>3.5781000000000056E-2</c:v>
                </c:pt>
                <c:pt idx="2475">
                  <c:v>3.2891000000000337E-2</c:v>
                </c:pt>
                <c:pt idx="2476">
                  <c:v>3.0000000000000009E-2</c:v>
                </c:pt>
                <c:pt idx="2477">
                  <c:v>3.8672000000000012E-2</c:v>
                </c:pt>
                <c:pt idx="2478">
                  <c:v>3.5781000000000056E-2</c:v>
                </c:pt>
                <c:pt idx="2479">
                  <c:v>3.2891000000000337E-2</c:v>
                </c:pt>
                <c:pt idx="2480">
                  <c:v>3.0000000000000009E-2</c:v>
                </c:pt>
                <c:pt idx="2481">
                  <c:v>3.8672000000000012E-2</c:v>
                </c:pt>
                <c:pt idx="2482">
                  <c:v>3.5781000000000056E-2</c:v>
                </c:pt>
                <c:pt idx="2483">
                  <c:v>3.2891000000000337E-2</c:v>
                </c:pt>
                <c:pt idx="2484">
                  <c:v>3.0000000000000009E-2</c:v>
                </c:pt>
                <c:pt idx="2485">
                  <c:v>3.5781000000000056E-2</c:v>
                </c:pt>
                <c:pt idx="2486">
                  <c:v>3.2891000000000337E-2</c:v>
                </c:pt>
                <c:pt idx="2487">
                  <c:v>3.0000000000000009E-2</c:v>
                </c:pt>
                <c:pt idx="2488">
                  <c:v>3.5781000000000056E-2</c:v>
                </c:pt>
                <c:pt idx="2489">
                  <c:v>3.2891000000000337E-2</c:v>
                </c:pt>
                <c:pt idx="2490">
                  <c:v>3.0000000000000009E-2</c:v>
                </c:pt>
                <c:pt idx="2491">
                  <c:v>2.7109000000000018E-2</c:v>
                </c:pt>
                <c:pt idx="2492">
                  <c:v>3.8672000000000012E-2</c:v>
                </c:pt>
                <c:pt idx="2493">
                  <c:v>3.2891000000000337E-2</c:v>
                </c:pt>
                <c:pt idx="2494">
                  <c:v>3.0000000000000009E-2</c:v>
                </c:pt>
                <c:pt idx="2495">
                  <c:v>2.7109000000000018E-2</c:v>
                </c:pt>
                <c:pt idx="2496">
                  <c:v>2.4219000000000008E-2</c:v>
                </c:pt>
                <c:pt idx="2497">
                  <c:v>4.156300000000001E-2</c:v>
                </c:pt>
                <c:pt idx="2498">
                  <c:v>3.5781000000000056E-2</c:v>
                </c:pt>
                <c:pt idx="2499">
                  <c:v>3.2891000000000337E-2</c:v>
                </c:pt>
                <c:pt idx="2500">
                  <c:v>3.0000000000000009E-2</c:v>
                </c:pt>
                <c:pt idx="2501">
                  <c:v>2.4219000000000008E-2</c:v>
                </c:pt>
                <c:pt idx="2502">
                  <c:v>3.8672000000000012E-2</c:v>
                </c:pt>
                <c:pt idx="2503">
                  <c:v>3.5781000000000056E-2</c:v>
                </c:pt>
                <c:pt idx="2504">
                  <c:v>3.0000000000000009E-2</c:v>
                </c:pt>
                <c:pt idx="2505">
                  <c:v>2.7109000000000018E-2</c:v>
                </c:pt>
                <c:pt idx="2506">
                  <c:v>2.4219000000000008E-2</c:v>
                </c:pt>
                <c:pt idx="2507">
                  <c:v>3.5781000000000056E-2</c:v>
                </c:pt>
                <c:pt idx="2508">
                  <c:v>3.2891000000000337E-2</c:v>
                </c:pt>
                <c:pt idx="2509">
                  <c:v>3.0000000000000009E-2</c:v>
                </c:pt>
                <c:pt idx="2510">
                  <c:v>2.7109000000000018E-2</c:v>
                </c:pt>
                <c:pt idx="2511">
                  <c:v>2.4219000000000008E-2</c:v>
                </c:pt>
                <c:pt idx="2512">
                  <c:v>3.5781000000000056E-2</c:v>
                </c:pt>
                <c:pt idx="2513">
                  <c:v>3.2891000000000337E-2</c:v>
                </c:pt>
                <c:pt idx="2514">
                  <c:v>3.0000000000000009E-2</c:v>
                </c:pt>
                <c:pt idx="2515">
                  <c:v>2.7109000000000018E-2</c:v>
                </c:pt>
                <c:pt idx="2516">
                  <c:v>3.8672000000000012E-2</c:v>
                </c:pt>
                <c:pt idx="2517">
                  <c:v>3.5781000000000056E-2</c:v>
                </c:pt>
                <c:pt idx="2518">
                  <c:v>3.2891000000000337E-2</c:v>
                </c:pt>
                <c:pt idx="2519">
                  <c:v>3.0000000000000009E-2</c:v>
                </c:pt>
                <c:pt idx="2520">
                  <c:v>2.7109000000000018E-2</c:v>
                </c:pt>
                <c:pt idx="2521">
                  <c:v>3.8672000000000012E-2</c:v>
                </c:pt>
                <c:pt idx="2522">
                  <c:v>3.5781000000000056E-2</c:v>
                </c:pt>
                <c:pt idx="2523">
                  <c:v>3.2891000000000337E-2</c:v>
                </c:pt>
                <c:pt idx="2524">
                  <c:v>3.0000000000000009E-2</c:v>
                </c:pt>
                <c:pt idx="2525">
                  <c:v>2.7109000000000018E-2</c:v>
                </c:pt>
                <c:pt idx="2526">
                  <c:v>3.8672000000000012E-2</c:v>
                </c:pt>
                <c:pt idx="2527">
                  <c:v>3.5781000000000056E-2</c:v>
                </c:pt>
                <c:pt idx="2528">
                  <c:v>2.7109000000000018E-2</c:v>
                </c:pt>
                <c:pt idx="2529">
                  <c:v>3.5781000000000056E-2</c:v>
                </c:pt>
                <c:pt idx="2530">
                  <c:v>3.2891000000000337E-2</c:v>
                </c:pt>
                <c:pt idx="2531">
                  <c:v>3.0000000000000009E-2</c:v>
                </c:pt>
                <c:pt idx="2532">
                  <c:v>2.7109000000000018E-2</c:v>
                </c:pt>
                <c:pt idx="2533">
                  <c:v>2.4219000000000008E-2</c:v>
                </c:pt>
                <c:pt idx="2534">
                  <c:v>4.7344000000000011E-2</c:v>
                </c:pt>
                <c:pt idx="2535">
                  <c:v>4.156300000000001E-2</c:v>
                </c:pt>
                <c:pt idx="2536">
                  <c:v>3.8672000000000012E-2</c:v>
                </c:pt>
                <c:pt idx="2537">
                  <c:v>3.5781000000000056E-2</c:v>
                </c:pt>
                <c:pt idx="2538">
                  <c:v>3.2891000000000337E-2</c:v>
                </c:pt>
                <c:pt idx="2539">
                  <c:v>3.0000000000000009E-2</c:v>
                </c:pt>
                <c:pt idx="2540">
                  <c:v>3.8672000000000012E-2</c:v>
                </c:pt>
                <c:pt idx="2541">
                  <c:v>3.5781000000000056E-2</c:v>
                </c:pt>
                <c:pt idx="2542">
                  <c:v>3.2891000000000337E-2</c:v>
                </c:pt>
                <c:pt idx="2543">
                  <c:v>3.0000000000000009E-2</c:v>
                </c:pt>
                <c:pt idx="2544">
                  <c:v>2.7109000000000018E-2</c:v>
                </c:pt>
                <c:pt idx="2545">
                  <c:v>3.8672000000000012E-2</c:v>
                </c:pt>
                <c:pt idx="2546">
                  <c:v>3.5781000000000056E-2</c:v>
                </c:pt>
                <c:pt idx="2547">
                  <c:v>3.2891000000000337E-2</c:v>
                </c:pt>
                <c:pt idx="2548">
                  <c:v>3.0000000000000009E-2</c:v>
                </c:pt>
                <c:pt idx="2549">
                  <c:v>3.5781000000000056E-2</c:v>
                </c:pt>
                <c:pt idx="2550">
                  <c:v>3.2891000000000337E-2</c:v>
                </c:pt>
                <c:pt idx="2551">
                  <c:v>3.0000000000000009E-2</c:v>
                </c:pt>
                <c:pt idx="2552">
                  <c:v>3.8672000000000012E-2</c:v>
                </c:pt>
                <c:pt idx="2553">
                  <c:v>3.5781000000000056E-2</c:v>
                </c:pt>
                <c:pt idx="2554">
                  <c:v>3.2891000000000337E-2</c:v>
                </c:pt>
                <c:pt idx="2555">
                  <c:v>2.4219000000000008E-2</c:v>
                </c:pt>
                <c:pt idx="2556">
                  <c:v>4.4453000000000055E-2</c:v>
                </c:pt>
                <c:pt idx="2557">
                  <c:v>3.8672000000000012E-2</c:v>
                </c:pt>
                <c:pt idx="2558">
                  <c:v>3.5781000000000056E-2</c:v>
                </c:pt>
                <c:pt idx="2559">
                  <c:v>3.2891000000000337E-2</c:v>
                </c:pt>
                <c:pt idx="2560">
                  <c:v>2.7109000000000018E-2</c:v>
                </c:pt>
                <c:pt idx="2561">
                  <c:v>4.4453000000000055E-2</c:v>
                </c:pt>
                <c:pt idx="2562">
                  <c:v>4.156300000000001E-2</c:v>
                </c:pt>
                <c:pt idx="2563">
                  <c:v>3.5781000000000056E-2</c:v>
                </c:pt>
                <c:pt idx="2564">
                  <c:v>3.0000000000000009E-2</c:v>
                </c:pt>
                <c:pt idx="2565">
                  <c:v>2.7109000000000018E-2</c:v>
                </c:pt>
                <c:pt idx="2566">
                  <c:v>4.156300000000001E-2</c:v>
                </c:pt>
                <c:pt idx="2567">
                  <c:v>3.8672000000000012E-2</c:v>
                </c:pt>
                <c:pt idx="2568">
                  <c:v>3.5781000000000056E-2</c:v>
                </c:pt>
                <c:pt idx="2569">
                  <c:v>3.2891000000000337E-2</c:v>
                </c:pt>
                <c:pt idx="2570">
                  <c:v>3.0000000000000009E-2</c:v>
                </c:pt>
                <c:pt idx="2571">
                  <c:v>3.8672000000000012E-2</c:v>
                </c:pt>
                <c:pt idx="2572">
                  <c:v>3.5781000000000056E-2</c:v>
                </c:pt>
                <c:pt idx="2573">
                  <c:v>3.2891000000000337E-2</c:v>
                </c:pt>
                <c:pt idx="2574">
                  <c:v>3.0000000000000009E-2</c:v>
                </c:pt>
                <c:pt idx="2575">
                  <c:v>2.7109000000000018E-2</c:v>
                </c:pt>
                <c:pt idx="2576">
                  <c:v>4.4453000000000055E-2</c:v>
                </c:pt>
                <c:pt idx="2577">
                  <c:v>4.156300000000001E-2</c:v>
                </c:pt>
                <c:pt idx="2578">
                  <c:v>3.8672000000000012E-2</c:v>
                </c:pt>
                <c:pt idx="2579">
                  <c:v>3.2891000000000337E-2</c:v>
                </c:pt>
                <c:pt idx="2580">
                  <c:v>3.0000000000000009E-2</c:v>
                </c:pt>
                <c:pt idx="2581">
                  <c:v>4.156300000000001E-2</c:v>
                </c:pt>
                <c:pt idx="2582">
                  <c:v>3.8672000000000012E-2</c:v>
                </c:pt>
                <c:pt idx="2583">
                  <c:v>3.5781000000000056E-2</c:v>
                </c:pt>
                <c:pt idx="2584">
                  <c:v>3.2891000000000337E-2</c:v>
                </c:pt>
                <c:pt idx="2585">
                  <c:v>3.0000000000000009E-2</c:v>
                </c:pt>
                <c:pt idx="2586">
                  <c:v>4.156300000000001E-2</c:v>
                </c:pt>
                <c:pt idx="2587">
                  <c:v>3.5781000000000056E-2</c:v>
                </c:pt>
                <c:pt idx="2588">
                  <c:v>3.2891000000000337E-2</c:v>
                </c:pt>
                <c:pt idx="2589">
                  <c:v>4.4453000000000055E-2</c:v>
                </c:pt>
                <c:pt idx="2590">
                  <c:v>4.156300000000001E-2</c:v>
                </c:pt>
                <c:pt idx="2591">
                  <c:v>3.8672000000000012E-2</c:v>
                </c:pt>
                <c:pt idx="2592">
                  <c:v>3.5781000000000056E-2</c:v>
                </c:pt>
                <c:pt idx="2593">
                  <c:v>3.2891000000000337E-2</c:v>
                </c:pt>
                <c:pt idx="2594">
                  <c:v>4.7344000000000011E-2</c:v>
                </c:pt>
                <c:pt idx="2595">
                  <c:v>4.4453000000000055E-2</c:v>
                </c:pt>
                <c:pt idx="2596">
                  <c:v>4.156300000000001E-2</c:v>
                </c:pt>
                <c:pt idx="2597">
                  <c:v>3.8672000000000012E-2</c:v>
                </c:pt>
                <c:pt idx="2598">
                  <c:v>3.5781000000000056E-2</c:v>
                </c:pt>
                <c:pt idx="2599">
                  <c:v>3.2891000000000337E-2</c:v>
                </c:pt>
                <c:pt idx="2600">
                  <c:v>3.0000000000000009E-2</c:v>
                </c:pt>
                <c:pt idx="2601">
                  <c:v>4.156300000000001E-2</c:v>
                </c:pt>
                <c:pt idx="2602">
                  <c:v>3.8672000000000012E-2</c:v>
                </c:pt>
                <c:pt idx="2603">
                  <c:v>3.2891000000000337E-2</c:v>
                </c:pt>
                <c:pt idx="2604">
                  <c:v>5.0234000000000008E-2</c:v>
                </c:pt>
                <c:pt idx="2605">
                  <c:v>4.4453000000000055E-2</c:v>
                </c:pt>
                <c:pt idx="2606">
                  <c:v>4.156300000000001E-2</c:v>
                </c:pt>
                <c:pt idx="2607">
                  <c:v>3.8672000000000012E-2</c:v>
                </c:pt>
                <c:pt idx="2608">
                  <c:v>4.4453000000000055E-2</c:v>
                </c:pt>
                <c:pt idx="2609">
                  <c:v>4.156300000000001E-2</c:v>
                </c:pt>
                <c:pt idx="2610">
                  <c:v>3.8672000000000012E-2</c:v>
                </c:pt>
                <c:pt idx="2611">
                  <c:v>3.5781000000000056E-2</c:v>
                </c:pt>
                <c:pt idx="2612">
                  <c:v>4.7344000000000011E-2</c:v>
                </c:pt>
                <c:pt idx="2613">
                  <c:v>4.156300000000001E-2</c:v>
                </c:pt>
                <c:pt idx="2614">
                  <c:v>3.8672000000000012E-2</c:v>
                </c:pt>
                <c:pt idx="2615">
                  <c:v>4.7344000000000011E-2</c:v>
                </c:pt>
                <c:pt idx="2616">
                  <c:v>4.4453000000000055E-2</c:v>
                </c:pt>
                <c:pt idx="2617">
                  <c:v>4.156300000000001E-2</c:v>
                </c:pt>
                <c:pt idx="2618">
                  <c:v>3.8672000000000012E-2</c:v>
                </c:pt>
                <c:pt idx="2619">
                  <c:v>5.0234000000000008E-2</c:v>
                </c:pt>
                <c:pt idx="2620">
                  <c:v>4.7344000000000011E-2</c:v>
                </c:pt>
                <c:pt idx="2621">
                  <c:v>4.156300000000001E-2</c:v>
                </c:pt>
                <c:pt idx="2622">
                  <c:v>3.5781000000000056E-2</c:v>
                </c:pt>
                <c:pt idx="2623">
                  <c:v>5.0234000000000008E-2</c:v>
                </c:pt>
                <c:pt idx="2624">
                  <c:v>4.7344000000000011E-2</c:v>
                </c:pt>
                <c:pt idx="2625">
                  <c:v>4.4453000000000055E-2</c:v>
                </c:pt>
                <c:pt idx="2626">
                  <c:v>3.8672000000000012E-2</c:v>
                </c:pt>
                <c:pt idx="2627">
                  <c:v>3.5781000000000056E-2</c:v>
                </c:pt>
                <c:pt idx="2628">
                  <c:v>5.0234000000000008E-2</c:v>
                </c:pt>
                <c:pt idx="2629">
                  <c:v>4.7344000000000011E-2</c:v>
                </c:pt>
                <c:pt idx="2630">
                  <c:v>4.4453000000000055E-2</c:v>
                </c:pt>
                <c:pt idx="2631">
                  <c:v>4.156300000000001E-2</c:v>
                </c:pt>
                <c:pt idx="2632">
                  <c:v>3.8672000000000012E-2</c:v>
                </c:pt>
                <c:pt idx="2633">
                  <c:v>3.2891000000000337E-2</c:v>
                </c:pt>
                <c:pt idx="2634">
                  <c:v>4.7344000000000011E-2</c:v>
                </c:pt>
                <c:pt idx="2635">
                  <c:v>4.156300000000001E-2</c:v>
                </c:pt>
                <c:pt idx="2636">
                  <c:v>3.8672000000000012E-2</c:v>
                </c:pt>
              </c:numCache>
            </c:numRef>
          </c:yVal>
          <c:smooth val="1"/>
        </c:ser>
        <c:axId val="51772800"/>
        <c:axId val="73070848"/>
      </c:scatterChart>
      <c:valAx>
        <c:axId val="51772800"/>
        <c:scaling>
          <c:orientation val="minMax"/>
          <c:max val="4"/>
          <c:min val="0"/>
        </c:scaling>
        <c:axPos val="b"/>
        <c:title>
          <c:tx>
            <c:rich>
              <a:bodyPr/>
              <a:lstStyle/>
              <a:p>
                <a:pPr>
                  <a:defRPr sz="1400"/>
                </a:pPr>
                <a:r>
                  <a:rPr lang="en-US" sz="1400">
                    <a:latin typeface="Times New Roman" pitchFamily="18" charset="0"/>
                    <a:cs typeface="Times New Roman" pitchFamily="18" charset="0"/>
                  </a:rPr>
                  <a:t>Time(ns)</a:t>
                </a:r>
              </a:p>
            </c:rich>
          </c:tx>
          <c:layout>
            <c:manualLayout>
              <c:xMode val="edge"/>
              <c:yMode val="edge"/>
              <c:x val="0.45612423447069117"/>
              <c:y val="0.87515469657202238"/>
            </c:manualLayout>
          </c:layout>
        </c:title>
        <c:numFmt formatCode="0.0" sourceLinked="0"/>
        <c:minorTickMark val="in"/>
        <c:tickLblPos val="nextTo"/>
        <c:spPr>
          <a:ln w="38100">
            <a:solidFill>
              <a:schemeClr val="tx1"/>
            </a:solidFill>
          </a:ln>
        </c:spPr>
        <c:txPr>
          <a:bodyPr/>
          <a:lstStyle/>
          <a:p>
            <a:pPr>
              <a:defRPr sz="1200" b="1">
                <a:latin typeface="Times New Roman" pitchFamily="18" charset="0"/>
                <a:cs typeface="Times New Roman" pitchFamily="18" charset="0"/>
              </a:defRPr>
            </a:pPr>
            <a:endParaRPr lang="en-US"/>
          </a:p>
        </c:txPr>
        <c:crossAx val="73070848"/>
        <c:crosses val="autoZero"/>
        <c:crossBetween val="midCat"/>
        <c:majorUnit val="0.5"/>
        <c:minorUnit val="0.1"/>
      </c:valAx>
      <c:valAx>
        <c:axId val="73070848"/>
        <c:scaling>
          <c:orientation val="minMax"/>
          <c:min val="0"/>
        </c:scaling>
        <c:axPos val="l"/>
        <c:title>
          <c:tx>
            <c:rich>
              <a:bodyPr rot="-5400000" vert="horz"/>
              <a:lstStyle/>
              <a:p>
                <a:pPr>
                  <a:defRPr sz="1400"/>
                </a:pPr>
                <a:r>
                  <a:rPr lang="en-US" sz="1400">
                    <a:latin typeface="Times New Roman" pitchFamily="18" charset="0"/>
                    <a:cs typeface="Times New Roman" pitchFamily="18" charset="0"/>
                  </a:rPr>
                  <a:t>Power(a.u.)</a:t>
                </a:r>
              </a:p>
            </c:rich>
          </c:tx>
          <c:layout/>
        </c:title>
        <c:numFmt formatCode="0.0" sourceLinked="0"/>
        <c:minorTickMark val="in"/>
        <c:tickLblPos val="nextTo"/>
        <c:spPr>
          <a:ln w="38100">
            <a:solidFill>
              <a:schemeClr val="tx1"/>
            </a:solidFill>
          </a:ln>
        </c:spPr>
        <c:txPr>
          <a:bodyPr/>
          <a:lstStyle/>
          <a:p>
            <a:pPr>
              <a:defRPr sz="1200" b="1">
                <a:latin typeface="Times New Roman" pitchFamily="18" charset="0"/>
                <a:cs typeface="Times New Roman" pitchFamily="18" charset="0"/>
              </a:defRPr>
            </a:pPr>
            <a:endParaRPr lang="en-US"/>
          </a:p>
        </c:txPr>
        <c:crossAx val="51772800"/>
        <c:crosses val="autoZero"/>
        <c:crossBetween val="midCat"/>
      </c:valAx>
      <c:spPr>
        <a:ln w="31750">
          <a:solidFill>
            <a:schemeClr val="tx1"/>
          </a:solidFill>
        </a:ln>
      </c:spPr>
    </c:plotArea>
    <c:plotVisOnly val="1"/>
  </c:chart>
  <c:externalData r:id="rId2"/>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manualLayout>
          <c:layoutTarget val="inner"/>
          <c:xMode val="edge"/>
          <c:yMode val="edge"/>
          <c:x val="0.21596778343883538"/>
          <c:y val="4.5312500000000255E-2"/>
          <c:w val="0.72080515670835399"/>
          <c:h val="0.68308824572603954"/>
        </c:manualLayout>
      </c:layout>
      <c:scatterChart>
        <c:scatterStyle val="smoothMarker"/>
        <c:ser>
          <c:idx val="0"/>
          <c:order val="0"/>
          <c:spPr>
            <a:ln w="22225"/>
          </c:spPr>
          <c:marker>
            <c:symbol val="none"/>
          </c:marker>
          <c:xVal>
            <c:numRef>
              <c:f>(A!$A$5:$A$1004,A!$P:$P)</c:f>
              <c:numCache>
                <c:formatCode>General</c:formatCode>
                <c:ptCount val="1049576"/>
                <c:pt idx="75">
                  <c:v>1241.25</c:v>
                </c:pt>
                <c:pt idx="76">
                  <c:v>1241.4000000000001</c:v>
                </c:pt>
                <c:pt idx="77">
                  <c:v>1241.55</c:v>
                </c:pt>
                <c:pt idx="78">
                  <c:v>1241.7</c:v>
                </c:pt>
                <c:pt idx="79">
                  <c:v>1241.8499999999999</c:v>
                </c:pt>
                <c:pt idx="80">
                  <c:v>1242</c:v>
                </c:pt>
                <c:pt idx="81">
                  <c:v>1242.1499999999999</c:v>
                </c:pt>
                <c:pt idx="82">
                  <c:v>1242.3</c:v>
                </c:pt>
                <c:pt idx="83">
                  <c:v>1242.45</c:v>
                </c:pt>
                <c:pt idx="84">
                  <c:v>1242.5999999999999</c:v>
                </c:pt>
                <c:pt idx="85">
                  <c:v>1242.75</c:v>
                </c:pt>
                <c:pt idx="86">
                  <c:v>1242.9000000000001</c:v>
                </c:pt>
                <c:pt idx="87">
                  <c:v>1243.05</c:v>
                </c:pt>
                <c:pt idx="88">
                  <c:v>1243.2</c:v>
                </c:pt>
                <c:pt idx="89">
                  <c:v>1243.3499999999999</c:v>
                </c:pt>
                <c:pt idx="90">
                  <c:v>1243.5</c:v>
                </c:pt>
                <c:pt idx="91">
                  <c:v>1243.6499999999999</c:v>
                </c:pt>
                <c:pt idx="92">
                  <c:v>1243.8</c:v>
                </c:pt>
                <c:pt idx="93">
                  <c:v>1243.95</c:v>
                </c:pt>
                <c:pt idx="94">
                  <c:v>1244.0999999999999</c:v>
                </c:pt>
                <c:pt idx="95">
                  <c:v>1244.25</c:v>
                </c:pt>
                <c:pt idx="96">
                  <c:v>1244.4000000000001</c:v>
                </c:pt>
                <c:pt idx="97">
                  <c:v>1244.55</c:v>
                </c:pt>
                <c:pt idx="98">
                  <c:v>1244.7</c:v>
                </c:pt>
                <c:pt idx="99">
                  <c:v>1244.8499999999999</c:v>
                </c:pt>
                <c:pt idx="100">
                  <c:v>1245</c:v>
                </c:pt>
                <c:pt idx="101">
                  <c:v>1245.1499999999999</c:v>
                </c:pt>
                <c:pt idx="102">
                  <c:v>1245.3</c:v>
                </c:pt>
                <c:pt idx="103">
                  <c:v>1245.45</c:v>
                </c:pt>
                <c:pt idx="104">
                  <c:v>1245.5999999999999</c:v>
                </c:pt>
                <c:pt idx="105">
                  <c:v>1245.75</c:v>
                </c:pt>
                <c:pt idx="106">
                  <c:v>1245.9000000000001</c:v>
                </c:pt>
                <c:pt idx="107">
                  <c:v>1246.05</c:v>
                </c:pt>
                <c:pt idx="108">
                  <c:v>1246.2</c:v>
                </c:pt>
                <c:pt idx="109">
                  <c:v>1246.3499999999999</c:v>
                </c:pt>
                <c:pt idx="110">
                  <c:v>1246.5</c:v>
                </c:pt>
                <c:pt idx="111">
                  <c:v>1246.6499999999999</c:v>
                </c:pt>
                <c:pt idx="112">
                  <c:v>1246.8</c:v>
                </c:pt>
                <c:pt idx="113">
                  <c:v>1246.95</c:v>
                </c:pt>
                <c:pt idx="114">
                  <c:v>1247.0999999999999</c:v>
                </c:pt>
                <c:pt idx="115">
                  <c:v>1247.25</c:v>
                </c:pt>
                <c:pt idx="116">
                  <c:v>1247.4000000000001</c:v>
                </c:pt>
                <c:pt idx="117">
                  <c:v>1247.55</c:v>
                </c:pt>
                <c:pt idx="118">
                  <c:v>1247.7</c:v>
                </c:pt>
                <c:pt idx="119">
                  <c:v>1247.8499999999999</c:v>
                </c:pt>
                <c:pt idx="120">
                  <c:v>1248</c:v>
                </c:pt>
                <c:pt idx="121">
                  <c:v>1248.1499999999999</c:v>
                </c:pt>
                <c:pt idx="122">
                  <c:v>1248.3</c:v>
                </c:pt>
                <c:pt idx="123">
                  <c:v>1248.45</c:v>
                </c:pt>
                <c:pt idx="124">
                  <c:v>1248.5999999999999</c:v>
                </c:pt>
                <c:pt idx="125">
                  <c:v>1248.75</c:v>
                </c:pt>
                <c:pt idx="126">
                  <c:v>1248.9000000000001</c:v>
                </c:pt>
                <c:pt idx="127">
                  <c:v>1249.05</c:v>
                </c:pt>
                <c:pt idx="128">
                  <c:v>1249.2</c:v>
                </c:pt>
                <c:pt idx="129">
                  <c:v>1249.3499999999999</c:v>
                </c:pt>
                <c:pt idx="130">
                  <c:v>1249.5</c:v>
                </c:pt>
                <c:pt idx="131">
                  <c:v>1249.6499999999999</c:v>
                </c:pt>
                <c:pt idx="132">
                  <c:v>1249.8</c:v>
                </c:pt>
                <c:pt idx="133">
                  <c:v>1249.95</c:v>
                </c:pt>
                <c:pt idx="134">
                  <c:v>1250.0999999999999</c:v>
                </c:pt>
                <c:pt idx="135">
                  <c:v>1250.25</c:v>
                </c:pt>
                <c:pt idx="136">
                  <c:v>1250.4000000000001</c:v>
                </c:pt>
                <c:pt idx="137">
                  <c:v>1250.55</c:v>
                </c:pt>
                <c:pt idx="138">
                  <c:v>1250.7</c:v>
                </c:pt>
                <c:pt idx="139">
                  <c:v>1250.8499999999999</c:v>
                </c:pt>
                <c:pt idx="140">
                  <c:v>1251</c:v>
                </c:pt>
                <c:pt idx="141">
                  <c:v>1251.1499999999999</c:v>
                </c:pt>
                <c:pt idx="142">
                  <c:v>1251.3</c:v>
                </c:pt>
                <c:pt idx="143">
                  <c:v>1251.45</c:v>
                </c:pt>
                <c:pt idx="144">
                  <c:v>1251.5999999999999</c:v>
                </c:pt>
                <c:pt idx="145">
                  <c:v>1251.75</c:v>
                </c:pt>
                <c:pt idx="146">
                  <c:v>1251.9000000000001</c:v>
                </c:pt>
                <c:pt idx="147">
                  <c:v>1252.05</c:v>
                </c:pt>
                <c:pt idx="148">
                  <c:v>1252.2</c:v>
                </c:pt>
                <c:pt idx="149">
                  <c:v>1252.3499999999999</c:v>
                </c:pt>
                <c:pt idx="150">
                  <c:v>1252.5</c:v>
                </c:pt>
                <c:pt idx="151">
                  <c:v>1252.6499999999999</c:v>
                </c:pt>
                <c:pt idx="152">
                  <c:v>1252.8</c:v>
                </c:pt>
                <c:pt idx="153">
                  <c:v>1252.95</c:v>
                </c:pt>
                <c:pt idx="154">
                  <c:v>1253.0999999999999</c:v>
                </c:pt>
                <c:pt idx="155">
                  <c:v>1253.25</c:v>
                </c:pt>
                <c:pt idx="156">
                  <c:v>1253.4000000000001</c:v>
                </c:pt>
                <c:pt idx="157">
                  <c:v>1253.55</c:v>
                </c:pt>
                <c:pt idx="158">
                  <c:v>1253.7</c:v>
                </c:pt>
                <c:pt idx="159">
                  <c:v>1253.8499999999999</c:v>
                </c:pt>
                <c:pt idx="160">
                  <c:v>1254</c:v>
                </c:pt>
                <c:pt idx="161">
                  <c:v>1254.1499999999999</c:v>
                </c:pt>
                <c:pt idx="162">
                  <c:v>1254.3</c:v>
                </c:pt>
                <c:pt idx="163">
                  <c:v>1254.45</c:v>
                </c:pt>
                <c:pt idx="164">
                  <c:v>1254.5999999999999</c:v>
                </c:pt>
                <c:pt idx="165">
                  <c:v>1254.75</c:v>
                </c:pt>
                <c:pt idx="166">
                  <c:v>1254.9000000000001</c:v>
                </c:pt>
                <c:pt idx="167">
                  <c:v>1255.05</c:v>
                </c:pt>
                <c:pt idx="168">
                  <c:v>1255.2</c:v>
                </c:pt>
                <c:pt idx="169">
                  <c:v>1255.3499999999999</c:v>
                </c:pt>
                <c:pt idx="170">
                  <c:v>1255.5</c:v>
                </c:pt>
                <c:pt idx="171">
                  <c:v>1255.6499999999999</c:v>
                </c:pt>
                <c:pt idx="172">
                  <c:v>1255.8</c:v>
                </c:pt>
                <c:pt idx="173">
                  <c:v>1255.95</c:v>
                </c:pt>
                <c:pt idx="174">
                  <c:v>1256.0999999999999</c:v>
                </c:pt>
                <c:pt idx="175">
                  <c:v>1256.25</c:v>
                </c:pt>
                <c:pt idx="176">
                  <c:v>1256.4000000000001</c:v>
                </c:pt>
                <c:pt idx="177">
                  <c:v>1256.55</c:v>
                </c:pt>
                <c:pt idx="178">
                  <c:v>1256.7</c:v>
                </c:pt>
                <c:pt idx="179">
                  <c:v>1256.8499999999999</c:v>
                </c:pt>
                <c:pt idx="180">
                  <c:v>1257</c:v>
                </c:pt>
                <c:pt idx="181">
                  <c:v>1257.1499999999999</c:v>
                </c:pt>
                <c:pt idx="182">
                  <c:v>1257.3</c:v>
                </c:pt>
                <c:pt idx="183">
                  <c:v>1257.45</c:v>
                </c:pt>
                <c:pt idx="184">
                  <c:v>1257.5999999999999</c:v>
                </c:pt>
                <c:pt idx="185">
                  <c:v>1257.75</c:v>
                </c:pt>
                <c:pt idx="186">
                  <c:v>1257.9000000000001</c:v>
                </c:pt>
                <c:pt idx="187">
                  <c:v>1258.05</c:v>
                </c:pt>
                <c:pt idx="188">
                  <c:v>1258.2</c:v>
                </c:pt>
                <c:pt idx="189">
                  <c:v>1258.3499999999999</c:v>
                </c:pt>
                <c:pt idx="190">
                  <c:v>1258.5</c:v>
                </c:pt>
                <c:pt idx="191">
                  <c:v>1258.6499999999999</c:v>
                </c:pt>
                <c:pt idx="192">
                  <c:v>1258.8</c:v>
                </c:pt>
                <c:pt idx="193">
                  <c:v>1258.95</c:v>
                </c:pt>
                <c:pt idx="194">
                  <c:v>1259.0999999999999</c:v>
                </c:pt>
                <c:pt idx="195">
                  <c:v>1259.25</c:v>
                </c:pt>
                <c:pt idx="196">
                  <c:v>1259.4000000000001</c:v>
                </c:pt>
                <c:pt idx="197">
                  <c:v>1259.55</c:v>
                </c:pt>
                <c:pt idx="198">
                  <c:v>1259.7</c:v>
                </c:pt>
                <c:pt idx="199">
                  <c:v>1259.8499999999999</c:v>
                </c:pt>
                <c:pt idx="200">
                  <c:v>1260</c:v>
                </c:pt>
                <c:pt idx="201">
                  <c:v>1260.1499999999999</c:v>
                </c:pt>
                <c:pt idx="202">
                  <c:v>1260.3</c:v>
                </c:pt>
                <c:pt idx="203">
                  <c:v>1260.45</c:v>
                </c:pt>
                <c:pt idx="204">
                  <c:v>1260.5999999999999</c:v>
                </c:pt>
                <c:pt idx="205">
                  <c:v>1260.75</c:v>
                </c:pt>
                <c:pt idx="206">
                  <c:v>1260.9000000000001</c:v>
                </c:pt>
                <c:pt idx="207">
                  <c:v>1261.05</c:v>
                </c:pt>
                <c:pt idx="208">
                  <c:v>1261.2</c:v>
                </c:pt>
                <c:pt idx="209">
                  <c:v>1261.3499999999999</c:v>
                </c:pt>
                <c:pt idx="210">
                  <c:v>1261.5</c:v>
                </c:pt>
                <c:pt idx="211">
                  <c:v>1261.6499999999999</c:v>
                </c:pt>
                <c:pt idx="212">
                  <c:v>1261.8</c:v>
                </c:pt>
                <c:pt idx="213">
                  <c:v>1261.95</c:v>
                </c:pt>
                <c:pt idx="214">
                  <c:v>1262.0999999999999</c:v>
                </c:pt>
                <c:pt idx="215">
                  <c:v>1262.25</c:v>
                </c:pt>
                <c:pt idx="216">
                  <c:v>1262.4000000000001</c:v>
                </c:pt>
                <c:pt idx="217">
                  <c:v>1262.55</c:v>
                </c:pt>
                <c:pt idx="218">
                  <c:v>1262.7</c:v>
                </c:pt>
                <c:pt idx="219">
                  <c:v>1262.8499999999999</c:v>
                </c:pt>
                <c:pt idx="220">
                  <c:v>1263</c:v>
                </c:pt>
                <c:pt idx="221">
                  <c:v>1263.1499999999999</c:v>
                </c:pt>
                <c:pt idx="222">
                  <c:v>1263.3</c:v>
                </c:pt>
                <c:pt idx="223">
                  <c:v>1263.45</c:v>
                </c:pt>
                <c:pt idx="224">
                  <c:v>1263.5999999999999</c:v>
                </c:pt>
                <c:pt idx="225">
                  <c:v>1263.75</c:v>
                </c:pt>
                <c:pt idx="226">
                  <c:v>1263.9000000000001</c:v>
                </c:pt>
                <c:pt idx="227">
                  <c:v>1264.05</c:v>
                </c:pt>
                <c:pt idx="228">
                  <c:v>1264.2</c:v>
                </c:pt>
                <c:pt idx="229">
                  <c:v>1264.3499999999999</c:v>
                </c:pt>
                <c:pt idx="230">
                  <c:v>1264.5</c:v>
                </c:pt>
                <c:pt idx="231">
                  <c:v>1264.6499999999999</c:v>
                </c:pt>
                <c:pt idx="232">
                  <c:v>1264.8</c:v>
                </c:pt>
                <c:pt idx="233">
                  <c:v>1264.95</c:v>
                </c:pt>
                <c:pt idx="234">
                  <c:v>1265.0999999999999</c:v>
                </c:pt>
                <c:pt idx="235">
                  <c:v>1265.25</c:v>
                </c:pt>
                <c:pt idx="236">
                  <c:v>1265.4000000000001</c:v>
                </c:pt>
                <c:pt idx="237">
                  <c:v>1265.55</c:v>
                </c:pt>
                <c:pt idx="238">
                  <c:v>1265.7</c:v>
                </c:pt>
                <c:pt idx="239">
                  <c:v>1265.8499999999999</c:v>
                </c:pt>
                <c:pt idx="240">
                  <c:v>1266</c:v>
                </c:pt>
                <c:pt idx="241">
                  <c:v>1266.1499999999999</c:v>
                </c:pt>
                <c:pt idx="242">
                  <c:v>1266.3</c:v>
                </c:pt>
                <c:pt idx="243">
                  <c:v>1266.45</c:v>
                </c:pt>
                <c:pt idx="244">
                  <c:v>1266.5999999999999</c:v>
                </c:pt>
                <c:pt idx="245">
                  <c:v>1266.75</c:v>
                </c:pt>
                <c:pt idx="246">
                  <c:v>1266.9000000000001</c:v>
                </c:pt>
                <c:pt idx="247">
                  <c:v>1267.05</c:v>
                </c:pt>
                <c:pt idx="248">
                  <c:v>1267.2</c:v>
                </c:pt>
                <c:pt idx="249">
                  <c:v>1267.3499999999999</c:v>
                </c:pt>
                <c:pt idx="250">
                  <c:v>1267.5</c:v>
                </c:pt>
                <c:pt idx="251">
                  <c:v>1267.6499999999999</c:v>
                </c:pt>
                <c:pt idx="252">
                  <c:v>1267.8</c:v>
                </c:pt>
                <c:pt idx="253">
                  <c:v>1267.95</c:v>
                </c:pt>
                <c:pt idx="254">
                  <c:v>1268.0999999999999</c:v>
                </c:pt>
                <c:pt idx="255">
                  <c:v>1268.25</c:v>
                </c:pt>
                <c:pt idx="256">
                  <c:v>1268.4000000000001</c:v>
                </c:pt>
                <c:pt idx="257">
                  <c:v>1268.55</c:v>
                </c:pt>
                <c:pt idx="258">
                  <c:v>1268.7</c:v>
                </c:pt>
                <c:pt idx="259">
                  <c:v>1268.8499999999999</c:v>
                </c:pt>
                <c:pt idx="260">
                  <c:v>1269</c:v>
                </c:pt>
                <c:pt idx="261">
                  <c:v>1269.1499999999999</c:v>
                </c:pt>
                <c:pt idx="262">
                  <c:v>1269.3</c:v>
                </c:pt>
                <c:pt idx="263">
                  <c:v>1269.45</c:v>
                </c:pt>
                <c:pt idx="264">
                  <c:v>1269.5999999999999</c:v>
                </c:pt>
                <c:pt idx="265">
                  <c:v>1269.75</c:v>
                </c:pt>
                <c:pt idx="266">
                  <c:v>1269.9000000000001</c:v>
                </c:pt>
                <c:pt idx="267">
                  <c:v>1270.05</c:v>
                </c:pt>
                <c:pt idx="268">
                  <c:v>1270.2</c:v>
                </c:pt>
                <c:pt idx="269">
                  <c:v>1270.3499999999999</c:v>
                </c:pt>
                <c:pt idx="270">
                  <c:v>1270.5</c:v>
                </c:pt>
                <c:pt idx="271">
                  <c:v>1270.6499999999999</c:v>
                </c:pt>
                <c:pt idx="272">
                  <c:v>1270.8</c:v>
                </c:pt>
                <c:pt idx="273">
                  <c:v>1270.95</c:v>
                </c:pt>
                <c:pt idx="274">
                  <c:v>1271.0999999999999</c:v>
                </c:pt>
                <c:pt idx="275">
                  <c:v>1271.25</c:v>
                </c:pt>
                <c:pt idx="276">
                  <c:v>1271.4000000000001</c:v>
                </c:pt>
                <c:pt idx="277">
                  <c:v>1271.55</c:v>
                </c:pt>
                <c:pt idx="278">
                  <c:v>1271.7</c:v>
                </c:pt>
                <c:pt idx="279">
                  <c:v>1271.8499999999999</c:v>
                </c:pt>
                <c:pt idx="280">
                  <c:v>1272</c:v>
                </c:pt>
                <c:pt idx="281">
                  <c:v>1272.1499999999999</c:v>
                </c:pt>
                <c:pt idx="282">
                  <c:v>1272.3</c:v>
                </c:pt>
                <c:pt idx="283">
                  <c:v>1272.45</c:v>
                </c:pt>
                <c:pt idx="284">
                  <c:v>1272.5999999999999</c:v>
                </c:pt>
                <c:pt idx="285">
                  <c:v>1272.75</c:v>
                </c:pt>
                <c:pt idx="286">
                  <c:v>1272.9000000000001</c:v>
                </c:pt>
                <c:pt idx="287">
                  <c:v>1273.05</c:v>
                </c:pt>
                <c:pt idx="288">
                  <c:v>1273.2</c:v>
                </c:pt>
                <c:pt idx="289">
                  <c:v>1273.3499999999999</c:v>
                </c:pt>
                <c:pt idx="290">
                  <c:v>1273.5</c:v>
                </c:pt>
                <c:pt idx="291">
                  <c:v>1273.6499999999999</c:v>
                </c:pt>
                <c:pt idx="292">
                  <c:v>1273.8</c:v>
                </c:pt>
                <c:pt idx="293">
                  <c:v>1273.95</c:v>
                </c:pt>
                <c:pt idx="294">
                  <c:v>1274.0999999999999</c:v>
                </c:pt>
                <c:pt idx="295">
                  <c:v>1274.25</c:v>
                </c:pt>
                <c:pt idx="296">
                  <c:v>1274.4000000000001</c:v>
                </c:pt>
                <c:pt idx="297">
                  <c:v>1274.55</c:v>
                </c:pt>
                <c:pt idx="298">
                  <c:v>1274.7</c:v>
                </c:pt>
                <c:pt idx="299">
                  <c:v>1274.8499999999999</c:v>
                </c:pt>
                <c:pt idx="300">
                  <c:v>1275</c:v>
                </c:pt>
                <c:pt idx="301">
                  <c:v>1275.1499999999999</c:v>
                </c:pt>
                <c:pt idx="302">
                  <c:v>1275.3</c:v>
                </c:pt>
                <c:pt idx="303">
                  <c:v>1275.45</c:v>
                </c:pt>
                <c:pt idx="304">
                  <c:v>1275.5999999999999</c:v>
                </c:pt>
                <c:pt idx="305">
                  <c:v>1275.75</c:v>
                </c:pt>
                <c:pt idx="306">
                  <c:v>1275.9000000000001</c:v>
                </c:pt>
                <c:pt idx="307">
                  <c:v>1276.05</c:v>
                </c:pt>
                <c:pt idx="308">
                  <c:v>1276.2</c:v>
                </c:pt>
                <c:pt idx="309">
                  <c:v>1276.3499999999999</c:v>
                </c:pt>
                <c:pt idx="310">
                  <c:v>1276.5</c:v>
                </c:pt>
                <c:pt idx="311">
                  <c:v>1276.6499999999999</c:v>
                </c:pt>
                <c:pt idx="312">
                  <c:v>1276.8</c:v>
                </c:pt>
                <c:pt idx="313">
                  <c:v>1276.95</c:v>
                </c:pt>
                <c:pt idx="314">
                  <c:v>1277.0999999999999</c:v>
                </c:pt>
                <c:pt idx="315">
                  <c:v>1277.25</c:v>
                </c:pt>
                <c:pt idx="316">
                  <c:v>1277.4000000000001</c:v>
                </c:pt>
                <c:pt idx="317">
                  <c:v>1277.55</c:v>
                </c:pt>
                <c:pt idx="318">
                  <c:v>1277.7</c:v>
                </c:pt>
                <c:pt idx="319">
                  <c:v>1277.8499999999999</c:v>
                </c:pt>
                <c:pt idx="320">
                  <c:v>1278</c:v>
                </c:pt>
                <c:pt idx="321">
                  <c:v>1278.1499999999999</c:v>
                </c:pt>
                <c:pt idx="322">
                  <c:v>1278.3</c:v>
                </c:pt>
                <c:pt idx="323">
                  <c:v>1278.45</c:v>
                </c:pt>
                <c:pt idx="324">
                  <c:v>1278.5999999999999</c:v>
                </c:pt>
                <c:pt idx="325">
                  <c:v>1278.75</c:v>
                </c:pt>
                <c:pt idx="326">
                  <c:v>1278.9000000000001</c:v>
                </c:pt>
                <c:pt idx="327">
                  <c:v>1279.05</c:v>
                </c:pt>
                <c:pt idx="328">
                  <c:v>1279.2</c:v>
                </c:pt>
                <c:pt idx="329">
                  <c:v>1279.3499999999999</c:v>
                </c:pt>
                <c:pt idx="330">
                  <c:v>1279.5</c:v>
                </c:pt>
                <c:pt idx="331">
                  <c:v>1279.6499999999999</c:v>
                </c:pt>
                <c:pt idx="332">
                  <c:v>1279.8</c:v>
                </c:pt>
                <c:pt idx="333">
                  <c:v>1279.95</c:v>
                </c:pt>
                <c:pt idx="334">
                  <c:v>1280.0999999999999</c:v>
                </c:pt>
                <c:pt idx="335">
                  <c:v>1280.25</c:v>
                </c:pt>
                <c:pt idx="336">
                  <c:v>1280.4000000000001</c:v>
                </c:pt>
                <c:pt idx="337">
                  <c:v>1280.55</c:v>
                </c:pt>
                <c:pt idx="338">
                  <c:v>1280.7</c:v>
                </c:pt>
                <c:pt idx="339">
                  <c:v>1280.8499999999999</c:v>
                </c:pt>
                <c:pt idx="340">
                  <c:v>1281</c:v>
                </c:pt>
                <c:pt idx="341">
                  <c:v>1281.1499999999999</c:v>
                </c:pt>
                <c:pt idx="342">
                  <c:v>1281.3</c:v>
                </c:pt>
                <c:pt idx="343">
                  <c:v>1281.45</c:v>
                </c:pt>
                <c:pt idx="344">
                  <c:v>1281.5999999999999</c:v>
                </c:pt>
                <c:pt idx="345">
                  <c:v>1281.75</c:v>
                </c:pt>
                <c:pt idx="346">
                  <c:v>1281.9000000000001</c:v>
                </c:pt>
                <c:pt idx="347">
                  <c:v>1282.05</c:v>
                </c:pt>
                <c:pt idx="348">
                  <c:v>1282.2</c:v>
                </c:pt>
                <c:pt idx="349">
                  <c:v>1282.3499999999999</c:v>
                </c:pt>
                <c:pt idx="350">
                  <c:v>1282.5</c:v>
                </c:pt>
                <c:pt idx="351">
                  <c:v>1282.6499999999999</c:v>
                </c:pt>
                <c:pt idx="352">
                  <c:v>1282.8</c:v>
                </c:pt>
                <c:pt idx="353">
                  <c:v>1282.95</c:v>
                </c:pt>
                <c:pt idx="354">
                  <c:v>1283.0999999999999</c:v>
                </c:pt>
                <c:pt idx="355">
                  <c:v>1283.25</c:v>
                </c:pt>
                <c:pt idx="356">
                  <c:v>1283.4000000000001</c:v>
                </c:pt>
                <c:pt idx="357">
                  <c:v>1283.55</c:v>
                </c:pt>
                <c:pt idx="358">
                  <c:v>1283.7</c:v>
                </c:pt>
                <c:pt idx="359">
                  <c:v>1283.8499999999999</c:v>
                </c:pt>
                <c:pt idx="360">
                  <c:v>1284</c:v>
                </c:pt>
                <c:pt idx="361">
                  <c:v>1284.1499999999999</c:v>
                </c:pt>
                <c:pt idx="362">
                  <c:v>1284.3</c:v>
                </c:pt>
                <c:pt idx="363">
                  <c:v>1284.45</c:v>
                </c:pt>
                <c:pt idx="364">
                  <c:v>1284.5999999999999</c:v>
                </c:pt>
                <c:pt idx="365">
                  <c:v>1284.75</c:v>
                </c:pt>
                <c:pt idx="366">
                  <c:v>1284.9000000000001</c:v>
                </c:pt>
                <c:pt idx="367">
                  <c:v>1285.05</c:v>
                </c:pt>
                <c:pt idx="368">
                  <c:v>1285.2</c:v>
                </c:pt>
                <c:pt idx="369">
                  <c:v>1285.3499999999999</c:v>
                </c:pt>
                <c:pt idx="370">
                  <c:v>1285.5</c:v>
                </c:pt>
                <c:pt idx="371">
                  <c:v>1285.6499999999999</c:v>
                </c:pt>
                <c:pt idx="372">
                  <c:v>1285.8</c:v>
                </c:pt>
                <c:pt idx="373">
                  <c:v>1285.95</c:v>
                </c:pt>
                <c:pt idx="374">
                  <c:v>1286.0999999999999</c:v>
                </c:pt>
                <c:pt idx="375">
                  <c:v>1286.25</c:v>
                </c:pt>
                <c:pt idx="376">
                  <c:v>1286.4000000000001</c:v>
                </c:pt>
                <c:pt idx="377">
                  <c:v>1286.55</c:v>
                </c:pt>
                <c:pt idx="378">
                  <c:v>1286.7</c:v>
                </c:pt>
                <c:pt idx="379">
                  <c:v>1286.8499999999999</c:v>
                </c:pt>
                <c:pt idx="380">
                  <c:v>1287</c:v>
                </c:pt>
                <c:pt idx="381">
                  <c:v>1287.1499999999999</c:v>
                </c:pt>
                <c:pt idx="382">
                  <c:v>1287.3</c:v>
                </c:pt>
                <c:pt idx="383">
                  <c:v>1287.45</c:v>
                </c:pt>
                <c:pt idx="384">
                  <c:v>1287.5999999999999</c:v>
                </c:pt>
                <c:pt idx="385">
                  <c:v>1287.75</c:v>
                </c:pt>
                <c:pt idx="386">
                  <c:v>1287.9000000000001</c:v>
                </c:pt>
                <c:pt idx="387">
                  <c:v>1288.05</c:v>
                </c:pt>
                <c:pt idx="388">
                  <c:v>1288.2</c:v>
                </c:pt>
                <c:pt idx="389">
                  <c:v>1288.3499999999999</c:v>
                </c:pt>
                <c:pt idx="390">
                  <c:v>1288.5</c:v>
                </c:pt>
                <c:pt idx="391">
                  <c:v>1288.6499999999999</c:v>
                </c:pt>
                <c:pt idx="392">
                  <c:v>1288.8</c:v>
                </c:pt>
                <c:pt idx="393">
                  <c:v>1288.95</c:v>
                </c:pt>
                <c:pt idx="394">
                  <c:v>1289.0999999999999</c:v>
                </c:pt>
                <c:pt idx="395">
                  <c:v>1289.25</c:v>
                </c:pt>
                <c:pt idx="396">
                  <c:v>1289.4000000000001</c:v>
                </c:pt>
                <c:pt idx="397">
                  <c:v>1289.55</c:v>
                </c:pt>
                <c:pt idx="398">
                  <c:v>1289.7</c:v>
                </c:pt>
                <c:pt idx="399">
                  <c:v>1289.8499999999999</c:v>
                </c:pt>
                <c:pt idx="400">
                  <c:v>1290</c:v>
                </c:pt>
                <c:pt idx="401">
                  <c:v>1290.1499999999999</c:v>
                </c:pt>
                <c:pt idx="402">
                  <c:v>1290.3</c:v>
                </c:pt>
                <c:pt idx="403">
                  <c:v>1290.45</c:v>
                </c:pt>
                <c:pt idx="404">
                  <c:v>1290.5999999999999</c:v>
                </c:pt>
                <c:pt idx="405">
                  <c:v>1290.75</c:v>
                </c:pt>
                <c:pt idx="406">
                  <c:v>1290.9000000000001</c:v>
                </c:pt>
                <c:pt idx="407">
                  <c:v>1291.05</c:v>
                </c:pt>
                <c:pt idx="408">
                  <c:v>1291.2</c:v>
                </c:pt>
                <c:pt idx="409">
                  <c:v>1291.3499999999999</c:v>
                </c:pt>
                <c:pt idx="410">
                  <c:v>1291.5</c:v>
                </c:pt>
                <c:pt idx="411">
                  <c:v>1291.6499999999999</c:v>
                </c:pt>
                <c:pt idx="412">
                  <c:v>1291.8</c:v>
                </c:pt>
                <c:pt idx="413">
                  <c:v>1291.95</c:v>
                </c:pt>
                <c:pt idx="414">
                  <c:v>1292.0999999999999</c:v>
                </c:pt>
                <c:pt idx="415">
                  <c:v>1292.25</c:v>
                </c:pt>
                <c:pt idx="416">
                  <c:v>1292.4000000000001</c:v>
                </c:pt>
                <c:pt idx="417">
                  <c:v>1292.55</c:v>
                </c:pt>
                <c:pt idx="418">
                  <c:v>1292.7</c:v>
                </c:pt>
                <c:pt idx="419">
                  <c:v>1292.8499999999999</c:v>
                </c:pt>
                <c:pt idx="420">
                  <c:v>1293</c:v>
                </c:pt>
                <c:pt idx="421">
                  <c:v>1293.1499999999999</c:v>
                </c:pt>
                <c:pt idx="422">
                  <c:v>1293.3</c:v>
                </c:pt>
                <c:pt idx="423">
                  <c:v>1293.45</c:v>
                </c:pt>
                <c:pt idx="424">
                  <c:v>1293.5999999999999</c:v>
                </c:pt>
                <c:pt idx="425">
                  <c:v>1293.75</c:v>
                </c:pt>
                <c:pt idx="426">
                  <c:v>1293.9000000000001</c:v>
                </c:pt>
                <c:pt idx="427">
                  <c:v>1294.05</c:v>
                </c:pt>
                <c:pt idx="428">
                  <c:v>1294.2</c:v>
                </c:pt>
                <c:pt idx="429">
                  <c:v>1294.3499999999999</c:v>
                </c:pt>
                <c:pt idx="430">
                  <c:v>1294.5</c:v>
                </c:pt>
                <c:pt idx="431">
                  <c:v>1294.6499999999999</c:v>
                </c:pt>
                <c:pt idx="432">
                  <c:v>1294.8</c:v>
                </c:pt>
                <c:pt idx="433">
                  <c:v>1294.95</c:v>
                </c:pt>
                <c:pt idx="434">
                  <c:v>1295.0999999999999</c:v>
                </c:pt>
                <c:pt idx="435">
                  <c:v>1295.25</c:v>
                </c:pt>
                <c:pt idx="436">
                  <c:v>1295.4000000000001</c:v>
                </c:pt>
                <c:pt idx="437">
                  <c:v>1295.55</c:v>
                </c:pt>
                <c:pt idx="438">
                  <c:v>1295.7</c:v>
                </c:pt>
                <c:pt idx="439">
                  <c:v>1295.8499999999999</c:v>
                </c:pt>
                <c:pt idx="440">
                  <c:v>1296</c:v>
                </c:pt>
                <c:pt idx="441">
                  <c:v>1296.1499999999999</c:v>
                </c:pt>
                <c:pt idx="442">
                  <c:v>1296.3</c:v>
                </c:pt>
                <c:pt idx="443">
                  <c:v>1296.45</c:v>
                </c:pt>
                <c:pt idx="444">
                  <c:v>1296.5999999999999</c:v>
                </c:pt>
                <c:pt idx="445">
                  <c:v>1296.75</c:v>
                </c:pt>
                <c:pt idx="446">
                  <c:v>1296.9000000000001</c:v>
                </c:pt>
                <c:pt idx="447">
                  <c:v>1297.05</c:v>
                </c:pt>
                <c:pt idx="448">
                  <c:v>1297.2</c:v>
                </c:pt>
                <c:pt idx="449">
                  <c:v>1297.3499999999999</c:v>
                </c:pt>
                <c:pt idx="450">
                  <c:v>1297.5</c:v>
                </c:pt>
                <c:pt idx="451">
                  <c:v>1297.6499999999999</c:v>
                </c:pt>
                <c:pt idx="452">
                  <c:v>1297.8</c:v>
                </c:pt>
                <c:pt idx="453">
                  <c:v>1297.95</c:v>
                </c:pt>
                <c:pt idx="454">
                  <c:v>1298.0999999999999</c:v>
                </c:pt>
                <c:pt idx="455">
                  <c:v>1298.25</c:v>
                </c:pt>
                <c:pt idx="456">
                  <c:v>1298.4000000000001</c:v>
                </c:pt>
                <c:pt idx="457">
                  <c:v>1298.55</c:v>
                </c:pt>
                <c:pt idx="458">
                  <c:v>1298.7</c:v>
                </c:pt>
                <c:pt idx="459">
                  <c:v>1298.8499999999999</c:v>
                </c:pt>
                <c:pt idx="460">
                  <c:v>1299</c:v>
                </c:pt>
                <c:pt idx="461">
                  <c:v>1299.1499999999999</c:v>
                </c:pt>
                <c:pt idx="462">
                  <c:v>1299.3</c:v>
                </c:pt>
                <c:pt idx="463">
                  <c:v>1299.45</c:v>
                </c:pt>
                <c:pt idx="464">
                  <c:v>1299.5999999999999</c:v>
                </c:pt>
                <c:pt idx="465">
                  <c:v>1299.75</c:v>
                </c:pt>
                <c:pt idx="466">
                  <c:v>1299.9000000000001</c:v>
                </c:pt>
                <c:pt idx="467">
                  <c:v>1300.05</c:v>
                </c:pt>
                <c:pt idx="468">
                  <c:v>1300.2</c:v>
                </c:pt>
                <c:pt idx="469">
                  <c:v>1300.3499999999999</c:v>
                </c:pt>
                <c:pt idx="470">
                  <c:v>1300.5</c:v>
                </c:pt>
                <c:pt idx="471">
                  <c:v>1300.6499999999999</c:v>
                </c:pt>
                <c:pt idx="472">
                  <c:v>1300.8</c:v>
                </c:pt>
                <c:pt idx="473">
                  <c:v>1300.95</c:v>
                </c:pt>
                <c:pt idx="474">
                  <c:v>1301.0999999999999</c:v>
                </c:pt>
                <c:pt idx="475">
                  <c:v>1301.25</c:v>
                </c:pt>
                <c:pt idx="476">
                  <c:v>1301.4000000000001</c:v>
                </c:pt>
                <c:pt idx="477">
                  <c:v>1301.55</c:v>
                </c:pt>
                <c:pt idx="478">
                  <c:v>1301.7</c:v>
                </c:pt>
                <c:pt idx="479">
                  <c:v>1301.8499999999999</c:v>
                </c:pt>
                <c:pt idx="480">
                  <c:v>1302</c:v>
                </c:pt>
                <c:pt idx="481">
                  <c:v>1302.1499999999999</c:v>
                </c:pt>
                <c:pt idx="482">
                  <c:v>1302.3</c:v>
                </c:pt>
                <c:pt idx="483">
                  <c:v>1302.45</c:v>
                </c:pt>
                <c:pt idx="484">
                  <c:v>1302.5999999999999</c:v>
                </c:pt>
                <c:pt idx="485">
                  <c:v>1302.75</c:v>
                </c:pt>
                <c:pt idx="486">
                  <c:v>1302.9000000000001</c:v>
                </c:pt>
                <c:pt idx="487">
                  <c:v>1303.05</c:v>
                </c:pt>
                <c:pt idx="488">
                  <c:v>1303.2</c:v>
                </c:pt>
                <c:pt idx="489">
                  <c:v>1303.3499999999999</c:v>
                </c:pt>
                <c:pt idx="490">
                  <c:v>1303.5</c:v>
                </c:pt>
                <c:pt idx="491">
                  <c:v>1303.6499999999999</c:v>
                </c:pt>
                <c:pt idx="492">
                  <c:v>1303.8</c:v>
                </c:pt>
                <c:pt idx="493">
                  <c:v>1303.95</c:v>
                </c:pt>
                <c:pt idx="494">
                  <c:v>1304.0999999999999</c:v>
                </c:pt>
                <c:pt idx="495">
                  <c:v>1304.25</c:v>
                </c:pt>
                <c:pt idx="496">
                  <c:v>1304.4000000000001</c:v>
                </c:pt>
                <c:pt idx="497">
                  <c:v>1304.55</c:v>
                </c:pt>
                <c:pt idx="498">
                  <c:v>1304.7</c:v>
                </c:pt>
                <c:pt idx="499">
                  <c:v>1304.8499999999999</c:v>
                </c:pt>
                <c:pt idx="500">
                  <c:v>1305</c:v>
                </c:pt>
                <c:pt idx="501">
                  <c:v>1305.1499999999999</c:v>
                </c:pt>
                <c:pt idx="502">
                  <c:v>1305.3</c:v>
                </c:pt>
                <c:pt idx="503">
                  <c:v>1305.45</c:v>
                </c:pt>
                <c:pt idx="504">
                  <c:v>1305.5999999999999</c:v>
                </c:pt>
                <c:pt idx="505">
                  <c:v>1305.75</c:v>
                </c:pt>
                <c:pt idx="506">
                  <c:v>1305.9000000000001</c:v>
                </c:pt>
                <c:pt idx="507">
                  <c:v>1306.05</c:v>
                </c:pt>
                <c:pt idx="508">
                  <c:v>1306.2</c:v>
                </c:pt>
                <c:pt idx="509">
                  <c:v>1306.3499999999999</c:v>
                </c:pt>
                <c:pt idx="510">
                  <c:v>1306.5</c:v>
                </c:pt>
                <c:pt idx="511">
                  <c:v>1306.6499999999999</c:v>
                </c:pt>
                <c:pt idx="512">
                  <c:v>1306.8</c:v>
                </c:pt>
                <c:pt idx="513">
                  <c:v>1306.95</c:v>
                </c:pt>
                <c:pt idx="514">
                  <c:v>1307.0999999999999</c:v>
                </c:pt>
                <c:pt idx="515">
                  <c:v>1307.25</c:v>
                </c:pt>
                <c:pt idx="516">
                  <c:v>1307.4000000000001</c:v>
                </c:pt>
                <c:pt idx="517">
                  <c:v>1307.55</c:v>
                </c:pt>
                <c:pt idx="518">
                  <c:v>1307.7</c:v>
                </c:pt>
                <c:pt idx="519">
                  <c:v>1307.8499999999999</c:v>
                </c:pt>
                <c:pt idx="520">
                  <c:v>1308</c:v>
                </c:pt>
                <c:pt idx="521">
                  <c:v>1308.1499999999999</c:v>
                </c:pt>
                <c:pt idx="522">
                  <c:v>1308.3</c:v>
                </c:pt>
                <c:pt idx="523">
                  <c:v>1308.45</c:v>
                </c:pt>
                <c:pt idx="524">
                  <c:v>1308.5999999999999</c:v>
                </c:pt>
                <c:pt idx="525">
                  <c:v>1308.75</c:v>
                </c:pt>
                <c:pt idx="526">
                  <c:v>1308.9000000000001</c:v>
                </c:pt>
                <c:pt idx="527">
                  <c:v>1309.05</c:v>
                </c:pt>
                <c:pt idx="528">
                  <c:v>1309.2</c:v>
                </c:pt>
                <c:pt idx="529">
                  <c:v>1309.3499999999999</c:v>
                </c:pt>
                <c:pt idx="530">
                  <c:v>1309.5</c:v>
                </c:pt>
                <c:pt idx="531">
                  <c:v>1309.6499999999999</c:v>
                </c:pt>
                <c:pt idx="532">
                  <c:v>1309.8</c:v>
                </c:pt>
                <c:pt idx="533">
                  <c:v>1309.95</c:v>
                </c:pt>
                <c:pt idx="534">
                  <c:v>1310.0999999999999</c:v>
                </c:pt>
                <c:pt idx="535">
                  <c:v>1310.25</c:v>
                </c:pt>
                <c:pt idx="536">
                  <c:v>1310.4000000000001</c:v>
                </c:pt>
                <c:pt idx="537">
                  <c:v>1310.55</c:v>
                </c:pt>
                <c:pt idx="538">
                  <c:v>1310.7</c:v>
                </c:pt>
                <c:pt idx="539">
                  <c:v>1310.85</c:v>
                </c:pt>
                <c:pt idx="540">
                  <c:v>1311</c:v>
                </c:pt>
                <c:pt idx="541">
                  <c:v>1311.1499999999999</c:v>
                </c:pt>
                <c:pt idx="542">
                  <c:v>1311.3</c:v>
                </c:pt>
                <c:pt idx="543">
                  <c:v>1311.45</c:v>
                </c:pt>
                <c:pt idx="544">
                  <c:v>1311.6</c:v>
                </c:pt>
                <c:pt idx="545">
                  <c:v>1311.75</c:v>
                </c:pt>
                <c:pt idx="546">
                  <c:v>1311.9</c:v>
                </c:pt>
                <c:pt idx="547">
                  <c:v>1312.05</c:v>
                </c:pt>
                <c:pt idx="548">
                  <c:v>1312.2</c:v>
                </c:pt>
                <c:pt idx="549">
                  <c:v>1312.35</c:v>
                </c:pt>
                <c:pt idx="550">
                  <c:v>1312.5</c:v>
                </c:pt>
                <c:pt idx="551">
                  <c:v>1312.6499999999999</c:v>
                </c:pt>
                <c:pt idx="552">
                  <c:v>1312.8</c:v>
                </c:pt>
                <c:pt idx="553">
                  <c:v>1312.95</c:v>
                </c:pt>
                <c:pt idx="554">
                  <c:v>1313.1</c:v>
                </c:pt>
                <c:pt idx="555">
                  <c:v>1313.25</c:v>
                </c:pt>
                <c:pt idx="556">
                  <c:v>1313.4</c:v>
                </c:pt>
                <c:pt idx="557">
                  <c:v>1313.55</c:v>
                </c:pt>
                <c:pt idx="558">
                  <c:v>1313.7</c:v>
                </c:pt>
                <c:pt idx="559">
                  <c:v>1313.85</c:v>
                </c:pt>
                <c:pt idx="560">
                  <c:v>1314</c:v>
                </c:pt>
                <c:pt idx="561">
                  <c:v>1314.1499999999999</c:v>
                </c:pt>
                <c:pt idx="562">
                  <c:v>1314.3</c:v>
                </c:pt>
                <c:pt idx="563">
                  <c:v>1314.45</c:v>
                </c:pt>
                <c:pt idx="564">
                  <c:v>1314.6</c:v>
                </c:pt>
                <c:pt idx="565">
                  <c:v>1314.75</c:v>
                </c:pt>
                <c:pt idx="566">
                  <c:v>1314.9</c:v>
                </c:pt>
                <c:pt idx="567">
                  <c:v>1315.05</c:v>
                </c:pt>
                <c:pt idx="568">
                  <c:v>1315.2</c:v>
                </c:pt>
                <c:pt idx="569">
                  <c:v>1315.35</c:v>
                </c:pt>
                <c:pt idx="570">
                  <c:v>1315.5</c:v>
                </c:pt>
                <c:pt idx="571">
                  <c:v>1315.6499999999999</c:v>
                </c:pt>
                <c:pt idx="572">
                  <c:v>1315.8</c:v>
                </c:pt>
                <c:pt idx="573">
                  <c:v>1315.95</c:v>
                </c:pt>
                <c:pt idx="574">
                  <c:v>1316.1</c:v>
                </c:pt>
                <c:pt idx="575">
                  <c:v>1316.25</c:v>
                </c:pt>
                <c:pt idx="576">
                  <c:v>1316.4</c:v>
                </c:pt>
                <c:pt idx="577">
                  <c:v>1316.55</c:v>
                </c:pt>
                <c:pt idx="578">
                  <c:v>1316.7</c:v>
                </c:pt>
                <c:pt idx="579">
                  <c:v>1316.85</c:v>
                </c:pt>
                <c:pt idx="580">
                  <c:v>1317</c:v>
                </c:pt>
                <c:pt idx="581">
                  <c:v>1317.1499999999999</c:v>
                </c:pt>
                <c:pt idx="582">
                  <c:v>1317.3</c:v>
                </c:pt>
                <c:pt idx="583">
                  <c:v>1317.45</c:v>
                </c:pt>
                <c:pt idx="584">
                  <c:v>1317.6</c:v>
                </c:pt>
                <c:pt idx="585">
                  <c:v>1317.75</c:v>
                </c:pt>
                <c:pt idx="586">
                  <c:v>1317.9</c:v>
                </c:pt>
                <c:pt idx="587">
                  <c:v>1318.05</c:v>
                </c:pt>
                <c:pt idx="588">
                  <c:v>1318.2</c:v>
                </c:pt>
                <c:pt idx="589">
                  <c:v>1318.35</c:v>
                </c:pt>
                <c:pt idx="590">
                  <c:v>1318.5</c:v>
                </c:pt>
                <c:pt idx="591">
                  <c:v>1318.6499999999999</c:v>
                </c:pt>
                <c:pt idx="592">
                  <c:v>1318.8</c:v>
                </c:pt>
                <c:pt idx="593">
                  <c:v>1318.95</c:v>
                </c:pt>
                <c:pt idx="594">
                  <c:v>1319.1</c:v>
                </c:pt>
                <c:pt idx="595">
                  <c:v>1319.25</c:v>
                </c:pt>
                <c:pt idx="596">
                  <c:v>1319.4</c:v>
                </c:pt>
                <c:pt idx="597">
                  <c:v>1319.55</c:v>
                </c:pt>
                <c:pt idx="598">
                  <c:v>1319.7</c:v>
                </c:pt>
                <c:pt idx="599">
                  <c:v>1319.85</c:v>
                </c:pt>
                <c:pt idx="600">
                  <c:v>1320</c:v>
                </c:pt>
                <c:pt idx="601">
                  <c:v>1320.1499999999999</c:v>
                </c:pt>
                <c:pt idx="602">
                  <c:v>1320.3</c:v>
                </c:pt>
                <c:pt idx="603">
                  <c:v>1320.45</c:v>
                </c:pt>
                <c:pt idx="604">
                  <c:v>1320.6</c:v>
                </c:pt>
                <c:pt idx="605">
                  <c:v>1320.75</c:v>
                </c:pt>
                <c:pt idx="606">
                  <c:v>1320.9</c:v>
                </c:pt>
                <c:pt idx="607">
                  <c:v>1321.05</c:v>
                </c:pt>
                <c:pt idx="608">
                  <c:v>1321.2</c:v>
                </c:pt>
                <c:pt idx="609">
                  <c:v>1321.35</c:v>
                </c:pt>
                <c:pt idx="610">
                  <c:v>1321.5</c:v>
                </c:pt>
                <c:pt idx="611">
                  <c:v>1321.6499999999999</c:v>
                </c:pt>
                <c:pt idx="612">
                  <c:v>1321.8</c:v>
                </c:pt>
                <c:pt idx="613">
                  <c:v>1321.95</c:v>
                </c:pt>
                <c:pt idx="614">
                  <c:v>1322.1</c:v>
                </c:pt>
                <c:pt idx="615">
                  <c:v>1322.25</c:v>
                </c:pt>
                <c:pt idx="616">
                  <c:v>1322.4</c:v>
                </c:pt>
                <c:pt idx="617">
                  <c:v>1322.55</c:v>
                </c:pt>
                <c:pt idx="618">
                  <c:v>1322.7</c:v>
                </c:pt>
                <c:pt idx="619">
                  <c:v>1322.85</c:v>
                </c:pt>
                <c:pt idx="620">
                  <c:v>1323</c:v>
                </c:pt>
                <c:pt idx="621">
                  <c:v>1323.1499999999999</c:v>
                </c:pt>
                <c:pt idx="622">
                  <c:v>1323.3</c:v>
                </c:pt>
                <c:pt idx="623">
                  <c:v>1323.45</c:v>
                </c:pt>
                <c:pt idx="624">
                  <c:v>1323.6</c:v>
                </c:pt>
                <c:pt idx="625">
                  <c:v>1323.75</c:v>
                </c:pt>
                <c:pt idx="626">
                  <c:v>1323.9</c:v>
                </c:pt>
                <c:pt idx="627">
                  <c:v>1324.05</c:v>
                </c:pt>
                <c:pt idx="628">
                  <c:v>1324.2</c:v>
                </c:pt>
                <c:pt idx="629">
                  <c:v>1324.35</c:v>
                </c:pt>
                <c:pt idx="630">
                  <c:v>1324.5</c:v>
                </c:pt>
                <c:pt idx="631">
                  <c:v>1324.6499999999999</c:v>
                </c:pt>
                <c:pt idx="632">
                  <c:v>1324.8</c:v>
                </c:pt>
                <c:pt idx="633">
                  <c:v>1324.95</c:v>
                </c:pt>
                <c:pt idx="634">
                  <c:v>1325.1</c:v>
                </c:pt>
                <c:pt idx="635">
                  <c:v>1325.25</c:v>
                </c:pt>
                <c:pt idx="636">
                  <c:v>1325.4</c:v>
                </c:pt>
                <c:pt idx="637">
                  <c:v>1325.55</c:v>
                </c:pt>
                <c:pt idx="638">
                  <c:v>1325.7</c:v>
                </c:pt>
                <c:pt idx="639">
                  <c:v>1325.85</c:v>
                </c:pt>
                <c:pt idx="640">
                  <c:v>1326</c:v>
                </c:pt>
                <c:pt idx="641">
                  <c:v>1326.1499999999999</c:v>
                </c:pt>
                <c:pt idx="642">
                  <c:v>1326.3</c:v>
                </c:pt>
                <c:pt idx="643">
                  <c:v>1326.45</c:v>
                </c:pt>
                <c:pt idx="644">
                  <c:v>1326.6</c:v>
                </c:pt>
                <c:pt idx="645">
                  <c:v>1326.75</c:v>
                </c:pt>
                <c:pt idx="646">
                  <c:v>1326.9</c:v>
                </c:pt>
                <c:pt idx="647">
                  <c:v>1327.05</c:v>
                </c:pt>
                <c:pt idx="648">
                  <c:v>1327.2</c:v>
                </c:pt>
                <c:pt idx="649">
                  <c:v>1327.35</c:v>
                </c:pt>
                <c:pt idx="650">
                  <c:v>1327.5</c:v>
                </c:pt>
                <c:pt idx="651">
                  <c:v>1327.6499999999999</c:v>
                </c:pt>
                <c:pt idx="652">
                  <c:v>1327.8</c:v>
                </c:pt>
                <c:pt idx="653">
                  <c:v>1327.95</c:v>
                </c:pt>
                <c:pt idx="654">
                  <c:v>1328.1</c:v>
                </c:pt>
                <c:pt idx="655">
                  <c:v>1328.25</c:v>
                </c:pt>
                <c:pt idx="656">
                  <c:v>1328.4</c:v>
                </c:pt>
                <c:pt idx="657">
                  <c:v>1328.55</c:v>
                </c:pt>
                <c:pt idx="658">
                  <c:v>1328.7</c:v>
                </c:pt>
                <c:pt idx="659">
                  <c:v>1328.85</c:v>
                </c:pt>
                <c:pt idx="660">
                  <c:v>1329</c:v>
                </c:pt>
                <c:pt idx="661">
                  <c:v>1329.1499999999999</c:v>
                </c:pt>
                <c:pt idx="662">
                  <c:v>1329.3</c:v>
                </c:pt>
                <c:pt idx="663">
                  <c:v>1329.45</c:v>
                </c:pt>
                <c:pt idx="664">
                  <c:v>1329.6</c:v>
                </c:pt>
                <c:pt idx="665">
                  <c:v>1329.75</c:v>
                </c:pt>
                <c:pt idx="666">
                  <c:v>1329.9</c:v>
                </c:pt>
                <c:pt idx="667">
                  <c:v>1330.05</c:v>
                </c:pt>
                <c:pt idx="668">
                  <c:v>1330.2</c:v>
                </c:pt>
                <c:pt idx="669">
                  <c:v>1330.35</c:v>
                </c:pt>
                <c:pt idx="670">
                  <c:v>1330.5</c:v>
                </c:pt>
                <c:pt idx="671">
                  <c:v>1330.6499999999999</c:v>
                </c:pt>
                <c:pt idx="672">
                  <c:v>1330.8</c:v>
                </c:pt>
                <c:pt idx="673">
                  <c:v>1330.95</c:v>
                </c:pt>
                <c:pt idx="674">
                  <c:v>1331.1</c:v>
                </c:pt>
                <c:pt idx="675">
                  <c:v>1331.25</c:v>
                </c:pt>
                <c:pt idx="676">
                  <c:v>1331.4</c:v>
                </c:pt>
                <c:pt idx="677">
                  <c:v>1331.55</c:v>
                </c:pt>
                <c:pt idx="678">
                  <c:v>1331.7</c:v>
                </c:pt>
                <c:pt idx="679">
                  <c:v>1331.85</c:v>
                </c:pt>
                <c:pt idx="680">
                  <c:v>1332</c:v>
                </c:pt>
                <c:pt idx="681">
                  <c:v>1332.1499999999999</c:v>
                </c:pt>
                <c:pt idx="682">
                  <c:v>1332.3</c:v>
                </c:pt>
                <c:pt idx="683">
                  <c:v>1332.45</c:v>
                </c:pt>
                <c:pt idx="684">
                  <c:v>1332.6</c:v>
                </c:pt>
                <c:pt idx="685">
                  <c:v>1332.75</c:v>
                </c:pt>
                <c:pt idx="686">
                  <c:v>1332.9</c:v>
                </c:pt>
                <c:pt idx="687">
                  <c:v>1333.05</c:v>
                </c:pt>
                <c:pt idx="688">
                  <c:v>1333.2</c:v>
                </c:pt>
                <c:pt idx="689">
                  <c:v>1333.35</c:v>
                </c:pt>
                <c:pt idx="690">
                  <c:v>1333.5</c:v>
                </c:pt>
                <c:pt idx="691">
                  <c:v>1333.6499999999999</c:v>
                </c:pt>
                <c:pt idx="692">
                  <c:v>1333.8</c:v>
                </c:pt>
                <c:pt idx="693">
                  <c:v>1333.95</c:v>
                </c:pt>
                <c:pt idx="694">
                  <c:v>1334.1</c:v>
                </c:pt>
                <c:pt idx="695">
                  <c:v>1334.25</c:v>
                </c:pt>
                <c:pt idx="696">
                  <c:v>1334.4</c:v>
                </c:pt>
                <c:pt idx="697">
                  <c:v>1334.55</c:v>
                </c:pt>
                <c:pt idx="698">
                  <c:v>1334.7</c:v>
                </c:pt>
                <c:pt idx="699">
                  <c:v>1334.85</c:v>
                </c:pt>
                <c:pt idx="700">
                  <c:v>1335</c:v>
                </c:pt>
                <c:pt idx="701">
                  <c:v>1335.1499999999999</c:v>
                </c:pt>
                <c:pt idx="702">
                  <c:v>1335.3</c:v>
                </c:pt>
                <c:pt idx="703">
                  <c:v>1335.45</c:v>
                </c:pt>
                <c:pt idx="704">
                  <c:v>1335.6</c:v>
                </c:pt>
                <c:pt idx="705">
                  <c:v>1335.75</c:v>
                </c:pt>
                <c:pt idx="706">
                  <c:v>1335.9</c:v>
                </c:pt>
                <c:pt idx="707">
                  <c:v>1336.05</c:v>
                </c:pt>
                <c:pt idx="708">
                  <c:v>1336.2</c:v>
                </c:pt>
                <c:pt idx="709">
                  <c:v>1336.35</c:v>
                </c:pt>
                <c:pt idx="710">
                  <c:v>1336.5</c:v>
                </c:pt>
                <c:pt idx="711">
                  <c:v>1336.6499999999999</c:v>
                </c:pt>
                <c:pt idx="712">
                  <c:v>1336.8</c:v>
                </c:pt>
                <c:pt idx="713">
                  <c:v>1336.95</c:v>
                </c:pt>
                <c:pt idx="714">
                  <c:v>1337.1</c:v>
                </c:pt>
                <c:pt idx="715">
                  <c:v>1337.25</c:v>
                </c:pt>
                <c:pt idx="716">
                  <c:v>1337.4</c:v>
                </c:pt>
                <c:pt idx="717">
                  <c:v>1337.55</c:v>
                </c:pt>
                <c:pt idx="718">
                  <c:v>1337.7</c:v>
                </c:pt>
                <c:pt idx="719">
                  <c:v>1337.85</c:v>
                </c:pt>
                <c:pt idx="720">
                  <c:v>1338</c:v>
                </c:pt>
                <c:pt idx="721">
                  <c:v>1338.1499999999999</c:v>
                </c:pt>
                <c:pt idx="722">
                  <c:v>1338.3</c:v>
                </c:pt>
                <c:pt idx="723">
                  <c:v>1338.45</c:v>
                </c:pt>
                <c:pt idx="724">
                  <c:v>1338.6</c:v>
                </c:pt>
                <c:pt idx="725">
                  <c:v>1338.75</c:v>
                </c:pt>
                <c:pt idx="726">
                  <c:v>1338.9</c:v>
                </c:pt>
                <c:pt idx="727">
                  <c:v>1339.05</c:v>
                </c:pt>
                <c:pt idx="728">
                  <c:v>1339.2</c:v>
                </c:pt>
                <c:pt idx="729">
                  <c:v>1339.35</c:v>
                </c:pt>
                <c:pt idx="730">
                  <c:v>1339.5</c:v>
                </c:pt>
                <c:pt idx="731">
                  <c:v>1339.6499999999999</c:v>
                </c:pt>
                <c:pt idx="732">
                  <c:v>1339.8</c:v>
                </c:pt>
                <c:pt idx="733">
                  <c:v>1339.95</c:v>
                </c:pt>
                <c:pt idx="734">
                  <c:v>1340.1</c:v>
                </c:pt>
                <c:pt idx="735">
                  <c:v>1340.25</c:v>
                </c:pt>
                <c:pt idx="736">
                  <c:v>1340.4</c:v>
                </c:pt>
                <c:pt idx="737">
                  <c:v>1340.55</c:v>
                </c:pt>
                <c:pt idx="738">
                  <c:v>1340.7</c:v>
                </c:pt>
                <c:pt idx="739">
                  <c:v>1340.85</c:v>
                </c:pt>
                <c:pt idx="740">
                  <c:v>1341</c:v>
                </c:pt>
                <c:pt idx="741">
                  <c:v>1341.1499999999999</c:v>
                </c:pt>
                <c:pt idx="742">
                  <c:v>1341.3</c:v>
                </c:pt>
                <c:pt idx="743">
                  <c:v>1341.45</c:v>
                </c:pt>
                <c:pt idx="744">
                  <c:v>1341.6</c:v>
                </c:pt>
                <c:pt idx="745">
                  <c:v>1341.75</c:v>
                </c:pt>
                <c:pt idx="746">
                  <c:v>1341.9</c:v>
                </c:pt>
                <c:pt idx="747">
                  <c:v>1342.05</c:v>
                </c:pt>
                <c:pt idx="748">
                  <c:v>1342.2</c:v>
                </c:pt>
                <c:pt idx="749">
                  <c:v>1342.35</c:v>
                </c:pt>
                <c:pt idx="750">
                  <c:v>1342.5</c:v>
                </c:pt>
                <c:pt idx="751">
                  <c:v>1342.6499999999999</c:v>
                </c:pt>
                <c:pt idx="752">
                  <c:v>1342.8</c:v>
                </c:pt>
                <c:pt idx="753">
                  <c:v>1342.95</c:v>
                </c:pt>
                <c:pt idx="754">
                  <c:v>1343.1</c:v>
                </c:pt>
                <c:pt idx="755">
                  <c:v>1343.25</c:v>
                </c:pt>
                <c:pt idx="756">
                  <c:v>1343.4</c:v>
                </c:pt>
                <c:pt idx="757">
                  <c:v>1343.55</c:v>
                </c:pt>
                <c:pt idx="758">
                  <c:v>1343.7</c:v>
                </c:pt>
                <c:pt idx="759">
                  <c:v>1343.85</c:v>
                </c:pt>
                <c:pt idx="760">
                  <c:v>1344</c:v>
                </c:pt>
                <c:pt idx="761">
                  <c:v>1344.1499999999999</c:v>
                </c:pt>
                <c:pt idx="762">
                  <c:v>1344.3</c:v>
                </c:pt>
                <c:pt idx="763">
                  <c:v>1344.45</c:v>
                </c:pt>
                <c:pt idx="764">
                  <c:v>1344.6</c:v>
                </c:pt>
                <c:pt idx="765">
                  <c:v>1344.75</c:v>
                </c:pt>
                <c:pt idx="766">
                  <c:v>1344.9</c:v>
                </c:pt>
                <c:pt idx="767">
                  <c:v>1345.05</c:v>
                </c:pt>
                <c:pt idx="768">
                  <c:v>1345.2</c:v>
                </c:pt>
                <c:pt idx="769">
                  <c:v>1345.35</c:v>
                </c:pt>
                <c:pt idx="770">
                  <c:v>1345.5</c:v>
                </c:pt>
                <c:pt idx="771">
                  <c:v>1345.6499999999999</c:v>
                </c:pt>
                <c:pt idx="772">
                  <c:v>1345.8</c:v>
                </c:pt>
                <c:pt idx="773">
                  <c:v>1345.95</c:v>
                </c:pt>
                <c:pt idx="774">
                  <c:v>1346.1</c:v>
                </c:pt>
                <c:pt idx="775">
                  <c:v>1346.25</c:v>
                </c:pt>
                <c:pt idx="776">
                  <c:v>1346.4</c:v>
                </c:pt>
                <c:pt idx="777">
                  <c:v>1346.55</c:v>
                </c:pt>
                <c:pt idx="778">
                  <c:v>1346.7</c:v>
                </c:pt>
                <c:pt idx="779">
                  <c:v>1346.85</c:v>
                </c:pt>
                <c:pt idx="780">
                  <c:v>1347</c:v>
                </c:pt>
                <c:pt idx="781">
                  <c:v>1347.1499999999999</c:v>
                </c:pt>
                <c:pt idx="782">
                  <c:v>1347.3</c:v>
                </c:pt>
                <c:pt idx="783">
                  <c:v>1347.45</c:v>
                </c:pt>
                <c:pt idx="784">
                  <c:v>1347.6</c:v>
                </c:pt>
                <c:pt idx="785">
                  <c:v>1347.75</c:v>
                </c:pt>
                <c:pt idx="786">
                  <c:v>1347.9</c:v>
                </c:pt>
                <c:pt idx="787">
                  <c:v>1348.05</c:v>
                </c:pt>
                <c:pt idx="788">
                  <c:v>1348.2</c:v>
                </c:pt>
                <c:pt idx="789">
                  <c:v>1348.35</c:v>
                </c:pt>
                <c:pt idx="790">
                  <c:v>1348.5</c:v>
                </c:pt>
                <c:pt idx="791">
                  <c:v>1348.6499999999999</c:v>
                </c:pt>
                <c:pt idx="792">
                  <c:v>1348.8</c:v>
                </c:pt>
                <c:pt idx="793">
                  <c:v>1348.95</c:v>
                </c:pt>
                <c:pt idx="794">
                  <c:v>1349.1</c:v>
                </c:pt>
                <c:pt idx="795">
                  <c:v>1349.25</c:v>
                </c:pt>
                <c:pt idx="796">
                  <c:v>1349.4</c:v>
                </c:pt>
                <c:pt idx="797">
                  <c:v>1349.55</c:v>
                </c:pt>
                <c:pt idx="798">
                  <c:v>1349.7</c:v>
                </c:pt>
                <c:pt idx="799">
                  <c:v>1349.85</c:v>
                </c:pt>
                <c:pt idx="800">
                  <c:v>1350</c:v>
                </c:pt>
                <c:pt idx="801">
                  <c:v>1350.1499999999999</c:v>
                </c:pt>
                <c:pt idx="802">
                  <c:v>1350.3</c:v>
                </c:pt>
                <c:pt idx="803">
                  <c:v>1350.45</c:v>
                </c:pt>
                <c:pt idx="804">
                  <c:v>1350.6</c:v>
                </c:pt>
                <c:pt idx="805">
                  <c:v>1350.75</c:v>
                </c:pt>
                <c:pt idx="806">
                  <c:v>1350.9</c:v>
                </c:pt>
                <c:pt idx="807">
                  <c:v>1351.05</c:v>
                </c:pt>
                <c:pt idx="808">
                  <c:v>1351.2</c:v>
                </c:pt>
                <c:pt idx="809">
                  <c:v>1351.35</c:v>
                </c:pt>
                <c:pt idx="810">
                  <c:v>1351.5</c:v>
                </c:pt>
                <c:pt idx="811">
                  <c:v>1351.6499999999999</c:v>
                </c:pt>
                <c:pt idx="812">
                  <c:v>1351.8</c:v>
                </c:pt>
                <c:pt idx="813">
                  <c:v>1351.95</c:v>
                </c:pt>
                <c:pt idx="814">
                  <c:v>1352.1</c:v>
                </c:pt>
                <c:pt idx="815">
                  <c:v>1352.25</c:v>
                </c:pt>
                <c:pt idx="816">
                  <c:v>1352.4</c:v>
                </c:pt>
                <c:pt idx="817">
                  <c:v>1352.55</c:v>
                </c:pt>
                <c:pt idx="818">
                  <c:v>1352.7</c:v>
                </c:pt>
                <c:pt idx="819">
                  <c:v>1352.85</c:v>
                </c:pt>
                <c:pt idx="820">
                  <c:v>1353</c:v>
                </c:pt>
                <c:pt idx="821">
                  <c:v>1353.1499999999999</c:v>
                </c:pt>
                <c:pt idx="822">
                  <c:v>1353.3</c:v>
                </c:pt>
                <c:pt idx="823">
                  <c:v>1353.45</c:v>
                </c:pt>
                <c:pt idx="824">
                  <c:v>1353.6</c:v>
                </c:pt>
                <c:pt idx="825">
                  <c:v>1353.75</c:v>
                </c:pt>
                <c:pt idx="826">
                  <c:v>1353.9</c:v>
                </c:pt>
                <c:pt idx="827">
                  <c:v>1354.05</c:v>
                </c:pt>
                <c:pt idx="828">
                  <c:v>1354.2</c:v>
                </c:pt>
                <c:pt idx="829">
                  <c:v>1354.35</c:v>
                </c:pt>
                <c:pt idx="830">
                  <c:v>1354.5</c:v>
                </c:pt>
                <c:pt idx="831">
                  <c:v>1354.6499999999999</c:v>
                </c:pt>
                <c:pt idx="832">
                  <c:v>1354.8</c:v>
                </c:pt>
                <c:pt idx="833">
                  <c:v>1354.95</c:v>
                </c:pt>
                <c:pt idx="834">
                  <c:v>1355.1</c:v>
                </c:pt>
                <c:pt idx="835">
                  <c:v>1355.25</c:v>
                </c:pt>
                <c:pt idx="836">
                  <c:v>1355.4</c:v>
                </c:pt>
                <c:pt idx="837">
                  <c:v>1355.55</c:v>
                </c:pt>
                <c:pt idx="838">
                  <c:v>1355.7</c:v>
                </c:pt>
                <c:pt idx="839">
                  <c:v>1355.85</c:v>
                </c:pt>
                <c:pt idx="840">
                  <c:v>1356</c:v>
                </c:pt>
                <c:pt idx="841">
                  <c:v>1356.1499999999999</c:v>
                </c:pt>
                <c:pt idx="842">
                  <c:v>1356.3</c:v>
                </c:pt>
                <c:pt idx="843">
                  <c:v>1356.45</c:v>
                </c:pt>
                <c:pt idx="844">
                  <c:v>1356.6</c:v>
                </c:pt>
                <c:pt idx="845">
                  <c:v>1356.75</c:v>
                </c:pt>
                <c:pt idx="846">
                  <c:v>1356.9</c:v>
                </c:pt>
                <c:pt idx="847">
                  <c:v>1357.05</c:v>
                </c:pt>
                <c:pt idx="848">
                  <c:v>1357.2</c:v>
                </c:pt>
                <c:pt idx="849">
                  <c:v>1357.35</c:v>
                </c:pt>
                <c:pt idx="850">
                  <c:v>1357.5</c:v>
                </c:pt>
                <c:pt idx="851">
                  <c:v>1357.6499999999999</c:v>
                </c:pt>
                <c:pt idx="852">
                  <c:v>1357.8</c:v>
                </c:pt>
                <c:pt idx="853">
                  <c:v>1357.95</c:v>
                </c:pt>
                <c:pt idx="854">
                  <c:v>1358.1</c:v>
                </c:pt>
                <c:pt idx="855">
                  <c:v>1358.25</c:v>
                </c:pt>
                <c:pt idx="856">
                  <c:v>1358.4</c:v>
                </c:pt>
                <c:pt idx="857">
                  <c:v>1358.55</c:v>
                </c:pt>
                <c:pt idx="858">
                  <c:v>1358.7</c:v>
                </c:pt>
                <c:pt idx="859">
                  <c:v>1358.85</c:v>
                </c:pt>
                <c:pt idx="1079">
                  <c:v>1241.25</c:v>
                </c:pt>
                <c:pt idx="1080">
                  <c:v>1241.4000000000001</c:v>
                </c:pt>
                <c:pt idx="1081">
                  <c:v>1241.55</c:v>
                </c:pt>
                <c:pt idx="1082">
                  <c:v>1241.7</c:v>
                </c:pt>
                <c:pt idx="1083">
                  <c:v>1241.8499999999999</c:v>
                </c:pt>
                <c:pt idx="1084">
                  <c:v>1242</c:v>
                </c:pt>
                <c:pt idx="1085">
                  <c:v>1242.1499999999999</c:v>
                </c:pt>
                <c:pt idx="1086">
                  <c:v>1242.3</c:v>
                </c:pt>
                <c:pt idx="1087">
                  <c:v>1242.45</c:v>
                </c:pt>
                <c:pt idx="1088">
                  <c:v>1242.5999999999999</c:v>
                </c:pt>
                <c:pt idx="1089">
                  <c:v>1242.75</c:v>
                </c:pt>
                <c:pt idx="1090">
                  <c:v>1242.9000000000001</c:v>
                </c:pt>
                <c:pt idx="1091">
                  <c:v>1243.05</c:v>
                </c:pt>
                <c:pt idx="1092">
                  <c:v>1243.2</c:v>
                </c:pt>
                <c:pt idx="1093">
                  <c:v>1243.3499999999999</c:v>
                </c:pt>
                <c:pt idx="1094">
                  <c:v>1243.5</c:v>
                </c:pt>
                <c:pt idx="1095">
                  <c:v>1243.6499999999999</c:v>
                </c:pt>
                <c:pt idx="1096">
                  <c:v>1243.8</c:v>
                </c:pt>
                <c:pt idx="1097">
                  <c:v>1243.95</c:v>
                </c:pt>
                <c:pt idx="1098">
                  <c:v>1244.0999999999999</c:v>
                </c:pt>
                <c:pt idx="1099">
                  <c:v>1244.25</c:v>
                </c:pt>
                <c:pt idx="1100">
                  <c:v>1244.4000000000001</c:v>
                </c:pt>
                <c:pt idx="1101">
                  <c:v>1244.55</c:v>
                </c:pt>
                <c:pt idx="1102">
                  <c:v>1244.7</c:v>
                </c:pt>
                <c:pt idx="1103">
                  <c:v>1244.8499999999999</c:v>
                </c:pt>
                <c:pt idx="1104">
                  <c:v>1245</c:v>
                </c:pt>
                <c:pt idx="1105">
                  <c:v>1245.1499999999999</c:v>
                </c:pt>
                <c:pt idx="1106">
                  <c:v>1245.3</c:v>
                </c:pt>
                <c:pt idx="1107">
                  <c:v>1245.45</c:v>
                </c:pt>
                <c:pt idx="1108">
                  <c:v>1245.5999999999999</c:v>
                </c:pt>
                <c:pt idx="1109">
                  <c:v>1245.75</c:v>
                </c:pt>
                <c:pt idx="1110">
                  <c:v>1245.9000000000001</c:v>
                </c:pt>
                <c:pt idx="1111">
                  <c:v>1246.05</c:v>
                </c:pt>
                <c:pt idx="1112">
                  <c:v>1246.2</c:v>
                </c:pt>
                <c:pt idx="1113">
                  <c:v>1246.3499999999999</c:v>
                </c:pt>
                <c:pt idx="1114">
                  <c:v>1246.5</c:v>
                </c:pt>
                <c:pt idx="1115">
                  <c:v>1246.6499999999999</c:v>
                </c:pt>
                <c:pt idx="1116">
                  <c:v>1246.8</c:v>
                </c:pt>
                <c:pt idx="1117">
                  <c:v>1246.95</c:v>
                </c:pt>
                <c:pt idx="1118">
                  <c:v>1247.0999999999999</c:v>
                </c:pt>
                <c:pt idx="1119">
                  <c:v>1247.25</c:v>
                </c:pt>
                <c:pt idx="1120">
                  <c:v>1247.4000000000001</c:v>
                </c:pt>
                <c:pt idx="1121">
                  <c:v>1247.55</c:v>
                </c:pt>
                <c:pt idx="1122">
                  <c:v>1247.7</c:v>
                </c:pt>
                <c:pt idx="1123">
                  <c:v>1247.8499999999999</c:v>
                </c:pt>
                <c:pt idx="1124">
                  <c:v>1248</c:v>
                </c:pt>
                <c:pt idx="1125">
                  <c:v>1248.1499999999999</c:v>
                </c:pt>
                <c:pt idx="1126">
                  <c:v>1248.3</c:v>
                </c:pt>
                <c:pt idx="1127">
                  <c:v>1248.45</c:v>
                </c:pt>
                <c:pt idx="1128">
                  <c:v>1248.5999999999999</c:v>
                </c:pt>
                <c:pt idx="1129">
                  <c:v>1248.75</c:v>
                </c:pt>
                <c:pt idx="1130">
                  <c:v>1248.9000000000001</c:v>
                </c:pt>
                <c:pt idx="1131">
                  <c:v>1249.05</c:v>
                </c:pt>
                <c:pt idx="1132">
                  <c:v>1249.2</c:v>
                </c:pt>
                <c:pt idx="1133">
                  <c:v>1249.3499999999999</c:v>
                </c:pt>
                <c:pt idx="1134">
                  <c:v>1249.5</c:v>
                </c:pt>
                <c:pt idx="1135">
                  <c:v>1249.6499999999999</c:v>
                </c:pt>
                <c:pt idx="1136">
                  <c:v>1249.8</c:v>
                </c:pt>
                <c:pt idx="1137">
                  <c:v>1249.95</c:v>
                </c:pt>
                <c:pt idx="1138">
                  <c:v>1250.0999999999999</c:v>
                </c:pt>
                <c:pt idx="1139">
                  <c:v>1250.25</c:v>
                </c:pt>
                <c:pt idx="1140">
                  <c:v>1250.4000000000001</c:v>
                </c:pt>
                <c:pt idx="1141">
                  <c:v>1250.55</c:v>
                </c:pt>
                <c:pt idx="1142">
                  <c:v>1250.7</c:v>
                </c:pt>
                <c:pt idx="1143">
                  <c:v>1250.8499999999999</c:v>
                </c:pt>
                <c:pt idx="1144">
                  <c:v>1251</c:v>
                </c:pt>
                <c:pt idx="1145">
                  <c:v>1251.1499999999999</c:v>
                </c:pt>
                <c:pt idx="1146">
                  <c:v>1251.3</c:v>
                </c:pt>
                <c:pt idx="1147">
                  <c:v>1251.45</c:v>
                </c:pt>
                <c:pt idx="1148">
                  <c:v>1251.5999999999999</c:v>
                </c:pt>
                <c:pt idx="1149">
                  <c:v>1251.75</c:v>
                </c:pt>
                <c:pt idx="1150">
                  <c:v>1251.9000000000001</c:v>
                </c:pt>
                <c:pt idx="1151">
                  <c:v>1252.05</c:v>
                </c:pt>
                <c:pt idx="1152">
                  <c:v>1252.2</c:v>
                </c:pt>
                <c:pt idx="1153">
                  <c:v>1252.3499999999999</c:v>
                </c:pt>
                <c:pt idx="1154">
                  <c:v>1252.5</c:v>
                </c:pt>
                <c:pt idx="1155">
                  <c:v>1252.6499999999999</c:v>
                </c:pt>
                <c:pt idx="1156">
                  <c:v>1252.8</c:v>
                </c:pt>
                <c:pt idx="1157">
                  <c:v>1252.95</c:v>
                </c:pt>
                <c:pt idx="1158">
                  <c:v>1253.0999999999999</c:v>
                </c:pt>
                <c:pt idx="1159">
                  <c:v>1253.25</c:v>
                </c:pt>
                <c:pt idx="1160">
                  <c:v>1253.4000000000001</c:v>
                </c:pt>
                <c:pt idx="1161">
                  <c:v>1253.55</c:v>
                </c:pt>
                <c:pt idx="1162">
                  <c:v>1253.7</c:v>
                </c:pt>
                <c:pt idx="1163">
                  <c:v>1253.8499999999999</c:v>
                </c:pt>
                <c:pt idx="1164">
                  <c:v>1254</c:v>
                </c:pt>
                <c:pt idx="1165">
                  <c:v>1254.1499999999999</c:v>
                </c:pt>
                <c:pt idx="1166">
                  <c:v>1254.3</c:v>
                </c:pt>
                <c:pt idx="1167">
                  <c:v>1254.45</c:v>
                </c:pt>
                <c:pt idx="1168">
                  <c:v>1254.5999999999999</c:v>
                </c:pt>
                <c:pt idx="1169">
                  <c:v>1254.75</c:v>
                </c:pt>
                <c:pt idx="1170">
                  <c:v>1254.9000000000001</c:v>
                </c:pt>
                <c:pt idx="1171">
                  <c:v>1255.05</c:v>
                </c:pt>
                <c:pt idx="1172">
                  <c:v>1255.2</c:v>
                </c:pt>
                <c:pt idx="1173">
                  <c:v>1255.3499999999999</c:v>
                </c:pt>
                <c:pt idx="1174">
                  <c:v>1255.5</c:v>
                </c:pt>
                <c:pt idx="1175">
                  <c:v>1255.6499999999999</c:v>
                </c:pt>
                <c:pt idx="1176">
                  <c:v>1255.8</c:v>
                </c:pt>
                <c:pt idx="1177">
                  <c:v>1255.95</c:v>
                </c:pt>
                <c:pt idx="1178">
                  <c:v>1256.0999999999999</c:v>
                </c:pt>
                <c:pt idx="1179">
                  <c:v>1256.25</c:v>
                </c:pt>
                <c:pt idx="1180">
                  <c:v>1256.4000000000001</c:v>
                </c:pt>
                <c:pt idx="1181">
                  <c:v>1256.55</c:v>
                </c:pt>
                <c:pt idx="1182">
                  <c:v>1256.7</c:v>
                </c:pt>
                <c:pt idx="1183">
                  <c:v>1256.8499999999999</c:v>
                </c:pt>
                <c:pt idx="1184">
                  <c:v>1257</c:v>
                </c:pt>
                <c:pt idx="1185">
                  <c:v>1257.1499999999999</c:v>
                </c:pt>
                <c:pt idx="1186">
                  <c:v>1257.3</c:v>
                </c:pt>
                <c:pt idx="1187">
                  <c:v>1257.45</c:v>
                </c:pt>
                <c:pt idx="1188">
                  <c:v>1257.5999999999999</c:v>
                </c:pt>
                <c:pt idx="1189">
                  <c:v>1257.75</c:v>
                </c:pt>
                <c:pt idx="1190">
                  <c:v>1257.9000000000001</c:v>
                </c:pt>
                <c:pt idx="1191">
                  <c:v>1258.05</c:v>
                </c:pt>
                <c:pt idx="1192">
                  <c:v>1258.2</c:v>
                </c:pt>
                <c:pt idx="1193">
                  <c:v>1258.3499999999999</c:v>
                </c:pt>
                <c:pt idx="1194">
                  <c:v>1258.5</c:v>
                </c:pt>
                <c:pt idx="1195">
                  <c:v>1258.6499999999999</c:v>
                </c:pt>
                <c:pt idx="1196">
                  <c:v>1258.8</c:v>
                </c:pt>
                <c:pt idx="1197">
                  <c:v>1258.95</c:v>
                </c:pt>
                <c:pt idx="1198">
                  <c:v>1259.0999999999999</c:v>
                </c:pt>
                <c:pt idx="1199">
                  <c:v>1259.25</c:v>
                </c:pt>
                <c:pt idx="1200">
                  <c:v>1259.4000000000001</c:v>
                </c:pt>
                <c:pt idx="1201">
                  <c:v>1259.55</c:v>
                </c:pt>
                <c:pt idx="1202">
                  <c:v>1259.7</c:v>
                </c:pt>
                <c:pt idx="1203">
                  <c:v>1259.8499999999999</c:v>
                </c:pt>
                <c:pt idx="1204">
                  <c:v>1260</c:v>
                </c:pt>
                <c:pt idx="1205">
                  <c:v>1260.1499999999999</c:v>
                </c:pt>
                <c:pt idx="1206">
                  <c:v>1260.3</c:v>
                </c:pt>
                <c:pt idx="1207">
                  <c:v>1260.45</c:v>
                </c:pt>
                <c:pt idx="1208">
                  <c:v>1260.5999999999999</c:v>
                </c:pt>
                <c:pt idx="1209">
                  <c:v>1260.75</c:v>
                </c:pt>
                <c:pt idx="1210">
                  <c:v>1260.9000000000001</c:v>
                </c:pt>
                <c:pt idx="1211">
                  <c:v>1261.05</c:v>
                </c:pt>
                <c:pt idx="1212">
                  <c:v>1261.2</c:v>
                </c:pt>
                <c:pt idx="1213">
                  <c:v>1261.3499999999999</c:v>
                </c:pt>
                <c:pt idx="1214">
                  <c:v>1261.5</c:v>
                </c:pt>
                <c:pt idx="1215">
                  <c:v>1261.6499999999999</c:v>
                </c:pt>
                <c:pt idx="1216">
                  <c:v>1261.8</c:v>
                </c:pt>
                <c:pt idx="1217">
                  <c:v>1261.95</c:v>
                </c:pt>
                <c:pt idx="1218">
                  <c:v>1262.0999999999999</c:v>
                </c:pt>
                <c:pt idx="1219">
                  <c:v>1262.25</c:v>
                </c:pt>
                <c:pt idx="1220">
                  <c:v>1262.4000000000001</c:v>
                </c:pt>
                <c:pt idx="1221">
                  <c:v>1262.55</c:v>
                </c:pt>
                <c:pt idx="1222">
                  <c:v>1262.7</c:v>
                </c:pt>
                <c:pt idx="1223">
                  <c:v>1262.8499999999999</c:v>
                </c:pt>
                <c:pt idx="1224">
                  <c:v>1263</c:v>
                </c:pt>
                <c:pt idx="1225">
                  <c:v>1263.1499999999999</c:v>
                </c:pt>
                <c:pt idx="1226">
                  <c:v>1263.3</c:v>
                </c:pt>
                <c:pt idx="1227">
                  <c:v>1263.45</c:v>
                </c:pt>
                <c:pt idx="1228">
                  <c:v>1263.5999999999999</c:v>
                </c:pt>
                <c:pt idx="1229">
                  <c:v>1263.75</c:v>
                </c:pt>
                <c:pt idx="1230">
                  <c:v>1263.9000000000001</c:v>
                </c:pt>
                <c:pt idx="1231">
                  <c:v>1264.05</c:v>
                </c:pt>
                <c:pt idx="1232">
                  <c:v>1264.2</c:v>
                </c:pt>
                <c:pt idx="1233">
                  <c:v>1264.3499999999999</c:v>
                </c:pt>
                <c:pt idx="1234">
                  <c:v>1264.5</c:v>
                </c:pt>
                <c:pt idx="1235">
                  <c:v>1264.6499999999999</c:v>
                </c:pt>
                <c:pt idx="1236">
                  <c:v>1264.8</c:v>
                </c:pt>
                <c:pt idx="1237">
                  <c:v>1264.95</c:v>
                </c:pt>
                <c:pt idx="1238">
                  <c:v>1265.0999999999999</c:v>
                </c:pt>
                <c:pt idx="1239">
                  <c:v>1265.25</c:v>
                </c:pt>
                <c:pt idx="1240">
                  <c:v>1265.4000000000001</c:v>
                </c:pt>
                <c:pt idx="1241">
                  <c:v>1265.55</c:v>
                </c:pt>
                <c:pt idx="1242">
                  <c:v>1265.7</c:v>
                </c:pt>
                <c:pt idx="1243">
                  <c:v>1265.8499999999999</c:v>
                </c:pt>
                <c:pt idx="1244">
                  <c:v>1266</c:v>
                </c:pt>
                <c:pt idx="1245">
                  <c:v>1266.1499999999999</c:v>
                </c:pt>
                <c:pt idx="1246">
                  <c:v>1266.3</c:v>
                </c:pt>
                <c:pt idx="1247">
                  <c:v>1266.45</c:v>
                </c:pt>
                <c:pt idx="1248">
                  <c:v>1266.5999999999999</c:v>
                </c:pt>
                <c:pt idx="1249">
                  <c:v>1266.75</c:v>
                </c:pt>
                <c:pt idx="1250">
                  <c:v>1266.9000000000001</c:v>
                </c:pt>
                <c:pt idx="1251">
                  <c:v>1267.05</c:v>
                </c:pt>
                <c:pt idx="1252">
                  <c:v>1267.2</c:v>
                </c:pt>
                <c:pt idx="1253">
                  <c:v>1267.3499999999999</c:v>
                </c:pt>
                <c:pt idx="1254">
                  <c:v>1267.5</c:v>
                </c:pt>
                <c:pt idx="1255">
                  <c:v>1267.6499999999999</c:v>
                </c:pt>
                <c:pt idx="1256">
                  <c:v>1267.8</c:v>
                </c:pt>
                <c:pt idx="1257">
                  <c:v>1267.95</c:v>
                </c:pt>
                <c:pt idx="1258">
                  <c:v>1268.0999999999999</c:v>
                </c:pt>
                <c:pt idx="1259">
                  <c:v>1268.25</c:v>
                </c:pt>
                <c:pt idx="1260">
                  <c:v>1268.4000000000001</c:v>
                </c:pt>
                <c:pt idx="1261">
                  <c:v>1268.55</c:v>
                </c:pt>
                <c:pt idx="1262">
                  <c:v>1268.7</c:v>
                </c:pt>
                <c:pt idx="1263">
                  <c:v>1268.8499999999999</c:v>
                </c:pt>
                <c:pt idx="1264">
                  <c:v>1269</c:v>
                </c:pt>
                <c:pt idx="1265">
                  <c:v>1269.1499999999999</c:v>
                </c:pt>
                <c:pt idx="1266">
                  <c:v>1269.3</c:v>
                </c:pt>
                <c:pt idx="1267">
                  <c:v>1269.45</c:v>
                </c:pt>
                <c:pt idx="1268">
                  <c:v>1269.5999999999999</c:v>
                </c:pt>
                <c:pt idx="1269">
                  <c:v>1269.75</c:v>
                </c:pt>
                <c:pt idx="1270">
                  <c:v>1269.9000000000001</c:v>
                </c:pt>
                <c:pt idx="1271">
                  <c:v>1270.05</c:v>
                </c:pt>
                <c:pt idx="1272">
                  <c:v>1270.2</c:v>
                </c:pt>
                <c:pt idx="1273">
                  <c:v>1270.3499999999999</c:v>
                </c:pt>
                <c:pt idx="1274">
                  <c:v>1270.5</c:v>
                </c:pt>
                <c:pt idx="1275">
                  <c:v>1270.6499999999999</c:v>
                </c:pt>
                <c:pt idx="1276">
                  <c:v>1270.8</c:v>
                </c:pt>
                <c:pt idx="1277">
                  <c:v>1270.95</c:v>
                </c:pt>
                <c:pt idx="1278">
                  <c:v>1271.0999999999999</c:v>
                </c:pt>
                <c:pt idx="1279">
                  <c:v>1271.25</c:v>
                </c:pt>
                <c:pt idx="1280">
                  <c:v>1271.4000000000001</c:v>
                </c:pt>
                <c:pt idx="1281">
                  <c:v>1271.55</c:v>
                </c:pt>
                <c:pt idx="1282">
                  <c:v>1271.7</c:v>
                </c:pt>
                <c:pt idx="1283">
                  <c:v>1271.8499999999999</c:v>
                </c:pt>
                <c:pt idx="1284">
                  <c:v>1272</c:v>
                </c:pt>
                <c:pt idx="1285">
                  <c:v>1272.1499999999999</c:v>
                </c:pt>
                <c:pt idx="1286">
                  <c:v>1272.3</c:v>
                </c:pt>
                <c:pt idx="1287">
                  <c:v>1272.45</c:v>
                </c:pt>
                <c:pt idx="1288">
                  <c:v>1272.5999999999999</c:v>
                </c:pt>
                <c:pt idx="1289">
                  <c:v>1272.75</c:v>
                </c:pt>
                <c:pt idx="1290">
                  <c:v>1272.9000000000001</c:v>
                </c:pt>
                <c:pt idx="1291">
                  <c:v>1273.05</c:v>
                </c:pt>
                <c:pt idx="1292">
                  <c:v>1273.2</c:v>
                </c:pt>
                <c:pt idx="1293">
                  <c:v>1273.3499999999999</c:v>
                </c:pt>
                <c:pt idx="1294">
                  <c:v>1273.5</c:v>
                </c:pt>
                <c:pt idx="1295">
                  <c:v>1273.6499999999999</c:v>
                </c:pt>
                <c:pt idx="1296">
                  <c:v>1273.8</c:v>
                </c:pt>
                <c:pt idx="1297">
                  <c:v>1273.95</c:v>
                </c:pt>
                <c:pt idx="1298">
                  <c:v>1274.0999999999999</c:v>
                </c:pt>
                <c:pt idx="1299">
                  <c:v>1274.25</c:v>
                </c:pt>
                <c:pt idx="1300">
                  <c:v>1274.4000000000001</c:v>
                </c:pt>
                <c:pt idx="1301">
                  <c:v>1274.55</c:v>
                </c:pt>
                <c:pt idx="1302">
                  <c:v>1274.7</c:v>
                </c:pt>
                <c:pt idx="1303">
                  <c:v>1274.8499999999999</c:v>
                </c:pt>
                <c:pt idx="1304">
                  <c:v>1275</c:v>
                </c:pt>
                <c:pt idx="1305">
                  <c:v>1275.1499999999999</c:v>
                </c:pt>
                <c:pt idx="1306">
                  <c:v>1275.3</c:v>
                </c:pt>
                <c:pt idx="1307">
                  <c:v>1275.45</c:v>
                </c:pt>
                <c:pt idx="1308">
                  <c:v>1275.5999999999999</c:v>
                </c:pt>
                <c:pt idx="1309">
                  <c:v>1275.75</c:v>
                </c:pt>
                <c:pt idx="1310">
                  <c:v>1275.9000000000001</c:v>
                </c:pt>
                <c:pt idx="1311">
                  <c:v>1276.05</c:v>
                </c:pt>
                <c:pt idx="1312">
                  <c:v>1276.2</c:v>
                </c:pt>
                <c:pt idx="1313">
                  <c:v>1276.3499999999999</c:v>
                </c:pt>
                <c:pt idx="1314">
                  <c:v>1276.5</c:v>
                </c:pt>
                <c:pt idx="1315">
                  <c:v>1276.6499999999999</c:v>
                </c:pt>
                <c:pt idx="1316">
                  <c:v>1276.8</c:v>
                </c:pt>
                <c:pt idx="1317">
                  <c:v>1276.95</c:v>
                </c:pt>
                <c:pt idx="1318">
                  <c:v>1277.0999999999999</c:v>
                </c:pt>
                <c:pt idx="1319">
                  <c:v>1277.25</c:v>
                </c:pt>
                <c:pt idx="1320">
                  <c:v>1277.4000000000001</c:v>
                </c:pt>
                <c:pt idx="1321">
                  <c:v>1277.55</c:v>
                </c:pt>
                <c:pt idx="1322">
                  <c:v>1277.7</c:v>
                </c:pt>
                <c:pt idx="1323">
                  <c:v>1277.8499999999999</c:v>
                </c:pt>
                <c:pt idx="1324">
                  <c:v>1278</c:v>
                </c:pt>
                <c:pt idx="1325">
                  <c:v>1278.1499999999999</c:v>
                </c:pt>
                <c:pt idx="1326">
                  <c:v>1278.3</c:v>
                </c:pt>
                <c:pt idx="1327">
                  <c:v>1278.45</c:v>
                </c:pt>
                <c:pt idx="1328">
                  <c:v>1278.5999999999999</c:v>
                </c:pt>
                <c:pt idx="1329">
                  <c:v>1278.75</c:v>
                </c:pt>
                <c:pt idx="1330">
                  <c:v>1278.9000000000001</c:v>
                </c:pt>
                <c:pt idx="1331">
                  <c:v>1279.05</c:v>
                </c:pt>
                <c:pt idx="1332">
                  <c:v>1279.2</c:v>
                </c:pt>
                <c:pt idx="1333">
                  <c:v>1279.3499999999999</c:v>
                </c:pt>
                <c:pt idx="1334">
                  <c:v>1279.5</c:v>
                </c:pt>
                <c:pt idx="1335">
                  <c:v>1279.6499999999999</c:v>
                </c:pt>
                <c:pt idx="1336">
                  <c:v>1279.8</c:v>
                </c:pt>
                <c:pt idx="1337">
                  <c:v>1279.95</c:v>
                </c:pt>
                <c:pt idx="1338">
                  <c:v>1280.0999999999999</c:v>
                </c:pt>
                <c:pt idx="1339">
                  <c:v>1280.25</c:v>
                </c:pt>
                <c:pt idx="1340">
                  <c:v>1280.4000000000001</c:v>
                </c:pt>
                <c:pt idx="1341">
                  <c:v>1280.55</c:v>
                </c:pt>
                <c:pt idx="1342">
                  <c:v>1280.7</c:v>
                </c:pt>
                <c:pt idx="1343">
                  <c:v>1280.8499999999999</c:v>
                </c:pt>
                <c:pt idx="1344">
                  <c:v>1281</c:v>
                </c:pt>
                <c:pt idx="1345">
                  <c:v>1281.1499999999999</c:v>
                </c:pt>
                <c:pt idx="1346">
                  <c:v>1281.3</c:v>
                </c:pt>
                <c:pt idx="1347">
                  <c:v>1281.45</c:v>
                </c:pt>
                <c:pt idx="1348">
                  <c:v>1281.5999999999999</c:v>
                </c:pt>
                <c:pt idx="1349">
                  <c:v>1281.75</c:v>
                </c:pt>
                <c:pt idx="1350">
                  <c:v>1281.9000000000001</c:v>
                </c:pt>
                <c:pt idx="1351">
                  <c:v>1282.05</c:v>
                </c:pt>
                <c:pt idx="1352">
                  <c:v>1282.2</c:v>
                </c:pt>
                <c:pt idx="1353">
                  <c:v>1282.3499999999999</c:v>
                </c:pt>
                <c:pt idx="1354">
                  <c:v>1282.5</c:v>
                </c:pt>
                <c:pt idx="1355">
                  <c:v>1282.6499999999999</c:v>
                </c:pt>
                <c:pt idx="1356">
                  <c:v>1282.8</c:v>
                </c:pt>
                <c:pt idx="1357">
                  <c:v>1282.95</c:v>
                </c:pt>
                <c:pt idx="1358">
                  <c:v>1283.0999999999999</c:v>
                </c:pt>
                <c:pt idx="1359">
                  <c:v>1283.25</c:v>
                </c:pt>
                <c:pt idx="1360">
                  <c:v>1283.4000000000001</c:v>
                </c:pt>
                <c:pt idx="1361">
                  <c:v>1283.55</c:v>
                </c:pt>
                <c:pt idx="1362">
                  <c:v>1283.7</c:v>
                </c:pt>
                <c:pt idx="1363">
                  <c:v>1283.8499999999999</c:v>
                </c:pt>
                <c:pt idx="1364">
                  <c:v>1284</c:v>
                </c:pt>
                <c:pt idx="1365">
                  <c:v>1284.1499999999999</c:v>
                </c:pt>
                <c:pt idx="1366">
                  <c:v>1284.3</c:v>
                </c:pt>
                <c:pt idx="1367">
                  <c:v>1284.45</c:v>
                </c:pt>
                <c:pt idx="1368">
                  <c:v>1284.5999999999999</c:v>
                </c:pt>
                <c:pt idx="1369">
                  <c:v>1284.75</c:v>
                </c:pt>
                <c:pt idx="1370">
                  <c:v>1284.9000000000001</c:v>
                </c:pt>
                <c:pt idx="1371">
                  <c:v>1285.05</c:v>
                </c:pt>
                <c:pt idx="1372">
                  <c:v>1285.2</c:v>
                </c:pt>
                <c:pt idx="1373">
                  <c:v>1285.3499999999999</c:v>
                </c:pt>
                <c:pt idx="1374">
                  <c:v>1285.5</c:v>
                </c:pt>
                <c:pt idx="1375">
                  <c:v>1285.6499999999999</c:v>
                </c:pt>
                <c:pt idx="1376">
                  <c:v>1285.8</c:v>
                </c:pt>
                <c:pt idx="1377">
                  <c:v>1285.95</c:v>
                </c:pt>
                <c:pt idx="1378">
                  <c:v>1286.0999999999999</c:v>
                </c:pt>
                <c:pt idx="1379">
                  <c:v>1286.25</c:v>
                </c:pt>
                <c:pt idx="1380">
                  <c:v>1286.4000000000001</c:v>
                </c:pt>
                <c:pt idx="1381">
                  <c:v>1286.55</c:v>
                </c:pt>
                <c:pt idx="1382">
                  <c:v>1286.7</c:v>
                </c:pt>
                <c:pt idx="1383">
                  <c:v>1286.8499999999999</c:v>
                </c:pt>
                <c:pt idx="1384">
                  <c:v>1287</c:v>
                </c:pt>
                <c:pt idx="1385">
                  <c:v>1287.1499999999999</c:v>
                </c:pt>
                <c:pt idx="1386">
                  <c:v>1287.3</c:v>
                </c:pt>
                <c:pt idx="1387">
                  <c:v>1287.45</c:v>
                </c:pt>
                <c:pt idx="1388">
                  <c:v>1287.5999999999999</c:v>
                </c:pt>
                <c:pt idx="1389">
                  <c:v>1287.75</c:v>
                </c:pt>
                <c:pt idx="1390">
                  <c:v>1287.9000000000001</c:v>
                </c:pt>
                <c:pt idx="1391">
                  <c:v>1288.05</c:v>
                </c:pt>
                <c:pt idx="1392">
                  <c:v>1288.2</c:v>
                </c:pt>
                <c:pt idx="1393">
                  <c:v>1288.3499999999999</c:v>
                </c:pt>
                <c:pt idx="1394">
                  <c:v>1288.5</c:v>
                </c:pt>
                <c:pt idx="1395">
                  <c:v>1288.6499999999999</c:v>
                </c:pt>
                <c:pt idx="1396">
                  <c:v>1288.8</c:v>
                </c:pt>
                <c:pt idx="1397">
                  <c:v>1288.95</c:v>
                </c:pt>
                <c:pt idx="1398">
                  <c:v>1289.0999999999999</c:v>
                </c:pt>
                <c:pt idx="1399">
                  <c:v>1289.25</c:v>
                </c:pt>
                <c:pt idx="1400">
                  <c:v>1289.4000000000001</c:v>
                </c:pt>
                <c:pt idx="1401">
                  <c:v>1289.55</c:v>
                </c:pt>
                <c:pt idx="1402">
                  <c:v>1289.7</c:v>
                </c:pt>
                <c:pt idx="1403">
                  <c:v>1289.8499999999999</c:v>
                </c:pt>
                <c:pt idx="1404">
                  <c:v>1290</c:v>
                </c:pt>
                <c:pt idx="1405">
                  <c:v>1290.1499999999999</c:v>
                </c:pt>
                <c:pt idx="1406">
                  <c:v>1290.3</c:v>
                </c:pt>
                <c:pt idx="1407">
                  <c:v>1290.45</c:v>
                </c:pt>
                <c:pt idx="1408">
                  <c:v>1290.5999999999999</c:v>
                </c:pt>
                <c:pt idx="1409">
                  <c:v>1290.75</c:v>
                </c:pt>
                <c:pt idx="1410">
                  <c:v>1290.9000000000001</c:v>
                </c:pt>
                <c:pt idx="1411">
                  <c:v>1291.05</c:v>
                </c:pt>
                <c:pt idx="1412">
                  <c:v>1291.2</c:v>
                </c:pt>
                <c:pt idx="1413">
                  <c:v>1291.3499999999999</c:v>
                </c:pt>
                <c:pt idx="1414">
                  <c:v>1291.5</c:v>
                </c:pt>
                <c:pt idx="1415">
                  <c:v>1291.6499999999999</c:v>
                </c:pt>
                <c:pt idx="1416">
                  <c:v>1291.8</c:v>
                </c:pt>
                <c:pt idx="1417">
                  <c:v>1291.95</c:v>
                </c:pt>
                <c:pt idx="1418">
                  <c:v>1292.0999999999999</c:v>
                </c:pt>
                <c:pt idx="1419">
                  <c:v>1292.25</c:v>
                </c:pt>
                <c:pt idx="1420">
                  <c:v>1292.4000000000001</c:v>
                </c:pt>
                <c:pt idx="1421">
                  <c:v>1292.55</c:v>
                </c:pt>
                <c:pt idx="1422">
                  <c:v>1292.7</c:v>
                </c:pt>
                <c:pt idx="1423">
                  <c:v>1292.8499999999999</c:v>
                </c:pt>
                <c:pt idx="1424">
                  <c:v>1293</c:v>
                </c:pt>
                <c:pt idx="1425">
                  <c:v>1293.1499999999999</c:v>
                </c:pt>
                <c:pt idx="1426">
                  <c:v>1293.3</c:v>
                </c:pt>
                <c:pt idx="1427">
                  <c:v>1293.45</c:v>
                </c:pt>
                <c:pt idx="1428">
                  <c:v>1293.5999999999999</c:v>
                </c:pt>
                <c:pt idx="1429">
                  <c:v>1293.75</c:v>
                </c:pt>
                <c:pt idx="1430">
                  <c:v>1293.9000000000001</c:v>
                </c:pt>
                <c:pt idx="1431">
                  <c:v>1294.05</c:v>
                </c:pt>
                <c:pt idx="1432">
                  <c:v>1294.2</c:v>
                </c:pt>
                <c:pt idx="1433">
                  <c:v>1294.3499999999999</c:v>
                </c:pt>
                <c:pt idx="1434">
                  <c:v>1294.5</c:v>
                </c:pt>
                <c:pt idx="1435">
                  <c:v>1294.6499999999999</c:v>
                </c:pt>
                <c:pt idx="1436">
                  <c:v>1294.8</c:v>
                </c:pt>
                <c:pt idx="1437">
                  <c:v>1294.95</c:v>
                </c:pt>
                <c:pt idx="1438">
                  <c:v>1295.0999999999999</c:v>
                </c:pt>
                <c:pt idx="1439">
                  <c:v>1295.25</c:v>
                </c:pt>
                <c:pt idx="1440">
                  <c:v>1295.4000000000001</c:v>
                </c:pt>
                <c:pt idx="1441">
                  <c:v>1295.55</c:v>
                </c:pt>
                <c:pt idx="1442">
                  <c:v>1295.7</c:v>
                </c:pt>
                <c:pt idx="1443">
                  <c:v>1295.8499999999999</c:v>
                </c:pt>
                <c:pt idx="1444">
                  <c:v>1296</c:v>
                </c:pt>
                <c:pt idx="1445">
                  <c:v>1296.1499999999999</c:v>
                </c:pt>
                <c:pt idx="1446">
                  <c:v>1296.3</c:v>
                </c:pt>
                <c:pt idx="1447">
                  <c:v>1296.45</c:v>
                </c:pt>
                <c:pt idx="1448">
                  <c:v>1296.5999999999999</c:v>
                </c:pt>
                <c:pt idx="1449">
                  <c:v>1296.75</c:v>
                </c:pt>
                <c:pt idx="1450">
                  <c:v>1296.9000000000001</c:v>
                </c:pt>
                <c:pt idx="1451">
                  <c:v>1297.05</c:v>
                </c:pt>
                <c:pt idx="1452">
                  <c:v>1297.2</c:v>
                </c:pt>
                <c:pt idx="1453">
                  <c:v>1297.3499999999999</c:v>
                </c:pt>
                <c:pt idx="1454">
                  <c:v>1297.5</c:v>
                </c:pt>
                <c:pt idx="1455">
                  <c:v>1297.6499999999999</c:v>
                </c:pt>
                <c:pt idx="1456">
                  <c:v>1297.8</c:v>
                </c:pt>
                <c:pt idx="1457">
                  <c:v>1297.95</c:v>
                </c:pt>
                <c:pt idx="1458">
                  <c:v>1298.0999999999999</c:v>
                </c:pt>
                <c:pt idx="1459">
                  <c:v>1298.25</c:v>
                </c:pt>
                <c:pt idx="1460">
                  <c:v>1298.4000000000001</c:v>
                </c:pt>
                <c:pt idx="1461">
                  <c:v>1298.55</c:v>
                </c:pt>
                <c:pt idx="1462">
                  <c:v>1298.7</c:v>
                </c:pt>
                <c:pt idx="1463">
                  <c:v>1298.8499999999999</c:v>
                </c:pt>
                <c:pt idx="1464">
                  <c:v>1299</c:v>
                </c:pt>
                <c:pt idx="1465">
                  <c:v>1299.1499999999999</c:v>
                </c:pt>
                <c:pt idx="1466">
                  <c:v>1299.3</c:v>
                </c:pt>
                <c:pt idx="1467">
                  <c:v>1299.45</c:v>
                </c:pt>
                <c:pt idx="1468">
                  <c:v>1299.5999999999999</c:v>
                </c:pt>
                <c:pt idx="1469">
                  <c:v>1299.75</c:v>
                </c:pt>
                <c:pt idx="1470">
                  <c:v>1299.9000000000001</c:v>
                </c:pt>
                <c:pt idx="1471">
                  <c:v>1300.05</c:v>
                </c:pt>
                <c:pt idx="1472">
                  <c:v>1300.2</c:v>
                </c:pt>
                <c:pt idx="1473">
                  <c:v>1300.3499999999999</c:v>
                </c:pt>
                <c:pt idx="1474">
                  <c:v>1300.5</c:v>
                </c:pt>
                <c:pt idx="1475">
                  <c:v>1300.6499999999999</c:v>
                </c:pt>
                <c:pt idx="1476">
                  <c:v>1300.8</c:v>
                </c:pt>
                <c:pt idx="1477">
                  <c:v>1300.95</c:v>
                </c:pt>
                <c:pt idx="1478">
                  <c:v>1301.0999999999999</c:v>
                </c:pt>
                <c:pt idx="1479">
                  <c:v>1301.25</c:v>
                </c:pt>
                <c:pt idx="1480">
                  <c:v>1301.4000000000001</c:v>
                </c:pt>
                <c:pt idx="1481">
                  <c:v>1301.55</c:v>
                </c:pt>
                <c:pt idx="1482">
                  <c:v>1301.7</c:v>
                </c:pt>
                <c:pt idx="1483">
                  <c:v>1301.8499999999999</c:v>
                </c:pt>
                <c:pt idx="1484">
                  <c:v>1302</c:v>
                </c:pt>
                <c:pt idx="1485">
                  <c:v>1302.1499999999999</c:v>
                </c:pt>
                <c:pt idx="1486">
                  <c:v>1302.3</c:v>
                </c:pt>
                <c:pt idx="1487">
                  <c:v>1302.45</c:v>
                </c:pt>
                <c:pt idx="1488">
                  <c:v>1302.5999999999999</c:v>
                </c:pt>
                <c:pt idx="1489">
                  <c:v>1302.75</c:v>
                </c:pt>
                <c:pt idx="1490">
                  <c:v>1302.9000000000001</c:v>
                </c:pt>
                <c:pt idx="1491">
                  <c:v>1303.05</c:v>
                </c:pt>
                <c:pt idx="1492">
                  <c:v>1303.2</c:v>
                </c:pt>
                <c:pt idx="1493">
                  <c:v>1303.3499999999999</c:v>
                </c:pt>
                <c:pt idx="1494">
                  <c:v>1303.5</c:v>
                </c:pt>
                <c:pt idx="1495">
                  <c:v>1303.6499999999999</c:v>
                </c:pt>
                <c:pt idx="1496">
                  <c:v>1303.8</c:v>
                </c:pt>
                <c:pt idx="1497">
                  <c:v>1303.95</c:v>
                </c:pt>
                <c:pt idx="1498">
                  <c:v>1304.0999999999999</c:v>
                </c:pt>
                <c:pt idx="1499">
                  <c:v>1304.25</c:v>
                </c:pt>
                <c:pt idx="1500">
                  <c:v>1304.4000000000001</c:v>
                </c:pt>
                <c:pt idx="1501">
                  <c:v>1304.55</c:v>
                </c:pt>
                <c:pt idx="1502">
                  <c:v>1304.7</c:v>
                </c:pt>
                <c:pt idx="1503">
                  <c:v>1304.8499999999999</c:v>
                </c:pt>
                <c:pt idx="1504">
                  <c:v>1305</c:v>
                </c:pt>
                <c:pt idx="1505">
                  <c:v>1305.1499999999999</c:v>
                </c:pt>
                <c:pt idx="1506">
                  <c:v>1305.3</c:v>
                </c:pt>
                <c:pt idx="1507">
                  <c:v>1305.45</c:v>
                </c:pt>
                <c:pt idx="1508">
                  <c:v>1305.5999999999999</c:v>
                </c:pt>
                <c:pt idx="1509">
                  <c:v>1305.75</c:v>
                </c:pt>
                <c:pt idx="1510">
                  <c:v>1305.9000000000001</c:v>
                </c:pt>
                <c:pt idx="1511">
                  <c:v>1306.05</c:v>
                </c:pt>
                <c:pt idx="1512">
                  <c:v>1306.2</c:v>
                </c:pt>
                <c:pt idx="1513">
                  <c:v>1306.3499999999999</c:v>
                </c:pt>
                <c:pt idx="1514">
                  <c:v>1306.5</c:v>
                </c:pt>
                <c:pt idx="1515">
                  <c:v>1306.6499999999999</c:v>
                </c:pt>
                <c:pt idx="1516">
                  <c:v>1306.8</c:v>
                </c:pt>
                <c:pt idx="1517">
                  <c:v>1306.95</c:v>
                </c:pt>
                <c:pt idx="1518">
                  <c:v>1307.0999999999999</c:v>
                </c:pt>
                <c:pt idx="1519">
                  <c:v>1307.25</c:v>
                </c:pt>
                <c:pt idx="1520">
                  <c:v>1307.4000000000001</c:v>
                </c:pt>
                <c:pt idx="1521">
                  <c:v>1307.55</c:v>
                </c:pt>
                <c:pt idx="1522">
                  <c:v>1307.7</c:v>
                </c:pt>
                <c:pt idx="1523">
                  <c:v>1307.8499999999999</c:v>
                </c:pt>
                <c:pt idx="1524">
                  <c:v>1308</c:v>
                </c:pt>
                <c:pt idx="1525">
                  <c:v>1308.1499999999999</c:v>
                </c:pt>
                <c:pt idx="1526">
                  <c:v>1308.3</c:v>
                </c:pt>
                <c:pt idx="1527">
                  <c:v>1308.45</c:v>
                </c:pt>
                <c:pt idx="1528">
                  <c:v>1308.5999999999999</c:v>
                </c:pt>
                <c:pt idx="1529">
                  <c:v>1308.75</c:v>
                </c:pt>
                <c:pt idx="1530">
                  <c:v>1308.9000000000001</c:v>
                </c:pt>
                <c:pt idx="1531">
                  <c:v>1309.05</c:v>
                </c:pt>
                <c:pt idx="1532">
                  <c:v>1309.2</c:v>
                </c:pt>
                <c:pt idx="1533">
                  <c:v>1309.3499999999999</c:v>
                </c:pt>
                <c:pt idx="1534">
                  <c:v>1309.5</c:v>
                </c:pt>
                <c:pt idx="1535">
                  <c:v>1309.6499999999999</c:v>
                </c:pt>
                <c:pt idx="1536">
                  <c:v>1309.8</c:v>
                </c:pt>
                <c:pt idx="1537">
                  <c:v>1309.95</c:v>
                </c:pt>
                <c:pt idx="1538">
                  <c:v>1310.0999999999999</c:v>
                </c:pt>
                <c:pt idx="1539">
                  <c:v>1310.25</c:v>
                </c:pt>
                <c:pt idx="1540">
                  <c:v>1310.4000000000001</c:v>
                </c:pt>
                <c:pt idx="1541">
                  <c:v>1310.55</c:v>
                </c:pt>
                <c:pt idx="1542">
                  <c:v>1310.7</c:v>
                </c:pt>
                <c:pt idx="1543">
                  <c:v>1310.85</c:v>
                </c:pt>
                <c:pt idx="1544">
                  <c:v>1311</c:v>
                </c:pt>
                <c:pt idx="1545">
                  <c:v>1311.1499999999999</c:v>
                </c:pt>
                <c:pt idx="1546">
                  <c:v>1311.3</c:v>
                </c:pt>
                <c:pt idx="1547">
                  <c:v>1311.45</c:v>
                </c:pt>
                <c:pt idx="1548">
                  <c:v>1311.6</c:v>
                </c:pt>
                <c:pt idx="1549">
                  <c:v>1311.75</c:v>
                </c:pt>
                <c:pt idx="1550">
                  <c:v>1311.9</c:v>
                </c:pt>
                <c:pt idx="1551">
                  <c:v>1312.05</c:v>
                </c:pt>
                <c:pt idx="1552">
                  <c:v>1312.2</c:v>
                </c:pt>
                <c:pt idx="1553">
                  <c:v>1312.35</c:v>
                </c:pt>
                <c:pt idx="1554">
                  <c:v>1312.5</c:v>
                </c:pt>
                <c:pt idx="1555">
                  <c:v>1312.6499999999999</c:v>
                </c:pt>
                <c:pt idx="1556">
                  <c:v>1312.8</c:v>
                </c:pt>
                <c:pt idx="1557">
                  <c:v>1312.95</c:v>
                </c:pt>
                <c:pt idx="1558">
                  <c:v>1313.1</c:v>
                </c:pt>
                <c:pt idx="1559">
                  <c:v>1313.25</c:v>
                </c:pt>
                <c:pt idx="1560">
                  <c:v>1313.4</c:v>
                </c:pt>
                <c:pt idx="1561">
                  <c:v>1313.55</c:v>
                </c:pt>
                <c:pt idx="1562">
                  <c:v>1313.7</c:v>
                </c:pt>
                <c:pt idx="1563">
                  <c:v>1313.85</c:v>
                </c:pt>
                <c:pt idx="1564">
                  <c:v>1314</c:v>
                </c:pt>
                <c:pt idx="1565">
                  <c:v>1314.1499999999999</c:v>
                </c:pt>
                <c:pt idx="1566">
                  <c:v>1314.3</c:v>
                </c:pt>
                <c:pt idx="1567">
                  <c:v>1314.45</c:v>
                </c:pt>
                <c:pt idx="1568">
                  <c:v>1314.6</c:v>
                </c:pt>
                <c:pt idx="1569">
                  <c:v>1314.75</c:v>
                </c:pt>
                <c:pt idx="1570">
                  <c:v>1314.9</c:v>
                </c:pt>
                <c:pt idx="1571">
                  <c:v>1315.05</c:v>
                </c:pt>
                <c:pt idx="1572">
                  <c:v>1315.2</c:v>
                </c:pt>
                <c:pt idx="1573">
                  <c:v>1315.35</c:v>
                </c:pt>
                <c:pt idx="1574">
                  <c:v>1315.5</c:v>
                </c:pt>
                <c:pt idx="1575">
                  <c:v>1315.6499999999999</c:v>
                </c:pt>
                <c:pt idx="1576">
                  <c:v>1315.8</c:v>
                </c:pt>
                <c:pt idx="1577">
                  <c:v>1315.95</c:v>
                </c:pt>
                <c:pt idx="1578">
                  <c:v>1316.1</c:v>
                </c:pt>
                <c:pt idx="1579">
                  <c:v>1316.25</c:v>
                </c:pt>
                <c:pt idx="1580">
                  <c:v>1316.4</c:v>
                </c:pt>
                <c:pt idx="1581">
                  <c:v>1316.55</c:v>
                </c:pt>
                <c:pt idx="1582">
                  <c:v>1316.7</c:v>
                </c:pt>
                <c:pt idx="1583">
                  <c:v>1316.85</c:v>
                </c:pt>
                <c:pt idx="1584">
                  <c:v>1317</c:v>
                </c:pt>
                <c:pt idx="1585">
                  <c:v>1317.1499999999999</c:v>
                </c:pt>
                <c:pt idx="1586">
                  <c:v>1317.3</c:v>
                </c:pt>
                <c:pt idx="1587">
                  <c:v>1317.45</c:v>
                </c:pt>
                <c:pt idx="1588">
                  <c:v>1317.6</c:v>
                </c:pt>
                <c:pt idx="1589">
                  <c:v>1317.75</c:v>
                </c:pt>
                <c:pt idx="1590">
                  <c:v>1317.9</c:v>
                </c:pt>
                <c:pt idx="1591">
                  <c:v>1318.05</c:v>
                </c:pt>
                <c:pt idx="1592">
                  <c:v>1318.2</c:v>
                </c:pt>
                <c:pt idx="1593">
                  <c:v>1318.35</c:v>
                </c:pt>
                <c:pt idx="1594">
                  <c:v>1318.5</c:v>
                </c:pt>
                <c:pt idx="1595">
                  <c:v>1318.6499999999999</c:v>
                </c:pt>
                <c:pt idx="1596">
                  <c:v>1318.8</c:v>
                </c:pt>
                <c:pt idx="1597">
                  <c:v>1318.95</c:v>
                </c:pt>
                <c:pt idx="1598">
                  <c:v>1319.1</c:v>
                </c:pt>
                <c:pt idx="1599">
                  <c:v>1319.25</c:v>
                </c:pt>
                <c:pt idx="1600">
                  <c:v>1319.4</c:v>
                </c:pt>
                <c:pt idx="1601">
                  <c:v>1319.55</c:v>
                </c:pt>
                <c:pt idx="1602">
                  <c:v>1319.7</c:v>
                </c:pt>
                <c:pt idx="1603">
                  <c:v>1319.85</c:v>
                </c:pt>
                <c:pt idx="1604">
                  <c:v>1320</c:v>
                </c:pt>
                <c:pt idx="1605">
                  <c:v>1320.1499999999999</c:v>
                </c:pt>
                <c:pt idx="1606">
                  <c:v>1320.3</c:v>
                </c:pt>
                <c:pt idx="1607">
                  <c:v>1320.45</c:v>
                </c:pt>
                <c:pt idx="1608">
                  <c:v>1320.6</c:v>
                </c:pt>
                <c:pt idx="1609">
                  <c:v>1320.75</c:v>
                </c:pt>
                <c:pt idx="1610">
                  <c:v>1320.9</c:v>
                </c:pt>
                <c:pt idx="1611">
                  <c:v>1321.05</c:v>
                </c:pt>
                <c:pt idx="1612">
                  <c:v>1321.2</c:v>
                </c:pt>
                <c:pt idx="1613">
                  <c:v>1321.35</c:v>
                </c:pt>
                <c:pt idx="1614">
                  <c:v>1321.5</c:v>
                </c:pt>
                <c:pt idx="1615">
                  <c:v>1321.6499999999999</c:v>
                </c:pt>
                <c:pt idx="1616">
                  <c:v>1321.8</c:v>
                </c:pt>
                <c:pt idx="1617">
                  <c:v>1321.95</c:v>
                </c:pt>
                <c:pt idx="1618">
                  <c:v>1322.1</c:v>
                </c:pt>
                <c:pt idx="1619">
                  <c:v>1322.25</c:v>
                </c:pt>
                <c:pt idx="1620">
                  <c:v>1322.4</c:v>
                </c:pt>
                <c:pt idx="1621">
                  <c:v>1322.55</c:v>
                </c:pt>
                <c:pt idx="1622">
                  <c:v>1322.7</c:v>
                </c:pt>
                <c:pt idx="1623">
                  <c:v>1322.85</c:v>
                </c:pt>
                <c:pt idx="1624">
                  <c:v>1323</c:v>
                </c:pt>
                <c:pt idx="1625">
                  <c:v>1323.1499999999999</c:v>
                </c:pt>
                <c:pt idx="1626">
                  <c:v>1323.3</c:v>
                </c:pt>
                <c:pt idx="1627">
                  <c:v>1323.45</c:v>
                </c:pt>
                <c:pt idx="1628">
                  <c:v>1323.6</c:v>
                </c:pt>
                <c:pt idx="1629">
                  <c:v>1323.75</c:v>
                </c:pt>
                <c:pt idx="1630">
                  <c:v>1323.9</c:v>
                </c:pt>
                <c:pt idx="1631">
                  <c:v>1324.05</c:v>
                </c:pt>
                <c:pt idx="1632">
                  <c:v>1324.2</c:v>
                </c:pt>
                <c:pt idx="1633">
                  <c:v>1324.35</c:v>
                </c:pt>
                <c:pt idx="1634">
                  <c:v>1324.5</c:v>
                </c:pt>
                <c:pt idx="1635">
                  <c:v>1324.6499999999999</c:v>
                </c:pt>
                <c:pt idx="1636">
                  <c:v>1324.8</c:v>
                </c:pt>
                <c:pt idx="1637">
                  <c:v>1324.95</c:v>
                </c:pt>
                <c:pt idx="1638">
                  <c:v>1325.1</c:v>
                </c:pt>
                <c:pt idx="1639">
                  <c:v>1325.25</c:v>
                </c:pt>
                <c:pt idx="1640">
                  <c:v>1325.4</c:v>
                </c:pt>
                <c:pt idx="1641">
                  <c:v>1325.55</c:v>
                </c:pt>
                <c:pt idx="1642">
                  <c:v>1325.7</c:v>
                </c:pt>
                <c:pt idx="1643">
                  <c:v>1325.85</c:v>
                </c:pt>
                <c:pt idx="1644">
                  <c:v>1326</c:v>
                </c:pt>
                <c:pt idx="1645">
                  <c:v>1326.1499999999999</c:v>
                </c:pt>
                <c:pt idx="1646">
                  <c:v>1326.3</c:v>
                </c:pt>
                <c:pt idx="1647">
                  <c:v>1326.45</c:v>
                </c:pt>
                <c:pt idx="1648">
                  <c:v>1326.6</c:v>
                </c:pt>
                <c:pt idx="1649">
                  <c:v>1326.75</c:v>
                </c:pt>
                <c:pt idx="1650">
                  <c:v>1326.9</c:v>
                </c:pt>
                <c:pt idx="1651">
                  <c:v>1327.05</c:v>
                </c:pt>
                <c:pt idx="1652">
                  <c:v>1327.2</c:v>
                </c:pt>
                <c:pt idx="1653">
                  <c:v>1327.35</c:v>
                </c:pt>
                <c:pt idx="1654">
                  <c:v>1327.5</c:v>
                </c:pt>
                <c:pt idx="1655">
                  <c:v>1327.6499999999999</c:v>
                </c:pt>
                <c:pt idx="1656">
                  <c:v>1327.8</c:v>
                </c:pt>
                <c:pt idx="1657">
                  <c:v>1327.95</c:v>
                </c:pt>
                <c:pt idx="1658">
                  <c:v>1328.1</c:v>
                </c:pt>
                <c:pt idx="1659">
                  <c:v>1328.25</c:v>
                </c:pt>
                <c:pt idx="1660">
                  <c:v>1328.4</c:v>
                </c:pt>
                <c:pt idx="1661">
                  <c:v>1328.55</c:v>
                </c:pt>
                <c:pt idx="1662">
                  <c:v>1328.7</c:v>
                </c:pt>
                <c:pt idx="1663">
                  <c:v>1328.85</c:v>
                </c:pt>
                <c:pt idx="1664">
                  <c:v>1329</c:v>
                </c:pt>
                <c:pt idx="1665">
                  <c:v>1329.1499999999999</c:v>
                </c:pt>
                <c:pt idx="1666">
                  <c:v>1329.3</c:v>
                </c:pt>
                <c:pt idx="1667">
                  <c:v>1329.45</c:v>
                </c:pt>
                <c:pt idx="1668">
                  <c:v>1329.6</c:v>
                </c:pt>
                <c:pt idx="1669">
                  <c:v>1329.75</c:v>
                </c:pt>
                <c:pt idx="1670">
                  <c:v>1329.9</c:v>
                </c:pt>
                <c:pt idx="1671">
                  <c:v>1330.05</c:v>
                </c:pt>
                <c:pt idx="1672">
                  <c:v>1330.2</c:v>
                </c:pt>
                <c:pt idx="1673">
                  <c:v>1330.35</c:v>
                </c:pt>
                <c:pt idx="1674">
                  <c:v>1330.5</c:v>
                </c:pt>
                <c:pt idx="1675">
                  <c:v>1330.6499999999999</c:v>
                </c:pt>
                <c:pt idx="1676">
                  <c:v>1330.8</c:v>
                </c:pt>
                <c:pt idx="1677">
                  <c:v>1330.95</c:v>
                </c:pt>
                <c:pt idx="1678">
                  <c:v>1331.1</c:v>
                </c:pt>
                <c:pt idx="1679">
                  <c:v>1331.25</c:v>
                </c:pt>
                <c:pt idx="1680">
                  <c:v>1331.4</c:v>
                </c:pt>
                <c:pt idx="1681">
                  <c:v>1331.55</c:v>
                </c:pt>
                <c:pt idx="1682">
                  <c:v>1331.7</c:v>
                </c:pt>
                <c:pt idx="1683">
                  <c:v>1331.85</c:v>
                </c:pt>
                <c:pt idx="1684">
                  <c:v>1332</c:v>
                </c:pt>
                <c:pt idx="1685">
                  <c:v>1332.1499999999999</c:v>
                </c:pt>
                <c:pt idx="1686">
                  <c:v>1332.3</c:v>
                </c:pt>
                <c:pt idx="1687">
                  <c:v>1332.45</c:v>
                </c:pt>
                <c:pt idx="1688">
                  <c:v>1332.6</c:v>
                </c:pt>
                <c:pt idx="1689">
                  <c:v>1332.75</c:v>
                </c:pt>
                <c:pt idx="1690">
                  <c:v>1332.9</c:v>
                </c:pt>
                <c:pt idx="1691">
                  <c:v>1333.05</c:v>
                </c:pt>
                <c:pt idx="1692">
                  <c:v>1333.2</c:v>
                </c:pt>
                <c:pt idx="1693">
                  <c:v>1333.35</c:v>
                </c:pt>
                <c:pt idx="1694">
                  <c:v>1333.5</c:v>
                </c:pt>
                <c:pt idx="1695">
                  <c:v>1333.6499999999999</c:v>
                </c:pt>
                <c:pt idx="1696">
                  <c:v>1333.8</c:v>
                </c:pt>
                <c:pt idx="1697">
                  <c:v>1333.95</c:v>
                </c:pt>
                <c:pt idx="1698">
                  <c:v>1334.1</c:v>
                </c:pt>
                <c:pt idx="1699">
                  <c:v>1334.25</c:v>
                </c:pt>
                <c:pt idx="1700">
                  <c:v>1334.4</c:v>
                </c:pt>
                <c:pt idx="1701">
                  <c:v>1334.55</c:v>
                </c:pt>
                <c:pt idx="1702">
                  <c:v>1334.7</c:v>
                </c:pt>
                <c:pt idx="1703">
                  <c:v>1334.85</c:v>
                </c:pt>
                <c:pt idx="1704">
                  <c:v>1335</c:v>
                </c:pt>
                <c:pt idx="1705">
                  <c:v>1335.1499999999999</c:v>
                </c:pt>
                <c:pt idx="1706">
                  <c:v>1335.3</c:v>
                </c:pt>
                <c:pt idx="1707">
                  <c:v>1335.45</c:v>
                </c:pt>
                <c:pt idx="1708">
                  <c:v>1335.6</c:v>
                </c:pt>
                <c:pt idx="1709">
                  <c:v>1335.75</c:v>
                </c:pt>
                <c:pt idx="1710">
                  <c:v>1335.9</c:v>
                </c:pt>
                <c:pt idx="1711">
                  <c:v>1336.05</c:v>
                </c:pt>
                <c:pt idx="1712">
                  <c:v>1336.2</c:v>
                </c:pt>
                <c:pt idx="1713">
                  <c:v>1336.35</c:v>
                </c:pt>
                <c:pt idx="1714">
                  <c:v>1336.5</c:v>
                </c:pt>
                <c:pt idx="1715">
                  <c:v>1336.6499999999999</c:v>
                </c:pt>
                <c:pt idx="1716">
                  <c:v>1336.8</c:v>
                </c:pt>
                <c:pt idx="1717">
                  <c:v>1336.95</c:v>
                </c:pt>
                <c:pt idx="1718">
                  <c:v>1337.1</c:v>
                </c:pt>
                <c:pt idx="1719">
                  <c:v>1337.25</c:v>
                </c:pt>
                <c:pt idx="1720">
                  <c:v>1337.4</c:v>
                </c:pt>
                <c:pt idx="1721">
                  <c:v>1337.55</c:v>
                </c:pt>
                <c:pt idx="1722">
                  <c:v>1337.7</c:v>
                </c:pt>
                <c:pt idx="1723">
                  <c:v>1337.85</c:v>
                </c:pt>
                <c:pt idx="1724">
                  <c:v>1338</c:v>
                </c:pt>
                <c:pt idx="1725">
                  <c:v>1338.1499999999999</c:v>
                </c:pt>
                <c:pt idx="1726">
                  <c:v>1338.3</c:v>
                </c:pt>
                <c:pt idx="1727">
                  <c:v>1338.45</c:v>
                </c:pt>
                <c:pt idx="1728">
                  <c:v>1338.6</c:v>
                </c:pt>
                <c:pt idx="1729">
                  <c:v>1338.75</c:v>
                </c:pt>
                <c:pt idx="1730">
                  <c:v>1338.9</c:v>
                </c:pt>
                <c:pt idx="1731">
                  <c:v>1339.05</c:v>
                </c:pt>
                <c:pt idx="1732">
                  <c:v>1339.2</c:v>
                </c:pt>
                <c:pt idx="1733">
                  <c:v>1339.35</c:v>
                </c:pt>
                <c:pt idx="1734">
                  <c:v>1339.5</c:v>
                </c:pt>
                <c:pt idx="1735">
                  <c:v>1339.6499999999999</c:v>
                </c:pt>
                <c:pt idx="1736">
                  <c:v>1339.8</c:v>
                </c:pt>
                <c:pt idx="1737">
                  <c:v>1339.95</c:v>
                </c:pt>
                <c:pt idx="1738">
                  <c:v>1340.1</c:v>
                </c:pt>
                <c:pt idx="1739">
                  <c:v>1340.25</c:v>
                </c:pt>
                <c:pt idx="1740">
                  <c:v>1340.4</c:v>
                </c:pt>
                <c:pt idx="1741">
                  <c:v>1340.55</c:v>
                </c:pt>
                <c:pt idx="1742">
                  <c:v>1340.7</c:v>
                </c:pt>
                <c:pt idx="1743">
                  <c:v>1340.85</c:v>
                </c:pt>
                <c:pt idx="1744">
                  <c:v>1341</c:v>
                </c:pt>
                <c:pt idx="1745">
                  <c:v>1341.1499999999999</c:v>
                </c:pt>
                <c:pt idx="1746">
                  <c:v>1341.3</c:v>
                </c:pt>
                <c:pt idx="1747">
                  <c:v>1341.45</c:v>
                </c:pt>
                <c:pt idx="1748">
                  <c:v>1341.6</c:v>
                </c:pt>
                <c:pt idx="1749">
                  <c:v>1341.75</c:v>
                </c:pt>
                <c:pt idx="1750">
                  <c:v>1341.9</c:v>
                </c:pt>
                <c:pt idx="1751">
                  <c:v>1342.05</c:v>
                </c:pt>
                <c:pt idx="1752">
                  <c:v>1342.2</c:v>
                </c:pt>
                <c:pt idx="1753">
                  <c:v>1342.35</c:v>
                </c:pt>
                <c:pt idx="1754">
                  <c:v>1342.5</c:v>
                </c:pt>
                <c:pt idx="1755">
                  <c:v>1342.6499999999999</c:v>
                </c:pt>
                <c:pt idx="1756">
                  <c:v>1342.8</c:v>
                </c:pt>
                <c:pt idx="1757">
                  <c:v>1342.95</c:v>
                </c:pt>
                <c:pt idx="1758">
                  <c:v>1343.1</c:v>
                </c:pt>
                <c:pt idx="1759">
                  <c:v>1343.25</c:v>
                </c:pt>
                <c:pt idx="1760">
                  <c:v>1343.4</c:v>
                </c:pt>
                <c:pt idx="1761">
                  <c:v>1343.55</c:v>
                </c:pt>
                <c:pt idx="1762">
                  <c:v>1343.7</c:v>
                </c:pt>
                <c:pt idx="1763">
                  <c:v>1343.85</c:v>
                </c:pt>
                <c:pt idx="1764">
                  <c:v>1344</c:v>
                </c:pt>
                <c:pt idx="1765">
                  <c:v>1344.1499999999999</c:v>
                </c:pt>
                <c:pt idx="1766">
                  <c:v>1344.3</c:v>
                </c:pt>
                <c:pt idx="1767">
                  <c:v>1344.45</c:v>
                </c:pt>
                <c:pt idx="1768">
                  <c:v>1344.6</c:v>
                </c:pt>
                <c:pt idx="1769">
                  <c:v>1344.75</c:v>
                </c:pt>
                <c:pt idx="1770">
                  <c:v>1344.9</c:v>
                </c:pt>
                <c:pt idx="1771">
                  <c:v>1345.05</c:v>
                </c:pt>
                <c:pt idx="1772">
                  <c:v>1345.2</c:v>
                </c:pt>
                <c:pt idx="1773">
                  <c:v>1345.35</c:v>
                </c:pt>
                <c:pt idx="1774">
                  <c:v>1345.5</c:v>
                </c:pt>
                <c:pt idx="1775">
                  <c:v>1345.6499999999999</c:v>
                </c:pt>
                <c:pt idx="1776">
                  <c:v>1345.8</c:v>
                </c:pt>
                <c:pt idx="1777">
                  <c:v>1345.95</c:v>
                </c:pt>
                <c:pt idx="1778">
                  <c:v>1346.1</c:v>
                </c:pt>
                <c:pt idx="1779">
                  <c:v>1346.25</c:v>
                </c:pt>
                <c:pt idx="1780">
                  <c:v>1346.4</c:v>
                </c:pt>
                <c:pt idx="1781">
                  <c:v>1346.55</c:v>
                </c:pt>
                <c:pt idx="1782">
                  <c:v>1346.7</c:v>
                </c:pt>
                <c:pt idx="1783">
                  <c:v>1346.85</c:v>
                </c:pt>
                <c:pt idx="1784">
                  <c:v>1347</c:v>
                </c:pt>
                <c:pt idx="1785">
                  <c:v>1347.1499999999999</c:v>
                </c:pt>
                <c:pt idx="1786">
                  <c:v>1347.3</c:v>
                </c:pt>
                <c:pt idx="1787">
                  <c:v>1347.45</c:v>
                </c:pt>
                <c:pt idx="1788">
                  <c:v>1347.6</c:v>
                </c:pt>
                <c:pt idx="1789">
                  <c:v>1347.75</c:v>
                </c:pt>
                <c:pt idx="1790">
                  <c:v>1347.9</c:v>
                </c:pt>
                <c:pt idx="1791">
                  <c:v>1348.05</c:v>
                </c:pt>
                <c:pt idx="1792">
                  <c:v>1348.2</c:v>
                </c:pt>
                <c:pt idx="1793">
                  <c:v>1348.35</c:v>
                </c:pt>
                <c:pt idx="1794">
                  <c:v>1348.5</c:v>
                </c:pt>
                <c:pt idx="1795">
                  <c:v>1348.6499999999999</c:v>
                </c:pt>
                <c:pt idx="1796">
                  <c:v>1348.8</c:v>
                </c:pt>
                <c:pt idx="1797">
                  <c:v>1348.95</c:v>
                </c:pt>
                <c:pt idx="1798">
                  <c:v>1349.1</c:v>
                </c:pt>
                <c:pt idx="1799">
                  <c:v>1349.25</c:v>
                </c:pt>
                <c:pt idx="1800">
                  <c:v>1349.4</c:v>
                </c:pt>
                <c:pt idx="1801">
                  <c:v>1349.55</c:v>
                </c:pt>
                <c:pt idx="1802">
                  <c:v>1349.7</c:v>
                </c:pt>
                <c:pt idx="1803">
                  <c:v>1349.85</c:v>
                </c:pt>
                <c:pt idx="1804">
                  <c:v>1350</c:v>
                </c:pt>
                <c:pt idx="1805">
                  <c:v>1350.1499999999999</c:v>
                </c:pt>
                <c:pt idx="1806">
                  <c:v>1350.3</c:v>
                </c:pt>
                <c:pt idx="1807">
                  <c:v>1350.45</c:v>
                </c:pt>
                <c:pt idx="1808">
                  <c:v>1350.6</c:v>
                </c:pt>
                <c:pt idx="1809">
                  <c:v>1350.75</c:v>
                </c:pt>
                <c:pt idx="1810">
                  <c:v>1350.9</c:v>
                </c:pt>
                <c:pt idx="1811">
                  <c:v>1351.05</c:v>
                </c:pt>
                <c:pt idx="1812">
                  <c:v>1351.2</c:v>
                </c:pt>
                <c:pt idx="1813">
                  <c:v>1351.35</c:v>
                </c:pt>
                <c:pt idx="1814">
                  <c:v>1351.5</c:v>
                </c:pt>
                <c:pt idx="1815">
                  <c:v>1351.6499999999999</c:v>
                </c:pt>
                <c:pt idx="1816">
                  <c:v>1351.8</c:v>
                </c:pt>
                <c:pt idx="1817">
                  <c:v>1351.95</c:v>
                </c:pt>
                <c:pt idx="1818">
                  <c:v>1352.1</c:v>
                </c:pt>
                <c:pt idx="1819">
                  <c:v>1352.25</c:v>
                </c:pt>
                <c:pt idx="1820">
                  <c:v>1352.4</c:v>
                </c:pt>
                <c:pt idx="1821">
                  <c:v>1352.55</c:v>
                </c:pt>
                <c:pt idx="1822">
                  <c:v>1352.7</c:v>
                </c:pt>
                <c:pt idx="1823">
                  <c:v>1352.85</c:v>
                </c:pt>
                <c:pt idx="1824">
                  <c:v>1353</c:v>
                </c:pt>
                <c:pt idx="1825">
                  <c:v>1353.1499999999999</c:v>
                </c:pt>
                <c:pt idx="1826">
                  <c:v>1353.3</c:v>
                </c:pt>
                <c:pt idx="1827">
                  <c:v>1353.45</c:v>
                </c:pt>
                <c:pt idx="1828">
                  <c:v>1353.6</c:v>
                </c:pt>
                <c:pt idx="1829">
                  <c:v>1353.75</c:v>
                </c:pt>
                <c:pt idx="1830">
                  <c:v>1353.9</c:v>
                </c:pt>
                <c:pt idx="1831">
                  <c:v>1354.05</c:v>
                </c:pt>
                <c:pt idx="1832">
                  <c:v>1354.2</c:v>
                </c:pt>
                <c:pt idx="1833">
                  <c:v>1354.35</c:v>
                </c:pt>
                <c:pt idx="1834">
                  <c:v>1354.5</c:v>
                </c:pt>
                <c:pt idx="1835">
                  <c:v>1354.6499999999999</c:v>
                </c:pt>
                <c:pt idx="1836">
                  <c:v>1354.8</c:v>
                </c:pt>
                <c:pt idx="1837">
                  <c:v>1354.95</c:v>
                </c:pt>
                <c:pt idx="1838">
                  <c:v>1355.1</c:v>
                </c:pt>
                <c:pt idx="1839">
                  <c:v>1355.25</c:v>
                </c:pt>
                <c:pt idx="1840">
                  <c:v>1355.4</c:v>
                </c:pt>
                <c:pt idx="1841">
                  <c:v>1355.55</c:v>
                </c:pt>
                <c:pt idx="1842">
                  <c:v>1355.7</c:v>
                </c:pt>
                <c:pt idx="1843">
                  <c:v>1355.85</c:v>
                </c:pt>
                <c:pt idx="1844">
                  <c:v>1356</c:v>
                </c:pt>
                <c:pt idx="1845">
                  <c:v>1356.1499999999999</c:v>
                </c:pt>
                <c:pt idx="1846">
                  <c:v>1356.3</c:v>
                </c:pt>
                <c:pt idx="1847">
                  <c:v>1356.45</c:v>
                </c:pt>
                <c:pt idx="1848">
                  <c:v>1356.6</c:v>
                </c:pt>
                <c:pt idx="1849">
                  <c:v>1356.75</c:v>
                </c:pt>
                <c:pt idx="1850">
                  <c:v>1356.9</c:v>
                </c:pt>
                <c:pt idx="1851">
                  <c:v>1357.05</c:v>
                </c:pt>
                <c:pt idx="1852">
                  <c:v>1357.2</c:v>
                </c:pt>
                <c:pt idx="1853">
                  <c:v>1357.35</c:v>
                </c:pt>
                <c:pt idx="1854">
                  <c:v>1357.5</c:v>
                </c:pt>
                <c:pt idx="1855">
                  <c:v>1357.6499999999999</c:v>
                </c:pt>
                <c:pt idx="1856">
                  <c:v>1357.8</c:v>
                </c:pt>
                <c:pt idx="1857">
                  <c:v>1357.95</c:v>
                </c:pt>
                <c:pt idx="1858">
                  <c:v>1358.1</c:v>
                </c:pt>
                <c:pt idx="1859">
                  <c:v>1358.25</c:v>
                </c:pt>
                <c:pt idx="1860">
                  <c:v>1358.4</c:v>
                </c:pt>
                <c:pt idx="1861">
                  <c:v>1358.55</c:v>
                </c:pt>
                <c:pt idx="1862">
                  <c:v>1358.7</c:v>
                </c:pt>
                <c:pt idx="1863">
                  <c:v>1358.85</c:v>
                </c:pt>
              </c:numCache>
            </c:numRef>
          </c:xVal>
          <c:yVal>
            <c:numRef>
              <c:f>(A!$B$5:$B$1004,A!$Q:$Q)</c:f>
              <c:numCache>
                <c:formatCode>General</c:formatCode>
                <c:ptCount val="1049576"/>
                <c:pt idx="75" formatCode="0.00E+00">
                  <c:v>-84.1</c:v>
                </c:pt>
                <c:pt idx="76" formatCode="0.00E+00">
                  <c:v>-83.5</c:v>
                </c:pt>
                <c:pt idx="77" formatCode="0.00E+00">
                  <c:v>-88.2</c:v>
                </c:pt>
                <c:pt idx="78" formatCode="0.00E+00">
                  <c:v>-84.5</c:v>
                </c:pt>
                <c:pt idx="79" formatCode="0.00E+00">
                  <c:v>-83.6</c:v>
                </c:pt>
                <c:pt idx="80" formatCode="0.00E+00">
                  <c:v>-83.6</c:v>
                </c:pt>
                <c:pt idx="81" formatCode="0.00E+00">
                  <c:v>-82.9</c:v>
                </c:pt>
                <c:pt idx="82" formatCode="0.00E+00">
                  <c:v>-83.9</c:v>
                </c:pt>
                <c:pt idx="83" formatCode="0.00E+00">
                  <c:v>-84.1</c:v>
                </c:pt>
                <c:pt idx="84" formatCode="0.00E+00">
                  <c:v>-85.5</c:v>
                </c:pt>
                <c:pt idx="85" formatCode="0.00E+00">
                  <c:v>-85.6</c:v>
                </c:pt>
                <c:pt idx="86" formatCode="0.00E+00">
                  <c:v>-84.5</c:v>
                </c:pt>
                <c:pt idx="87" formatCode="0.00E+00">
                  <c:v>-82.7</c:v>
                </c:pt>
                <c:pt idx="88" formatCode="0.00E+00">
                  <c:v>-84.2</c:v>
                </c:pt>
                <c:pt idx="89" formatCode="0.00E+00">
                  <c:v>-82</c:v>
                </c:pt>
                <c:pt idx="90" formatCode="0.00E+00">
                  <c:v>-84.2</c:v>
                </c:pt>
                <c:pt idx="91" formatCode="0.00E+00">
                  <c:v>-84.1</c:v>
                </c:pt>
                <c:pt idx="92" formatCode="0.00E+00">
                  <c:v>-83.7</c:v>
                </c:pt>
                <c:pt idx="93" formatCode="0.00E+00">
                  <c:v>-84.5</c:v>
                </c:pt>
                <c:pt idx="94" formatCode="0.00E+00">
                  <c:v>-83.9</c:v>
                </c:pt>
                <c:pt idx="95" formatCode="0.00E+00">
                  <c:v>-81.400000000000006</c:v>
                </c:pt>
                <c:pt idx="96" formatCode="0.00E+00">
                  <c:v>-83.7</c:v>
                </c:pt>
                <c:pt idx="97" formatCode="0.00E+00">
                  <c:v>-84.6</c:v>
                </c:pt>
                <c:pt idx="98" formatCode="0.00E+00">
                  <c:v>-82.6</c:v>
                </c:pt>
                <c:pt idx="99" formatCode="0.00E+00">
                  <c:v>-84.6</c:v>
                </c:pt>
                <c:pt idx="100" formatCode="0.00E+00">
                  <c:v>-84</c:v>
                </c:pt>
                <c:pt idx="101" formatCode="0.00E+00">
                  <c:v>-88.2</c:v>
                </c:pt>
                <c:pt idx="102" formatCode="0.00E+00">
                  <c:v>-82.7</c:v>
                </c:pt>
                <c:pt idx="103" formatCode="0.00E+00">
                  <c:v>-84</c:v>
                </c:pt>
                <c:pt idx="104" formatCode="0.00E+00">
                  <c:v>-82.9</c:v>
                </c:pt>
                <c:pt idx="105" formatCode="0.00E+00">
                  <c:v>-84.9</c:v>
                </c:pt>
                <c:pt idx="106" formatCode="0.00E+00">
                  <c:v>-83.3</c:v>
                </c:pt>
                <c:pt idx="107" formatCode="0.00E+00">
                  <c:v>-84.3</c:v>
                </c:pt>
                <c:pt idx="108" formatCode="0.00E+00">
                  <c:v>-83.5</c:v>
                </c:pt>
                <c:pt idx="109" formatCode="0.00E+00">
                  <c:v>-83.7</c:v>
                </c:pt>
                <c:pt idx="110" formatCode="0.00E+00">
                  <c:v>-86.2</c:v>
                </c:pt>
                <c:pt idx="111" formatCode="0.00E+00">
                  <c:v>-84</c:v>
                </c:pt>
                <c:pt idx="112" formatCode="0.00E+00">
                  <c:v>-84.3</c:v>
                </c:pt>
                <c:pt idx="113" formatCode="0.00E+00">
                  <c:v>-82.6</c:v>
                </c:pt>
                <c:pt idx="114" formatCode="0.00E+00">
                  <c:v>-82.9</c:v>
                </c:pt>
                <c:pt idx="115" formatCode="0.00E+00">
                  <c:v>-84.3</c:v>
                </c:pt>
                <c:pt idx="116" formatCode="0.00E+00">
                  <c:v>-82.8</c:v>
                </c:pt>
                <c:pt idx="117" formatCode="0.00E+00">
                  <c:v>-84.7</c:v>
                </c:pt>
                <c:pt idx="118" formatCode="0.00E+00">
                  <c:v>-82.7</c:v>
                </c:pt>
                <c:pt idx="119" formatCode="0.00E+00">
                  <c:v>-82.5</c:v>
                </c:pt>
                <c:pt idx="120" formatCode="0.00E+00">
                  <c:v>-87</c:v>
                </c:pt>
                <c:pt idx="121" formatCode="0.00E+00">
                  <c:v>-84</c:v>
                </c:pt>
                <c:pt idx="122" formatCode="0.00E+00">
                  <c:v>-83</c:v>
                </c:pt>
                <c:pt idx="123" formatCode="0.00E+00">
                  <c:v>-84.1</c:v>
                </c:pt>
                <c:pt idx="124" formatCode="0.00E+00">
                  <c:v>-83.7</c:v>
                </c:pt>
                <c:pt idx="125" formatCode="0.00E+00">
                  <c:v>-83.4</c:v>
                </c:pt>
                <c:pt idx="126" formatCode="0.00E+00">
                  <c:v>-84.1</c:v>
                </c:pt>
                <c:pt idx="127" formatCode="0.00E+00">
                  <c:v>-82.2</c:v>
                </c:pt>
                <c:pt idx="128" formatCode="0.00E+00">
                  <c:v>-83.6</c:v>
                </c:pt>
                <c:pt idx="129" formatCode="0.00E+00">
                  <c:v>-84</c:v>
                </c:pt>
                <c:pt idx="130" formatCode="0.00E+00">
                  <c:v>-84.1</c:v>
                </c:pt>
                <c:pt idx="131" formatCode="0.00E+00">
                  <c:v>-84.5</c:v>
                </c:pt>
                <c:pt idx="132" formatCode="0.00E+00">
                  <c:v>-83.8</c:v>
                </c:pt>
                <c:pt idx="133" formatCode="0.00E+00">
                  <c:v>-82.5</c:v>
                </c:pt>
                <c:pt idx="134" formatCode="0.00E+00">
                  <c:v>-82.4</c:v>
                </c:pt>
                <c:pt idx="135" formatCode="0.00E+00">
                  <c:v>-83.2</c:v>
                </c:pt>
                <c:pt idx="136" formatCode="0.00E+00">
                  <c:v>-83.3</c:v>
                </c:pt>
                <c:pt idx="137" formatCode="0.00E+00">
                  <c:v>-85.3</c:v>
                </c:pt>
                <c:pt idx="138" formatCode="0.00E+00">
                  <c:v>-84.7</c:v>
                </c:pt>
                <c:pt idx="139" formatCode="0.00E+00">
                  <c:v>-84.7</c:v>
                </c:pt>
                <c:pt idx="140" formatCode="0.00E+00">
                  <c:v>-83.9</c:v>
                </c:pt>
                <c:pt idx="141" formatCode="0.00E+00">
                  <c:v>-83</c:v>
                </c:pt>
                <c:pt idx="142" formatCode="0.00E+00">
                  <c:v>-85.4</c:v>
                </c:pt>
                <c:pt idx="143" formatCode="0.00E+00">
                  <c:v>-86.1</c:v>
                </c:pt>
                <c:pt idx="144" formatCode="0.00E+00">
                  <c:v>-86.8</c:v>
                </c:pt>
                <c:pt idx="145" formatCode="0.00E+00">
                  <c:v>-84.7</c:v>
                </c:pt>
                <c:pt idx="146" formatCode="0.00E+00">
                  <c:v>-86</c:v>
                </c:pt>
                <c:pt idx="147" formatCode="0.00E+00">
                  <c:v>-84.8</c:v>
                </c:pt>
                <c:pt idx="148" formatCode="0.00E+00">
                  <c:v>-83.6</c:v>
                </c:pt>
                <c:pt idx="149" formatCode="0.00E+00">
                  <c:v>-85.9</c:v>
                </c:pt>
                <c:pt idx="150" formatCode="0.00E+00">
                  <c:v>-82.8</c:v>
                </c:pt>
                <c:pt idx="151" formatCode="0.00E+00">
                  <c:v>-84.4</c:v>
                </c:pt>
                <c:pt idx="152" formatCode="0.00E+00">
                  <c:v>-83.8</c:v>
                </c:pt>
                <c:pt idx="153" formatCode="0.00E+00">
                  <c:v>-84.1</c:v>
                </c:pt>
                <c:pt idx="154" formatCode="0.00E+00">
                  <c:v>-84.1</c:v>
                </c:pt>
                <c:pt idx="155" formatCode="0.00E+00">
                  <c:v>-83.8</c:v>
                </c:pt>
                <c:pt idx="156" formatCode="0.00E+00">
                  <c:v>-83.4</c:v>
                </c:pt>
                <c:pt idx="157" formatCode="0.00E+00">
                  <c:v>-82.1</c:v>
                </c:pt>
                <c:pt idx="158" formatCode="0.00E+00">
                  <c:v>-81.3</c:v>
                </c:pt>
                <c:pt idx="159" formatCode="0.00E+00">
                  <c:v>-83.2</c:v>
                </c:pt>
                <c:pt idx="160" formatCode="0.00E+00">
                  <c:v>-82.8</c:v>
                </c:pt>
                <c:pt idx="161" formatCode="0.00E+00">
                  <c:v>-84.1</c:v>
                </c:pt>
                <c:pt idx="162" formatCode="0.00E+00">
                  <c:v>-83.8</c:v>
                </c:pt>
                <c:pt idx="163" formatCode="0.00E+00">
                  <c:v>-83.8</c:v>
                </c:pt>
                <c:pt idx="164" formatCode="0.00E+00">
                  <c:v>-82.5</c:v>
                </c:pt>
                <c:pt idx="165" formatCode="0.00E+00">
                  <c:v>-82.8</c:v>
                </c:pt>
                <c:pt idx="166" formatCode="0.00E+00">
                  <c:v>-83.9</c:v>
                </c:pt>
                <c:pt idx="167" formatCode="0.00E+00">
                  <c:v>-84.4</c:v>
                </c:pt>
                <c:pt idx="168" formatCode="0.00E+00">
                  <c:v>-82.9</c:v>
                </c:pt>
                <c:pt idx="169" formatCode="0.00E+00">
                  <c:v>-82.2</c:v>
                </c:pt>
                <c:pt idx="170" formatCode="0.00E+00">
                  <c:v>-83.9</c:v>
                </c:pt>
                <c:pt idx="171" formatCode="0.00E+00">
                  <c:v>-82.6</c:v>
                </c:pt>
                <c:pt idx="172" formatCode="0.00E+00">
                  <c:v>-83</c:v>
                </c:pt>
                <c:pt idx="173" formatCode="0.00E+00">
                  <c:v>-84</c:v>
                </c:pt>
                <c:pt idx="174" formatCode="0.00E+00">
                  <c:v>-82.3</c:v>
                </c:pt>
                <c:pt idx="175" formatCode="0.00E+00">
                  <c:v>-82.6</c:v>
                </c:pt>
                <c:pt idx="176" formatCode="0.00E+00">
                  <c:v>-83.7</c:v>
                </c:pt>
                <c:pt idx="177" formatCode="0.00E+00">
                  <c:v>-84</c:v>
                </c:pt>
                <c:pt idx="178" formatCode="0.00E+00">
                  <c:v>-85.3</c:v>
                </c:pt>
                <c:pt idx="179" formatCode="0.00E+00">
                  <c:v>-83.1</c:v>
                </c:pt>
                <c:pt idx="180" formatCode="0.00E+00">
                  <c:v>-83.4</c:v>
                </c:pt>
                <c:pt idx="181" formatCode="0.00E+00">
                  <c:v>-86.3</c:v>
                </c:pt>
                <c:pt idx="182" formatCode="0.00E+00">
                  <c:v>-83</c:v>
                </c:pt>
                <c:pt idx="183" formatCode="0.00E+00">
                  <c:v>-84.2</c:v>
                </c:pt>
                <c:pt idx="184" formatCode="0.00E+00">
                  <c:v>-83.1</c:v>
                </c:pt>
                <c:pt idx="185" formatCode="0.00E+00">
                  <c:v>-84.4</c:v>
                </c:pt>
                <c:pt idx="186" formatCode="0.00E+00">
                  <c:v>-83.9</c:v>
                </c:pt>
                <c:pt idx="187" formatCode="0.00E+00">
                  <c:v>-83.7</c:v>
                </c:pt>
                <c:pt idx="188" formatCode="0.00E+00">
                  <c:v>-84.1</c:v>
                </c:pt>
                <c:pt idx="189" formatCode="0.00E+00">
                  <c:v>-82.6</c:v>
                </c:pt>
                <c:pt idx="190" formatCode="0.00E+00">
                  <c:v>-82.5</c:v>
                </c:pt>
                <c:pt idx="191" formatCode="0.00E+00">
                  <c:v>-87.5</c:v>
                </c:pt>
                <c:pt idx="192" formatCode="0.00E+00">
                  <c:v>-86</c:v>
                </c:pt>
                <c:pt idx="193" formatCode="0.00E+00">
                  <c:v>-83.7</c:v>
                </c:pt>
                <c:pt idx="194" formatCode="0.00E+00">
                  <c:v>-83.9</c:v>
                </c:pt>
                <c:pt idx="195" formatCode="0.00E+00">
                  <c:v>-84.1</c:v>
                </c:pt>
                <c:pt idx="196" formatCode="0.00E+00">
                  <c:v>-83</c:v>
                </c:pt>
                <c:pt idx="197" formatCode="0.00E+00">
                  <c:v>-83</c:v>
                </c:pt>
                <c:pt idx="198" formatCode="0.00E+00">
                  <c:v>-82.3</c:v>
                </c:pt>
                <c:pt idx="199" formatCode="0.00E+00">
                  <c:v>-83.6</c:v>
                </c:pt>
                <c:pt idx="200" formatCode="0.00E+00">
                  <c:v>-83.3</c:v>
                </c:pt>
                <c:pt idx="201" formatCode="0.00E+00">
                  <c:v>-83</c:v>
                </c:pt>
                <c:pt idx="202" formatCode="0.00E+00">
                  <c:v>-87.9</c:v>
                </c:pt>
                <c:pt idx="203" formatCode="0.00E+00">
                  <c:v>-83.9</c:v>
                </c:pt>
                <c:pt idx="204" formatCode="0.00E+00">
                  <c:v>-83.9</c:v>
                </c:pt>
                <c:pt idx="205" formatCode="0.00E+00">
                  <c:v>-83.5</c:v>
                </c:pt>
                <c:pt idx="206" formatCode="0.00E+00">
                  <c:v>-83.6</c:v>
                </c:pt>
                <c:pt idx="207" formatCode="0.00E+00">
                  <c:v>-87.2</c:v>
                </c:pt>
                <c:pt idx="208" formatCode="0.00E+00">
                  <c:v>-84.4</c:v>
                </c:pt>
                <c:pt idx="209" formatCode="0.00E+00">
                  <c:v>-84.5</c:v>
                </c:pt>
                <c:pt idx="210" formatCode="0.00E+00">
                  <c:v>-83.1</c:v>
                </c:pt>
                <c:pt idx="211" formatCode="0.00E+00">
                  <c:v>-82.9</c:v>
                </c:pt>
                <c:pt idx="212" formatCode="0.00E+00">
                  <c:v>-82.8</c:v>
                </c:pt>
                <c:pt idx="213" formatCode="0.00E+00">
                  <c:v>-83.1</c:v>
                </c:pt>
                <c:pt idx="214" formatCode="0.00E+00">
                  <c:v>-84.3</c:v>
                </c:pt>
                <c:pt idx="215" formatCode="0.00E+00">
                  <c:v>-83.6</c:v>
                </c:pt>
                <c:pt idx="216" formatCode="0.00E+00">
                  <c:v>-84.8</c:v>
                </c:pt>
                <c:pt idx="217" formatCode="0.00E+00">
                  <c:v>-83</c:v>
                </c:pt>
                <c:pt idx="218" formatCode="0.00E+00">
                  <c:v>-82.6</c:v>
                </c:pt>
                <c:pt idx="219" formatCode="0.00E+00">
                  <c:v>-84.6</c:v>
                </c:pt>
                <c:pt idx="220" formatCode="0.00E+00">
                  <c:v>-82.5</c:v>
                </c:pt>
                <c:pt idx="221" formatCode="0.00E+00">
                  <c:v>-83.9</c:v>
                </c:pt>
                <c:pt idx="222" formatCode="0.00E+00">
                  <c:v>-84.9</c:v>
                </c:pt>
                <c:pt idx="223" formatCode="0.00E+00">
                  <c:v>-83.1</c:v>
                </c:pt>
                <c:pt idx="224" formatCode="0.00E+00">
                  <c:v>-83.7</c:v>
                </c:pt>
                <c:pt idx="225" formatCode="0.00E+00">
                  <c:v>-84.2</c:v>
                </c:pt>
                <c:pt idx="226" formatCode="0.00E+00">
                  <c:v>-83.2</c:v>
                </c:pt>
                <c:pt idx="227" formatCode="0.00E+00">
                  <c:v>-84.7</c:v>
                </c:pt>
                <c:pt idx="228" formatCode="0.00E+00">
                  <c:v>-84.6</c:v>
                </c:pt>
                <c:pt idx="229" formatCode="0.00E+00">
                  <c:v>-86.7</c:v>
                </c:pt>
                <c:pt idx="230" formatCode="0.00E+00">
                  <c:v>-83.3</c:v>
                </c:pt>
                <c:pt idx="231" formatCode="0.00E+00">
                  <c:v>-84.1</c:v>
                </c:pt>
                <c:pt idx="232" formatCode="0.00E+00">
                  <c:v>-83.7</c:v>
                </c:pt>
                <c:pt idx="233" formatCode="0.00E+00">
                  <c:v>-84.2</c:v>
                </c:pt>
                <c:pt idx="234" formatCode="0.00E+00">
                  <c:v>-84.9</c:v>
                </c:pt>
                <c:pt idx="235" formatCode="0.00E+00">
                  <c:v>-82</c:v>
                </c:pt>
                <c:pt idx="236" formatCode="0.00E+00">
                  <c:v>-87.6</c:v>
                </c:pt>
                <c:pt idx="237" formatCode="0.00E+00">
                  <c:v>-84.1</c:v>
                </c:pt>
                <c:pt idx="238" formatCode="0.00E+00">
                  <c:v>-83.3</c:v>
                </c:pt>
                <c:pt idx="239" formatCode="0.00E+00">
                  <c:v>-82.2</c:v>
                </c:pt>
                <c:pt idx="240" formatCode="0.00E+00">
                  <c:v>-84.8</c:v>
                </c:pt>
                <c:pt idx="241" formatCode="0.00E+00">
                  <c:v>-85</c:v>
                </c:pt>
                <c:pt idx="242" formatCode="0.00E+00">
                  <c:v>-83.9</c:v>
                </c:pt>
                <c:pt idx="243" formatCode="0.00E+00">
                  <c:v>-84.6</c:v>
                </c:pt>
                <c:pt idx="244" formatCode="0.00E+00">
                  <c:v>-84.1</c:v>
                </c:pt>
                <c:pt idx="245" formatCode="0.00E+00">
                  <c:v>-82.6</c:v>
                </c:pt>
                <c:pt idx="246" formatCode="0.00E+00">
                  <c:v>-82.5</c:v>
                </c:pt>
                <c:pt idx="247" formatCode="0.00E+00">
                  <c:v>-82.2</c:v>
                </c:pt>
                <c:pt idx="248" formatCode="0.00E+00">
                  <c:v>-84.1</c:v>
                </c:pt>
                <c:pt idx="249" formatCode="0.00E+00">
                  <c:v>-85.2</c:v>
                </c:pt>
                <c:pt idx="250" formatCode="0.00E+00">
                  <c:v>-84.7</c:v>
                </c:pt>
                <c:pt idx="251" formatCode="0.00E+00">
                  <c:v>-84</c:v>
                </c:pt>
                <c:pt idx="252" formatCode="0.00E+00">
                  <c:v>-82.7</c:v>
                </c:pt>
                <c:pt idx="253" formatCode="0.00E+00">
                  <c:v>-82</c:v>
                </c:pt>
                <c:pt idx="254" formatCode="0.00E+00">
                  <c:v>-82.1</c:v>
                </c:pt>
                <c:pt idx="255" formatCode="0.00E+00">
                  <c:v>-85</c:v>
                </c:pt>
                <c:pt idx="256" formatCode="0.00E+00">
                  <c:v>-83.7</c:v>
                </c:pt>
                <c:pt idx="257" formatCode="0.00E+00">
                  <c:v>-84.3</c:v>
                </c:pt>
                <c:pt idx="258" formatCode="0.00E+00">
                  <c:v>-82.4</c:v>
                </c:pt>
                <c:pt idx="259" formatCode="0.00E+00">
                  <c:v>-84.5</c:v>
                </c:pt>
                <c:pt idx="260" formatCode="0.00E+00">
                  <c:v>-81.599999999999994</c:v>
                </c:pt>
                <c:pt idx="261" formatCode="0.00E+00">
                  <c:v>-82.5</c:v>
                </c:pt>
                <c:pt idx="262" formatCode="0.00E+00">
                  <c:v>-83.1</c:v>
                </c:pt>
                <c:pt idx="263" formatCode="0.00E+00">
                  <c:v>-84.1</c:v>
                </c:pt>
                <c:pt idx="264" formatCode="0.00E+00">
                  <c:v>-81.5</c:v>
                </c:pt>
                <c:pt idx="265" formatCode="0.00E+00">
                  <c:v>-84.9</c:v>
                </c:pt>
                <c:pt idx="266" formatCode="0.00E+00">
                  <c:v>-86.6</c:v>
                </c:pt>
                <c:pt idx="267" formatCode="0.00E+00">
                  <c:v>-86.3</c:v>
                </c:pt>
                <c:pt idx="268" formatCode="0.00E+00">
                  <c:v>-84.2</c:v>
                </c:pt>
                <c:pt idx="269" formatCode="0.00E+00">
                  <c:v>-83.1</c:v>
                </c:pt>
                <c:pt idx="270" formatCode="0.00E+00">
                  <c:v>-83.7</c:v>
                </c:pt>
                <c:pt idx="271" formatCode="0.00E+00">
                  <c:v>-84.7</c:v>
                </c:pt>
                <c:pt idx="272" formatCode="0.00E+00">
                  <c:v>-85.2</c:v>
                </c:pt>
                <c:pt idx="273" formatCode="0.00E+00">
                  <c:v>-82.8</c:v>
                </c:pt>
                <c:pt idx="274" formatCode="0.00E+00">
                  <c:v>-82.8</c:v>
                </c:pt>
                <c:pt idx="275" formatCode="0.00E+00">
                  <c:v>-84.2</c:v>
                </c:pt>
                <c:pt idx="276" formatCode="0.00E+00">
                  <c:v>-83.5</c:v>
                </c:pt>
                <c:pt idx="277" formatCode="0.00E+00">
                  <c:v>-84</c:v>
                </c:pt>
                <c:pt idx="278" formatCode="0.00E+00">
                  <c:v>-83.1</c:v>
                </c:pt>
                <c:pt idx="279" formatCode="0.00E+00">
                  <c:v>-83.3</c:v>
                </c:pt>
                <c:pt idx="280" formatCode="0.00E+00">
                  <c:v>-86.7</c:v>
                </c:pt>
                <c:pt idx="281" formatCode="0.00E+00">
                  <c:v>-87.8</c:v>
                </c:pt>
                <c:pt idx="282" formatCode="0.00E+00">
                  <c:v>-83.4</c:v>
                </c:pt>
                <c:pt idx="283" formatCode="0.00E+00">
                  <c:v>-84</c:v>
                </c:pt>
                <c:pt idx="284" formatCode="0.00E+00">
                  <c:v>-83.5</c:v>
                </c:pt>
                <c:pt idx="285" formatCode="0.00E+00">
                  <c:v>-85.8</c:v>
                </c:pt>
                <c:pt idx="286" formatCode="0.00E+00">
                  <c:v>-82.6</c:v>
                </c:pt>
                <c:pt idx="287" formatCode="0.00E+00">
                  <c:v>-82.8</c:v>
                </c:pt>
                <c:pt idx="288" formatCode="0.00E+00">
                  <c:v>-83.5</c:v>
                </c:pt>
                <c:pt idx="289" formatCode="0.00E+00">
                  <c:v>-86.8</c:v>
                </c:pt>
                <c:pt idx="290" formatCode="0.00E+00">
                  <c:v>-82.6</c:v>
                </c:pt>
                <c:pt idx="291" formatCode="0.00E+00">
                  <c:v>-83.9</c:v>
                </c:pt>
                <c:pt idx="292" formatCode="0.00E+00">
                  <c:v>-84.2</c:v>
                </c:pt>
                <c:pt idx="293" formatCode="0.00E+00">
                  <c:v>-84.2</c:v>
                </c:pt>
                <c:pt idx="294" formatCode="0.00E+00">
                  <c:v>-86.1</c:v>
                </c:pt>
                <c:pt idx="295" formatCode="0.00E+00">
                  <c:v>-85.6</c:v>
                </c:pt>
                <c:pt idx="296" formatCode="0.00E+00">
                  <c:v>-84.4</c:v>
                </c:pt>
                <c:pt idx="297" formatCode="0.00E+00">
                  <c:v>-84.5</c:v>
                </c:pt>
                <c:pt idx="298" formatCode="0.00E+00">
                  <c:v>-82.9</c:v>
                </c:pt>
                <c:pt idx="299" formatCode="0.00E+00">
                  <c:v>-82.8</c:v>
                </c:pt>
                <c:pt idx="300" formatCode="0.00E+00">
                  <c:v>-83.5</c:v>
                </c:pt>
                <c:pt idx="301" formatCode="0.00E+00">
                  <c:v>-84.1</c:v>
                </c:pt>
                <c:pt idx="302" formatCode="0.00E+00">
                  <c:v>-85.7</c:v>
                </c:pt>
                <c:pt idx="303" formatCode="0.00E+00">
                  <c:v>-82.8</c:v>
                </c:pt>
                <c:pt idx="304" formatCode="0.00E+00">
                  <c:v>-83.5</c:v>
                </c:pt>
                <c:pt idx="305" formatCode="0.00E+00">
                  <c:v>-81</c:v>
                </c:pt>
                <c:pt idx="306" formatCode="0.00E+00">
                  <c:v>-83.6</c:v>
                </c:pt>
                <c:pt idx="307" formatCode="0.00E+00">
                  <c:v>-83</c:v>
                </c:pt>
                <c:pt idx="308" formatCode="0.00E+00">
                  <c:v>-83.5</c:v>
                </c:pt>
                <c:pt idx="309" formatCode="0.00E+00">
                  <c:v>-82.8</c:v>
                </c:pt>
                <c:pt idx="310" formatCode="0.00E+00">
                  <c:v>-83.3</c:v>
                </c:pt>
                <c:pt idx="311" formatCode="0.00E+00">
                  <c:v>-83.1</c:v>
                </c:pt>
                <c:pt idx="312" formatCode="0.00E+00">
                  <c:v>-83.4</c:v>
                </c:pt>
                <c:pt idx="313" formatCode="0.00E+00">
                  <c:v>-83.6</c:v>
                </c:pt>
                <c:pt idx="314" formatCode="0.00E+00">
                  <c:v>-86.3</c:v>
                </c:pt>
                <c:pt idx="315" formatCode="0.00E+00">
                  <c:v>-83.7</c:v>
                </c:pt>
                <c:pt idx="316" formatCode="0.00E+00">
                  <c:v>-84.6</c:v>
                </c:pt>
                <c:pt idx="317" formatCode="0.00E+00">
                  <c:v>-84</c:v>
                </c:pt>
                <c:pt idx="318" formatCode="0.00E+00">
                  <c:v>-83.4</c:v>
                </c:pt>
                <c:pt idx="319" formatCode="0.00E+00">
                  <c:v>-84.4</c:v>
                </c:pt>
                <c:pt idx="320" formatCode="0.00E+00">
                  <c:v>-82.6</c:v>
                </c:pt>
                <c:pt idx="321" formatCode="0.00E+00">
                  <c:v>-83.5</c:v>
                </c:pt>
                <c:pt idx="322" formatCode="0.00E+00">
                  <c:v>-84.8</c:v>
                </c:pt>
                <c:pt idx="323" formatCode="0.00E+00">
                  <c:v>-83.4</c:v>
                </c:pt>
                <c:pt idx="324" formatCode="0.00E+00">
                  <c:v>-83.9</c:v>
                </c:pt>
                <c:pt idx="325" formatCode="0.00E+00">
                  <c:v>-84.4</c:v>
                </c:pt>
                <c:pt idx="326" formatCode="0.00E+00">
                  <c:v>-84.4</c:v>
                </c:pt>
                <c:pt idx="327" formatCode="0.00E+00">
                  <c:v>-84.9</c:v>
                </c:pt>
                <c:pt idx="328" formatCode="0.00E+00">
                  <c:v>-84.4</c:v>
                </c:pt>
                <c:pt idx="329" formatCode="0.00E+00">
                  <c:v>-85.5</c:v>
                </c:pt>
                <c:pt idx="330" formatCode="0.00E+00">
                  <c:v>-84</c:v>
                </c:pt>
                <c:pt idx="331" formatCode="0.00E+00">
                  <c:v>-84.2</c:v>
                </c:pt>
                <c:pt idx="332" formatCode="0.00E+00">
                  <c:v>-81.7</c:v>
                </c:pt>
                <c:pt idx="333" formatCode="0.00E+00">
                  <c:v>-83.7</c:v>
                </c:pt>
                <c:pt idx="334" formatCode="0.00E+00">
                  <c:v>-83.7</c:v>
                </c:pt>
                <c:pt idx="335" formatCode="0.00E+00">
                  <c:v>-85.3</c:v>
                </c:pt>
                <c:pt idx="336" formatCode="0.00E+00">
                  <c:v>-84.8</c:v>
                </c:pt>
                <c:pt idx="337" formatCode="0.00E+00">
                  <c:v>-83.2</c:v>
                </c:pt>
                <c:pt idx="338" formatCode="0.00E+00">
                  <c:v>-83.2</c:v>
                </c:pt>
                <c:pt idx="339" formatCode="0.00E+00">
                  <c:v>-84.3</c:v>
                </c:pt>
                <c:pt idx="340" formatCode="0.00E+00">
                  <c:v>-85.2</c:v>
                </c:pt>
                <c:pt idx="341" formatCode="0.00E+00">
                  <c:v>-82.5</c:v>
                </c:pt>
                <c:pt idx="342" formatCode="0.00E+00">
                  <c:v>-83.3</c:v>
                </c:pt>
                <c:pt idx="343" formatCode="0.00E+00">
                  <c:v>-84.1</c:v>
                </c:pt>
                <c:pt idx="344" formatCode="0.00E+00">
                  <c:v>-82</c:v>
                </c:pt>
                <c:pt idx="345" formatCode="0.00E+00">
                  <c:v>-82.8</c:v>
                </c:pt>
                <c:pt idx="346" formatCode="0.00E+00">
                  <c:v>-83.7</c:v>
                </c:pt>
                <c:pt idx="347" formatCode="0.00E+00">
                  <c:v>-83</c:v>
                </c:pt>
                <c:pt idx="348" formatCode="0.00E+00">
                  <c:v>-82.6</c:v>
                </c:pt>
                <c:pt idx="349" formatCode="0.00E+00">
                  <c:v>-84.5</c:v>
                </c:pt>
                <c:pt idx="350" formatCode="0.00E+00">
                  <c:v>-83</c:v>
                </c:pt>
                <c:pt idx="351" formatCode="0.00E+00">
                  <c:v>-85.5</c:v>
                </c:pt>
                <c:pt idx="352" formatCode="0.00E+00">
                  <c:v>-84.5</c:v>
                </c:pt>
                <c:pt idx="353" formatCode="0.00E+00">
                  <c:v>-83.7</c:v>
                </c:pt>
                <c:pt idx="354" formatCode="0.00E+00">
                  <c:v>-84.6</c:v>
                </c:pt>
                <c:pt idx="355" formatCode="0.00E+00">
                  <c:v>-85.2</c:v>
                </c:pt>
                <c:pt idx="356" formatCode="0.00E+00">
                  <c:v>-84.1</c:v>
                </c:pt>
                <c:pt idx="357" formatCode="0.00E+00">
                  <c:v>-83.6</c:v>
                </c:pt>
                <c:pt idx="358" formatCode="0.00E+00">
                  <c:v>-82.5</c:v>
                </c:pt>
                <c:pt idx="359" formatCode="0.00E+00">
                  <c:v>-88.3</c:v>
                </c:pt>
                <c:pt idx="360" formatCode="0.00E+00">
                  <c:v>-83.2</c:v>
                </c:pt>
                <c:pt idx="361" formatCode="0.00E+00">
                  <c:v>-82.8</c:v>
                </c:pt>
                <c:pt idx="362" formatCode="0.00E+00">
                  <c:v>-82.8</c:v>
                </c:pt>
                <c:pt idx="363" formatCode="0.00E+00">
                  <c:v>-83</c:v>
                </c:pt>
                <c:pt idx="364" formatCode="0.00E+00">
                  <c:v>-84.6</c:v>
                </c:pt>
                <c:pt idx="365" formatCode="0.00E+00">
                  <c:v>-84.2</c:v>
                </c:pt>
                <c:pt idx="366" formatCode="0.00E+00">
                  <c:v>-85.4</c:v>
                </c:pt>
                <c:pt idx="367" formatCode="0.00E+00">
                  <c:v>-84.4</c:v>
                </c:pt>
                <c:pt idx="368" formatCode="0.00E+00">
                  <c:v>-83.7</c:v>
                </c:pt>
                <c:pt idx="369" formatCode="0.00E+00">
                  <c:v>-86.3</c:v>
                </c:pt>
                <c:pt idx="370" formatCode="0.00E+00">
                  <c:v>-85.7</c:v>
                </c:pt>
                <c:pt idx="371" formatCode="0.00E+00">
                  <c:v>-82.8</c:v>
                </c:pt>
                <c:pt idx="372" formatCode="0.00E+00">
                  <c:v>-84.8</c:v>
                </c:pt>
                <c:pt idx="373" formatCode="0.00E+00">
                  <c:v>-85.9</c:v>
                </c:pt>
                <c:pt idx="374" formatCode="0.00E+00">
                  <c:v>-84</c:v>
                </c:pt>
                <c:pt idx="375" formatCode="0.00E+00">
                  <c:v>-83.7</c:v>
                </c:pt>
                <c:pt idx="376" formatCode="0.00E+00">
                  <c:v>-84.6</c:v>
                </c:pt>
                <c:pt idx="377" formatCode="0.00E+00">
                  <c:v>-84.9</c:v>
                </c:pt>
                <c:pt idx="378" formatCode="0.00E+00">
                  <c:v>-84</c:v>
                </c:pt>
                <c:pt idx="379" formatCode="0.00E+00">
                  <c:v>-83.7</c:v>
                </c:pt>
                <c:pt idx="380" formatCode="0.00E+00">
                  <c:v>-81.599999999999994</c:v>
                </c:pt>
                <c:pt idx="381" formatCode="0.00E+00">
                  <c:v>-83.2</c:v>
                </c:pt>
                <c:pt idx="382" formatCode="0.00E+00">
                  <c:v>-82.8</c:v>
                </c:pt>
                <c:pt idx="383" formatCode="0.00E+00">
                  <c:v>-84.3</c:v>
                </c:pt>
                <c:pt idx="384" formatCode="0.00E+00">
                  <c:v>-83.3</c:v>
                </c:pt>
                <c:pt idx="385" formatCode="0.00E+00">
                  <c:v>-84.5</c:v>
                </c:pt>
                <c:pt idx="386" formatCode="0.00E+00">
                  <c:v>-83</c:v>
                </c:pt>
                <c:pt idx="387" formatCode="0.00E+00">
                  <c:v>-83.9</c:v>
                </c:pt>
                <c:pt idx="388" formatCode="0.00E+00">
                  <c:v>-84.7</c:v>
                </c:pt>
                <c:pt idx="389" formatCode="0.00E+00">
                  <c:v>-84.8</c:v>
                </c:pt>
                <c:pt idx="390" formatCode="0.00E+00">
                  <c:v>-83</c:v>
                </c:pt>
                <c:pt idx="391" formatCode="0.00E+00">
                  <c:v>-84.9</c:v>
                </c:pt>
                <c:pt idx="392" formatCode="0.00E+00">
                  <c:v>-84.7</c:v>
                </c:pt>
                <c:pt idx="393" formatCode="0.00E+00">
                  <c:v>-82.8</c:v>
                </c:pt>
                <c:pt idx="394" formatCode="0.00E+00">
                  <c:v>-85</c:v>
                </c:pt>
                <c:pt idx="395" formatCode="0.00E+00">
                  <c:v>-86</c:v>
                </c:pt>
                <c:pt idx="396" formatCode="0.00E+00">
                  <c:v>-85.1</c:v>
                </c:pt>
                <c:pt idx="397" formatCode="0.00E+00">
                  <c:v>-84</c:v>
                </c:pt>
                <c:pt idx="398" formatCode="0.00E+00">
                  <c:v>-83.9</c:v>
                </c:pt>
                <c:pt idx="399" formatCode="0.00E+00">
                  <c:v>-84</c:v>
                </c:pt>
                <c:pt idx="400" formatCode="0.00E+00">
                  <c:v>-83.1</c:v>
                </c:pt>
                <c:pt idx="401" formatCode="0.00E+00">
                  <c:v>-82.9</c:v>
                </c:pt>
                <c:pt idx="402" formatCode="0.00E+00">
                  <c:v>-84</c:v>
                </c:pt>
                <c:pt idx="403" formatCode="0.00E+00">
                  <c:v>-84</c:v>
                </c:pt>
                <c:pt idx="404" formatCode="0.00E+00">
                  <c:v>-84.2</c:v>
                </c:pt>
                <c:pt idx="405" formatCode="0.00E+00">
                  <c:v>-86.5</c:v>
                </c:pt>
                <c:pt idx="406" formatCode="0.00E+00">
                  <c:v>-82.1</c:v>
                </c:pt>
                <c:pt idx="407" formatCode="0.00E+00">
                  <c:v>-85</c:v>
                </c:pt>
                <c:pt idx="408" formatCode="0.00E+00">
                  <c:v>-85.2</c:v>
                </c:pt>
                <c:pt idx="409" formatCode="0.00E+00">
                  <c:v>-83.3</c:v>
                </c:pt>
                <c:pt idx="410" formatCode="0.00E+00">
                  <c:v>-84.7</c:v>
                </c:pt>
                <c:pt idx="411" formatCode="0.00E+00">
                  <c:v>-85.1</c:v>
                </c:pt>
                <c:pt idx="412" formatCode="0.00E+00">
                  <c:v>-82.1</c:v>
                </c:pt>
                <c:pt idx="413" formatCode="0.00E+00">
                  <c:v>-82.8</c:v>
                </c:pt>
                <c:pt idx="414" formatCode="0.00E+00">
                  <c:v>-83.2</c:v>
                </c:pt>
                <c:pt idx="415" formatCode="0.00E+00">
                  <c:v>-83.7</c:v>
                </c:pt>
                <c:pt idx="416" formatCode="0.00E+00">
                  <c:v>-83.8</c:v>
                </c:pt>
                <c:pt idx="417" formatCode="0.00E+00">
                  <c:v>-84.8</c:v>
                </c:pt>
                <c:pt idx="418" formatCode="0.00E+00">
                  <c:v>-83.5</c:v>
                </c:pt>
                <c:pt idx="419" formatCode="0.00E+00">
                  <c:v>-86.5</c:v>
                </c:pt>
                <c:pt idx="420" formatCode="0.00E+00">
                  <c:v>-83.6</c:v>
                </c:pt>
                <c:pt idx="421" formatCode="0.00E+00">
                  <c:v>-82.8</c:v>
                </c:pt>
                <c:pt idx="422" formatCode="0.00E+00">
                  <c:v>-83</c:v>
                </c:pt>
                <c:pt idx="423" formatCode="0.00E+00">
                  <c:v>-83.5</c:v>
                </c:pt>
                <c:pt idx="424" formatCode="0.00E+00">
                  <c:v>-84.2</c:v>
                </c:pt>
                <c:pt idx="425" formatCode="0.00E+00">
                  <c:v>-84.6</c:v>
                </c:pt>
                <c:pt idx="426" formatCode="0.00E+00">
                  <c:v>-81.7</c:v>
                </c:pt>
                <c:pt idx="427" formatCode="0.00E+00">
                  <c:v>-83.3</c:v>
                </c:pt>
                <c:pt idx="428" formatCode="0.00E+00">
                  <c:v>-84.3</c:v>
                </c:pt>
                <c:pt idx="429" formatCode="0.00E+00">
                  <c:v>-84</c:v>
                </c:pt>
                <c:pt idx="430" formatCode="0.00E+00">
                  <c:v>-83.6</c:v>
                </c:pt>
                <c:pt idx="431" formatCode="0.00E+00">
                  <c:v>-82.2</c:v>
                </c:pt>
                <c:pt idx="432" formatCode="0.00E+00">
                  <c:v>-83.2</c:v>
                </c:pt>
                <c:pt idx="433" formatCode="0.00E+00">
                  <c:v>-82.3</c:v>
                </c:pt>
                <c:pt idx="434" formatCode="0.00E+00">
                  <c:v>-84.2</c:v>
                </c:pt>
                <c:pt idx="435" formatCode="0.00E+00">
                  <c:v>-83</c:v>
                </c:pt>
                <c:pt idx="436" formatCode="0.00E+00">
                  <c:v>-82.7</c:v>
                </c:pt>
                <c:pt idx="437" formatCode="0.00E+00">
                  <c:v>-84.9</c:v>
                </c:pt>
                <c:pt idx="438" formatCode="0.00E+00">
                  <c:v>-82.4</c:v>
                </c:pt>
                <c:pt idx="439" formatCode="0.00E+00">
                  <c:v>-83.3</c:v>
                </c:pt>
                <c:pt idx="440" formatCode="0.00E+00">
                  <c:v>-83.9</c:v>
                </c:pt>
                <c:pt idx="441" formatCode="0.00E+00">
                  <c:v>-83.4</c:v>
                </c:pt>
                <c:pt idx="442" formatCode="0.00E+00">
                  <c:v>-83.7</c:v>
                </c:pt>
                <c:pt idx="443" formatCode="0.00E+00">
                  <c:v>-82.7</c:v>
                </c:pt>
                <c:pt idx="444" formatCode="0.00E+00">
                  <c:v>-82.7</c:v>
                </c:pt>
                <c:pt idx="445" formatCode="0.00E+00">
                  <c:v>-81.900000000000006</c:v>
                </c:pt>
                <c:pt idx="446" formatCode="0.00E+00">
                  <c:v>-83.5</c:v>
                </c:pt>
                <c:pt idx="447" formatCode="0.00E+00">
                  <c:v>-82.6</c:v>
                </c:pt>
                <c:pt idx="448" formatCode="0.00E+00">
                  <c:v>-84.5</c:v>
                </c:pt>
                <c:pt idx="449" formatCode="0.00E+00">
                  <c:v>-84.1</c:v>
                </c:pt>
                <c:pt idx="450" formatCode="0.00E+00">
                  <c:v>-81.7</c:v>
                </c:pt>
                <c:pt idx="451" formatCode="0.00E+00">
                  <c:v>-83.3</c:v>
                </c:pt>
                <c:pt idx="452" formatCode="0.00E+00">
                  <c:v>-83.9</c:v>
                </c:pt>
                <c:pt idx="453" formatCode="0.00E+00">
                  <c:v>-83.2</c:v>
                </c:pt>
                <c:pt idx="454" formatCode="0.00E+00">
                  <c:v>-83.5</c:v>
                </c:pt>
                <c:pt idx="455" formatCode="0.00E+00">
                  <c:v>-82.6</c:v>
                </c:pt>
                <c:pt idx="456" formatCode="0.00E+00">
                  <c:v>-83.4</c:v>
                </c:pt>
                <c:pt idx="457" formatCode="0.00E+00">
                  <c:v>-85.6</c:v>
                </c:pt>
                <c:pt idx="458" formatCode="0.00E+00">
                  <c:v>-84.2</c:v>
                </c:pt>
                <c:pt idx="459" formatCode="0.00E+00">
                  <c:v>-83</c:v>
                </c:pt>
                <c:pt idx="460" formatCode="0.00E+00">
                  <c:v>-82.8</c:v>
                </c:pt>
                <c:pt idx="461" formatCode="0.00E+00">
                  <c:v>-85.6</c:v>
                </c:pt>
                <c:pt idx="462" formatCode="0.00E+00">
                  <c:v>-83</c:v>
                </c:pt>
                <c:pt idx="463" formatCode="0.00E+00">
                  <c:v>-84.1</c:v>
                </c:pt>
                <c:pt idx="464" formatCode="0.00E+00">
                  <c:v>-83.6</c:v>
                </c:pt>
                <c:pt idx="465" formatCode="0.00E+00">
                  <c:v>-83.2</c:v>
                </c:pt>
                <c:pt idx="466" formatCode="0.00E+00">
                  <c:v>-82.5</c:v>
                </c:pt>
                <c:pt idx="467" formatCode="0.00E+00">
                  <c:v>-83.3</c:v>
                </c:pt>
                <c:pt idx="468" formatCode="0.00E+00">
                  <c:v>-85.2</c:v>
                </c:pt>
                <c:pt idx="469" formatCode="0.00E+00">
                  <c:v>-83</c:v>
                </c:pt>
                <c:pt idx="470" formatCode="0.00E+00">
                  <c:v>-85.3</c:v>
                </c:pt>
                <c:pt idx="471" formatCode="0.00E+00">
                  <c:v>-83</c:v>
                </c:pt>
                <c:pt idx="472" formatCode="0.00E+00">
                  <c:v>-83.5</c:v>
                </c:pt>
                <c:pt idx="473" formatCode="0.00E+00">
                  <c:v>-82.5</c:v>
                </c:pt>
                <c:pt idx="474" formatCode="0.00E+00">
                  <c:v>-83.2</c:v>
                </c:pt>
                <c:pt idx="475" formatCode="0.00E+00">
                  <c:v>-84.5</c:v>
                </c:pt>
                <c:pt idx="476" formatCode="0.00E+00">
                  <c:v>-83.5</c:v>
                </c:pt>
                <c:pt idx="477" formatCode="0.00E+00">
                  <c:v>-84.5</c:v>
                </c:pt>
                <c:pt idx="478" formatCode="0.00E+00">
                  <c:v>-83.9</c:v>
                </c:pt>
                <c:pt idx="479" formatCode="0.00E+00">
                  <c:v>-83.2</c:v>
                </c:pt>
                <c:pt idx="480" formatCode="0.00E+00">
                  <c:v>-82.8</c:v>
                </c:pt>
                <c:pt idx="481" formatCode="0.00E+00">
                  <c:v>-84</c:v>
                </c:pt>
                <c:pt idx="482" formatCode="0.00E+00">
                  <c:v>-85.2</c:v>
                </c:pt>
                <c:pt idx="483" formatCode="0.00E+00">
                  <c:v>-83.6</c:v>
                </c:pt>
                <c:pt idx="484" formatCode="0.00E+00">
                  <c:v>-82.8</c:v>
                </c:pt>
                <c:pt idx="485" formatCode="0.00E+00">
                  <c:v>-83.8</c:v>
                </c:pt>
                <c:pt idx="486" formatCode="0.00E+00">
                  <c:v>-83.7</c:v>
                </c:pt>
                <c:pt idx="487" formatCode="0.00E+00">
                  <c:v>-81.7</c:v>
                </c:pt>
                <c:pt idx="488" formatCode="0.00E+00">
                  <c:v>-83.1</c:v>
                </c:pt>
                <c:pt idx="489" formatCode="0.00E+00">
                  <c:v>-84.4</c:v>
                </c:pt>
                <c:pt idx="490" formatCode="0.00E+00">
                  <c:v>-83.5</c:v>
                </c:pt>
                <c:pt idx="491" formatCode="0.00E+00">
                  <c:v>-83.7</c:v>
                </c:pt>
                <c:pt idx="492" formatCode="0.00E+00">
                  <c:v>-84.5</c:v>
                </c:pt>
                <c:pt idx="493" formatCode="0.00E+00">
                  <c:v>-84.4</c:v>
                </c:pt>
                <c:pt idx="494" formatCode="0.00E+00">
                  <c:v>-82.4</c:v>
                </c:pt>
                <c:pt idx="495" formatCode="0.00E+00">
                  <c:v>-83.2</c:v>
                </c:pt>
                <c:pt idx="496" formatCode="0.00E+00">
                  <c:v>-86.1</c:v>
                </c:pt>
                <c:pt idx="497" formatCode="0.00E+00">
                  <c:v>-83.7</c:v>
                </c:pt>
                <c:pt idx="498" formatCode="0.00E+00">
                  <c:v>-82.1</c:v>
                </c:pt>
                <c:pt idx="499" formatCode="0.00E+00">
                  <c:v>-82.9</c:v>
                </c:pt>
                <c:pt idx="500" formatCode="0.00E+00">
                  <c:v>-83.4</c:v>
                </c:pt>
                <c:pt idx="501" formatCode="0.00E+00">
                  <c:v>-85</c:v>
                </c:pt>
                <c:pt idx="502" formatCode="0.00E+00">
                  <c:v>-87</c:v>
                </c:pt>
                <c:pt idx="503" formatCode="0.00E+00">
                  <c:v>-83.7</c:v>
                </c:pt>
                <c:pt idx="504" formatCode="0.00E+00">
                  <c:v>-83.4</c:v>
                </c:pt>
                <c:pt idx="505" formatCode="0.00E+00">
                  <c:v>-83.1</c:v>
                </c:pt>
                <c:pt idx="506" formatCode="0.00E+00">
                  <c:v>-83.8</c:v>
                </c:pt>
                <c:pt idx="507" formatCode="0.00E+00">
                  <c:v>-85.6</c:v>
                </c:pt>
                <c:pt idx="508" formatCode="0.00E+00">
                  <c:v>-84.1</c:v>
                </c:pt>
                <c:pt idx="509" formatCode="0.00E+00">
                  <c:v>-81.900000000000006</c:v>
                </c:pt>
                <c:pt idx="510" formatCode="0.00E+00">
                  <c:v>-82.4</c:v>
                </c:pt>
                <c:pt idx="511" formatCode="0.00E+00">
                  <c:v>-86</c:v>
                </c:pt>
                <c:pt idx="512" formatCode="0.00E+00">
                  <c:v>-83.8</c:v>
                </c:pt>
                <c:pt idx="513" formatCode="0.00E+00">
                  <c:v>-85.4</c:v>
                </c:pt>
                <c:pt idx="514" formatCode="0.00E+00">
                  <c:v>-84.5</c:v>
                </c:pt>
                <c:pt idx="515" formatCode="0.00E+00">
                  <c:v>-82.9</c:v>
                </c:pt>
                <c:pt idx="516" formatCode="0.00E+00">
                  <c:v>-83.4</c:v>
                </c:pt>
                <c:pt idx="517" formatCode="0.00E+00">
                  <c:v>-84</c:v>
                </c:pt>
                <c:pt idx="518" formatCode="0.00E+00">
                  <c:v>-85.2</c:v>
                </c:pt>
                <c:pt idx="519" formatCode="0.00E+00">
                  <c:v>-83.1</c:v>
                </c:pt>
                <c:pt idx="520" formatCode="0.00E+00">
                  <c:v>-83.7</c:v>
                </c:pt>
                <c:pt idx="521" formatCode="0.00E+00">
                  <c:v>-84.6</c:v>
                </c:pt>
                <c:pt idx="522" formatCode="0.00E+00">
                  <c:v>-83.3</c:v>
                </c:pt>
                <c:pt idx="523" formatCode="0.00E+00">
                  <c:v>-83.5</c:v>
                </c:pt>
                <c:pt idx="524" formatCode="0.00E+00">
                  <c:v>-83.9</c:v>
                </c:pt>
                <c:pt idx="525" formatCode="0.00E+00">
                  <c:v>-85.3</c:v>
                </c:pt>
                <c:pt idx="526" formatCode="0.00E+00">
                  <c:v>-82.2</c:v>
                </c:pt>
                <c:pt idx="527" formatCode="0.00E+00">
                  <c:v>-86.2</c:v>
                </c:pt>
                <c:pt idx="528" formatCode="0.00E+00">
                  <c:v>-82.7</c:v>
                </c:pt>
                <c:pt idx="529" formatCode="0.00E+00">
                  <c:v>-83.3</c:v>
                </c:pt>
                <c:pt idx="530" formatCode="0.00E+00">
                  <c:v>-83.4</c:v>
                </c:pt>
                <c:pt idx="531" formatCode="0.00E+00">
                  <c:v>-83.5</c:v>
                </c:pt>
                <c:pt idx="532" formatCode="0.00E+00">
                  <c:v>-81.599999999999994</c:v>
                </c:pt>
                <c:pt idx="533" formatCode="0.00E+00">
                  <c:v>-82</c:v>
                </c:pt>
                <c:pt idx="534" formatCode="0.00E+00">
                  <c:v>-82.7</c:v>
                </c:pt>
                <c:pt idx="535" formatCode="0.00E+00">
                  <c:v>-82.9</c:v>
                </c:pt>
                <c:pt idx="536" formatCode="0.00E+00">
                  <c:v>-84.1</c:v>
                </c:pt>
                <c:pt idx="537" formatCode="0.00E+00">
                  <c:v>-82.8</c:v>
                </c:pt>
                <c:pt idx="538" formatCode="0.00E+00">
                  <c:v>-82.5</c:v>
                </c:pt>
                <c:pt idx="539" formatCode="0.00E+00">
                  <c:v>-83.9</c:v>
                </c:pt>
                <c:pt idx="540" formatCode="0.00E+00">
                  <c:v>-83.6</c:v>
                </c:pt>
                <c:pt idx="541" formatCode="0.00E+00">
                  <c:v>-83.6</c:v>
                </c:pt>
                <c:pt idx="542" formatCode="0.00E+00">
                  <c:v>-81.8</c:v>
                </c:pt>
                <c:pt idx="543" formatCode="0.00E+00">
                  <c:v>-81.900000000000006</c:v>
                </c:pt>
                <c:pt idx="544" formatCode="0.00E+00">
                  <c:v>-80.8</c:v>
                </c:pt>
                <c:pt idx="545" formatCode="0.00E+00">
                  <c:v>-83.5</c:v>
                </c:pt>
                <c:pt idx="546" formatCode="0.00E+00">
                  <c:v>-81.8</c:v>
                </c:pt>
                <c:pt idx="547" formatCode="0.00E+00">
                  <c:v>-84.2</c:v>
                </c:pt>
                <c:pt idx="548" formatCode="0.00E+00">
                  <c:v>-83.3</c:v>
                </c:pt>
                <c:pt idx="549" formatCode="0.00E+00">
                  <c:v>-84.1</c:v>
                </c:pt>
                <c:pt idx="550" formatCode="0.00E+00">
                  <c:v>-87.8</c:v>
                </c:pt>
                <c:pt idx="551" formatCode="0.00E+00">
                  <c:v>-83.1</c:v>
                </c:pt>
                <c:pt idx="552" formatCode="0.00E+00">
                  <c:v>-83.7</c:v>
                </c:pt>
                <c:pt idx="553" formatCode="0.00E+00">
                  <c:v>-82.8</c:v>
                </c:pt>
                <c:pt idx="554" formatCode="0.00E+00">
                  <c:v>-85.2</c:v>
                </c:pt>
                <c:pt idx="555" formatCode="0.00E+00">
                  <c:v>-83.3</c:v>
                </c:pt>
                <c:pt idx="556" formatCode="0.00E+00">
                  <c:v>-84.1</c:v>
                </c:pt>
                <c:pt idx="557" formatCode="0.00E+00">
                  <c:v>-82.5</c:v>
                </c:pt>
                <c:pt idx="558" formatCode="0.00E+00">
                  <c:v>-83</c:v>
                </c:pt>
                <c:pt idx="559" formatCode="0.00E+00">
                  <c:v>-83.2</c:v>
                </c:pt>
                <c:pt idx="560" formatCode="0.00E+00">
                  <c:v>-84.1</c:v>
                </c:pt>
                <c:pt idx="561" formatCode="0.00E+00">
                  <c:v>-83.4</c:v>
                </c:pt>
                <c:pt idx="562" formatCode="0.00E+00">
                  <c:v>-83.2</c:v>
                </c:pt>
                <c:pt idx="563" formatCode="0.00E+00">
                  <c:v>-84.5</c:v>
                </c:pt>
                <c:pt idx="564" formatCode="0.00E+00">
                  <c:v>-85.2</c:v>
                </c:pt>
                <c:pt idx="565" formatCode="0.00E+00">
                  <c:v>-83.7</c:v>
                </c:pt>
                <c:pt idx="566" formatCode="0.00E+00">
                  <c:v>-82.3</c:v>
                </c:pt>
                <c:pt idx="567" formatCode="0.00E+00">
                  <c:v>-84.1</c:v>
                </c:pt>
                <c:pt idx="568" formatCode="0.00E+00">
                  <c:v>-82.4</c:v>
                </c:pt>
                <c:pt idx="569" formatCode="0.00E+00">
                  <c:v>-82.8</c:v>
                </c:pt>
                <c:pt idx="570" formatCode="0.00E+00">
                  <c:v>-84</c:v>
                </c:pt>
                <c:pt idx="571" formatCode="0.00E+00">
                  <c:v>-84.5</c:v>
                </c:pt>
                <c:pt idx="572" formatCode="0.00E+00">
                  <c:v>-82.3</c:v>
                </c:pt>
                <c:pt idx="573" formatCode="0.00E+00">
                  <c:v>-83.5</c:v>
                </c:pt>
                <c:pt idx="574" formatCode="0.00E+00">
                  <c:v>-85.2</c:v>
                </c:pt>
                <c:pt idx="575" formatCode="0.00E+00">
                  <c:v>-85</c:v>
                </c:pt>
                <c:pt idx="576" formatCode="0.00E+00">
                  <c:v>-82.9</c:v>
                </c:pt>
                <c:pt idx="577" formatCode="0.00E+00">
                  <c:v>-83.7</c:v>
                </c:pt>
                <c:pt idx="578" formatCode="0.00E+00">
                  <c:v>-84.9</c:v>
                </c:pt>
                <c:pt idx="579" formatCode="0.00E+00">
                  <c:v>-83.6</c:v>
                </c:pt>
                <c:pt idx="580" formatCode="0.00E+00">
                  <c:v>-83.2</c:v>
                </c:pt>
                <c:pt idx="581" formatCode="0.00E+00">
                  <c:v>-83.2</c:v>
                </c:pt>
                <c:pt idx="582" formatCode="0.00E+00">
                  <c:v>-84.3</c:v>
                </c:pt>
                <c:pt idx="583" formatCode="0.00E+00">
                  <c:v>-84.3</c:v>
                </c:pt>
                <c:pt idx="584" formatCode="0.00E+00">
                  <c:v>-83.8</c:v>
                </c:pt>
                <c:pt idx="585" formatCode="0.00E+00">
                  <c:v>-81.5</c:v>
                </c:pt>
                <c:pt idx="586" formatCode="0.00E+00">
                  <c:v>-83.1</c:v>
                </c:pt>
                <c:pt idx="587" formatCode="0.00E+00">
                  <c:v>-83.4</c:v>
                </c:pt>
                <c:pt idx="588" formatCode="0.00E+00">
                  <c:v>-82.7</c:v>
                </c:pt>
                <c:pt idx="589" formatCode="0.00E+00">
                  <c:v>-82.7</c:v>
                </c:pt>
                <c:pt idx="590" formatCode="0.00E+00">
                  <c:v>-81.8</c:v>
                </c:pt>
                <c:pt idx="591" formatCode="0.00E+00">
                  <c:v>-83.3</c:v>
                </c:pt>
                <c:pt idx="592" formatCode="0.00E+00">
                  <c:v>-84.7</c:v>
                </c:pt>
                <c:pt idx="593" formatCode="0.00E+00">
                  <c:v>-84.7</c:v>
                </c:pt>
                <c:pt idx="594" formatCode="0.00E+00">
                  <c:v>-83.3</c:v>
                </c:pt>
                <c:pt idx="595" formatCode="0.00E+00">
                  <c:v>-83.7</c:v>
                </c:pt>
                <c:pt idx="596" formatCode="0.00E+00">
                  <c:v>-85</c:v>
                </c:pt>
                <c:pt idx="597" formatCode="0.00E+00">
                  <c:v>-83.8</c:v>
                </c:pt>
                <c:pt idx="598" formatCode="0.00E+00">
                  <c:v>-82.9</c:v>
                </c:pt>
                <c:pt idx="599" formatCode="0.00E+00">
                  <c:v>-83.3</c:v>
                </c:pt>
                <c:pt idx="600" formatCode="0.00E+00">
                  <c:v>-83.2</c:v>
                </c:pt>
                <c:pt idx="601" formatCode="0.00E+00">
                  <c:v>-84.6</c:v>
                </c:pt>
                <c:pt idx="602" formatCode="0.00E+00">
                  <c:v>-84.3</c:v>
                </c:pt>
                <c:pt idx="603" formatCode="0.00E+00">
                  <c:v>-83.3</c:v>
                </c:pt>
                <c:pt idx="604" formatCode="0.00E+00">
                  <c:v>-83.9</c:v>
                </c:pt>
                <c:pt idx="605" formatCode="0.00E+00">
                  <c:v>-83.1</c:v>
                </c:pt>
                <c:pt idx="606" formatCode="0.00E+00">
                  <c:v>-83.8</c:v>
                </c:pt>
                <c:pt idx="607" formatCode="0.00E+00">
                  <c:v>-83.1</c:v>
                </c:pt>
                <c:pt idx="608" formatCode="0.00E+00">
                  <c:v>-82.9</c:v>
                </c:pt>
                <c:pt idx="609" formatCode="0.00E+00">
                  <c:v>-83</c:v>
                </c:pt>
                <c:pt idx="610" formatCode="0.00E+00">
                  <c:v>-83.5</c:v>
                </c:pt>
                <c:pt idx="611" formatCode="0.00E+00">
                  <c:v>-84.2</c:v>
                </c:pt>
                <c:pt idx="612" formatCode="0.00E+00">
                  <c:v>-84.2</c:v>
                </c:pt>
                <c:pt idx="613" formatCode="0.00E+00">
                  <c:v>-83.1</c:v>
                </c:pt>
                <c:pt idx="614" formatCode="0.00E+00">
                  <c:v>-82.2</c:v>
                </c:pt>
                <c:pt idx="615" formatCode="0.00E+00">
                  <c:v>-83.2</c:v>
                </c:pt>
                <c:pt idx="616" formatCode="0.00E+00">
                  <c:v>-83.6</c:v>
                </c:pt>
                <c:pt idx="617" formatCode="0.00E+00">
                  <c:v>-82.7</c:v>
                </c:pt>
                <c:pt idx="618" formatCode="0.00E+00">
                  <c:v>-85.1</c:v>
                </c:pt>
                <c:pt idx="619" formatCode="0.00E+00">
                  <c:v>-83.1</c:v>
                </c:pt>
                <c:pt idx="620" formatCode="0.00E+00">
                  <c:v>-84.1</c:v>
                </c:pt>
                <c:pt idx="621" formatCode="0.00E+00">
                  <c:v>-84.7</c:v>
                </c:pt>
                <c:pt idx="622" formatCode="0.00E+00">
                  <c:v>-83.8</c:v>
                </c:pt>
                <c:pt idx="623" formatCode="0.00E+00">
                  <c:v>-83.1</c:v>
                </c:pt>
                <c:pt idx="624" formatCode="0.00E+00">
                  <c:v>-83.6</c:v>
                </c:pt>
                <c:pt idx="625" formatCode="0.00E+00">
                  <c:v>-83.1</c:v>
                </c:pt>
                <c:pt idx="626" formatCode="0.00E+00">
                  <c:v>-84.3</c:v>
                </c:pt>
                <c:pt idx="627" formatCode="0.00E+00">
                  <c:v>-82.6</c:v>
                </c:pt>
                <c:pt idx="628" formatCode="0.00E+00">
                  <c:v>-83.3</c:v>
                </c:pt>
                <c:pt idx="629" formatCode="0.00E+00">
                  <c:v>-83.1</c:v>
                </c:pt>
                <c:pt idx="630" formatCode="0.00E+00">
                  <c:v>-84.4</c:v>
                </c:pt>
                <c:pt idx="631" formatCode="0.00E+00">
                  <c:v>-83.7</c:v>
                </c:pt>
                <c:pt idx="632" formatCode="0.00E+00">
                  <c:v>-82.9</c:v>
                </c:pt>
                <c:pt idx="633" formatCode="0.00E+00">
                  <c:v>-83.4</c:v>
                </c:pt>
                <c:pt idx="634" formatCode="0.00E+00">
                  <c:v>-83</c:v>
                </c:pt>
                <c:pt idx="635" formatCode="0.00E+00">
                  <c:v>-83.5</c:v>
                </c:pt>
                <c:pt idx="636" formatCode="0.00E+00">
                  <c:v>-83.2</c:v>
                </c:pt>
                <c:pt idx="637" formatCode="0.00E+00">
                  <c:v>-82.5</c:v>
                </c:pt>
                <c:pt idx="638" formatCode="0.00E+00">
                  <c:v>-83.5</c:v>
                </c:pt>
                <c:pt idx="639" formatCode="0.00E+00">
                  <c:v>-82</c:v>
                </c:pt>
                <c:pt idx="640" formatCode="0.00E+00">
                  <c:v>-83.2</c:v>
                </c:pt>
                <c:pt idx="641" formatCode="0.00E+00">
                  <c:v>-82.3</c:v>
                </c:pt>
                <c:pt idx="642" formatCode="0.00E+00">
                  <c:v>-82.9</c:v>
                </c:pt>
                <c:pt idx="643" formatCode="0.00E+00">
                  <c:v>-84.1</c:v>
                </c:pt>
                <c:pt idx="644" formatCode="0.00E+00">
                  <c:v>-85.6</c:v>
                </c:pt>
                <c:pt idx="645" formatCode="0.00E+00">
                  <c:v>-85.8</c:v>
                </c:pt>
                <c:pt idx="646" formatCode="0.00E+00">
                  <c:v>-83.9</c:v>
                </c:pt>
                <c:pt idx="647" formatCode="0.00E+00">
                  <c:v>-84.5</c:v>
                </c:pt>
                <c:pt idx="648" formatCode="0.00E+00">
                  <c:v>-82.4</c:v>
                </c:pt>
                <c:pt idx="649" formatCode="0.00E+00">
                  <c:v>-83.2</c:v>
                </c:pt>
                <c:pt idx="650" formatCode="0.00E+00">
                  <c:v>-82</c:v>
                </c:pt>
                <c:pt idx="651" formatCode="0.00E+00">
                  <c:v>-84.1</c:v>
                </c:pt>
                <c:pt idx="652" formatCode="0.00E+00">
                  <c:v>-83.7</c:v>
                </c:pt>
                <c:pt idx="653" formatCode="0.00E+00">
                  <c:v>-81.5</c:v>
                </c:pt>
                <c:pt idx="654" formatCode="0.00E+00">
                  <c:v>-83.4</c:v>
                </c:pt>
                <c:pt idx="655" formatCode="0.00E+00">
                  <c:v>-82.7</c:v>
                </c:pt>
                <c:pt idx="656" formatCode="0.00E+00">
                  <c:v>-83.1</c:v>
                </c:pt>
                <c:pt idx="657" formatCode="0.00E+00">
                  <c:v>-83.1</c:v>
                </c:pt>
                <c:pt idx="658" formatCode="0.00E+00">
                  <c:v>-84.9</c:v>
                </c:pt>
                <c:pt idx="659" formatCode="0.00E+00">
                  <c:v>-83.9</c:v>
                </c:pt>
                <c:pt idx="660" formatCode="0.00E+00">
                  <c:v>-83.8</c:v>
                </c:pt>
                <c:pt idx="661" formatCode="0.00E+00">
                  <c:v>-84.3</c:v>
                </c:pt>
                <c:pt idx="662" formatCode="0.00E+00">
                  <c:v>-82.9</c:v>
                </c:pt>
                <c:pt idx="663" formatCode="0.00E+00">
                  <c:v>-82.8</c:v>
                </c:pt>
                <c:pt idx="664" formatCode="0.00E+00">
                  <c:v>-83.5</c:v>
                </c:pt>
                <c:pt idx="665" formatCode="0.00E+00">
                  <c:v>-84.6</c:v>
                </c:pt>
                <c:pt idx="666" formatCode="0.00E+00">
                  <c:v>-82.7</c:v>
                </c:pt>
                <c:pt idx="667" formatCode="0.00E+00">
                  <c:v>-83.1</c:v>
                </c:pt>
                <c:pt idx="668" formatCode="0.00E+00">
                  <c:v>-83.8</c:v>
                </c:pt>
                <c:pt idx="669" formatCode="0.00E+00">
                  <c:v>-82.5</c:v>
                </c:pt>
                <c:pt idx="670" formatCode="0.00E+00">
                  <c:v>-84.5</c:v>
                </c:pt>
                <c:pt idx="671" formatCode="0.00E+00">
                  <c:v>-83.5</c:v>
                </c:pt>
                <c:pt idx="672" formatCode="0.00E+00">
                  <c:v>-84.4</c:v>
                </c:pt>
                <c:pt idx="673" formatCode="0.00E+00">
                  <c:v>-83.8</c:v>
                </c:pt>
                <c:pt idx="674" formatCode="0.00E+00">
                  <c:v>-83.7</c:v>
                </c:pt>
                <c:pt idx="675" formatCode="0.00E+00">
                  <c:v>-83.6</c:v>
                </c:pt>
                <c:pt idx="676" formatCode="0.00E+00">
                  <c:v>-83.9</c:v>
                </c:pt>
                <c:pt idx="677" formatCode="0.00E+00">
                  <c:v>-82.2</c:v>
                </c:pt>
                <c:pt idx="678" formatCode="0.00E+00">
                  <c:v>-82.9</c:v>
                </c:pt>
                <c:pt idx="679" formatCode="0.00E+00">
                  <c:v>-82</c:v>
                </c:pt>
                <c:pt idx="680" formatCode="0.00E+00">
                  <c:v>-83.6</c:v>
                </c:pt>
                <c:pt idx="681" formatCode="0.00E+00">
                  <c:v>-83</c:v>
                </c:pt>
                <c:pt idx="682" formatCode="0.00E+00">
                  <c:v>-83</c:v>
                </c:pt>
                <c:pt idx="683" formatCode="0.00E+00">
                  <c:v>-83.4</c:v>
                </c:pt>
                <c:pt idx="684" formatCode="0.00E+00">
                  <c:v>-86.2</c:v>
                </c:pt>
                <c:pt idx="685" formatCode="0.00E+00">
                  <c:v>-85</c:v>
                </c:pt>
                <c:pt idx="686" formatCode="0.00E+00">
                  <c:v>-82</c:v>
                </c:pt>
                <c:pt idx="687" formatCode="0.00E+00">
                  <c:v>-83.2</c:v>
                </c:pt>
                <c:pt idx="688" formatCode="0.00E+00">
                  <c:v>-82.6</c:v>
                </c:pt>
                <c:pt idx="689" formatCode="0.00E+00">
                  <c:v>-82.7</c:v>
                </c:pt>
                <c:pt idx="690" formatCode="0.00E+00">
                  <c:v>-83.7</c:v>
                </c:pt>
                <c:pt idx="691" formatCode="0.00E+00">
                  <c:v>-83.8</c:v>
                </c:pt>
                <c:pt idx="692" formatCode="0.00E+00">
                  <c:v>-83.6</c:v>
                </c:pt>
                <c:pt idx="693" formatCode="0.00E+00">
                  <c:v>-83.2</c:v>
                </c:pt>
                <c:pt idx="694" formatCode="0.00E+00">
                  <c:v>-83.4</c:v>
                </c:pt>
                <c:pt idx="695" formatCode="0.00E+00">
                  <c:v>-84.5</c:v>
                </c:pt>
                <c:pt idx="696" formatCode="0.00E+00">
                  <c:v>-82.6</c:v>
                </c:pt>
                <c:pt idx="697" formatCode="0.00E+00">
                  <c:v>-83</c:v>
                </c:pt>
                <c:pt idx="698" formatCode="0.00E+00">
                  <c:v>-83.2</c:v>
                </c:pt>
                <c:pt idx="699" formatCode="0.00E+00">
                  <c:v>-82.6</c:v>
                </c:pt>
                <c:pt idx="700" formatCode="0.00E+00">
                  <c:v>-82.6</c:v>
                </c:pt>
                <c:pt idx="701" formatCode="0.00E+00">
                  <c:v>-83.2</c:v>
                </c:pt>
                <c:pt idx="702" formatCode="0.00E+00">
                  <c:v>-83.1</c:v>
                </c:pt>
                <c:pt idx="703" formatCode="0.00E+00">
                  <c:v>-81.5</c:v>
                </c:pt>
                <c:pt idx="704" formatCode="0.00E+00">
                  <c:v>-83.8</c:v>
                </c:pt>
                <c:pt idx="705" formatCode="0.00E+00">
                  <c:v>-83.7</c:v>
                </c:pt>
                <c:pt idx="706" formatCode="0.00E+00">
                  <c:v>-85.6</c:v>
                </c:pt>
                <c:pt idx="707" formatCode="0.00E+00">
                  <c:v>-83.5</c:v>
                </c:pt>
                <c:pt idx="708" formatCode="0.00E+00">
                  <c:v>-82.7</c:v>
                </c:pt>
                <c:pt idx="709" formatCode="0.00E+00">
                  <c:v>-83.3</c:v>
                </c:pt>
                <c:pt idx="710" formatCode="0.00E+00">
                  <c:v>-83.5</c:v>
                </c:pt>
                <c:pt idx="711" formatCode="0.00E+00">
                  <c:v>-81.3</c:v>
                </c:pt>
                <c:pt idx="712" formatCode="0.00E+00">
                  <c:v>-84.6</c:v>
                </c:pt>
                <c:pt idx="713" formatCode="0.00E+00">
                  <c:v>-82.7</c:v>
                </c:pt>
                <c:pt idx="714" formatCode="0.00E+00">
                  <c:v>-83</c:v>
                </c:pt>
                <c:pt idx="715" formatCode="0.00E+00">
                  <c:v>-84.4</c:v>
                </c:pt>
                <c:pt idx="716" formatCode="0.00E+00">
                  <c:v>-83.4</c:v>
                </c:pt>
                <c:pt idx="717" formatCode="0.00E+00">
                  <c:v>-84.8</c:v>
                </c:pt>
                <c:pt idx="718" formatCode="0.00E+00">
                  <c:v>-79.099999999999994</c:v>
                </c:pt>
                <c:pt idx="719" formatCode="0.00E+00">
                  <c:v>-57.1</c:v>
                </c:pt>
                <c:pt idx="720" formatCode="0.00E+00">
                  <c:v>-53</c:v>
                </c:pt>
                <c:pt idx="721" formatCode="0.00E+00">
                  <c:v>-47.5</c:v>
                </c:pt>
                <c:pt idx="722" formatCode="0.00E+00">
                  <c:v>-46.5</c:v>
                </c:pt>
                <c:pt idx="723" formatCode="0.00E+00">
                  <c:v>-62.2</c:v>
                </c:pt>
                <c:pt idx="724" formatCode="0.00E+00">
                  <c:v>-82.1</c:v>
                </c:pt>
                <c:pt idx="725" formatCode="0.00E+00">
                  <c:v>-84.3</c:v>
                </c:pt>
                <c:pt idx="726" formatCode="0.00E+00">
                  <c:v>-84</c:v>
                </c:pt>
                <c:pt idx="727" formatCode="0.00E+00">
                  <c:v>-83.6</c:v>
                </c:pt>
                <c:pt idx="728" formatCode="0.00E+00">
                  <c:v>-83.4</c:v>
                </c:pt>
                <c:pt idx="729" formatCode="0.00E+00">
                  <c:v>-81.8</c:v>
                </c:pt>
                <c:pt idx="730" formatCode="0.00E+00">
                  <c:v>-83.7</c:v>
                </c:pt>
                <c:pt idx="731" formatCode="0.00E+00">
                  <c:v>-81.7</c:v>
                </c:pt>
                <c:pt idx="732" formatCode="0.00E+00">
                  <c:v>-82.8</c:v>
                </c:pt>
                <c:pt idx="733" formatCode="0.00E+00">
                  <c:v>-83.1</c:v>
                </c:pt>
                <c:pt idx="734" formatCode="0.00E+00">
                  <c:v>-82</c:v>
                </c:pt>
                <c:pt idx="735" formatCode="0.00E+00">
                  <c:v>-83.3</c:v>
                </c:pt>
                <c:pt idx="736" formatCode="0.00E+00">
                  <c:v>-84</c:v>
                </c:pt>
                <c:pt idx="737" formatCode="0.00E+00">
                  <c:v>-82.6</c:v>
                </c:pt>
                <c:pt idx="738" formatCode="0.00E+00">
                  <c:v>-83.7</c:v>
                </c:pt>
                <c:pt idx="739" formatCode="0.00E+00">
                  <c:v>-84.5</c:v>
                </c:pt>
                <c:pt idx="740" formatCode="0.00E+00">
                  <c:v>-84</c:v>
                </c:pt>
                <c:pt idx="741" formatCode="0.00E+00">
                  <c:v>-84.1</c:v>
                </c:pt>
                <c:pt idx="742" formatCode="0.00E+00">
                  <c:v>-83.1</c:v>
                </c:pt>
                <c:pt idx="743" formatCode="0.00E+00">
                  <c:v>-83.6</c:v>
                </c:pt>
                <c:pt idx="744" formatCode="0.00E+00">
                  <c:v>-83.1</c:v>
                </c:pt>
                <c:pt idx="745" formatCode="0.00E+00">
                  <c:v>-82.6</c:v>
                </c:pt>
                <c:pt idx="746" formatCode="0.00E+00">
                  <c:v>-81.900000000000006</c:v>
                </c:pt>
                <c:pt idx="747" formatCode="0.00E+00">
                  <c:v>-83.4</c:v>
                </c:pt>
                <c:pt idx="748" formatCode="0.00E+00">
                  <c:v>-80.8</c:v>
                </c:pt>
                <c:pt idx="749" formatCode="0.00E+00">
                  <c:v>-83.4</c:v>
                </c:pt>
                <c:pt idx="750" formatCode="0.00E+00">
                  <c:v>-82.7</c:v>
                </c:pt>
                <c:pt idx="751" formatCode="0.00E+00">
                  <c:v>-84.3</c:v>
                </c:pt>
                <c:pt idx="752" formatCode="0.00E+00">
                  <c:v>-82.1</c:v>
                </c:pt>
                <c:pt idx="753" formatCode="0.00E+00">
                  <c:v>-83.8</c:v>
                </c:pt>
                <c:pt idx="754" formatCode="0.00E+00">
                  <c:v>-84</c:v>
                </c:pt>
                <c:pt idx="755" formatCode="0.00E+00">
                  <c:v>-82.5</c:v>
                </c:pt>
                <c:pt idx="756" formatCode="0.00E+00">
                  <c:v>-83.2</c:v>
                </c:pt>
                <c:pt idx="757" formatCode="0.00E+00">
                  <c:v>-81.7</c:v>
                </c:pt>
                <c:pt idx="758" formatCode="0.00E+00">
                  <c:v>-82</c:v>
                </c:pt>
                <c:pt idx="759" formatCode="0.00E+00">
                  <c:v>-84.5</c:v>
                </c:pt>
                <c:pt idx="760" formatCode="0.00E+00">
                  <c:v>-84.3</c:v>
                </c:pt>
                <c:pt idx="761" formatCode="0.00E+00">
                  <c:v>-83.7</c:v>
                </c:pt>
                <c:pt idx="762" formatCode="0.00E+00">
                  <c:v>-82.5</c:v>
                </c:pt>
                <c:pt idx="763" formatCode="0.00E+00">
                  <c:v>-81.599999999999994</c:v>
                </c:pt>
                <c:pt idx="764" formatCode="0.00E+00">
                  <c:v>-82.5</c:v>
                </c:pt>
                <c:pt idx="765" formatCode="0.00E+00">
                  <c:v>-83.6</c:v>
                </c:pt>
                <c:pt idx="766" formatCode="0.00E+00">
                  <c:v>-83.4</c:v>
                </c:pt>
                <c:pt idx="767" formatCode="0.00E+00">
                  <c:v>-83.5</c:v>
                </c:pt>
                <c:pt idx="768" formatCode="0.00E+00">
                  <c:v>-82.5</c:v>
                </c:pt>
                <c:pt idx="769" formatCode="0.00E+00">
                  <c:v>-81.599999999999994</c:v>
                </c:pt>
                <c:pt idx="770" formatCode="0.00E+00">
                  <c:v>-83.6</c:v>
                </c:pt>
                <c:pt idx="771" formatCode="0.00E+00">
                  <c:v>-82.1</c:v>
                </c:pt>
                <c:pt idx="772" formatCode="0.00E+00">
                  <c:v>-83</c:v>
                </c:pt>
                <c:pt idx="773" formatCode="0.00E+00">
                  <c:v>-83.4</c:v>
                </c:pt>
                <c:pt idx="774" formatCode="0.00E+00">
                  <c:v>-84.8</c:v>
                </c:pt>
                <c:pt idx="775" formatCode="0.00E+00">
                  <c:v>-82.7</c:v>
                </c:pt>
                <c:pt idx="776" formatCode="0.00E+00">
                  <c:v>-83.2</c:v>
                </c:pt>
                <c:pt idx="777" formatCode="0.00E+00">
                  <c:v>-83.1</c:v>
                </c:pt>
                <c:pt idx="778" formatCode="0.00E+00">
                  <c:v>-81.7</c:v>
                </c:pt>
                <c:pt idx="779" formatCode="0.00E+00">
                  <c:v>-82.7</c:v>
                </c:pt>
                <c:pt idx="780" formatCode="0.00E+00">
                  <c:v>-84.6</c:v>
                </c:pt>
                <c:pt idx="781" formatCode="0.00E+00">
                  <c:v>-81.900000000000006</c:v>
                </c:pt>
                <c:pt idx="782" formatCode="0.00E+00">
                  <c:v>-82.7</c:v>
                </c:pt>
                <c:pt idx="783" formatCode="0.00E+00">
                  <c:v>-81.599999999999994</c:v>
                </c:pt>
                <c:pt idx="784" formatCode="0.00E+00">
                  <c:v>-81.5</c:v>
                </c:pt>
                <c:pt idx="785" formatCode="0.00E+00">
                  <c:v>-83</c:v>
                </c:pt>
                <c:pt idx="786" formatCode="0.00E+00">
                  <c:v>-83.2</c:v>
                </c:pt>
                <c:pt idx="787" formatCode="0.00E+00">
                  <c:v>-83.5</c:v>
                </c:pt>
                <c:pt idx="788" formatCode="0.00E+00">
                  <c:v>-82.9</c:v>
                </c:pt>
                <c:pt idx="789" formatCode="0.00E+00">
                  <c:v>-81.900000000000006</c:v>
                </c:pt>
                <c:pt idx="790" formatCode="0.00E+00">
                  <c:v>-83.1</c:v>
                </c:pt>
                <c:pt idx="791" formatCode="0.00E+00">
                  <c:v>-84.3</c:v>
                </c:pt>
                <c:pt idx="792" formatCode="0.00E+00">
                  <c:v>-84.3</c:v>
                </c:pt>
                <c:pt idx="793" formatCode="0.00E+00">
                  <c:v>-83</c:v>
                </c:pt>
                <c:pt idx="794" formatCode="0.00E+00">
                  <c:v>-83</c:v>
                </c:pt>
                <c:pt idx="795" formatCode="0.00E+00">
                  <c:v>-82.7</c:v>
                </c:pt>
                <c:pt idx="796" formatCode="0.00E+00">
                  <c:v>-82.3</c:v>
                </c:pt>
                <c:pt idx="797" formatCode="0.00E+00">
                  <c:v>-83.2</c:v>
                </c:pt>
                <c:pt idx="798" formatCode="0.00E+00">
                  <c:v>-83.7</c:v>
                </c:pt>
                <c:pt idx="799" formatCode="0.00E+00">
                  <c:v>-82.3</c:v>
                </c:pt>
                <c:pt idx="800" formatCode="0.00E+00">
                  <c:v>-84</c:v>
                </c:pt>
                <c:pt idx="801" formatCode="0.00E+00">
                  <c:v>-83.2</c:v>
                </c:pt>
                <c:pt idx="802" formatCode="0.00E+00">
                  <c:v>-83.5</c:v>
                </c:pt>
                <c:pt idx="803" formatCode="0.00E+00">
                  <c:v>-81.099999999999994</c:v>
                </c:pt>
                <c:pt idx="804" formatCode="0.00E+00">
                  <c:v>-81.900000000000006</c:v>
                </c:pt>
                <c:pt idx="805" formatCode="0.00E+00">
                  <c:v>-85.5</c:v>
                </c:pt>
                <c:pt idx="806" formatCode="0.00E+00">
                  <c:v>-82</c:v>
                </c:pt>
                <c:pt idx="807" formatCode="0.00E+00">
                  <c:v>-82.9</c:v>
                </c:pt>
                <c:pt idx="808" formatCode="0.00E+00">
                  <c:v>-82.7</c:v>
                </c:pt>
                <c:pt idx="809" formatCode="0.00E+00">
                  <c:v>-83.7</c:v>
                </c:pt>
                <c:pt idx="810" formatCode="0.00E+00">
                  <c:v>-83.1</c:v>
                </c:pt>
                <c:pt idx="811" formatCode="0.00E+00">
                  <c:v>-83.2</c:v>
                </c:pt>
                <c:pt idx="812" formatCode="0.00E+00">
                  <c:v>-84</c:v>
                </c:pt>
                <c:pt idx="813" formatCode="0.00E+00">
                  <c:v>-84.3</c:v>
                </c:pt>
                <c:pt idx="814" formatCode="0.00E+00">
                  <c:v>-83.3</c:v>
                </c:pt>
                <c:pt idx="815" formatCode="0.00E+00">
                  <c:v>-83.9</c:v>
                </c:pt>
                <c:pt idx="816" formatCode="0.00E+00">
                  <c:v>-82.4</c:v>
                </c:pt>
                <c:pt idx="817" formatCode="0.00E+00">
                  <c:v>-83.4</c:v>
                </c:pt>
                <c:pt idx="818" formatCode="0.00E+00">
                  <c:v>-81.3</c:v>
                </c:pt>
                <c:pt idx="819" formatCode="0.00E+00">
                  <c:v>-84.2</c:v>
                </c:pt>
                <c:pt idx="820" formatCode="0.00E+00">
                  <c:v>-83.1</c:v>
                </c:pt>
                <c:pt idx="821" formatCode="0.00E+00">
                  <c:v>-83.3</c:v>
                </c:pt>
                <c:pt idx="822" formatCode="0.00E+00">
                  <c:v>-83.8</c:v>
                </c:pt>
                <c:pt idx="823" formatCode="0.00E+00">
                  <c:v>-84</c:v>
                </c:pt>
                <c:pt idx="824" formatCode="0.00E+00">
                  <c:v>-82.2</c:v>
                </c:pt>
                <c:pt idx="825" formatCode="0.00E+00">
                  <c:v>-82.5</c:v>
                </c:pt>
                <c:pt idx="826" formatCode="0.00E+00">
                  <c:v>-82.9</c:v>
                </c:pt>
                <c:pt idx="827" formatCode="0.00E+00">
                  <c:v>-83.7</c:v>
                </c:pt>
                <c:pt idx="828" formatCode="0.00E+00">
                  <c:v>-81.7</c:v>
                </c:pt>
                <c:pt idx="829" formatCode="0.00E+00">
                  <c:v>-82.5</c:v>
                </c:pt>
                <c:pt idx="830" formatCode="0.00E+00">
                  <c:v>-84</c:v>
                </c:pt>
                <c:pt idx="831" formatCode="0.00E+00">
                  <c:v>-83.6</c:v>
                </c:pt>
                <c:pt idx="832" formatCode="0.00E+00">
                  <c:v>-82.7</c:v>
                </c:pt>
                <c:pt idx="833" formatCode="0.00E+00">
                  <c:v>-82.9</c:v>
                </c:pt>
                <c:pt idx="834" formatCode="0.00E+00">
                  <c:v>-82.7</c:v>
                </c:pt>
                <c:pt idx="835" formatCode="0.00E+00">
                  <c:v>-81.3</c:v>
                </c:pt>
                <c:pt idx="836" formatCode="0.00E+00">
                  <c:v>-84.1</c:v>
                </c:pt>
                <c:pt idx="837" formatCode="0.00E+00">
                  <c:v>-82.3</c:v>
                </c:pt>
                <c:pt idx="838" formatCode="0.00E+00">
                  <c:v>-85.8</c:v>
                </c:pt>
                <c:pt idx="839" formatCode="0.00E+00">
                  <c:v>-82.7</c:v>
                </c:pt>
                <c:pt idx="840" formatCode="0.00E+00">
                  <c:v>-83.3</c:v>
                </c:pt>
                <c:pt idx="841" formatCode="0.00E+00">
                  <c:v>-83.1</c:v>
                </c:pt>
                <c:pt idx="842" formatCode="0.00E+00">
                  <c:v>-82.8</c:v>
                </c:pt>
                <c:pt idx="843" formatCode="0.00E+00">
                  <c:v>-84.3</c:v>
                </c:pt>
                <c:pt idx="844" formatCode="0.00E+00">
                  <c:v>-82.7</c:v>
                </c:pt>
                <c:pt idx="845" formatCode="0.00E+00">
                  <c:v>-83.1</c:v>
                </c:pt>
                <c:pt idx="846" formatCode="0.00E+00">
                  <c:v>-82.5</c:v>
                </c:pt>
                <c:pt idx="847" formatCode="0.00E+00">
                  <c:v>-82.8</c:v>
                </c:pt>
                <c:pt idx="848" formatCode="0.00E+00">
                  <c:v>-84</c:v>
                </c:pt>
                <c:pt idx="849" formatCode="0.00E+00">
                  <c:v>-82.9</c:v>
                </c:pt>
                <c:pt idx="850" formatCode="0.00E+00">
                  <c:v>-84.1</c:v>
                </c:pt>
                <c:pt idx="851" formatCode="0.00E+00">
                  <c:v>-82.2</c:v>
                </c:pt>
                <c:pt idx="852" formatCode="0.00E+00">
                  <c:v>-81.900000000000006</c:v>
                </c:pt>
                <c:pt idx="853" formatCode="0.00E+00">
                  <c:v>-82</c:v>
                </c:pt>
                <c:pt idx="854" formatCode="0.00E+00">
                  <c:v>-84.9</c:v>
                </c:pt>
                <c:pt idx="855" formatCode="0.00E+00">
                  <c:v>-83.1</c:v>
                </c:pt>
                <c:pt idx="856" formatCode="0.00E+00">
                  <c:v>-82.2</c:v>
                </c:pt>
                <c:pt idx="857" formatCode="0.00E+00">
                  <c:v>-82.6</c:v>
                </c:pt>
                <c:pt idx="858" formatCode="0.00E+00">
                  <c:v>-82.8</c:v>
                </c:pt>
                <c:pt idx="859" formatCode="0.00E+00">
                  <c:v>-84.1</c:v>
                </c:pt>
                <c:pt idx="1079" formatCode="0.00E+00">
                  <c:v>-83.8</c:v>
                </c:pt>
                <c:pt idx="1080" formatCode="0.00E+00">
                  <c:v>-84.9</c:v>
                </c:pt>
                <c:pt idx="1081" formatCode="0.00E+00">
                  <c:v>-83.2</c:v>
                </c:pt>
                <c:pt idx="1082" formatCode="0.00E+00">
                  <c:v>-82.1</c:v>
                </c:pt>
                <c:pt idx="1083" formatCode="0.00E+00">
                  <c:v>-82.5</c:v>
                </c:pt>
                <c:pt idx="1084" formatCode="0.00E+00">
                  <c:v>-85.3</c:v>
                </c:pt>
                <c:pt idx="1085" formatCode="0.00E+00">
                  <c:v>-82.5</c:v>
                </c:pt>
                <c:pt idx="1086" formatCode="0.00E+00">
                  <c:v>-83.9</c:v>
                </c:pt>
                <c:pt idx="1087" formatCode="0.00E+00">
                  <c:v>-85.2</c:v>
                </c:pt>
                <c:pt idx="1088" formatCode="0.00E+00">
                  <c:v>-83.5</c:v>
                </c:pt>
                <c:pt idx="1089" formatCode="0.00E+00">
                  <c:v>-84.3</c:v>
                </c:pt>
                <c:pt idx="1090" formatCode="0.00E+00">
                  <c:v>-85.6</c:v>
                </c:pt>
                <c:pt idx="1091" formatCode="0.00E+00">
                  <c:v>-85.5</c:v>
                </c:pt>
                <c:pt idx="1092" formatCode="0.00E+00">
                  <c:v>-83.9</c:v>
                </c:pt>
                <c:pt idx="1093" formatCode="0.00E+00">
                  <c:v>-84.4</c:v>
                </c:pt>
                <c:pt idx="1094" formatCode="0.00E+00">
                  <c:v>-85.2</c:v>
                </c:pt>
                <c:pt idx="1095" formatCode="0.00E+00">
                  <c:v>-84.5</c:v>
                </c:pt>
                <c:pt idx="1096" formatCode="0.00E+00">
                  <c:v>-85.1</c:v>
                </c:pt>
                <c:pt idx="1097" formatCode="0.00E+00">
                  <c:v>-85</c:v>
                </c:pt>
                <c:pt idx="1098" formatCode="0.00E+00">
                  <c:v>-83.6</c:v>
                </c:pt>
                <c:pt idx="1099" formatCode="0.00E+00">
                  <c:v>-85.2</c:v>
                </c:pt>
                <c:pt idx="1100" formatCode="0.00E+00">
                  <c:v>-84.1</c:v>
                </c:pt>
                <c:pt idx="1101" formatCode="0.00E+00">
                  <c:v>-84.8</c:v>
                </c:pt>
                <c:pt idx="1102" formatCode="0.00E+00">
                  <c:v>-87.7</c:v>
                </c:pt>
                <c:pt idx="1103" formatCode="0.00E+00">
                  <c:v>-83.8</c:v>
                </c:pt>
                <c:pt idx="1104" formatCode="0.00E+00">
                  <c:v>-87</c:v>
                </c:pt>
                <c:pt idx="1105" formatCode="0.00E+00">
                  <c:v>-86.1</c:v>
                </c:pt>
                <c:pt idx="1106" formatCode="0.00E+00">
                  <c:v>-84</c:v>
                </c:pt>
                <c:pt idx="1107" formatCode="0.00E+00">
                  <c:v>-85.6</c:v>
                </c:pt>
                <c:pt idx="1108" formatCode="0.00E+00">
                  <c:v>-87.5</c:v>
                </c:pt>
                <c:pt idx="1109" formatCode="0.00E+00">
                  <c:v>-87.2</c:v>
                </c:pt>
                <c:pt idx="1110" formatCode="0.00E+00">
                  <c:v>-82.9</c:v>
                </c:pt>
                <c:pt idx="1111" formatCode="0.00E+00">
                  <c:v>-84.5</c:v>
                </c:pt>
                <c:pt idx="1112" formatCode="0.00E+00">
                  <c:v>-84.6</c:v>
                </c:pt>
                <c:pt idx="1113" formatCode="0.00E+00">
                  <c:v>-82.7</c:v>
                </c:pt>
                <c:pt idx="1114" formatCode="0.00E+00">
                  <c:v>-87</c:v>
                </c:pt>
                <c:pt idx="1115" formatCode="0.00E+00">
                  <c:v>-85.9</c:v>
                </c:pt>
                <c:pt idx="1116" formatCode="0.00E+00">
                  <c:v>-83.9</c:v>
                </c:pt>
                <c:pt idx="1117" formatCode="0.00E+00">
                  <c:v>-83</c:v>
                </c:pt>
                <c:pt idx="1118" formatCode="0.00E+00">
                  <c:v>-85.1</c:v>
                </c:pt>
                <c:pt idx="1119" formatCode="0.00E+00">
                  <c:v>-85.3</c:v>
                </c:pt>
                <c:pt idx="1120" formatCode="0.00E+00">
                  <c:v>-84.8</c:v>
                </c:pt>
                <c:pt idx="1121" formatCode="0.00E+00">
                  <c:v>-85.1</c:v>
                </c:pt>
                <c:pt idx="1122" formatCode="0.00E+00">
                  <c:v>-86.2</c:v>
                </c:pt>
                <c:pt idx="1123" formatCode="0.00E+00">
                  <c:v>-84.4</c:v>
                </c:pt>
                <c:pt idx="1124" formatCode="0.00E+00">
                  <c:v>-85.2</c:v>
                </c:pt>
                <c:pt idx="1125" formatCode="0.00E+00">
                  <c:v>-85.6</c:v>
                </c:pt>
                <c:pt idx="1126" formatCode="0.00E+00">
                  <c:v>-83.3</c:v>
                </c:pt>
                <c:pt idx="1127" formatCode="0.00E+00">
                  <c:v>-84.9</c:v>
                </c:pt>
                <c:pt idx="1128" formatCode="0.00E+00">
                  <c:v>-84.9</c:v>
                </c:pt>
                <c:pt idx="1129" formatCode="0.00E+00">
                  <c:v>-85.2</c:v>
                </c:pt>
                <c:pt idx="1130" formatCode="0.00E+00">
                  <c:v>-84.8</c:v>
                </c:pt>
                <c:pt idx="1131" formatCode="0.00E+00">
                  <c:v>-83.2</c:v>
                </c:pt>
                <c:pt idx="1132" formatCode="0.00E+00">
                  <c:v>-83.3</c:v>
                </c:pt>
                <c:pt idx="1133" formatCode="0.00E+00">
                  <c:v>-85</c:v>
                </c:pt>
                <c:pt idx="1134" formatCode="0.00E+00">
                  <c:v>-85.5</c:v>
                </c:pt>
                <c:pt idx="1135" formatCode="0.00E+00">
                  <c:v>-83.8</c:v>
                </c:pt>
                <c:pt idx="1136" formatCode="0.00E+00">
                  <c:v>-82.9</c:v>
                </c:pt>
                <c:pt idx="1137" formatCode="0.00E+00">
                  <c:v>-84.2</c:v>
                </c:pt>
                <c:pt idx="1138" formatCode="0.00E+00">
                  <c:v>-84</c:v>
                </c:pt>
                <c:pt idx="1139" formatCode="0.00E+00">
                  <c:v>-84.8</c:v>
                </c:pt>
                <c:pt idx="1140" formatCode="0.00E+00">
                  <c:v>-84.5</c:v>
                </c:pt>
                <c:pt idx="1141" formatCode="0.00E+00">
                  <c:v>-84.4</c:v>
                </c:pt>
                <c:pt idx="1142" formatCode="0.00E+00">
                  <c:v>-83.9</c:v>
                </c:pt>
                <c:pt idx="1143" formatCode="0.00E+00">
                  <c:v>-87.5</c:v>
                </c:pt>
                <c:pt idx="1144" formatCode="0.00E+00">
                  <c:v>-84.3</c:v>
                </c:pt>
                <c:pt idx="1145" formatCode="0.00E+00">
                  <c:v>-83.4</c:v>
                </c:pt>
                <c:pt idx="1146" formatCode="0.00E+00">
                  <c:v>-85.1</c:v>
                </c:pt>
                <c:pt idx="1147" formatCode="0.00E+00">
                  <c:v>-85.5</c:v>
                </c:pt>
                <c:pt idx="1148" formatCode="0.00E+00">
                  <c:v>-85.5</c:v>
                </c:pt>
                <c:pt idx="1149" formatCode="0.00E+00">
                  <c:v>-84.1</c:v>
                </c:pt>
                <c:pt idx="1150" formatCode="0.00E+00">
                  <c:v>-83.4</c:v>
                </c:pt>
                <c:pt idx="1151" formatCode="0.00E+00">
                  <c:v>-83.4</c:v>
                </c:pt>
                <c:pt idx="1152" formatCode="0.00E+00">
                  <c:v>-85.9</c:v>
                </c:pt>
                <c:pt idx="1153" formatCode="0.00E+00">
                  <c:v>-84.2</c:v>
                </c:pt>
                <c:pt idx="1154" formatCode="0.00E+00">
                  <c:v>-85.8</c:v>
                </c:pt>
                <c:pt idx="1155" formatCode="0.00E+00">
                  <c:v>-86.3</c:v>
                </c:pt>
                <c:pt idx="1156" formatCode="0.00E+00">
                  <c:v>-85.8</c:v>
                </c:pt>
                <c:pt idx="1157" formatCode="0.00E+00">
                  <c:v>-87.3</c:v>
                </c:pt>
                <c:pt idx="1158" formatCode="0.00E+00">
                  <c:v>-84.7</c:v>
                </c:pt>
                <c:pt idx="1159" formatCode="0.00E+00">
                  <c:v>-85.2</c:v>
                </c:pt>
                <c:pt idx="1160" formatCode="0.00E+00">
                  <c:v>-85.6</c:v>
                </c:pt>
                <c:pt idx="1161" formatCode="0.00E+00">
                  <c:v>-84.5</c:v>
                </c:pt>
                <c:pt idx="1162" formatCode="0.00E+00">
                  <c:v>-85.8</c:v>
                </c:pt>
                <c:pt idx="1163" formatCode="0.00E+00">
                  <c:v>-84.9</c:v>
                </c:pt>
                <c:pt idx="1164" formatCode="0.00E+00">
                  <c:v>-86.7</c:v>
                </c:pt>
                <c:pt idx="1165" formatCode="0.00E+00">
                  <c:v>-85</c:v>
                </c:pt>
                <c:pt idx="1166" formatCode="0.00E+00">
                  <c:v>-83.7</c:v>
                </c:pt>
                <c:pt idx="1167" formatCode="0.00E+00">
                  <c:v>-83.4</c:v>
                </c:pt>
                <c:pt idx="1168" formatCode="0.00E+00">
                  <c:v>-84.8</c:v>
                </c:pt>
                <c:pt idx="1169" formatCode="0.00E+00">
                  <c:v>-87</c:v>
                </c:pt>
                <c:pt idx="1170" formatCode="0.00E+00">
                  <c:v>-87.6</c:v>
                </c:pt>
                <c:pt idx="1171" formatCode="0.00E+00">
                  <c:v>-84.3</c:v>
                </c:pt>
                <c:pt idx="1172" formatCode="0.00E+00">
                  <c:v>-84.7</c:v>
                </c:pt>
                <c:pt idx="1173" formatCode="0.00E+00">
                  <c:v>-87.8</c:v>
                </c:pt>
                <c:pt idx="1174" formatCode="0.00E+00">
                  <c:v>-85.8</c:v>
                </c:pt>
                <c:pt idx="1175" formatCode="0.00E+00">
                  <c:v>-84.9</c:v>
                </c:pt>
                <c:pt idx="1176" formatCode="0.00E+00">
                  <c:v>-83.4</c:v>
                </c:pt>
                <c:pt idx="1177" formatCode="0.00E+00">
                  <c:v>-84.5</c:v>
                </c:pt>
                <c:pt idx="1178" formatCode="0.00E+00">
                  <c:v>-85.8</c:v>
                </c:pt>
                <c:pt idx="1179" formatCode="0.00E+00">
                  <c:v>-87.2</c:v>
                </c:pt>
                <c:pt idx="1180" formatCode="0.00E+00">
                  <c:v>-85.7</c:v>
                </c:pt>
                <c:pt idx="1181" formatCode="0.00E+00">
                  <c:v>-88.2</c:v>
                </c:pt>
                <c:pt idx="1182" formatCode="0.00E+00">
                  <c:v>-85.1</c:v>
                </c:pt>
                <c:pt idx="1183" formatCode="0.00E+00">
                  <c:v>-83.8</c:v>
                </c:pt>
                <c:pt idx="1184" formatCode="0.00E+00">
                  <c:v>-87.7</c:v>
                </c:pt>
                <c:pt idx="1185" formatCode="0.00E+00">
                  <c:v>-85.8</c:v>
                </c:pt>
                <c:pt idx="1186" formatCode="0.00E+00">
                  <c:v>-83.4</c:v>
                </c:pt>
                <c:pt idx="1187" formatCode="0.00E+00">
                  <c:v>-84.5</c:v>
                </c:pt>
                <c:pt idx="1188" formatCode="0.00E+00">
                  <c:v>-83.9</c:v>
                </c:pt>
                <c:pt idx="1189" formatCode="0.00E+00">
                  <c:v>-86</c:v>
                </c:pt>
                <c:pt idx="1190" formatCode="0.00E+00">
                  <c:v>-86.5</c:v>
                </c:pt>
                <c:pt idx="1191" formatCode="0.00E+00">
                  <c:v>-88.2</c:v>
                </c:pt>
                <c:pt idx="1192" formatCode="0.00E+00">
                  <c:v>-85.2</c:v>
                </c:pt>
                <c:pt idx="1193" formatCode="0.00E+00">
                  <c:v>-84.4</c:v>
                </c:pt>
                <c:pt idx="1194" formatCode="0.00E+00">
                  <c:v>-85.6</c:v>
                </c:pt>
                <c:pt idx="1195" formatCode="0.00E+00">
                  <c:v>-83.8</c:v>
                </c:pt>
                <c:pt idx="1196" formatCode="0.00E+00">
                  <c:v>-85.5</c:v>
                </c:pt>
                <c:pt idx="1197" formatCode="0.00E+00">
                  <c:v>-84.6</c:v>
                </c:pt>
                <c:pt idx="1198" formatCode="0.00E+00">
                  <c:v>-84.7</c:v>
                </c:pt>
                <c:pt idx="1199" formatCode="0.00E+00">
                  <c:v>-86.9</c:v>
                </c:pt>
                <c:pt idx="1200" formatCode="0.00E+00">
                  <c:v>-85.1</c:v>
                </c:pt>
                <c:pt idx="1201" formatCode="0.00E+00">
                  <c:v>-85.6</c:v>
                </c:pt>
                <c:pt idx="1202" formatCode="0.00E+00">
                  <c:v>-83.8</c:v>
                </c:pt>
                <c:pt idx="1203" formatCode="0.00E+00">
                  <c:v>-85.1</c:v>
                </c:pt>
                <c:pt idx="1204" formatCode="0.00E+00">
                  <c:v>-83.9</c:v>
                </c:pt>
                <c:pt idx="1205" formatCode="0.00E+00">
                  <c:v>-84.6</c:v>
                </c:pt>
                <c:pt idx="1206" formatCode="0.00E+00">
                  <c:v>-85.3</c:v>
                </c:pt>
                <c:pt idx="1207" formatCode="0.00E+00">
                  <c:v>-85.6</c:v>
                </c:pt>
                <c:pt idx="1208" formatCode="0.00E+00">
                  <c:v>-85</c:v>
                </c:pt>
                <c:pt idx="1209" formatCode="0.00E+00">
                  <c:v>-86.1</c:v>
                </c:pt>
                <c:pt idx="1210" formatCode="0.00E+00">
                  <c:v>-82.9</c:v>
                </c:pt>
                <c:pt idx="1211" formatCode="0.00E+00">
                  <c:v>-87</c:v>
                </c:pt>
                <c:pt idx="1212" formatCode="0.00E+00">
                  <c:v>-83.2</c:v>
                </c:pt>
                <c:pt idx="1213" formatCode="0.00E+00">
                  <c:v>-84.8</c:v>
                </c:pt>
                <c:pt idx="1214" formatCode="0.00E+00">
                  <c:v>-83.3</c:v>
                </c:pt>
                <c:pt idx="1215" formatCode="0.00E+00">
                  <c:v>-87.6</c:v>
                </c:pt>
                <c:pt idx="1216" formatCode="0.00E+00">
                  <c:v>-85.5</c:v>
                </c:pt>
                <c:pt idx="1217" formatCode="0.00E+00">
                  <c:v>-84.3</c:v>
                </c:pt>
                <c:pt idx="1218" formatCode="0.00E+00">
                  <c:v>-84.4</c:v>
                </c:pt>
                <c:pt idx="1219" formatCode="0.00E+00">
                  <c:v>-84.7</c:v>
                </c:pt>
                <c:pt idx="1220" formatCode="0.00E+00">
                  <c:v>-82.2</c:v>
                </c:pt>
                <c:pt idx="1221" formatCode="0.00E+00">
                  <c:v>-86.5</c:v>
                </c:pt>
                <c:pt idx="1222" formatCode="0.00E+00">
                  <c:v>-85.9</c:v>
                </c:pt>
                <c:pt idx="1223" formatCode="0.00E+00">
                  <c:v>-83.9</c:v>
                </c:pt>
                <c:pt idx="1224" formatCode="0.00E+00">
                  <c:v>-86.2</c:v>
                </c:pt>
                <c:pt idx="1225" formatCode="0.00E+00">
                  <c:v>-86.6</c:v>
                </c:pt>
                <c:pt idx="1226" formatCode="0.00E+00">
                  <c:v>-84.9</c:v>
                </c:pt>
                <c:pt idx="1227" formatCode="0.00E+00">
                  <c:v>-83.4</c:v>
                </c:pt>
                <c:pt idx="1228" formatCode="0.00E+00">
                  <c:v>-87.2</c:v>
                </c:pt>
                <c:pt idx="1229" formatCode="0.00E+00">
                  <c:v>-85.8</c:v>
                </c:pt>
                <c:pt idx="1230" formatCode="0.00E+00">
                  <c:v>-82.7</c:v>
                </c:pt>
                <c:pt idx="1231" formatCode="0.00E+00">
                  <c:v>-86.4</c:v>
                </c:pt>
                <c:pt idx="1232" formatCode="0.00E+00">
                  <c:v>-85</c:v>
                </c:pt>
                <c:pt idx="1233" formatCode="0.00E+00">
                  <c:v>-84</c:v>
                </c:pt>
                <c:pt idx="1234" formatCode="0.00E+00">
                  <c:v>-85.7</c:v>
                </c:pt>
                <c:pt idx="1235" formatCode="0.00E+00">
                  <c:v>-84.7</c:v>
                </c:pt>
                <c:pt idx="1236" formatCode="0.00E+00">
                  <c:v>-86.9</c:v>
                </c:pt>
                <c:pt idx="1237" formatCode="0.00E+00">
                  <c:v>-84.4</c:v>
                </c:pt>
                <c:pt idx="1238" formatCode="0.00E+00">
                  <c:v>-83.6</c:v>
                </c:pt>
                <c:pt idx="1239" formatCode="0.00E+00">
                  <c:v>-83.9</c:v>
                </c:pt>
                <c:pt idx="1240" formatCode="0.00E+00">
                  <c:v>-84.3</c:v>
                </c:pt>
                <c:pt idx="1241" formatCode="0.00E+00">
                  <c:v>-86.2</c:v>
                </c:pt>
                <c:pt idx="1242" formatCode="0.00E+00">
                  <c:v>-83.5</c:v>
                </c:pt>
                <c:pt idx="1243" formatCode="0.00E+00">
                  <c:v>-83.9</c:v>
                </c:pt>
                <c:pt idx="1244" formatCode="0.00E+00">
                  <c:v>-84.4</c:v>
                </c:pt>
                <c:pt idx="1245" formatCode="0.00E+00">
                  <c:v>-83.3</c:v>
                </c:pt>
                <c:pt idx="1246" formatCode="0.00E+00">
                  <c:v>-84.7</c:v>
                </c:pt>
                <c:pt idx="1247" formatCode="0.00E+00">
                  <c:v>-83.9</c:v>
                </c:pt>
                <c:pt idx="1248" formatCode="0.00E+00">
                  <c:v>-83.4</c:v>
                </c:pt>
                <c:pt idx="1249" formatCode="0.00E+00">
                  <c:v>-84.9</c:v>
                </c:pt>
                <c:pt idx="1250" formatCode="0.00E+00">
                  <c:v>-84.5</c:v>
                </c:pt>
                <c:pt idx="1251" formatCode="0.00E+00">
                  <c:v>-83.6</c:v>
                </c:pt>
                <c:pt idx="1252" formatCode="0.00E+00">
                  <c:v>-85.1</c:v>
                </c:pt>
                <c:pt idx="1253" formatCode="0.00E+00">
                  <c:v>-86.2</c:v>
                </c:pt>
                <c:pt idx="1254" formatCode="0.00E+00">
                  <c:v>-85.5</c:v>
                </c:pt>
                <c:pt idx="1255" formatCode="0.00E+00">
                  <c:v>-86.1</c:v>
                </c:pt>
                <c:pt idx="1256" formatCode="0.00E+00">
                  <c:v>-84.4</c:v>
                </c:pt>
                <c:pt idx="1257" formatCode="0.00E+00">
                  <c:v>-83.5</c:v>
                </c:pt>
                <c:pt idx="1258" formatCode="0.00E+00">
                  <c:v>-83.6</c:v>
                </c:pt>
                <c:pt idx="1259" formatCode="0.00E+00">
                  <c:v>-85.3</c:v>
                </c:pt>
                <c:pt idx="1260" formatCode="0.00E+00">
                  <c:v>-83.9</c:v>
                </c:pt>
                <c:pt idx="1261" formatCode="0.00E+00">
                  <c:v>-83.4</c:v>
                </c:pt>
                <c:pt idx="1262" formatCode="0.00E+00">
                  <c:v>-83.3</c:v>
                </c:pt>
                <c:pt idx="1263" formatCode="0.00E+00">
                  <c:v>-83.5</c:v>
                </c:pt>
                <c:pt idx="1264" formatCode="0.00E+00">
                  <c:v>-85.7</c:v>
                </c:pt>
                <c:pt idx="1265" formatCode="0.00E+00">
                  <c:v>-83.4</c:v>
                </c:pt>
                <c:pt idx="1266" formatCode="0.00E+00">
                  <c:v>-84</c:v>
                </c:pt>
                <c:pt idx="1267" formatCode="0.00E+00">
                  <c:v>-82.7</c:v>
                </c:pt>
                <c:pt idx="1268" formatCode="0.00E+00">
                  <c:v>-83.1</c:v>
                </c:pt>
                <c:pt idx="1269" formatCode="0.00E+00">
                  <c:v>-84.3</c:v>
                </c:pt>
                <c:pt idx="1270" formatCode="0.00E+00">
                  <c:v>-85</c:v>
                </c:pt>
                <c:pt idx="1271" formatCode="0.00E+00">
                  <c:v>-87.2</c:v>
                </c:pt>
                <c:pt idx="1272" formatCode="0.00E+00">
                  <c:v>-87.4</c:v>
                </c:pt>
                <c:pt idx="1273" formatCode="0.00E+00">
                  <c:v>-84.7</c:v>
                </c:pt>
                <c:pt idx="1274" formatCode="0.00E+00">
                  <c:v>-84.8</c:v>
                </c:pt>
                <c:pt idx="1275" formatCode="0.00E+00">
                  <c:v>-84.3</c:v>
                </c:pt>
                <c:pt idx="1276" formatCode="0.00E+00">
                  <c:v>-84.1</c:v>
                </c:pt>
                <c:pt idx="1277" formatCode="0.00E+00">
                  <c:v>-84.1</c:v>
                </c:pt>
                <c:pt idx="1278" formatCode="0.00E+00">
                  <c:v>-86.2</c:v>
                </c:pt>
                <c:pt idx="1279" formatCode="0.00E+00">
                  <c:v>-84.8</c:v>
                </c:pt>
                <c:pt idx="1280" formatCode="0.00E+00">
                  <c:v>-88.2</c:v>
                </c:pt>
                <c:pt idx="1281" formatCode="0.00E+00">
                  <c:v>-87.2</c:v>
                </c:pt>
                <c:pt idx="1282" formatCode="0.00E+00">
                  <c:v>-84.2</c:v>
                </c:pt>
                <c:pt idx="1283" formatCode="0.00E+00">
                  <c:v>-84.6</c:v>
                </c:pt>
                <c:pt idx="1284" formatCode="0.00E+00">
                  <c:v>-84.7</c:v>
                </c:pt>
                <c:pt idx="1285" formatCode="0.00E+00">
                  <c:v>-85.5</c:v>
                </c:pt>
                <c:pt idx="1286" formatCode="0.00E+00">
                  <c:v>-85.8</c:v>
                </c:pt>
                <c:pt idx="1287" formatCode="0.00E+00">
                  <c:v>-87.1</c:v>
                </c:pt>
                <c:pt idx="1288" formatCode="0.00E+00">
                  <c:v>-84.1</c:v>
                </c:pt>
                <c:pt idx="1289" formatCode="0.00E+00">
                  <c:v>-84.6</c:v>
                </c:pt>
                <c:pt idx="1290" formatCode="0.00E+00">
                  <c:v>-84.6</c:v>
                </c:pt>
                <c:pt idx="1291" formatCode="0.00E+00">
                  <c:v>-83.4</c:v>
                </c:pt>
                <c:pt idx="1292" formatCode="0.00E+00">
                  <c:v>-81.400000000000006</c:v>
                </c:pt>
                <c:pt idx="1293" formatCode="0.00E+00">
                  <c:v>-84.9</c:v>
                </c:pt>
                <c:pt idx="1294" formatCode="0.00E+00">
                  <c:v>-83.4</c:v>
                </c:pt>
                <c:pt idx="1295" formatCode="0.00E+00">
                  <c:v>-85.5</c:v>
                </c:pt>
                <c:pt idx="1296" formatCode="0.00E+00">
                  <c:v>-84.7</c:v>
                </c:pt>
                <c:pt idx="1297" formatCode="0.00E+00">
                  <c:v>-85.3</c:v>
                </c:pt>
                <c:pt idx="1298" formatCode="0.00E+00">
                  <c:v>-85.5</c:v>
                </c:pt>
                <c:pt idx="1299" formatCode="0.00E+00">
                  <c:v>-84.8</c:v>
                </c:pt>
                <c:pt idx="1300" formatCode="0.00E+00">
                  <c:v>-83.4</c:v>
                </c:pt>
                <c:pt idx="1301" formatCode="0.00E+00">
                  <c:v>-84.1</c:v>
                </c:pt>
                <c:pt idx="1302" formatCode="0.00E+00">
                  <c:v>-85.7</c:v>
                </c:pt>
                <c:pt idx="1303" formatCode="0.00E+00">
                  <c:v>-85.3</c:v>
                </c:pt>
                <c:pt idx="1304" formatCode="0.00E+00">
                  <c:v>-84.7</c:v>
                </c:pt>
                <c:pt idx="1305" formatCode="0.00E+00">
                  <c:v>-84.3</c:v>
                </c:pt>
                <c:pt idx="1306" formatCode="0.00E+00">
                  <c:v>-87.5</c:v>
                </c:pt>
                <c:pt idx="1307" formatCode="0.00E+00">
                  <c:v>-84.7</c:v>
                </c:pt>
                <c:pt idx="1308" formatCode="0.00E+00">
                  <c:v>-82</c:v>
                </c:pt>
                <c:pt idx="1309" formatCode="0.00E+00">
                  <c:v>-84.3</c:v>
                </c:pt>
                <c:pt idx="1310" formatCode="0.00E+00">
                  <c:v>-85.5</c:v>
                </c:pt>
                <c:pt idx="1311" formatCode="0.00E+00">
                  <c:v>-86.2</c:v>
                </c:pt>
                <c:pt idx="1312" formatCode="0.00E+00">
                  <c:v>-87.1</c:v>
                </c:pt>
                <c:pt idx="1313" formatCode="0.00E+00">
                  <c:v>-87.3</c:v>
                </c:pt>
                <c:pt idx="1314" formatCode="0.00E+00">
                  <c:v>-85.7</c:v>
                </c:pt>
                <c:pt idx="1315" formatCode="0.00E+00">
                  <c:v>-85.6</c:v>
                </c:pt>
                <c:pt idx="1316" formatCode="0.00E+00">
                  <c:v>-85.1</c:v>
                </c:pt>
                <c:pt idx="1317" formatCode="0.00E+00">
                  <c:v>-83.9</c:v>
                </c:pt>
                <c:pt idx="1318" formatCode="0.00E+00">
                  <c:v>-84.6</c:v>
                </c:pt>
                <c:pt idx="1319" formatCode="0.00E+00">
                  <c:v>-85.4</c:v>
                </c:pt>
                <c:pt idx="1320" formatCode="0.00E+00">
                  <c:v>-85.9</c:v>
                </c:pt>
                <c:pt idx="1321" formatCode="0.00E+00">
                  <c:v>-84.5</c:v>
                </c:pt>
                <c:pt idx="1322" formatCode="0.00E+00">
                  <c:v>-86</c:v>
                </c:pt>
                <c:pt idx="1323" formatCode="0.00E+00">
                  <c:v>-84.1</c:v>
                </c:pt>
                <c:pt idx="1324" formatCode="0.00E+00">
                  <c:v>-83.7</c:v>
                </c:pt>
                <c:pt idx="1325" formatCode="0.00E+00">
                  <c:v>-84.9</c:v>
                </c:pt>
                <c:pt idx="1326" formatCode="0.00E+00">
                  <c:v>-83.2</c:v>
                </c:pt>
                <c:pt idx="1327" formatCode="0.00E+00">
                  <c:v>-85.1</c:v>
                </c:pt>
                <c:pt idx="1328" formatCode="0.00E+00">
                  <c:v>-85.7</c:v>
                </c:pt>
                <c:pt idx="1329" formatCode="0.00E+00">
                  <c:v>-83</c:v>
                </c:pt>
                <c:pt idx="1330" formatCode="0.00E+00">
                  <c:v>-85.5</c:v>
                </c:pt>
                <c:pt idx="1331" formatCode="0.00E+00">
                  <c:v>-85.1</c:v>
                </c:pt>
                <c:pt idx="1332" formatCode="0.00E+00">
                  <c:v>-85.2</c:v>
                </c:pt>
                <c:pt idx="1333" formatCode="0.00E+00">
                  <c:v>-84.8</c:v>
                </c:pt>
                <c:pt idx="1334" formatCode="0.00E+00">
                  <c:v>-84.5</c:v>
                </c:pt>
                <c:pt idx="1335" formatCode="0.00E+00">
                  <c:v>-85.1</c:v>
                </c:pt>
                <c:pt idx="1336" formatCode="0.00E+00">
                  <c:v>-85</c:v>
                </c:pt>
                <c:pt idx="1337" formatCode="0.00E+00">
                  <c:v>-87.7</c:v>
                </c:pt>
                <c:pt idx="1338" formatCode="0.00E+00">
                  <c:v>-83.5</c:v>
                </c:pt>
                <c:pt idx="1339" formatCode="0.00E+00">
                  <c:v>-81.900000000000006</c:v>
                </c:pt>
                <c:pt idx="1340" formatCode="0.00E+00">
                  <c:v>-86.2</c:v>
                </c:pt>
                <c:pt idx="1341" formatCode="0.00E+00">
                  <c:v>-84.7</c:v>
                </c:pt>
                <c:pt idx="1342" formatCode="0.00E+00">
                  <c:v>-83.3</c:v>
                </c:pt>
                <c:pt idx="1343" formatCode="0.00E+00">
                  <c:v>-83.5</c:v>
                </c:pt>
                <c:pt idx="1344" formatCode="0.00E+00">
                  <c:v>-85.5</c:v>
                </c:pt>
                <c:pt idx="1345" formatCode="0.00E+00">
                  <c:v>-83.5</c:v>
                </c:pt>
                <c:pt idx="1346" formatCode="0.00E+00">
                  <c:v>-86.6</c:v>
                </c:pt>
                <c:pt idx="1347" formatCode="0.00E+00">
                  <c:v>-82</c:v>
                </c:pt>
                <c:pt idx="1348" formatCode="0.00E+00">
                  <c:v>-87.4</c:v>
                </c:pt>
                <c:pt idx="1349" formatCode="0.00E+00">
                  <c:v>-86</c:v>
                </c:pt>
                <c:pt idx="1350" formatCode="0.00E+00">
                  <c:v>-85.5</c:v>
                </c:pt>
                <c:pt idx="1351" formatCode="0.00E+00">
                  <c:v>-84</c:v>
                </c:pt>
                <c:pt idx="1352" formatCode="0.00E+00">
                  <c:v>-85.2</c:v>
                </c:pt>
                <c:pt idx="1353" formatCode="0.00E+00">
                  <c:v>-85.5</c:v>
                </c:pt>
                <c:pt idx="1354" formatCode="0.00E+00">
                  <c:v>-83.9</c:v>
                </c:pt>
                <c:pt idx="1355" formatCode="0.00E+00">
                  <c:v>-86.2</c:v>
                </c:pt>
                <c:pt idx="1356" formatCode="0.00E+00">
                  <c:v>-83.9</c:v>
                </c:pt>
                <c:pt idx="1357" formatCode="0.00E+00">
                  <c:v>-85</c:v>
                </c:pt>
                <c:pt idx="1358" formatCode="0.00E+00">
                  <c:v>-83.7</c:v>
                </c:pt>
                <c:pt idx="1359" formatCode="0.00E+00">
                  <c:v>-83.8</c:v>
                </c:pt>
                <c:pt idx="1360" formatCode="0.00E+00">
                  <c:v>-84.3</c:v>
                </c:pt>
                <c:pt idx="1361" formatCode="0.00E+00">
                  <c:v>-86.2</c:v>
                </c:pt>
                <c:pt idx="1362" formatCode="0.00E+00">
                  <c:v>-84.7</c:v>
                </c:pt>
                <c:pt idx="1363" formatCode="0.00E+00">
                  <c:v>-83.5</c:v>
                </c:pt>
                <c:pt idx="1364" formatCode="0.00E+00">
                  <c:v>-83.7</c:v>
                </c:pt>
                <c:pt idx="1365" formatCode="0.00E+00">
                  <c:v>-84.4</c:v>
                </c:pt>
                <c:pt idx="1366" formatCode="0.00E+00">
                  <c:v>-84.1</c:v>
                </c:pt>
                <c:pt idx="1367" formatCode="0.00E+00">
                  <c:v>-83.9</c:v>
                </c:pt>
                <c:pt idx="1368" formatCode="0.00E+00">
                  <c:v>-85.6</c:v>
                </c:pt>
                <c:pt idx="1369" formatCode="0.00E+00">
                  <c:v>-85.6</c:v>
                </c:pt>
                <c:pt idx="1370" formatCode="0.00E+00">
                  <c:v>-85.1</c:v>
                </c:pt>
                <c:pt idx="1371" formatCode="0.00E+00">
                  <c:v>-84.2</c:v>
                </c:pt>
                <c:pt idx="1372" formatCode="0.00E+00">
                  <c:v>-83.5</c:v>
                </c:pt>
                <c:pt idx="1373" formatCode="0.00E+00">
                  <c:v>-84.2</c:v>
                </c:pt>
                <c:pt idx="1374" formatCode="0.00E+00">
                  <c:v>-86.4</c:v>
                </c:pt>
                <c:pt idx="1375" formatCode="0.00E+00">
                  <c:v>-85.2</c:v>
                </c:pt>
                <c:pt idx="1376" formatCode="0.00E+00">
                  <c:v>-86.6</c:v>
                </c:pt>
                <c:pt idx="1377" formatCode="0.00E+00">
                  <c:v>-85.6</c:v>
                </c:pt>
                <c:pt idx="1378" formatCode="0.00E+00">
                  <c:v>-84.4</c:v>
                </c:pt>
                <c:pt idx="1379" formatCode="0.00E+00">
                  <c:v>-84.2</c:v>
                </c:pt>
                <c:pt idx="1380" formatCode="0.00E+00">
                  <c:v>-84.7</c:v>
                </c:pt>
                <c:pt idx="1381" formatCode="0.00E+00">
                  <c:v>-84</c:v>
                </c:pt>
                <c:pt idx="1382" formatCode="0.00E+00">
                  <c:v>-85.5</c:v>
                </c:pt>
                <c:pt idx="1383" formatCode="0.00E+00">
                  <c:v>-83.5</c:v>
                </c:pt>
                <c:pt idx="1384" formatCode="0.00E+00">
                  <c:v>-84.5</c:v>
                </c:pt>
                <c:pt idx="1385" formatCode="0.00E+00">
                  <c:v>-85.8</c:v>
                </c:pt>
                <c:pt idx="1386" formatCode="0.00E+00">
                  <c:v>-84.5</c:v>
                </c:pt>
                <c:pt idx="1387" formatCode="0.00E+00">
                  <c:v>-85.1</c:v>
                </c:pt>
                <c:pt idx="1388" formatCode="0.00E+00">
                  <c:v>-86.6</c:v>
                </c:pt>
                <c:pt idx="1389" formatCode="0.00E+00">
                  <c:v>-87.4</c:v>
                </c:pt>
                <c:pt idx="1390" formatCode="0.00E+00">
                  <c:v>-87.2</c:v>
                </c:pt>
                <c:pt idx="1391" formatCode="0.00E+00">
                  <c:v>-83.8</c:v>
                </c:pt>
                <c:pt idx="1392" formatCode="0.00E+00">
                  <c:v>-86.8</c:v>
                </c:pt>
                <c:pt idx="1393" formatCode="0.00E+00">
                  <c:v>-86.3</c:v>
                </c:pt>
                <c:pt idx="1394" formatCode="0.00E+00">
                  <c:v>-83.3</c:v>
                </c:pt>
                <c:pt idx="1395" formatCode="0.00E+00">
                  <c:v>-85.6</c:v>
                </c:pt>
                <c:pt idx="1396" formatCode="0.00E+00">
                  <c:v>-84.7</c:v>
                </c:pt>
                <c:pt idx="1397" formatCode="0.00E+00">
                  <c:v>-84.6</c:v>
                </c:pt>
                <c:pt idx="1398" formatCode="0.00E+00">
                  <c:v>-82.3</c:v>
                </c:pt>
                <c:pt idx="1399" formatCode="0.00E+00">
                  <c:v>-83.6</c:v>
                </c:pt>
                <c:pt idx="1400" formatCode="0.00E+00">
                  <c:v>-86</c:v>
                </c:pt>
                <c:pt idx="1401" formatCode="0.00E+00">
                  <c:v>-84.6</c:v>
                </c:pt>
                <c:pt idx="1402" formatCode="0.00E+00">
                  <c:v>-84.9</c:v>
                </c:pt>
                <c:pt idx="1403" formatCode="0.00E+00">
                  <c:v>-84</c:v>
                </c:pt>
                <c:pt idx="1404" formatCode="0.00E+00">
                  <c:v>-84.1</c:v>
                </c:pt>
                <c:pt idx="1405" formatCode="0.00E+00">
                  <c:v>-83.6</c:v>
                </c:pt>
                <c:pt idx="1406" formatCode="0.00E+00">
                  <c:v>-84.5</c:v>
                </c:pt>
                <c:pt idx="1407" formatCode="0.00E+00">
                  <c:v>-88.3</c:v>
                </c:pt>
                <c:pt idx="1408" formatCode="0.00E+00">
                  <c:v>-88.1</c:v>
                </c:pt>
                <c:pt idx="1409" formatCode="0.00E+00">
                  <c:v>-81.900000000000006</c:v>
                </c:pt>
                <c:pt idx="1410" formatCode="0.00E+00">
                  <c:v>-87.3</c:v>
                </c:pt>
                <c:pt idx="1411" formatCode="0.00E+00">
                  <c:v>-86.5</c:v>
                </c:pt>
                <c:pt idx="1412" formatCode="0.00E+00">
                  <c:v>-84.3</c:v>
                </c:pt>
                <c:pt idx="1413" formatCode="0.00E+00">
                  <c:v>-87.5</c:v>
                </c:pt>
                <c:pt idx="1414" formatCode="0.00E+00">
                  <c:v>-84.9</c:v>
                </c:pt>
                <c:pt idx="1415" formatCode="0.00E+00">
                  <c:v>-85.3</c:v>
                </c:pt>
                <c:pt idx="1416" formatCode="0.00E+00">
                  <c:v>-84.1</c:v>
                </c:pt>
                <c:pt idx="1417" formatCode="0.00E+00">
                  <c:v>-84.3</c:v>
                </c:pt>
                <c:pt idx="1418" formatCode="0.00E+00">
                  <c:v>-84</c:v>
                </c:pt>
                <c:pt idx="1419" formatCode="0.00E+00">
                  <c:v>-82.3</c:v>
                </c:pt>
                <c:pt idx="1420" formatCode="0.00E+00">
                  <c:v>-83.7</c:v>
                </c:pt>
                <c:pt idx="1421" formatCode="0.00E+00">
                  <c:v>-85.8</c:v>
                </c:pt>
                <c:pt idx="1422" formatCode="0.00E+00">
                  <c:v>-85.7</c:v>
                </c:pt>
                <c:pt idx="1423" formatCode="0.00E+00">
                  <c:v>-83.9</c:v>
                </c:pt>
                <c:pt idx="1424" formatCode="0.00E+00">
                  <c:v>-83</c:v>
                </c:pt>
                <c:pt idx="1425" formatCode="0.00E+00">
                  <c:v>-84.2</c:v>
                </c:pt>
                <c:pt idx="1426" formatCode="0.00E+00">
                  <c:v>-87.3</c:v>
                </c:pt>
                <c:pt idx="1427" formatCode="0.00E+00">
                  <c:v>-86.6</c:v>
                </c:pt>
                <c:pt idx="1428" formatCode="0.00E+00">
                  <c:v>-83.8</c:v>
                </c:pt>
                <c:pt idx="1429" formatCode="0.00E+00">
                  <c:v>-84.8</c:v>
                </c:pt>
                <c:pt idx="1430" formatCode="0.00E+00">
                  <c:v>-83.4</c:v>
                </c:pt>
                <c:pt idx="1431" formatCode="0.00E+00">
                  <c:v>-84.3</c:v>
                </c:pt>
                <c:pt idx="1432" formatCode="0.00E+00">
                  <c:v>-87.6</c:v>
                </c:pt>
                <c:pt idx="1433" formatCode="0.00E+00">
                  <c:v>-82.8</c:v>
                </c:pt>
                <c:pt idx="1434" formatCode="0.00E+00">
                  <c:v>-84.9</c:v>
                </c:pt>
                <c:pt idx="1435" formatCode="0.00E+00">
                  <c:v>-83.7</c:v>
                </c:pt>
                <c:pt idx="1436" formatCode="0.00E+00">
                  <c:v>-83.8</c:v>
                </c:pt>
                <c:pt idx="1437" formatCode="0.00E+00">
                  <c:v>-86.9</c:v>
                </c:pt>
                <c:pt idx="1438" formatCode="0.00E+00">
                  <c:v>-86.3</c:v>
                </c:pt>
                <c:pt idx="1439" formatCode="0.00E+00">
                  <c:v>-84.3</c:v>
                </c:pt>
                <c:pt idx="1440" formatCode="0.00E+00">
                  <c:v>-83.2</c:v>
                </c:pt>
                <c:pt idx="1441" formatCode="0.00E+00">
                  <c:v>-83.7</c:v>
                </c:pt>
                <c:pt idx="1442" formatCode="0.00E+00">
                  <c:v>-82.2</c:v>
                </c:pt>
                <c:pt idx="1443" formatCode="0.00E+00">
                  <c:v>-85.2</c:v>
                </c:pt>
                <c:pt idx="1444" formatCode="0.00E+00">
                  <c:v>-85.2</c:v>
                </c:pt>
                <c:pt idx="1445" formatCode="0.00E+00">
                  <c:v>-85.5</c:v>
                </c:pt>
                <c:pt idx="1446" formatCode="0.00E+00">
                  <c:v>-84.4</c:v>
                </c:pt>
                <c:pt idx="1447" formatCode="0.00E+00">
                  <c:v>-81.7</c:v>
                </c:pt>
                <c:pt idx="1448" formatCode="0.00E+00">
                  <c:v>-83.7</c:v>
                </c:pt>
                <c:pt idx="1449" formatCode="0.00E+00">
                  <c:v>-86.5</c:v>
                </c:pt>
                <c:pt idx="1450" formatCode="0.00E+00">
                  <c:v>-84.9</c:v>
                </c:pt>
                <c:pt idx="1451" formatCode="0.00E+00">
                  <c:v>-86.4</c:v>
                </c:pt>
                <c:pt idx="1452" formatCode="0.00E+00">
                  <c:v>-85.1</c:v>
                </c:pt>
                <c:pt idx="1453" formatCode="0.00E+00">
                  <c:v>-84.9</c:v>
                </c:pt>
                <c:pt idx="1454" formatCode="0.00E+00">
                  <c:v>-83</c:v>
                </c:pt>
                <c:pt idx="1455" formatCode="0.00E+00">
                  <c:v>-83.8</c:v>
                </c:pt>
                <c:pt idx="1456" formatCode="0.00E+00">
                  <c:v>-86.5</c:v>
                </c:pt>
                <c:pt idx="1457" formatCode="0.00E+00">
                  <c:v>-84.4</c:v>
                </c:pt>
                <c:pt idx="1458" formatCode="0.00E+00">
                  <c:v>-86.8</c:v>
                </c:pt>
                <c:pt idx="1459" formatCode="0.00E+00">
                  <c:v>-85.2</c:v>
                </c:pt>
                <c:pt idx="1460" formatCode="0.00E+00">
                  <c:v>-85.2</c:v>
                </c:pt>
                <c:pt idx="1461" formatCode="0.00E+00">
                  <c:v>-82.8</c:v>
                </c:pt>
                <c:pt idx="1462" formatCode="0.00E+00">
                  <c:v>-85.2</c:v>
                </c:pt>
                <c:pt idx="1463" formatCode="0.00E+00">
                  <c:v>-83</c:v>
                </c:pt>
                <c:pt idx="1464" formatCode="0.00E+00">
                  <c:v>-82.9</c:v>
                </c:pt>
                <c:pt idx="1465" formatCode="0.00E+00">
                  <c:v>-84.7</c:v>
                </c:pt>
                <c:pt idx="1466" formatCode="0.00E+00">
                  <c:v>-84.1</c:v>
                </c:pt>
                <c:pt idx="1467" formatCode="0.00E+00">
                  <c:v>-84.6</c:v>
                </c:pt>
                <c:pt idx="1468" formatCode="0.00E+00">
                  <c:v>-83.3</c:v>
                </c:pt>
                <c:pt idx="1469" formatCode="0.00E+00">
                  <c:v>-85</c:v>
                </c:pt>
                <c:pt idx="1470" formatCode="0.00E+00">
                  <c:v>-83.6</c:v>
                </c:pt>
                <c:pt idx="1471" formatCode="0.00E+00">
                  <c:v>-84.4</c:v>
                </c:pt>
                <c:pt idx="1472" formatCode="0.00E+00">
                  <c:v>-83.9</c:v>
                </c:pt>
                <c:pt idx="1473" formatCode="0.00E+00">
                  <c:v>-82.7</c:v>
                </c:pt>
                <c:pt idx="1474" formatCode="0.00E+00">
                  <c:v>-82.4</c:v>
                </c:pt>
                <c:pt idx="1475" formatCode="0.00E+00">
                  <c:v>-86.3</c:v>
                </c:pt>
                <c:pt idx="1476" formatCode="0.00E+00">
                  <c:v>-85.3</c:v>
                </c:pt>
                <c:pt idx="1477" formatCode="0.00E+00">
                  <c:v>-82.1</c:v>
                </c:pt>
                <c:pt idx="1478" formatCode="0.00E+00">
                  <c:v>-83.9</c:v>
                </c:pt>
                <c:pt idx="1479" formatCode="0.00E+00">
                  <c:v>-83.4</c:v>
                </c:pt>
                <c:pt idx="1480" formatCode="0.00E+00">
                  <c:v>-83.2</c:v>
                </c:pt>
                <c:pt idx="1481" formatCode="0.00E+00">
                  <c:v>-82.5</c:v>
                </c:pt>
                <c:pt idx="1482" formatCode="0.00E+00">
                  <c:v>-84.9</c:v>
                </c:pt>
                <c:pt idx="1483" formatCode="0.00E+00">
                  <c:v>-83.6</c:v>
                </c:pt>
                <c:pt idx="1484" formatCode="0.00E+00">
                  <c:v>-83.6</c:v>
                </c:pt>
                <c:pt idx="1485" formatCode="0.00E+00">
                  <c:v>-83.4</c:v>
                </c:pt>
                <c:pt idx="1486" formatCode="0.00E+00">
                  <c:v>-86.5</c:v>
                </c:pt>
                <c:pt idx="1487" formatCode="0.00E+00">
                  <c:v>-85.4</c:v>
                </c:pt>
                <c:pt idx="1488" formatCode="0.00E+00">
                  <c:v>-82.4</c:v>
                </c:pt>
                <c:pt idx="1489" formatCode="0.00E+00">
                  <c:v>-84.2</c:v>
                </c:pt>
                <c:pt idx="1490" formatCode="0.00E+00">
                  <c:v>-83.8</c:v>
                </c:pt>
                <c:pt idx="1491" formatCode="0.00E+00">
                  <c:v>-86.5</c:v>
                </c:pt>
                <c:pt idx="1492" formatCode="0.00E+00">
                  <c:v>-85.1</c:v>
                </c:pt>
                <c:pt idx="1493" formatCode="0.00E+00">
                  <c:v>-84.5</c:v>
                </c:pt>
                <c:pt idx="1494" formatCode="0.00E+00">
                  <c:v>-84.1</c:v>
                </c:pt>
                <c:pt idx="1495" formatCode="0.00E+00">
                  <c:v>-85.4</c:v>
                </c:pt>
                <c:pt idx="1496" formatCode="0.00E+00">
                  <c:v>-84.4</c:v>
                </c:pt>
                <c:pt idx="1497" formatCode="0.00E+00">
                  <c:v>-86.8</c:v>
                </c:pt>
                <c:pt idx="1498" formatCode="0.00E+00">
                  <c:v>-83.9</c:v>
                </c:pt>
                <c:pt idx="1499" formatCode="0.00E+00">
                  <c:v>-84.9</c:v>
                </c:pt>
                <c:pt idx="1500" formatCode="0.00E+00">
                  <c:v>-83.9</c:v>
                </c:pt>
                <c:pt idx="1501" formatCode="0.00E+00">
                  <c:v>-84.4</c:v>
                </c:pt>
                <c:pt idx="1502" formatCode="0.00E+00">
                  <c:v>-84.3</c:v>
                </c:pt>
                <c:pt idx="1503" formatCode="0.00E+00">
                  <c:v>-83.5</c:v>
                </c:pt>
                <c:pt idx="1504" formatCode="0.00E+00">
                  <c:v>-87.6</c:v>
                </c:pt>
                <c:pt idx="1505" formatCode="0.00E+00">
                  <c:v>-84.7</c:v>
                </c:pt>
                <c:pt idx="1506" formatCode="0.00E+00">
                  <c:v>-86.2</c:v>
                </c:pt>
                <c:pt idx="1507" formatCode="0.00E+00">
                  <c:v>-83.5</c:v>
                </c:pt>
                <c:pt idx="1508" formatCode="0.00E+00">
                  <c:v>-85.3</c:v>
                </c:pt>
                <c:pt idx="1509" formatCode="0.00E+00">
                  <c:v>-83.1</c:v>
                </c:pt>
                <c:pt idx="1510" formatCode="0.00E+00">
                  <c:v>-82.4</c:v>
                </c:pt>
                <c:pt idx="1511" formatCode="0.00E+00">
                  <c:v>-83</c:v>
                </c:pt>
                <c:pt idx="1512" formatCode="0.00E+00">
                  <c:v>-84.3</c:v>
                </c:pt>
                <c:pt idx="1513" formatCode="0.00E+00">
                  <c:v>-83.9</c:v>
                </c:pt>
                <c:pt idx="1514" formatCode="0.00E+00">
                  <c:v>-82.8</c:v>
                </c:pt>
                <c:pt idx="1515" formatCode="0.00E+00">
                  <c:v>-84.5</c:v>
                </c:pt>
                <c:pt idx="1516" formatCode="0.00E+00">
                  <c:v>-82.6</c:v>
                </c:pt>
                <c:pt idx="1517" formatCode="0.00E+00">
                  <c:v>-84.7</c:v>
                </c:pt>
                <c:pt idx="1518" formatCode="0.00E+00">
                  <c:v>-85.7</c:v>
                </c:pt>
                <c:pt idx="1519" formatCode="0.00E+00">
                  <c:v>-84.6</c:v>
                </c:pt>
                <c:pt idx="1520" formatCode="0.00E+00">
                  <c:v>-83.3</c:v>
                </c:pt>
                <c:pt idx="1521" formatCode="0.00E+00">
                  <c:v>-82.1</c:v>
                </c:pt>
                <c:pt idx="1522" formatCode="0.00E+00">
                  <c:v>-86.2</c:v>
                </c:pt>
                <c:pt idx="1523" formatCode="0.00E+00">
                  <c:v>-83</c:v>
                </c:pt>
                <c:pt idx="1524" formatCode="0.00E+00">
                  <c:v>-85.5</c:v>
                </c:pt>
                <c:pt idx="1525" formatCode="0.00E+00">
                  <c:v>-82.1</c:v>
                </c:pt>
                <c:pt idx="1526" formatCode="0.00E+00">
                  <c:v>-83.4</c:v>
                </c:pt>
                <c:pt idx="1527" formatCode="0.00E+00">
                  <c:v>-85</c:v>
                </c:pt>
                <c:pt idx="1528" formatCode="0.00E+00">
                  <c:v>-83.7</c:v>
                </c:pt>
                <c:pt idx="1529" formatCode="0.00E+00">
                  <c:v>-83.9</c:v>
                </c:pt>
                <c:pt idx="1530" formatCode="0.00E+00">
                  <c:v>-85.3</c:v>
                </c:pt>
                <c:pt idx="1531" formatCode="0.00E+00">
                  <c:v>-83.6</c:v>
                </c:pt>
                <c:pt idx="1532" formatCode="0.00E+00">
                  <c:v>-84.8</c:v>
                </c:pt>
                <c:pt idx="1533" formatCode="0.00E+00">
                  <c:v>-83.6</c:v>
                </c:pt>
                <c:pt idx="1534" formatCode="0.00E+00">
                  <c:v>-85.3</c:v>
                </c:pt>
                <c:pt idx="1535" formatCode="0.00E+00">
                  <c:v>-83.4</c:v>
                </c:pt>
                <c:pt idx="1536" formatCode="0.00E+00">
                  <c:v>-83.4</c:v>
                </c:pt>
                <c:pt idx="1537" formatCode="0.00E+00">
                  <c:v>-83.8</c:v>
                </c:pt>
                <c:pt idx="1538" formatCode="0.00E+00">
                  <c:v>-85.3</c:v>
                </c:pt>
                <c:pt idx="1539" formatCode="0.00E+00">
                  <c:v>-83.5</c:v>
                </c:pt>
                <c:pt idx="1540" formatCode="0.00E+00">
                  <c:v>-86.1</c:v>
                </c:pt>
                <c:pt idx="1541" formatCode="0.00E+00">
                  <c:v>-84.7</c:v>
                </c:pt>
                <c:pt idx="1542" formatCode="0.00E+00">
                  <c:v>-84.3</c:v>
                </c:pt>
                <c:pt idx="1543" formatCode="0.00E+00">
                  <c:v>-84.5</c:v>
                </c:pt>
                <c:pt idx="1544" formatCode="0.00E+00">
                  <c:v>-83.5</c:v>
                </c:pt>
                <c:pt idx="1545" formatCode="0.00E+00">
                  <c:v>-84.2</c:v>
                </c:pt>
                <c:pt idx="1546" formatCode="0.00E+00">
                  <c:v>-84</c:v>
                </c:pt>
                <c:pt idx="1547" formatCode="0.00E+00">
                  <c:v>-83.4</c:v>
                </c:pt>
                <c:pt idx="1548" formatCode="0.00E+00">
                  <c:v>-83.4</c:v>
                </c:pt>
                <c:pt idx="1549" formatCode="0.00E+00">
                  <c:v>-83.4</c:v>
                </c:pt>
                <c:pt idx="1550" formatCode="0.00E+00">
                  <c:v>-82.9</c:v>
                </c:pt>
                <c:pt idx="1551" formatCode="0.00E+00">
                  <c:v>-83.8</c:v>
                </c:pt>
                <c:pt idx="1552" formatCode="0.00E+00">
                  <c:v>-82.8</c:v>
                </c:pt>
                <c:pt idx="1553" formatCode="0.00E+00">
                  <c:v>-83.5</c:v>
                </c:pt>
                <c:pt idx="1554" formatCode="0.00E+00">
                  <c:v>-88.1</c:v>
                </c:pt>
                <c:pt idx="1555" formatCode="0.00E+00">
                  <c:v>-83.8</c:v>
                </c:pt>
                <c:pt idx="1556" formatCode="0.00E+00">
                  <c:v>-83.8</c:v>
                </c:pt>
                <c:pt idx="1557" formatCode="0.00E+00">
                  <c:v>-85.2</c:v>
                </c:pt>
                <c:pt idx="1558" formatCode="0.00E+00">
                  <c:v>-84.4</c:v>
                </c:pt>
                <c:pt idx="1559" formatCode="0.00E+00">
                  <c:v>-85.3</c:v>
                </c:pt>
                <c:pt idx="1560" formatCode="0.00E+00">
                  <c:v>-78.900000000000006</c:v>
                </c:pt>
                <c:pt idx="1561" formatCode="0.00E+00">
                  <c:v>-54</c:v>
                </c:pt>
                <c:pt idx="1562" formatCode="0.00E+00">
                  <c:v>-54</c:v>
                </c:pt>
                <c:pt idx="1563" formatCode="0.00E+00">
                  <c:v>-49.1</c:v>
                </c:pt>
                <c:pt idx="1564" formatCode="0.00E+00">
                  <c:v>-43.8</c:v>
                </c:pt>
                <c:pt idx="1565" formatCode="0.00E+00">
                  <c:v>-46.2</c:v>
                </c:pt>
                <c:pt idx="1566" formatCode="0.00E+00">
                  <c:v>-74.5</c:v>
                </c:pt>
                <c:pt idx="1567" formatCode="0.00E+00">
                  <c:v>-83.3</c:v>
                </c:pt>
                <c:pt idx="1568" formatCode="0.00E+00">
                  <c:v>-83.2</c:v>
                </c:pt>
                <c:pt idx="1569" formatCode="0.00E+00">
                  <c:v>-87.3</c:v>
                </c:pt>
                <c:pt idx="1570" formatCode="0.00E+00">
                  <c:v>-85.2</c:v>
                </c:pt>
                <c:pt idx="1571" formatCode="0.00E+00">
                  <c:v>-85.9</c:v>
                </c:pt>
                <c:pt idx="1572" formatCode="0.00E+00">
                  <c:v>-83</c:v>
                </c:pt>
                <c:pt idx="1573" formatCode="0.00E+00">
                  <c:v>-85.8</c:v>
                </c:pt>
                <c:pt idx="1574" formatCode="0.00E+00">
                  <c:v>-84.6</c:v>
                </c:pt>
                <c:pt idx="1575" formatCode="0.00E+00">
                  <c:v>-85</c:v>
                </c:pt>
                <c:pt idx="1576" formatCode="0.00E+00">
                  <c:v>-84</c:v>
                </c:pt>
                <c:pt idx="1577" formatCode="0.00E+00">
                  <c:v>-82.1</c:v>
                </c:pt>
                <c:pt idx="1578" formatCode="0.00E+00">
                  <c:v>-84.9</c:v>
                </c:pt>
                <c:pt idx="1579" formatCode="0.00E+00">
                  <c:v>-84.3</c:v>
                </c:pt>
                <c:pt idx="1580" formatCode="0.00E+00">
                  <c:v>-82.9</c:v>
                </c:pt>
                <c:pt idx="1581" formatCode="0.00E+00">
                  <c:v>-83.3</c:v>
                </c:pt>
                <c:pt idx="1582" formatCode="0.00E+00">
                  <c:v>-82.9</c:v>
                </c:pt>
                <c:pt idx="1583" formatCode="0.00E+00">
                  <c:v>-84.4</c:v>
                </c:pt>
                <c:pt idx="1584" formatCode="0.00E+00">
                  <c:v>-83.6</c:v>
                </c:pt>
                <c:pt idx="1585" formatCode="0.00E+00">
                  <c:v>-84.3</c:v>
                </c:pt>
                <c:pt idx="1586" formatCode="0.00E+00">
                  <c:v>-82.6</c:v>
                </c:pt>
                <c:pt idx="1587" formatCode="0.00E+00">
                  <c:v>-82.3</c:v>
                </c:pt>
                <c:pt idx="1588" formatCode="0.00E+00">
                  <c:v>-84.4</c:v>
                </c:pt>
                <c:pt idx="1589" formatCode="0.00E+00">
                  <c:v>-82.7</c:v>
                </c:pt>
                <c:pt idx="1590" formatCode="0.00E+00">
                  <c:v>-84.2</c:v>
                </c:pt>
                <c:pt idx="1591" formatCode="0.00E+00">
                  <c:v>-85.5</c:v>
                </c:pt>
                <c:pt idx="1592" formatCode="0.00E+00">
                  <c:v>-83.6</c:v>
                </c:pt>
                <c:pt idx="1593" formatCode="0.00E+00">
                  <c:v>-82.8</c:v>
                </c:pt>
                <c:pt idx="1594" formatCode="0.00E+00">
                  <c:v>-81.8</c:v>
                </c:pt>
                <c:pt idx="1595" formatCode="0.00E+00">
                  <c:v>-82.9</c:v>
                </c:pt>
                <c:pt idx="1596" formatCode="0.00E+00">
                  <c:v>-82.5</c:v>
                </c:pt>
                <c:pt idx="1597" formatCode="0.00E+00">
                  <c:v>-83</c:v>
                </c:pt>
                <c:pt idx="1598" formatCode="0.00E+00">
                  <c:v>-81</c:v>
                </c:pt>
                <c:pt idx="1599" formatCode="0.00E+00">
                  <c:v>-81.900000000000006</c:v>
                </c:pt>
                <c:pt idx="1600" formatCode="0.00E+00">
                  <c:v>-84.6</c:v>
                </c:pt>
                <c:pt idx="1601" formatCode="0.00E+00">
                  <c:v>-84.5</c:v>
                </c:pt>
                <c:pt idx="1602" formatCode="0.00E+00">
                  <c:v>-85.2</c:v>
                </c:pt>
                <c:pt idx="1603" formatCode="0.00E+00">
                  <c:v>-84.7</c:v>
                </c:pt>
                <c:pt idx="1604" formatCode="0.00E+00">
                  <c:v>-82.7</c:v>
                </c:pt>
                <c:pt idx="1605" formatCode="0.00E+00">
                  <c:v>-84.3</c:v>
                </c:pt>
                <c:pt idx="1606" formatCode="0.00E+00">
                  <c:v>-82.2</c:v>
                </c:pt>
                <c:pt idx="1607" formatCode="0.00E+00">
                  <c:v>-86.6</c:v>
                </c:pt>
                <c:pt idx="1608" formatCode="0.00E+00">
                  <c:v>-84.6</c:v>
                </c:pt>
                <c:pt idx="1609" formatCode="0.00E+00">
                  <c:v>-82.9</c:v>
                </c:pt>
                <c:pt idx="1610" formatCode="0.00E+00">
                  <c:v>-86.5</c:v>
                </c:pt>
                <c:pt idx="1611" formatCode="0.00E+00">
                  <c:v>-83.1</c:v>
                </c:pt>
                <c:pt idx="1612" formatCode="0.00E+00">
                  <c:v>-84.1</c:v>
                </c:pt>
                <c:pt idx="1613" formatCode="0.00E+00">
                  <c:v>-84.3</c:v>
                </c:pt>
                <c:pt idx="1614" formatCode="0.00E+00">
                  <c:v>-82.9</c:v>
                </c:pt>
                <c:pt idx="1615" formatCode="0.00E+00">
                  <c:v>-82.3</c:v>
                </c:pt>
                <c:pt idx="1616" formatCode="0.00E+00">
                  <c:v>-82.8</c:v>
                </c:pt>
                <c:pt idx="1617" formatCode="0.00E+00">
                  <c:v>-82.3</c:v>
                </c:pt>
                <c:pt idx="1618" formatCode="0.00E+00">
                  <c:v>-83.7</c:v>
                </c:pt>
                <c:pt idx="1619" formatCode="0.00E+00">
                  <c:v>-81.099999999999994</c:v>
                </c:pt>
                <c:pt idx="1620" formatCode="0.00E+00">
                  <c:v>-83.9</c:v>
                </c:pt>
                <c:pt idx="1621" formatCode="0.00E+00">
                  <c:v>-83.4</c:v>
                </c:pt>
                <c:pt idx="1622" formatCode="0.00E+00">
                  <c:v>-84</c:v>
                </c:pt>
                <c:pt idx="1623" formatCode="0.00E+00">
                  <c:v>-83.8</c:v>
                </c:pt>
                <c:pt idx="1624" formatCode="0.00E+00">
                  <c:v>-83.6</c:v>
                </c:pt>
                <c:pt idx="1625" formatCode="0.00E+00">
                  <c:v>-82.8</c:v>
                </c:pt>
                <c:pt idx="1626" formatCode="0.00E+00">
                  <c:v>-82.4</c:v>
                </c:pt>
                <c:pt idx="1627" formatCode="0.00E+00">
                  <c:v>-83.5</c:v>
                </c:pt>
                <c:pt idx="1628" formatCode="0.00E+00">
                  <c:v>-84</c:v>
                </c:pt>
                <c:pt idx="1629" formatCode="0.00E+00">
                  <c:v>-81.2</c:v>
                </c:pt>
                <c:pt idx="1630" formatCode="0.00E+00">
                  <c:v>-82.2</c:v>
                </c:pt>
                <c:pt idx="1631" formatCode="0.00E+00">
                  <c:v>-83</c:v>
                </c:pt>
                <c:pt idx="1632" formatCode="0.00E+00">
                  <c:v>-83.1</c:v>
                </c:pt>
                <c:pt idx="1633" formatCode="0.00E+00">
                  <c:v>-82.4</c:v>
                </c:pt>
                <c:pt idx="1634" formatCode="0.00E+00">
                  <c:v>-84.6</c:v>
                </c:pt>
                <c:pt idx="1635" formatCode="0.00E+00">
                  <c:v>-81.5</c:v>
                </c:pt>
                <c:pt idx="1636" formatCode="0.00E+00">
                  <c:v>-84</c:v>
                </c:pt>
                <c:pt idx="1637" formatCode="0.00E+00">
                  <c:v>-84.1</c:v>
                </c:pt>
                <c:pt idx="1638" formatCode="0.00E+00">
                  <c:v>-84</c:v>
                </c:pt>
                <c:pt idx="1639" formatCode="0.00E+00">
                  <c:v>-83.8</c:v>
                </c:pt>
                <c:pt idx="1640" formatCode="0.00E+00">
                  <c:v>-83.3</c:v>
                </c:pt>
                <c:pt idx="1641" formatCode="0.00E+00">
                  <c:v>-83.1</c:v>
                </c:pt>
                <c:pt idx="1642" formatCode="0.00E+00">
                  <c:v>-85.1</c:v>
                </c:pt>
                <c:pt idx="1643" formatCode="0.00E+00">
                  <c:v>-85.2</c:v>
                </c:pt>
                <c:pt idx="1644" formatCode="0.00E+00">
                  <c:v>-83.4</c:v>
                </c:pt>
                <c:pt idx="1645" formatCode="0.00E+00">
                  <c:v>-87.4</c:v>
                </c:pt>
                <c:pt idx="1646" formatCode="0.00E+00">
                  <c:v>-83.8</c:v>
                </c:pt>
                <c:pt idx="1647" formatCode="0.00E+00">
                  <c:v>-84.7</c:v>
                </c:pt>
                <c:pt idx="1648" formatCode="0.00E+00">
                  <c:v>-82.7</c:v>
                </c:pt>
                <c:pt idx="1649" formatCode="0.00E+00">
                  <c:v>-84</c:v>
                </c:pt>
                <c:pt idx="1650" formatCode="0.00E+00">
                  <c:v>-82.6</c:v>
                </c:pt>
                <c:pt idx="1651" formatCode="0.00E+00">
                  <c:v>-84.5</c:v>
                </c:pt>
                <c:pt idx="1652" formatCode="0.00E+00">
                  <c:v>-83</c:v>
                </c:pt>
                <c:pt idx="1653" formatCode="0.00E+00">
                  <c:v>-84.7</c:v>
                </c:pt>
                <c:pt idx="1654" formatCode="0.00E+00">
                  <c:v>-82.3</c:v>
                </c:pt>
                <c:pt idx="1655" formatCode="0.00E+00">
                  <c:v>-84.4</c:v>
                </c:pt>
                <c:pt idx="1656" formatCode="0.00E+00">
                  <c:v>-83.7</c:v>
                </c:pt>
                <c:pt idx="1657" formatCode="0.00E+00">
                  <c:v>-83.4</c:v>
                </c:pt>
                <c:pt idx="1658" formatCode="0.00E+00">
                  <c:v>-81.599999999999994</c:v>
                </c:pt>
                <c:pt idx="1659" formatCode="0.00E+00">
                  <c:v>-85.7</c:v>
                </c:pt>
                <c:pt idx="1660" formatCode="0.00E+00">
                  <c:v>-82.8</c:v>
                </c:pt>
                <c:pt idx="1661" formatCode="0.00E+00">
                  <c:v>-83.8</c:v>
                </c:pt>
                <c:pt idx="1662" formatCode="0.00E+00">
                  <c:v>-84.7</c:v>
                </c:pt>
                <c:pt idx="1663" formatCode="0.00E+00">
                  <c:v>-83.7</c:v>
                </c:pt>
                <c:pt idx="1664" formatCode="0.00E+00">
                  <c:v>-81.5</c:v>
                </c:pt>
                <c:pt idx="1665" formatCode="0.00E+00">
                  <c:v>-85.7</c:v>
                </c:pt>
                <c:pt idx="1666" formatCode="0.00E+00">
                  <c:v>-83.9</c:v>
                </c:pt>
                <c:pt idx="1667" formatCode="0.00E+00">
                  <c:v>-82.4</c:v>
                </c:pt>
                <c:pt idx="1668" formatCode="0.00E+00">
                  <c:v>-84</c:v>
                </c:pt>
                <c:pt idx="1669" formatCode="0.00E+00">
                  <c:v>-83.9</c:v>
                </c:pt>
                <c:pt idx="1670" formatCode="0.00E+00">
                  <c:v>-83.3</c:v>
                </c:pt>
                <c:pt idx="1671" formatCode="0.00E+00">
                  <c:v>-82.5</c:v>
                </c:pt>
                <c:pt idx="1672" formatCode="0.00E+00">
                  <c:v>-82.4</c:v>
                </c:pt>
                <c:pt idx="1673" formatCode="0.00E+00">
                  <c:v>-83.7</c:v>
                </c:pt>
                <c:pt idx="1674" formatCode="0.00E+00">
                  <c:v>-82.8</c:v>
                </c:pt>
                <c:pt idx="1675" formatCode="0.00E+00">
                  <c:v>-83.4</c:v>
                </c:pt>
                <c:pt idx="1676" formatCode="0.00E+00">
                  <c:v>-84.3</c:v>
                </c:pt>
                <c:pt idx="1677" formatCode="0.00E+00">
                  <c:v>-82.5</c:v>
                </c:pt>
                <c:pt idx="1678" formatCode="0.00E+00">
                  <c:v>-84.1</c:v>
                </c:pt>
                <c:pt idx="1679" formatCode="0.00E+00">
                  <c:v>-83</c:v>
                </c:pt>
                <c:pt idx="1680" formatCode="0.00E+00">
                  <c:v>-83.2</c:v>
                </c:pt>
                <c:pt idx="1681" formatCode="0.00E+00">
                  <c:v>-83.7</c:v>
                </c:pt>
                <c:pt idx="1682" formatCode="0.00E+00">
                  <c:v>-84.8</c:v>
                </c:pt>
                <c:pt idx="1683" formatCode="0.00E+00">
                  <c:v>-82.7</c:v>
                </c:pt>
                <c:pt idx="1684" formatCode="0.00E+00">
                  <c:v>-83.3</c:v>
                </c:pt>
                <c:pt idx="1685" formatCode="0.00E+00">
                  <c:v>-83.3</c:v>
                </c:pt>
                <c:pt idx="1686" formatCode="0.00E+00">
                  <c:v>-83.4</c:v>
                </c:pt>
                <c:pt idx="1687" formatCode="0.00E+00">
                  <c:v>-82.1</c:v>
                </c:pt>
                <c:pt idx="1688" formatCode="0.00E+00">
                  <c:v>-82.8</c:v>
                </c:pt>
                <c:pt idx="1689" formatCode="0.00E+00">
                  <c:v>-83.7</c:v>
                </c:pt>
                <c:pt idx="1690" formatCode="0.00E+00">
                  <c:v>-84.1</c:v>
                </c:pt>
                <c:pt idx="1691" formatCode="0.00E+00">
                  <c:v>-83.1</c:v>
                </c:pt>
                <c:pt idx="1692" formatCode="0.00E+00">
                  <c:v>-83.1</c:v>
                </c:pt>
                <c:pt idx="1693" formatCode="0.00E+00">
                  <c:v>-84</c:v>
                </c:pt>
                <c:pt idx="1694" formatCode="0.00E+00">
                  <c:v>-84.1</c:v>
                </c:pt>
                <c:pt idx="1695" formatCode="0.00E+00">
                  <c:v>-84.3</c:v>
                </c:pt>
                <c:pt idx="1696" formatCode="0.00E+00">
                  <c:v>-83.1</c:v>
                </c:pt>
                <c:pt idx="1697" formatCode="0.00E+00">
                  <c:v>-83.7</c:v>
                </c:pt>
                <c:pt idx="1698" formatCode="0.00E+00">
                  <c:v>-83.5</c:v>
                </c:pt>
                <c:pt idx="1699" formatCode="0.00E+00">
                  <c:v>-81.599999999999994</c:v>
                </c:pt>
                <c:pt idx="1700" formatCode="0.00E+00">
                  <c:v>-82.6</c:v>
                </c:pt>
                <c:pt idx="1701" formatCode="0.00E+00">
                  <c:v>-83</c:v>
                </c:pt>
                <c:pt idx="1702" formatCode="0.00E+00">
                  <c:v>-83.1</c:v>
                </c:pt>
                <c:pt idx="1703" formatCode="0.00E+00">
                  <c:v>-83.6</c:v>
                </c:pt>
                <c:pt idx="1704" formatCode="0.00E+00">
                  <c:v>-82.3</c:v>
                </c:pt>
                <c:pt idx="1705" formatCode="0.00E+00">
                  <c:v>-84.2</c:v>
                </c:pt>
                <c:pt idx="1706" formatCode="0.00E+00">
                  <c:v>-82.9</c:v>
                </c:pt>
                <c:pt idx="1707" formatCode="0.00E+00">
                  <c:v>-81.3</c:v>
                </c:pt>
                <c:pt idx="1708" formatCode="0.00E+00">
                  <c:v>-84.6</c:v>
                </c:pt>
                <c:pt idx="1709" formatCode="0.00E+00">
                  <c:v>-82.8</c:v>
                </c:pt>
                <c:pt idx="1710" formatCode="0.00E+00">
                  <c:v>-83.2</c:v>
                </c:pt>
                <c:pt idx="1711" formatCode="0.00E+00">
                  <c:v>-81.2</c:v>
                </c:pt>
                <c:pt idx="1712" formatCode="0.00E+00">
                  <c:v>-86.3</c:v>
                </c:pt>
                <c:pt idx="1713" formatCode="0.00E+00">
                  <c:v>-85.6</c:v>
                </c:pt>
                <c:pt idx="1714" formatCode="0.00E+00">
                  <c:v>-84.5</c:v>
                </c:pt>
                <c:pt idx="1715" formatCode="0.00E+00">
                  <c:v>-83.6</c:v>
                </c:pt>
                <c:pt idx="1716" formatCode="0.00E+00">
                  <c:v>-83.5</c:v>
                </c:pt>
                <c:pt idx="1717" formatCode="0.00E+00">
                  <c:v>-86.6</c:v>
                </c:pt>
                <c:pt idx="1718" formatCode="0.00E+00">
                  <c:v>-82.9</c:v>
                </c:pt>
                <c:pt idx="1719" formatCode="0.00E+00">
                  <c:v>-83.3</c:v>
                </c:pt>
                <c:pt idx="1720" formatCode="0.00E+00">
                  <c:v>-84.7</c:v>
                </c:pt>
                <c:pt idx="1721" formatCode="0.00E+00">
                  <c:v>-84.5</c:v>
                </c:pt>
                <c:pt idx="1722" formatCode="0.00E+00">
                  <c:v>-84.8</c:v>
                </c:pt>
                <c:pt idx="1723" formatCode="0.00E+00">
                  <c:v>-82.6</c:v>
                </c:pt>
                <c:pt idx="1724" formatCode="0.00E+00">
                  <c:v>-84.1</c:v>
                </c:pt>
                <c:pt idx="1725" formatCode="0.00E+00">
                  <c:v>-83.1</c:v>
                </c:pt>
                <c:pt idx="1726" formatCode="0.00E+00">
                  <c:v>-83.9</c:v>
                </c:pt>
                <c:pt idx="1727" formatCode="0.00E+00">
                  <c:v>-84.3</c:v>
                </c:pt>
                <c:pt idx="1728" formatCode="0.00E+00">
                  <c:v>-82.7</c:v>
                </c:pt>
                <c:pt idx="1729" formatCode="0.00E+00">
                  <c:v>-82.4</c:v>
                </c:pt>
                <c:pt idx="1730" formatCode="0.00E+00">
                  <c:v>-83.6</c:v>
                </c:pt>
                <c:pt idx="1731" formatCode="0.00E+00">
                  <c:v>-83.2</c:v>
                </c:pt>
                <c:pt idx="1732" formatCode="0.00E+00">
                  <c:v>-84.4</c:v>
                </c:pt>
                <c:pt idx="1733" formatCode="0.00E+00">
                  <c:v>-82.7</c:v>
                </c:pt>
                <c:pt idx="1734" formatCode="0.00E+00">
                  <c:v>-83</c:v>
                </c:pt>
                <c:pt idx="1735" formatCode="0.00E+00">
                  <c:v>-82.4</c:v>
                </c:pt>
                <c:pt idx="1736" formatCode="0.00E+00">
                  <c:v>-83.5</c:v>
                </c:pt>
                <c:pt idx="1737" formatCode="0.00E+00">
                  <c:v>-84</c:v>
                </c:pt>
                <c:pt idx="1738" formatCode="0.00E+00">
                  <c:v>-83.3</c:v>
                </c:pt>
                <c:pt idx="1739" formatCode="0.00E+00">
                  <c:v>-80.8</c:v>
                </c:pt>
                <c:pt idx="1740" formatCode="0.00E+00">
                  <c:v>-83.3</c:v>
                </c:pt>
                <c:pt idx="1741" formatCode="0.00E+00">
                  <c:v>-83.3</c:v>
                </c:pt>
                <c:pt idx="1742" formatCode="0.00E+00">
                  <c:v>-83.9</c:v>
                </c:pt>
                <c:pt idx="1743" formatCode="0.00E+00">
                  <c:v>-83.8</c:v>
                </c:pt>
                <c:pt idx="1744" formatCode="0.00E+00">
                  <c:v>-84.1</c:v>
                </c:pt>
                <c:pt idx="1745" formatCode="0.00E+00">
                  <c:v>-82.9</c:v>
                </c:pt>
                <c:pt idx="1746" formatCode="0.00E+00">
                  <c:v>-84.2</c:v>
                </c:pt>
                <c:pt idx="1747" formatCode="0.00E+00">
                  <c:v>-84.9</c:v>
                </c:pt>
                <c:pt idx="1748" formatCode="0.00E+00">
                  <c:v>-83.5</c:v>
                </c:pt>
                <c:pt idx="1749" formatCode="0.00E+00">
                  <c:v>-82.6</c:v>
                </c:pt>
                <c:pt idx="1750" formatCode="0.00E+00">
                  <c:v>-85.3</c:v>
                </c:pt>
                <c:pt idx="1751" formatCode="0.00E+00">
                  <c:v>-81.8</c:v>
                </c:pt>
                <c:pt idx="1752" formatCode="0.00E+00">
                  <c:v>-83.1</c:v>
                </c:pt>
                <c:pt idx="1753" formatCode="0.00E+00">
                  <c:v>-84.9</c:v>
                </c:pt>
                <c:pt idx="1754" formatCode="0.00E+00">
                  <c:v>-81.099999999999994</c:v>
                </c:pt>
                <c:pt idx="1755" formatCode="0.00E+00">
                  <c:v>-83.2</c:v>
                </c:pt>
                <c:pt idx="1756" formatCode="0.00E+00">
                  <c:v>-83.1</c:v>
                </c:pt>
                <c:pt idx="1757" formatCode="0.00E+00">
                  <c:v>-84</c:v>
                </c:pt>
                <c:pt idx="1758" formatCode="0.00E+00">
                  <c:v>-82.9</c:v>
                </c:pt>
                <c:pt idx="1759" formatCode="0.00E+00">
                  <c:v>-82.6</c:v>
                </c:pt>
                <c:pt idx="1760" formatCode="0.00E+00">
                  <c:v>-83.5</c:v>
                </c:pt>
                <c:pt idx="1761" formatCode="0.00E+00">
                  <c:v>-81.7</c:v>
                </c:pt>
                <c:pt idx="1762" formatCode="0.00E+00">
                  <c:v>-86.2</c:v>
                </c:pt>
                <c:pt idx="1763" formatCode="0.00E+00">
                  <c:v>-82.3</c:v>
                </c:pt>
                <c:pt idx="1764" formatCode="0.00E+00">
                  <c:v>-81.3</c:v>
                </c:pt>
                <c:pt idx="1765" formatCode="0.00E+00">
                  <c:v>-83.6</c:v>
                </c:pt>
                <c:pt idx="1766" formatCode="0.00E+00">
                  <c:v>-81.900000000000006</c:v>
                </c:pt>
                <c:pt idx="1767" formatCode="0.00E+00">
                  <c:v>-84</c:v>
                </c:pt>
                <c:pt idx="1768" formatCode="0.00E+00">
                  <c:v>-82.4</c:v>
                </c:pt>
                <c:pt idx="1769" formatCode="0.00E+00">
                  <c:v>-82.8</c:v>
                </c:pt>
                <c:pt idx="1770" formatCode="0.00E+00">
                  <c:v>-83.9</c:v>
                </c:pt>
                <c:pt idx="1771" formatCode="0.00E+00">
                  <c:v>-83.2</c:v>
                </c:pt>
                <c:pt idx="1772" formatCode="0.00E+00">
                  <c:v>-82.9</c:v>
                </c:pt>
                <c:pt idx="1773" formatCode="0.00E+00">
                  <c:v>-82.4</c:v>
                </c:pt>
                <c:pt idx="1774" formatCode="0.00E+00">
                  <c:v>-84.3</c:v>
                </c:pt>
                <c:pt idx="1775" formatCode="0.00E+00">
                  <c:v>-84.9</c:v>
                </c:pt>
                <c:pt idx="1776" formatCode="0.00E+00">
                  <c:v>-84.3</c:v>
                </c:pt>
                <c:pt idx="1777" formatCode="0.00E+00">
                  <c:v>-81.8</c:v>
                </c:pt>
                <c:pt idx="1778" formatCode="0.00E+00">
                  <c:v>-83.4</c:v>
                </c:pt>
                <c:pt idx="1779" formatCode="0.00E+00">
                  <c:v>-82.6</c:v>
                </c:pt>
                <c:pt idx="1780" formatCode="0.00E+00">
                  <c:v>-82.3</c:v>
                </c:pt>
                <c:pt idx="1781" formatCode="0.00E+00">
                  <c:v>-84.4</c:v>
                </c:pt>
                <c:pt idx="1782" formatCode="0.00E+00">
                  <c:v>-82.4</c:v>
                </c:pt>
                <c:pt idx="1783" formatCode="0.00E+00">
                  <c:v>-84</c:v>
                </c:pt>
                <c:pt idx="1784" formatCode="0.00E+00">
                  <c:v>-83.2</c:v>
                </c:pt>
                <c:pt idx="1785" formatCode="0.00E+00">
                  <c:v>-82.3</c:v>
                </c:pt>
                <c:pt idx="1786" formatCode="0.00E+00">
                  <c:v>-85.7</c:v>
                </c:pt>
                <c:pt idx="1787" formatCode="0.00E+00">
                  <c:v>-83</c:v>
                </c:pt>
                <c:pt idx="1788" formatCode="0.00E+00">
                  <c:v>-84</c:v>
                </c:pt>
                <c:pt idx="1789" formatCode="0.00E+00">
                  <c:v>-83.7</c:v>
                </c:pt>
                <c:pt idx="1790" formatCode="0.00E+00">
                  <c:v>-82.5</c:v>
                </c:pt>
                <c:pt idx="1791" formatCode="0.00E+00">
                  <c:v>-83</c:v>
                </c:pt>
                <c:pt idx="1792" formatCode="0.00E+00">
                  <c:v>-83.5</c:v>
                </c:pt>
                <c:pt idx="1793" formatCode="0.00E+00">
                  <c:v>-82.7</c:v>
                </c:pt>
                <c:pt idx="1794" formatCode="0.00E+00">
                  <c:v>-81.7</c:v>
                </c:pt>
                <c:pt idx="1795" formatCode="0.00E+00">
                  <c:v>-83</c:v>
                </c:pt>
                <c:pt idx="1796" formatCode="0.00E+00">
                  <c:v>-83.3</c:v>
                </c:pt>
                <c:pt idx="1797" formatCode="0.00E+00">
                  <c:v>-84</c:v>
                </c:pt>
                <c:pt idx="1798" formatCode="0.00E+00">
                  <c:v>-83.5</c:v>
                </c:pt>
                <c:pt idx="1799" formatCode="0.00E+00">
                  <c:v>-82.3</c:v>
                </c:pt>
                <c:pt idx="1800" formatCode="0.00E+00">
                  <c:v>-82.1</c:v>
                </c:pt>
                <c:pt idx="1801" formatCode="0.00E+00">
                  <c:v>-85.2</c:v>
                </c:pt>
                <c:pt idx="1802" formatCode="0.00E+00">
                  <c:v>-83.5</c:v>
                </c:pt>
                <c:pt idx="1803" formatCode="0.00E+00">
                  <c:v>-83.5</c:v>
                </c:pt>
                <c:pt idx="1804" formatCode="0.00E+00">
                  <c:v>-82.1</c:v>
                </c:pt>
                <c:pt idx="1805" formatCode="0.00E+00">
                  <c:v>-84.4</c:v>
                </c:pt>
                <c:pt idx="1806" formatCode="0.00E+00">
                  <c:v>-83.2</c:v>
                </c:pt>
                <c:pt idx="1807" formatCode="0.00E+00">
                  <c:v>-83.8</c:v>
                </c:pt>
                <c:pt idx="1808" formatCode="0.00E+00">
                  <c:v>-83.7</c:v>
                </c:pt>
                <c:pt idx="1809" formatCode="0.00E+00">
                  <c:v>-81.900000000000006</c:v>
                </c:pt>
                <c:pt idx="1810" formatCode="0.00E+00">
                  <c:v>-82.4</c:v>
                </c:pt>
                <c:pt idx="1811" formatCode="0.00E+00">
                  <c:v>-83.2</c:v>
                </c:pt>
                <c:pt idx="1812" formatCode="0.00E+00">
                  <c:v>-81.599999999999994</c:v>
                </c:pt>
                <c:pt idx="1813" formatCode="0.00E+00">
                  <c:v>-83.7</c:v>
                </c:pt>
                <c:pt idx="1814" formatCode="0.00E+00">
                  <c:v>-82.7</c:v>
                </c:pt>
                <c:pt idx="1815" formatCode="0.00E+00">
                  <c:v>-82.9</c:v>
                </c:pt>
                <c:pt idx="1816" formatCode="0.00E+00">
                  <c:v>-82.4</c:v>
                </c:pt>
                <c:pt idx="1817" formatCode="0.00E+00">
                  <c:v>-82.9</c:v>
                </c:pt>
                <c:pt idx="1818" formatCode="0.00E+00">
                  <c:v>-86.1</c:v>
                </c:pt>
                <c:pt idx="1819" formatCode="0.00E+00">
                  <c:v>-82.8</c:v>
                </c:pt>
                <c:pt idx="1820" formatCode="0.00E+00">
                  <c:v>-82.4</c:v>
                </c:pt>
                <c:pt idx="1821" formatCode="0.00E+00">
                  <c:v>-85</c:v>
                </c:pt>
                <c:pt idx="1822" formatCode="0.00E+00">
                  <c:v>-83.9</c:v>
                </c:pt>
                <c:pt idx="1823" formatCode="0.00E+00">
                  <c:v>-82.3</c:v>
                </c:pt>
                <c:pt idx="1824" formatCode="0.00E+00">
                  <c:v>-83.5</c:v>
                </c:pt>
                <c:pt idx="1825" formatCode="0.00E+00">
                  <c:v>-83.3</c:v>
                </c:pt>
                <c:pt idx="1826" formatCode="0.00E+00">
                  <c:v>-82.4</c:v>
                </c:pt>
                <c:pt idx="1827" formatCode="0.00E+00">
                  <c:v>-82.5</c:v>
                </c:pt>
                <c:pt idx="1828" formatCode="0.00E+00">
                  <c:v>-82.1</c:v>
                </c:pt>
                <c:pt idx="1829" formatCode="0.00E+00">
                  <c:v>-84</c:v>
                </c:pt>
                <c:pt idx="1830" formatCode="0.00E+00">
                  <c:v>-82.9</c:v>
                </c:pt>
                <c:pt idx="1831" formatCode="0.00E+00">
                  <c:v>-82.9</c:v>
                </c:pt>
                <c:pt idx="1832" formatCode="0.00E+00">
                  <c:v>-81.7</c:v>
                </c:pt>
                <c:pt idx="1833" formatCode="0.00E+00">
                  <c:v>-81.3</c:v>
                </c:pt>
                <c:pt idx="1834" formatCode="0.00E+00">
                  <c:v>-81.8</c:v>
                </c:pt>
                <c:pt idx="1835" formatCode="0.00E+00">
                  <c:v>-83.1</c:v>
                </c:pt>
                <c:pt idx="1836" formatCode="0.00E+00">
                  <c:v>-84.9</c:v>
                </c:pt>
                <c:pt idx="1837" formatCode="0.00E+00">
                  <c:v>-83.4</c:v>
                </c:pt>
                <c:pt idx="1838" formatCode="0.00E+00">
                  <c:v>-83.2</c:v>
                </c:pt>
                <c:pt idx="1839" formatCode="0.00E+00">
                  <c:v>-84.1</c:v>
                </c:pt>
                <c:pt idx="1840" formatCode="0.00E+00">
                  <c:v>-82.1</c:v>
                </c:pt>
                <c:pt idx="1841" formatCode="0.00E+00">
                  <c:v>-81.3</c:v>
                </c:pt>
                <c:pt idx="1842" formatCode="0.00E+00">
                  <c:v>-84.5</c:v>
                </c:pt>
                <c:pt idx="1843" formatCode="0.00E+00">
                  <c:v>-82.6</c:v>
                </c:pt>
                <c:pt idx="1844" formatCode="0.00E+00">
                  <c:v>-81.8</c:v>
                </c:pt>
                <c:pt idx="1845" formatCode="0.00E+00">
                  <c:v>-81.5</c:v>
                </c:pt>
                <c:pt idx="1846" formatCode="0.00E+00">
                  <c:v>-82.6</c:v>
                </c:pt>
                <c:pt idx="1847" formatCode="0.00E+00">
                  <c:v>-83.4</c:v>
                </c:pt>
                <c:pt idx="1848" formatCode="0.00E+00">
                  <c:v>-84.6</c:v>
                </c:pt>
                <c:pt idx="1849" formatCode="0.00E+00">
                  <c:v>-83.5</c:v>
                </c:pt>
                <c:pt idx="1850" formatCode="0.00E+00">
                  <c:v>-83.9</c:v>
                </c:pt>
                <c:pt idx="1851" formatCode="0.00E+00">
                  <c:v>-83.8</c:v>
                </c:pt>
                <c:pt idx="1852" formatCode="0.00E+00">
                  <c:v>-83.4</c:v>
                </c:pt>
                <c:pt idx="1853" formatCode="0.00E+00">
                  <c:v>-82.8</c:v>
                </c:pt>
                <c:pt idx="1854" formatCode="0.00E+00">
                  <c:v>-83.4</c:v>
                </c:pt>
                <c:pt idx="1855" formatCode="0.00E+00">
                  <c:v>-81.099999999999994</c:v>
                </c:pt>
                <c:pt idx="1856" formatCode="0.00E+00">
                  <c:v>-83.9</c:v>
                </c:pt>
                <c:pt idx="1857" formatCode="0.00E+00">
                  <c:v>-84.3</c:v>
                </c:pt>
                <c:pt idx="1858" formatCode="0.00E+00">
                  <c:v>-82.7</c:v>
                </c:pt>
                <c:pt idx="1859" formatCode="0.00E+00">
                  <c:v>-82</c:v>
                </c:pt>
                <c:pt idx="1860" formatCode="0.00E+00">
                  <c:v>-84.6</c:v>
                </c:pt>
                <c:pt idx="1861" formatCode="0.00E+00">
                  <c:v>-81.8</c:v>
                </c:pt>
                <c:pt idx="1862" formatCode="0.00E+00">
                  <c:v>-81.599999999999994</c:v>
                </c:pt>
                <c:pt idx="1863" formatCode="0.00E+00">
                  <c:v>-83.1</c:v>
                </c:pt>
              </c:numCache>
            </c:numRef>
          </c:yVal>
          <c:smooth val="1"/>
        </c:ser>
        <c:ser>
          <c:idx val="1"/>
          <c:order val="1"/>
          <c:tx>
            <c:strRef>
              <c:f>A!$E$1:$E$4</c:f>
              <c:strCache>
                <c:ptCount val="1"/>
                <c:pt idx="0">
                  <c:v>C6 A2</c:v>
                </c:pt>
              </c:strCache>
            </c:strRef>
          </c:tx>
          <c:spPr>
            <a:ln w="22225"/>
          </c:spPr>
          <c:marker>
            <c:symbol val="none"/>
          </c:marker>
          <c:xVal>
            <c:numRef>
              <c:f>(A!$D$5:$D$1004,A!$P:$P)</c:f>
              <c:numCache>
                <c:formatCode>General</c:formatCode>
                <c:ptCount val="1049576"/>
                <c:pt idx="75">
                  <c:v>1241.25</c:v>
                </c:pt>
                <c:pt idx="76">
                  <c:v>1241.4000000000001</c:v>
                </c:pt>
                <c:pt idx="77">
                  <c:v>1241.55</c:v>
                </c:pt>
                <c:pt idx="78">
                  <c:v>1241.7</c:v>
                </c:pt>
                <c:pt idx="79">
                  <c:v>1241.8499999999999</c:v>
                </c:pt>
                <c:pt idx="80">
                  <c:v>1242</c:v>
                </c:pt>
                <c:pt idx="81">
                  <c:v>1242.1499999999999</c:v>
                </c:pt>
                <c:pt idx="82">
                  <c:v>1242.3</c:v>
                </c:pt>
                <c:pt idx="83">
                  <c:v>1242.45</c:v>
                </c:pt>
                <c:pt idx="84">
                  <c:v>1242.5999999999999</c:v>
                </c:pt>
                <c:pt idx="85">
                  <c:v>1242.75</c:v>
                </c:pt>
                <c:pt idx="86">
                  <c:v>1242.9000000000001</c:v>
                </c:pt>
                <c:pt idx="87">
                  <c:v>1243.05</c:v>
                </c:pt>
                <c:pt idx="88">
                  <c:v>1243.2</c:v>
                </c:pt>
                <c:pt idx="89">
                  <c:v>1243.3499999999999</c:v>
                </c:pt>
                <c:pt idx="90">
                  <c:v>1243.5</c:v>
                </c:pt>
                <c:pt idx="91">
                  <c:v>1243.6499999999999</c:v>
                </c:pt>
                <c:pt idx="92">
                  <c:v>1243.8</c:v>
                </c:pt>
                <c:pt idx="93">
                  <c:v>1243.95</c:v>
                </c:pt>
                <c:pt idx="94">
                  <c:v>1244.0999999999999</c:v>
                </c:pt>
                <c:pt idx="95">
                  <c:v>1244.25</c:v>
                </c:pt>
                <c:pt idx="96">
                  <c:v>1244.4000000000001</c:v>
                </c:pt>
                <c:pt idx="97">
                  <c:v>1244.55</c:v>
                </c:pt>
                <c:pt idx="98">
                  <c:v>1244.7</c:v>
                </c:pt>
                <c:pt idx="99">
                  <c:v>1244.8499999999999</c:v>
                </c:pt>
                <c:pt idx="100">
                  <c:v>1245</c:v>
                </c:pt>
                <c:pt idx="101">
                  <c:v>1245.1499999999999</c:v>
                </c:pt>
                <c:pt idx="102">
                  <c:v>1245.3</c:v>
                </c:pt>
                <c:pt idx="103">
                  <c:v>1245.45</c:v>
                </c:pt>
                <c:pt idx="104">
                  <c:v>1245.5999999999999</c:v>
                </c:pt>
                <c:pt idx="105">
                  <c:v>1245.75</c:v>
                </c:pt>
                <c:pt idx="106">
                  <c:v>1245.9000000000001</c:v>
                </c:pt>
                <c:pt idx="107">
                  <c:v>1246.05</c:v>
                </c:pt>
                <c:pt idx="108">
                  <c:v>1246.2</c:v>
                </c:pt>
                <c:pt idx="109">
                  <c:v>1246.3499999999999</c:v>
                </c:pt>
                <c:pt idx="110">
                  <c:v>1246.5</c:v>
                </c:pt>
                <c:pt idx="111">
                  <c:v>1246.6499999999999</c:v>
                </c:pt>
                <c:pt idx="112">
                  <c:v>1246.8</c:v>
                </c:pt>
                <c:pt idx="113">
                  <c:v>1246.95</c:v>
                </c:pt>
                <c:pt idx="114">
                  <c:v>1247.0999999999999</c:v>
                </c:pt>
                <c:pt idx="115">
                  <c:v>1247.25</c:v>
                </c:pt>
                <c:pt idx="116">
                  <c:v>1247.4000000000001</c:v>
                </c:pt>
                <c:pt idx="117">
                  <c:v>1247.55</c:v>
                </c:pt>
                <c:pt idx="118">
                  <c:v>1247.7</c:v>
                </c:pt>
                <c:pt idx="119">
                  <c:v>1247.8499999999999</c:v>
                </c:pt>
                <c:pt idx="120">
                  <c:v>1248</c:v>
                </c:pt>
                <c:pt idx="121">
                  <c:v>1248.1499999999999</c:v>
                </c:pt>
                <c:pt idx="122">
                  <c:v>1248.3</c:v>
                </c:pt>
                <c:pt idx="123">
                  <c:v>1248.45</c:v>
                </c:pt>
                <c:pt idx="124">
                  <c:v>1248.5999999999999</c:v>
                </c:pt>
                <c:pt idx="125">
                  <c:v>1248.75</c:v>
                </c:pt>
                <c:pt idx="126">
                  <c:v>1248.9000000000001</c:v>
                </c:pt>
                <c:pt idx="127">
                  <c:v>1249.05</c:v>
                </c:pt>
                <c:pt idx="128">
                  <c:v>1249.2</c:v>
                </c:pt>
                <c:pt idx="129">
                  <c:v>1249.3499999999999</c:v>
                </c:pt>
                <c:pt idx="130">
                  <c:v>1249.5</c:v>
                </c:pt>
                <c:pt idx="131">
                  <c:v>1249.6499999999999</c:v>
                </c:pt>
                <c:pt idx="132">
                  <c:v>1249.8</c:v>
                </c:pt>
                <c:pt idx="133">
                  <c:v>1249.95</c:v>
                </c:pt>
                <c:pt idx="134">
                  <c:v>1250.0999999999999</c:v>
                </c:pt>
                <c:pt idx="135">
                  <c:v>1250.25</c:v>
                </c:pt>
                <c:pt idx="136">
                  <c:v>1250.4000000000001</c:v>
                </c:pt>
                <c:pt idx="137">
                  <c:v>1250.55</c:v>
                </c:pt>
                <c:pt idx="138">
                  <c:v>1250.7</c:v>
                </c:pt>
                <c:pt idx="139">
                  <c:v>1250.8499999999999</c:v>
                </c:pt>
                <c:pt idx="140">
                  <c:v>1251</c:v>
                </c:pt>
                <c:pt idx="141">
                  <c:v>1251.1499999999999</c:v>
                </c:pt>
                <c:pt idx="142">
                  <c:v>1251.3</c:v>
                </c:pt>
                <c:pt idx="143">
                  <c:v>1251.45</c:v>
                </c:pt>
                <c:pt idx="144">
                  <c:v>1251.5999999999999</c:v>
                </c:pt>
                <c:pt idx="145">
                  <c:v>1251.75</c:v>
                </c:pt>
                <c:pt idx="146">
                  <c:v>1251.9000000000001</c:v>
                </c:pt>
                <c:pt idx="147">
                  <c:v>1252.05</c:v>
                </c:pt>
                <c:pt idx="148">
                  <c:v>1252.2</c:v>
                </c:pt>
                <c:pt idx="149">
                  <c:v>1252.3499999999999</c:v>
                </c:pt>
                <c:pt idx="150">
                  <c:v>1252.5</c:v>
                </c:pt>
                <c:pt idx="151">
                  <c:v>1252.6499999999999</c:v>
                </c:pt>
                <c:pt idx="152">
                  <c:v>1252.8</c:v>
                </c:pt>
                <c:pt idx="153">
                  <c:v>1252.95</c:v>
                </c:pt>
                <c:pt idx="154">
                  <c:v>1253.0999999999999</c:v>
                </c:pt>
                <c:pt idx="155">
                  <c:v>1253.25</c:v>
                </c:pt>
                <c:pt idx="156">
                  <c:v>1253.4000000000001</c:v>
                </c:pt>
                <c:pt idx="157">
                  <c:v>1253.55</c:v>
                </c:pt>
                <c:pt idx="158">
                  <c:v>1253.7</c:v>
                </c:pt>
                <c:pt idx="159">
                  <c:v>1253.8499999999999</c:v>
                </c:pt>
                <c:pt idx="160">
                  <c:v>1254</c:v>
                </c:pt>
                <c:pt idx="161">
                  <c:v>1254.1499999999999</c:v>
                </c:pt>
                <c:pt idx="162">
                  <c:v>1254.3</c:v>
                </c:pt>
                <c:pt idx="163">
                  <c:v>1254.45</c:v>
                </c:pt>
                <c:pt idx="164">
                  <c:v>1254.5999999999999</c:v>
                </c:pt>
                <c:pt idx="165">
                  <c:v>1254.75</c:v>
                </c:pt>
                <c:pt idx="166">
                  <c:v>1254.9000000000001</c:v>
                </c:pt>
                <c:pt idx="167">
                  <c:v>1255.05</c:v>
                </c:pt>
                <c:pt idx="168">
                  <c:v>1255.2</c:v>
                </c:pt>
                <c:pt idx="169">
                  <c:v>1255.3499999999999</c:v>
                </c:pt>
                <c:pt idx="170">
                  <c:v>1255.5</c:v>
                </c:pt>
                <c:pt idx="171">
                  <c:v>1255.6499999999999</c:v>
                </c:pt>
                <c:pt idx="172">
                  <c:v>1255.8</c:v>
                </c:pt>
                <c:pt idx="173">
                  <c:v>1255.95</c:v>
                </c:pt>
                <c:pt idx="174">
                  <c:v>1256.0999999999999</c:v>
                </c:pt>
                <c:pt idx="175">
                  <c:v>1256.25</c:v>
                </c:pt>
                <c:pt idx="176">
                  <c:v>1256.4000000000001</c:v>
                </c:pt>
                <c:pt idx="177">
                  <c:v>1256.55</c:v>
                </c:pt>
                <c:pt idx="178">
                  <c:v>1256.7</c:v>
                </c:pt>
                <c:pt idx="179">
                  <c:v>1256.8499999999999</c:v>
                </c:pt>
                <c:pt idx="180">
                  <c:v>1257</c:v>
                </c:pt>
                <c:pt idx="181">
                  <c:v>1257.1499999999999</c:v>
                </c:pt>
                <c:pt idx="182">
                  <c:v>1257.3</c:v>
                </c:pt>
                <c:pt idx="183">
                  <c:v>1257.45</c:v>
                </c:pt>
                <c:pt idx="184">
                  <c:v>1257.5999999999999</c:v>
                </c:pt>
                <c:pt idx="185">
                  <c:v>1257.75</c:v>
                </c:pt>
                <c:pt idx="186">
                  <c:v>1257.9000000000001</c:v>
                </c:pt>
                <c:pt idx="187">
                  <c:v>1258.05</c:v>
                </c:pt>
                <c:pt idx="188">
                  <c:v>1258.2</c:v>
                </c:pt>
                <c:pt idx="189">
                  <c:v>1258.3499999999999</c:v>
                </c:pt>
                <c:pt idx="190">
                  <c:v>1258.5</c:v>
                </c:pt>
                <c:pt idx="191">
                  <c:v>1258.6499999999999</c:v>
                </c:pt>
                <c:pt idx="192">
                  <c:v>1258.8</c:v>
                </c:pt>
                <c:pt idx="193">
                  <c:v>1258.95</c:v>
                </c:pt>
                <c:pt idx="194">
                  <c:v>1259.0999999999999</c:v>
                </c:pt>
                <c:pt idx="195">
                  <c:v>1259.25</c:v>
                </c:pt>
                <c:pt idx="196">
                  <c:v>1259.4000000000001</c:v>
                </c:pt>
                <c:pt idx="197">
                  <c:v>1259.55</c:v>
                </c:pt>
                <c:pt idx="198">
                  <c:v>1259.7</c:v>
                </c:pt>
                <c:pt idx="199">
                  <c:v>1259.8499999999999</c:v>
                </c:pt>
                <c:pt idx="200">
                  <c:v>1260</c:v>
                </c:pt>
                <c:pt idx="201">
                  <c:v>1260.1499999999999</c:v>
                </c:pt>
                <c:pt idx="202">
                  <c:v>1260.3</c:v>
                </c:pt>
                <c:pt idx="203">
                  <c:v>1260.45</c:v>
                </c:pt>
                <c:pt idx="204">
                  <c:v>1260.5999999999999</c:v>
                </c:pt>
                <c:pt idx="205">
                  <c:v>1260.75</c:v>
                </c:pt>
                <c:pt idx="206">
                  <c:v>1260.9000000000001</c:v>
                </c:pt>
                <c:pt idx="207">
                  <c:v>1261.05</c:v>
                </c:pt>
                <c:pt idx="208">
                  <c:v>1261.2</c:v>
                </c:pt>
                <c:pt idx="209">
                  <c:v>1261.3499999999999</c:v>
                </c:pt>
                <c:pt idx="210">
                  <c:v>1261.5</c:v>
                </c:pt>
                <c:pt idx="211">
                  <c:v>1261.6499999999999</c:v>
                </c:pt>
                <c:pt idx="212">
                  <c:v>1261.8</c:v>
                </c:pt>
                <c:pt idx="213">
                  <c:v>1261.95</c:v>
                </c:pt>
                <c:pt idx="214">
                  <c:v>1262.0999999999999</c:v>
                </c:pt>
                <c:pt idx="215">
                  <c:v>1262.25</c:v>
                </c:pt>
                <c:pt idx="216">
                  <c:v>1262.4000000000001</c:v>
                </c:pt>
                <c:pt idx="217">
                  <c:v>1262.55</c:v>
                </c:pt>
                <c:pt idx="218">
                  <c:v>1262.7</c:v>
                </c:pt>
                <c:pt idx="219">
                  <c:v>1262.8499999999999</c:v>
                </c:pt>
                <c:pt idx="220">
                  <c:v>1263</c:v>
                </c:pt>
                <c:pt idx="221">
                  <c:v>1263.1499999999999</c:v>
                </c:pt>
                <c:pt idx="222">
                  <c:v>1263.3</c:v>
                </c:pt>
                <c:pt idx="223">
                  <c:v>1263.45</c:v>
                </c:pt>
                <c:pt idx="224">
                  <c:v>1263.5999999999999</c:v>
                </c:pt>
                <c:pt idx="225">
                  <c:v>1263.75</c:v>
                </c:pt>
                <c:pt idx="226">
                  <c:v>1263.9000000000001</c:v>
                </c:pt>
                <c:pt idx="227">
                  <c:v>1264.05</c:v>
                </c:pt>
                <c:pt idx="228">
                  <c:v>1264.2</c:v>
                </c:pt>
                <c:pt idx="229">
                  <c:v>1264.3499999999999</c:v>
                </c:pt>
                <c:pt idx="230">
                  <c:v>1264.5</c:v>
                </c:pt>
                <c:pt idx="231">
                  <c:v>1264.6499999999999</c:v>
                </c:pt>
                <c:pt idx="232">
                  <c:v>1264.8</c:v>
                </c:pt>
                <c:pt idx="233">
                  <c:v>1264.95</c:v>
                </c:pt>
                <c:pt idx="234">
                  <c:v>1265.0999999999999</c:v>
                </c:pt>
                <c:pt idx="235">
                  <c:v>1265.25</c:v>
                </c:pt>
                <c:pt idx="236">
                  <c:v>1265.4000000000001</c:v>
                </c:pt>
                <c:pt idx="237">
                  <c:v>1265.55</c:v>
                </c:pt>
                <c:pt idx="238">
                  <c:v>1265.7</c:v>
                </c:pt>
                <c:pt idx="239">
                  <c:v>1265.8499999999999</c:v>
                </c:pt>
                <c:pt idx="240">
                  <c:v>1266</c:v>
                </c:pt>
                <c:pt idx="241">
                  <c:v>1266.1499999999999</c:v>
                </c:pt>
                <c:pt idx="242">
                  <c:v>1266.3</c:v>
                </c:pt>
                <c:pt idx="243">
                  <c:v>1266.45</c:v>
                </c:pt>
                <c:pt idx="244">
                  <c:v>1266.5999999999999</c:v>
                </c:pt>
                <c:pt idx="245">
                  <c:v>1266.75</c:v>
                </c:pt>
                <c:pt idx="246">
                  <c:v>1266.9000000000001</c:v>
                </c:pt>
                <c:pt idx="247">
                  <c:v>1267.05</c:v>
                </c:pt>
                <c:pt idx="248">
                  <c:v>1267.2</c:v>
                </c:pt>
                <c:pt idx="249">
                  <c:v>1267.3499999999999</c:v>
                </c:pt>
                <c:pt idx="250">
                  <c:v>1267.5</c:v>
                </c:pt>
                <c:pt idx="251">
                  <c:v>1267.6499999999999</c:v>
                </c:pt>
                <c:pt idx="252">
                  <c:v>1267.8</c:v>
                </c:pt>
                <c:pt idx="253">
                  <c:v>1267.95</c:v>
                </c:pt>
                <c:pt idx="254">
                  <c:v>1268.0999999999999</c:v>
                </c:pt>
                <c:pt idx="255">
                  <c:v>1268.25</c:v>
                </c:pt>
                <c:pt idx="256">
                  <c:v>1268.4000000000001</c:v>
                </c:pt>
                <c:pt idx="257">
                  <c:v>1268.55</c:v>
                </c:pt>
                <c:pt idx="258">
                  <c:v>1268.7</c:v>
                </c:pt>
                <c:pt idx="259">
                  <c:v>1268.8499999999999</c:v>
                </c:pt>
                <c:pt idx="260">
                  <c:v>1269</c:v>
                </c:pt>
                <c:pt idx="261">
                  <c:v>1269.1499999999999</c:v>
                </c:pt>
                <c:pt idx="262">
                  <c:v>1269.3</c:v>
                </c:pt>
                <c:pt idx="263">
                  <c:v>1269.45</c:v>
                </c:pt>
                <c:pt idx="264">
                  <c:v>1269.5999999999999</c:v>
                </c:pt>
                <c:pt idx="265">
                  <c:v>1269.75</c:v>
                </c:pt>
                <c:pt idx="266">
                  <c:v>1269.9000000000001</c:v>
                </c:pt>
                <c:pt idx="267">
                  <c:v>1270.05</c:v>
                </c:pt>
                <c:pt idx="268">
                  <c:v>1270.2</c:v>
                </c:pt>
                <c:pt idx="269">
                  <c:v>1270.3499999999999</c:v>
                </c:pt>
                <c:pt idx="270">
                  <c:v>1270.5</c:v>
                </c:pt>
                <c:pt idx="271">
                  <c:v>1270.6499999999999</c:v>
                </c:pt>
                <c:pt idx="272">
                  <c:v>1270.8</c:v>
                </c:pt>
                <c:pt idx="273">
                  <c:v>1270.95</c:v>
                </c:pt>
                <c:pt idx="274">
                  <c:v>1271.0999999999999</c:v>
                </c:pt>
                <c:pt idx="275">
                  <c:v>1271.25</c:v>
                </c:pt>
                <c:pt idx="276">
                  <c:v>1271.4000000000001</c:v>
                </c:pt>
                <c:pt idx="277">
                  <c:v>1271.55</c:v>
                </c:pt>
                <c:pt idx="278">
                  <c:v>1271.7</c:v>
                </c:pt>
                <c:pt idx="279">
                  <c:v>1271.8499999999999</c:v>
                </c:pt>
                <c:pt idx="280">
                  <c:v>1272</c:v>
                </c:pt>
                <c:pt idx="281">
                  <c:v>1272.1499999999999</c:v>
                </c:pt>
                <c:pt idx="282">
                  <c:v>1272.3</c:v>
                </c:pt>
                <c:pt idx="283">
                  <c:v>1272.45</c:v>
                </c:pt>
                <c:pt idx="284">
                  <c:v>1272.5999999999999</c:v>
                </c:pt>
                <c:pt idx="285">
                  <c:v>1272.75</c:v>
                </c:pt>
                <c:pt idx="286">
                  <c:v>1272.9000000000001</c:v>
                </c:pt>
                <c:pt idx="287">
                  <c:v>1273.05</c:v>
                </c:pt>
                <c:pt idx="288">
                  <c:v>1273.2</c:v>
                </c:pt>
                <c:pt idx="289">
                  <c:v>1273.3499999999999</c:v>
                </c:pt>
                <c:pt idx="290">
                  <c:v>1273.5</c:v>
                </c:pt>
                <c:pt idx="291">
                  <c:v>1273.6499999999999</c:v>
                </c:pt>
                <c:pt idx="292">
                  <c:v>1273.8</c:v>
                </c:pt>
                <c:pt idx="293">
                  <c:v>1273.95</c:v>
                </c:pt>
                <c:pt idx="294">
                  <c:v>1274.0999999999999</c:v>
                </c:pt>
                <c:pt idx="295">
                  <c:v>1274.25</c:v>
                </c:pt>
                <c:pt idx="296">
                  <c:v>1274.4000000000001</c:v>
                </c:pt>
                <c:pt idx="297">
                  <c:v>1274.55</c:v>
                </c:pt>
                <c:pt idx="298">
                  <c:v>1274.7</c:v>
                </c:pt>
                <c:pt idx="299">
                  <c:v>1274.8499999999999</c:v>
                </c:pt>
                <c:pt idx="300">
                  <c:v>1275</c:v>
                </c:pt>
                <c:pt idx="301">
                  <c:v>1275.1499999999999</c:v>
                </c:pt>
                <c:pt idx="302">
                  <c:v>1275.3</c:v>
                </c:pt>
                <c:pt idx="303">
                  <c:v>1275.45</c:v>
                </c:pt>
                <c:pt idx="304">
                  <c:v>1275.5999999999999</c:v>
                </c:pt>
                <c:pt idx="305">
                  <c:v>1275.75</c:v>
                </c:pt>
                <c:pt idx="306">
                  <c:v>1275.9000000000001</c:v>
                </c:pt>
                <c:pt idx="307">
                  <c:v>1276.05</c:v>
                </c:pt>
                <c:pt idx="308">
                  <c:v>1276.2</c:v>
                </c:pt>
                <c:pt idx="309">
                  <c:v>1276.3499999999999</c:v>
                </c:pt>
                <c:pt idx="310">
                  <c:v>1276.5</c:v>
                </c:pt>
                <c:pt idx="311">
                  <c:v>1276.6499999999999</c:v>
                </c:pt>
                <c:pt idx="312">
                  <c:v>1276.8</c:v>
                </c:pt>
                <c:pt idx="313">
                  <c:v>1276.95</c:v>
                </c:pt>
                <c:pt idx="314">
                  <c:v>1277.0999999999999</c:v>
                </c:pt>
                <c:pt idx="315">
                  <c:v>1277.25</c:v>
                </c:pt>
                <c:pt idx="316">
                  <c:v>1277.4000000000001</c:v>
                </c:pt>
                <c:pt idx="317">
                  <c:v>1277.55</c:v>
                </c:pt>
                <c:pt idx="318">
                  <c:v>1277.7</c:v>
                </c:pt>
                <c:pt idx="319">
                  <c:v>1277.8499999999999</c:v>
                </c:pt>
                <c:pt idx="320">
                  <c:v>1278</c:v>
                </c:pt>
                <c:pt idx="321">
                  <c:v>1278.1499999999999</c:v>
                </c:pt>
                <c:pt idx="322">
                  <c:v>1278.3</c:v>
                </c:pt>
                <c:pt idx="323">
                  <c:v>1278.45</c:v>
                </c:pt>
                <c:pt idx="324">
                  <c:v>1278.5999999999999</c:v>
                </c:pt>
                <c:pt idx="325">
                  <c:v>1278.75</c:v>
                </c:pt>
                <c:pt idx="326">
                  <c:v>1278.9000000000001</c:v>
                </c:pt>
                <c:pt idx="327">
                  <c:v>1279.05</c:v>
                </c:pt>
                <c:pt idx="328">
                  <c:v>1279.2</c:v>
                </c:pt>
                <c:pt idx="329">
                  <c:v>1279.3499999999999</c:v>
                </c:pt>
                <c:pt idx="330">
                  <c:v>1279.5</c:v>
                </c:pt>
                <c:pt idx="331">
                  <c:v>1279.6499999999999</c:v>
                </c:pt>
                <c:pt idx="332">
                  <c:v>1279.8</c:v>
                </c:pt>
                <c:pt idx="333">
                  <c:v>1279.95</c:v>
                </c:pt>
                <c:pt idx="334">
                  <c:v>1280.0999999999999</c:v>
                </c:pt>
                <c:pt idx="335">
                  <c:v>1280.25</c:v>
                </c:pt>
                <c:pt idx="336">
                  <c:v>1280.4000000000001</c:v>
                </c:pt>
                <c:pt idx="337">
                  <c:v>1280.55</c:v>
                </c:pt>
                <c:pt idx="338">
                  <c:v>1280.7</c:v>
                </c:pt>
                <c:pt idx="339">
                  <c:v>1280.8499999999999</c:v>
                </c:pt>
                <c:pt idx="340">
                  <c:v>1281</c:v>
                </c:pt>
                <c:pt idx="341">
                  <c:v>1281.1499999999999</c:v>
                </c:pt>
                <c:pt idx="342">
                  <c:v>1281.3</c:v>
                </c:pt>
                <c:pt idx="343">
                  <c:v>1281.45</c:v>
                </c:pt>
                <c:pt idx="344">
                  <c:v>1281.5999999999999</c:v>
                </c:pt>
                <c:pt idx="345">
                  <c:v>1281.75</c:v>
                </c:pt>
                <c:pt idx="346">
                  <c:v>1281.9000000000001</c:v>
                </c:pt>
                <c:pt idx="347">
                  <c:v>1282.05</c:v>
                </c:pt>
                <c:pt idx="348">
                  <c:v>1282.2</c:v>
                </c:pt>
                <c:pt idx="349">
                  <c:v>1282.3499999999999</c:v>
                </c:pt>
                <c:pt idx="350">
                  <c:v>1282.5</c:v>
                </c:pt>
                <c:pt idx="351">
                  <c:v>1282.6499999999999</c:v>
                </c:pt>
                <c:pt idx="352">
                  <c:v>1282.8</c:v>
                </c:pt>
                <c:pt idx="353">
                  <c:v>1282.95</c:v>
                </c:pt>
                <c:pt idx="354">
                  <c:v>1283.0999999999999</c:v>
                </c:pt>
                <c:pt idx="355">
                  <c:v>1283.25</c:v>
                </c:pt>
                <c:pt idx="356">
                  <c:v>1283.4000000000001</c:v>
                </c:pt>
                <c:pt idx="357">
                  <c:v>1283.55</c:v>
                </c:pt>
                <c:pt idx="358">
                  <c:v>1283.7</c:v>
                </c:pt>
                <c:pt idx="359">
                  <c:v>1283.8499999999999</c:v>
                </c:pt>
                <c:pt idx="360">
                  <c:v>1284</c:v>
                </c:pt>
                <c:pt idx="361">
                  <c:v>1284.1499999999999</c:v>
                </c:pt>
                <c:pt idx="362">
                  <c:v>1284.3</c:v>
                </c:pt>
                <c:pt idx="363">
                  <c:v>1284.45</c:v>
                </c:pt>
                <c:pt idx="364">
                  <c:v>1284.5999999999999</c:v>
                </c:pt>
                <c:pt idx="365">
                  <c:v>1284.75</c:v>
                </c:pt>
                <c:pt idx="366">
                  <c:v>1284.9000000000001</c:v>
                </c:pt>
                <c:pt idx="367">
                  <c:v>1285.05</c:v>
                </c:pt>
                <c:pt idx="368">
                  <c:v>1285.2</c:v>
                </c:pt>
                <c:pt idx="369">
                  <c:v>1285.3499999999999</c:v>
                </c:pt>
                <c:pt idx="370">
                  <c:v>1285.5</c:v>
                </c:pt>
                <c:pt idx="371">
                  <c:v>1285.6499999999999</c:v>
                </c:pt>
                <c:pt idx="372">
                  <c:v>1285.8</c:v>
                </c:pt>
                <c:pt idx="373">
                  <c:v>1285.95</c:v>
                </c:pt>
                <c:pt idx="374">
                  <c:v>1286.0999999999999</c:v>
                </c:pt>
                <c:pt idx="375">
                  <c:v>1286.25</c:v>
                </c:pt>
                <c:pt idx="376">
                  <c:v>1286.4000000000001</c:v>
                </c:pt>
                <c:pt idx="377">
                  <c:v>1286.55</c:v>
                </c:pt>
                <c:pt idx="378">
                  <c:v>1286.7</c:v>
                </c:pt>
                <c:pt idx="379">
                  <c:v>1286.8499999999999</c:v>
                </c:pt>
                <c:pt idx="380">
                  <c:v>1287</c:v>
                </c:pt>
                <c:pt idx="381">
                  <c:v>1287.1499999999999</c:v>
                </c:pt>
                <c:pt idx="382">
                  <c:v>1287.3</c:v>
                </c:pt>
                <c:pt idx="383">
                  <c:v>1287.45</c:v>
                </c:pt>
                <c:pt idx="384">
                  <c:v>1287.5999999999999</c:v>
                </c:pt>
                <c:pt idx="385">
                  <c:v>1287.75</c:v>
                </c:pt>
                <c:pt idx="386">
                  <c:v>1287.9000000000001</c:v>
                </c:pt>
                <c:pt idx="387">
                  <c:v>1288.05</c:v>
                </c:pt>
                <c:pt idx="388">
                  <c:v>1288.2</c:v>
                </c:pt>
                <c:pt idx="389">
                  <c:v>1288.3499999999999</c:v>
                </c:pt>
                <c:pt idx="390">
                  <c:v>1288.5</c:v>
                </c:pt>
                <c:pt idx="391">
                  <c:v>1288.6499999999999</c:v>
                </c:pt>
                <c:pt idx="392">
                  <c:v>1288.8</c:v>
                </c:pt>
                <c:pt idx="393">
                  <c:v>1288.95</c:v>
                </c:pt>
                <c:pt idx="394">
                  <c:v>1289.0999999999999</c:v>
                </c:pt>
                <c:pt idx="395">
                  <c:v>1289.25</c:v>
                </c:pt>
                <c:pt idx="396">
                  <c:v>1289.4000000000001</c:v>
                </c:pt>
                <c:pt idx="397">
                  <c:v>1289.55</c:v>
                </c:pt>
                <c:pt idx="398">
                  <c:v>1289.7</c:v>
                </c:pt>
                <c:pt idx="399">
                  <c:v>1289.8499999999999</c:v>
                </c:pt>
                <c:pt idx="400">
                  <c:v>1290</c:v>
                </c:pt>
                <c:pt idx="401">
                  <c:v>1290.1499999999999</c:v>
                </c:pt>
                <c:pt idx="402">
                  <c:v>1290.3</c:v>
                </c:pt>
                <c:pt idx="403">
                  <c:v>1290.45</c:v>
                </c:pt>
                <c:pt idx="404">
                  <c:v>1290.5999999999999</c:v>
                </c:pt>
                <c:pt idx="405">
                  <c:v>1290.75</c:v>
                </c:pt>
                <c:pt idx="406">
                  <c:v>1290.9000000000001</c:v>
                </c:pt>
                <c:pt idx="407">
                  <c:v>1291.05</c:v>
                </c:pt>
                <c:pt idx="408">
                  <c:v>1291.2</c:v>
                </c:pt>
                <c:pt idx="409">
                  <c:v>1291.3499999999999</c:v>
                </c:pt>
                <c:pt idx="410">
                  <c:v>1291.5</c:v>
                </c:pt>
                <c:pt idx="411">
                  <c:v>1291.6499999999999</c:v>
                </c:pt>
                <c:pt idx="412">
                  <c:v>1291.8</c:v>
                </c:pt>
                <c:pt idx="413">
                  <c:v>1291.95</c:v>
                </c:pt>
                <c:pt idx="414">
                  <c:v>1292.0999999999999</c:v>
                </c:pt>
                <c:pt idx="415">
                  <c:v>1292.25</c:v>
                </c:pt>
                <c:pt idx="416">
                  <c:v>1292.4000000000001</c:v>
                </c:pt>
                <c:pt idx="417">
                  <c:v>1292.55</c:v>
                </c:pt>
                <c:pt idx="418">
                  <c:v>1292.7</c:v>
                </c:pt>
                <c:pt idx="419">
                  <c:v>1292.8499999999999</c:v>
                </c:pt>
                <c:pt idx="420">
                  <c:v>1293</c:v>
                </c:pt>
                <c:pt idx="421">
                  <c:v>1293.1499999999999</c:v>
                </c:pt>
                <c:pt idx="422">
                  <c:v>1293.3</c:v>
                </c:pt>
                <c:pt idx="423">
                  <c:v>1293.45</c:v>
                </c:pt>
                <c:pt idx="424">
                  <c:v>1293.5999999999999</c:v>
                </c:pt>
                <c:pt idx="425">
                  <c:v>1293.75</c:v>
                </c:pt>
                <c:pt idx="426">
                  <c:v>1293.9000000000001</c:v>
                </c:pt>
                <c:pt idx="427">
                  <c:v>1294.05</c:v>
                </c:pt>
                <c:pt idx="428">
                  <c:v>1294.2</c:v>
                </c:pt>
                <c:pt idx="429">
                  <c:v>1294.3499999999999</c:v>
                </c:pt>
                <c:pt idx="430">
                  <c:v>1294.5</c:v>
                </c:pt>
                <c:pt idx="431">
                  <c:v>1294.6499999999999</c:v>
                </c:pt>
                <c:pt idx="432">
                  <c:v>1294.8</c:v>
                </c:pt>
                <c:pt idx="433">
                  <c:v>1294.95</c:v>
                </c:pt>
                <c:pt idx="434">
                  <c:v>1295.0999999999999</c:v>
                </c:pt>
                <c:pt idx="435">
                  <c:v>1295.25</c:v>
                </c:pt>
                <c:pt idx="436">
                  <c:v>1295.4000000000001</c:v>
                </c:pt>
                <c:pt idx="437">
                  <c:v>1295.55</c:v>
                </c:pt>
                <c:pt idx="438">
                  <c:v>1295.7</c:v>
                </c:pt>
                <c:pt idx="439">
                  <c:v>1295.8499999999999</c:v>
                </c:pt>
                <c:pt idx="440">
                  <c:v>1296</c:v>
                </c:pt>
                <c:pt idx="441">
                  <c:v>1296.1499999999999</c:v>
                </c:pt>
                <c:pt idx="442">
                  <c:v>1296.3</c:v>
                </c:pt>
                <c:pt idx="443">
                  <c:v>1296.45</c:v>
                </c:pt>
                <c:pt idx="444">
                  <c:v>1296.5999999999999</c:v>
                </c:pt>
                <c:pt idx="445">
                  <c:v>1296.75</c:v>
                </c:pt>
                <c:pt idx="446">
                  <c:v>1296.9000000000001</c:v>
                </c:pt>
                <c:pt idx="447">
                  <c:v>1297.05</c:v>
                </c:pt>
                <c:pt idx="448">
                  <c:v>1297.2</c:v>
                </c:pt>
                <c:pt idx="449">
                  <c:v>1297.3499999999999</c:v>
                </c:pt>
                <c:pt idx="450">
                  <c:v>1297.5</c:v>
                </c:pt>
                <c:pt idx="451">
                  <c:v>1297.6499999999999</c:v>
                </c:pt>
                <c:pt idx="452">
                  <c:v>1297.8</c:v>
                </c:pt>
                <c:pt idx="453">
                  <c:v>1297.95</c:v>
                </c:pt>
                <c:pt idx="454">
                  <c:v>1298.0999999999999</c:v>
                </c:pt>
                <c:pt idx="455">
                  <c:v>1298.25</c:v>
                </c:pt>
                <c:pt idx="456">
                  <c:v>1298.4000000000001</c:v>
                </c:pt>
                <c:pt idx="457">
                  <c:v>1298.55</c:v>
                </c:pt>
                <c:pt idx="458">
                  <c:v>1298.7</c:v>
                </c:pt>
                <c:pt idx="459">
                  <c:v>1298.8499999999999</c:v>
                </c:pt>
                <c:pt idx="460">
                  <c:v>1299</c:v>
                </c:pt>
                <c:pt idx="461">
                  <c:v>1299.1499999999999</c:v>
                </c:pt>
                <c:pt idx="462">
                  <c:v>1299.3</c:v>
                </c:pt>
                <c:pt idx="463">
                  <c:v>1299.45</c:v>
                </c:pt>
                <c:pt idx="464">
                  <c:v>1299.5999999999999</c:v>
                </c:pt>
                <c:pt idx="465">
                  <c:v>1299.75</c:v>
                </c:pt>
                <c:pt idx="466">
                  <c:v>1299.9000000000001</c:v>
                </c:pt>
                <c:pt idx="467">
                  <c:v>1300.05</c:v>
                </c:pt>
                <c:pt idx="468">
                  <c:v>1300.2</c:v>
                </c:pt>
                <c:pt idx="469">
                  <c:v>1300.3499999999999</c:v>
                </c:pt>
                <c:pt idx="470">
                  <c:v>1300.5</c:v>
                </c:pt>
                <c:pt idx="471">
                  <c:v>1300.6499999999999</c:v>
                </c:pt>
                <c:pt idx="472">
                  <c:v>1300.8</c:v>
                </c:pt>
                <c:pt idx="473">
                  <c:v>1300.95</c:v>
                </c:pt>
                <c:pt idx="474">
                  <c:v>1301.0999999999999</c:v>
                </c:pt>
                <c:pt idx="475">
                  <c:v>1301.25</c:v>
                </c:pt>
                <c:pt idx="476">
                  <c:v>1301.4000000000001</c:v>
                </c:pt>
                <c:pt idx="477">
                  <c:v>1301.55</c:v>
                </c:pt>
                <c:pt idx="478">
                  <c:v>1301.7</c:v>
                </c:pt>
                <c:pt idx="479">
                  <c:v>1301.8499999999999</c:v>
                </c:pt>
                <c:pt idx="480">
                  <c:v>1302</c:v>
                </c:pt>
                <c:pt idx="481">
                  <c:v>1302.1499999999999</c:v>
                </c:pt>
                <c:pt idx="482">
                  <c:v>1302.3</c:v>
                </c:pt>
                <c:pt idx="483">
                  <c:v>1302.45</c:v>
                </c:pt>
                <c:pt idx="484">
                  <c:v>1302.5999999999999</c:v>
                </c:pt>
                <c:pt idx="485">
                  <c:v>1302.75</c:v>
                </c:pt>
                <c:pt idx="486">
                  <c:v>1302.9000000000001</c:v>
                </c:pt>
                <c:pt idx="487">
                  <c:v>1303.05</c:v>
                </c:pt>
                <c:pt idx="488">
                  <c:v>1303.2</c:v>
                </c:pt>
                <c:pt idx="489">
                  <c:v>1303.3499999999999</c:v>
                </c:pt>
                <c:pt idx="490">
                  <c:v>1303.5</c:v>
                </c:pt>
                <c:pt idx="491">
                  <c:v>1303.6499999999999</c:v>
                </c:pt>
                <c:pt idx="492">
                  <c:v>1303.8</c:v>
                </c:pt>
                <c:pt idx="493">
                  <c:v>1303.95</c:v>
                </c:pt>
                <c:pt idx="494">
                  <c:v>1304.0999999999999</c:v>
                </c:pt>
                <c:pt idx="495">
                  <c:v>1304.25</c:v>
                </c:pt>
                <c:pt idx="496">
                  <c:v>1304.4000000000001</c:v>
                </c:pt>
                <c:pt idx="497">
                  <c:v>1304.55</c:v>
                </c:pt>
                <c:pt idx="498">
                  <c:v>1304.7</c:v>
                </c:pt>
                <c:pt idx="499">
                  <c:v>1304.8499999999999</c:v>
                </c:pt>
                <c:pt idx="500">
                  <c:v>1305</c:v>
                </c:pt>
                <c:pt idx="501">
                  <c:v>1305.1499999999999</c:v>
                </c:pt>
                <c:pt idx="502">
                  <c:v>1305.3</c:v>
                </c:pt>
                <c:pt idx="503">
                  <c:v>1305.45</c:v>
                </c:pt>
                <c:pt idx="504">
                  <c:v>1305.5999999999999</c:v>
                </c:pt>
                <c:pt idx="505">
                  <c:v>1305.75</c:v>
                </c:pt>
                <c:pt idx="506">
                  <c:v>1305.9000000000001</c:v>
                </c:pt>
                <c:pt idx="507">
                  <c:v>1306.05</c:v>
                </c:pt>
                <c:pt idx="508">
                  <c:v>1306.2</c:v>
                </c:pt>
                <c:pt idx="509">
                  <c:v>1306.3499999999999</c:v>
                </c:pt>
                <c:pt idx="510">
                  <c:v>1306.5</c:v>
                </c:pt>
                <c:pt idx="511">
                  <c:v>1306.6499999999999</c:v>
                </c:pt>
                <c:pt idx="512">
                  <c:v>1306.8</c:v>
                </c:pt>
                <c:pt idx="513">
                  <c:v>1306.95</c:v>
                </c:pt>
                <c:pt idx="514">
                  <c:v>1307.0999999999999</c:v>
                </c:pt>
                <c:pt idx="515">
                  <c:v>1307.25</c:v>
                </c:pt>
                <c:pt idx="516">
                  <c:v>1307.4000000000001</c:v>
                </c:pt>
                <c:pt idx="517">
                  <c:v>1307.55</c:v>
                </c:pt>
                <c:pt idx="518">
                  <c:v>1307.7</c:v>
                </c:pt>
                <c:pt idx="519">
                  <c:v>1307.8499999999999</c:v>
                </c:pt>
                <c:pt idx="520">
                  <c:v>1308</c:v>
                </c:pt>
                <c:pt idx="521">
                  <c:v>1308.1499999999999</c:v>
                </c:pt>
                <c:pt idx="522">
                  <c:v>1308.3</c:v>
                </c:pt>
                <c:pt idx="523">
                  <c:v>1308.45</c:v>
                </c:pt>
                <c:pt idx="524">
                  <c:v>1308.5999999999999</c:v>
                </c:pt>
                <c:pt idx="525">
                  <c:v>1308.75</c:v>
                </c:pt>
                <c:pt idx="526">
                  <c:v>1308.9000000000001</c:v>
                </c:pt>
                <c:pt idx="527">
                  <c:v>1309.05</c:v>
                </c:pt>
                <c:pt idx="528">
                  <c:v>1309.2</c:v>
                </c:pt>
                <c:pt idx="529">
                  <c:v>1309.3499999999999</c:v>
                </c:pt>
                <c:pt idx="530">
                  <c:v>1309.5</c:v>
                </c:pt>
                <c:pt idx="531">
                  <c:v>1309.6499999999999</c:v>
                </c:pt>
                <c:pt idx="532">
                  <c:v>1309.8</c:v>
                </c:pt>
                <c:pt idx="533">
                  <c:v>1309.95</c:v>
                </c:pt>
                <c:pt idx="534">
                  <c:v>1310.0999999999999</c:v>
                </c:pt>
                <c:pt idx="535">
                  <c:v>1310.25</c:v>
                </c:pt>
                <c:pt idx="536">
                  <c:v>1310.4000000000001</c:v>
                </c:pt>
                <c:pt idx="537">
                  <c:v>1310.55</c:v>
                </c:pt>
                <c:pt idx="538">
                  <c:v>1310.7</c:v>
                </c:pt>
                <c:pt idx="539">
                  <c:v>1310.85</c:v>
                </c:pt>
                <c:pt idx="540">
                  <c:v>1311</c:v>
                </c:pt>
                <c:pt idx="541">
                  <c:v>1311.1499999999999</c:v>
                </c:pt>
                <c:pt idx="542">
                  <c:v>1311.3</c:v>
                </c:pt>
                <c:pt idx="543">
                  <c:v>1311.45</c:v>
                </c:pt>
                <c:pt idx="544">
                  <c:v>1311.6</c:v>
                </c:pt>
                <c:pt idx="545">
                  <c:v>1311.75</c:v>
                </c:pt>
                <c:pt idx="546">
                  <c:v>1311.9</c:v>
                </c:pt>
                <c:pt idx="547">
                  <c:v>1312.05</c:v>
                </c:pt>
                <c:pt idx="548">
                  <c:v>1312.2</c:v>
                </c:pt>
                <c:pt idx="549">
                  <c:v>1312.35</c:v>
                </c:pt>
                <c:pt idx="550">
                  <c:v>1312.5</c:v>
                </c:pt>
                <c:pt idx="551">
                  <c:v>1312.6499999999999</c:v>
                </c:pt>
                <c:pt idx="552">
                  <c:v>1312.8</c:v>
                </c:pt>
                <c:pt idx="553">
                  <c:v>1312.95</c:v>
                </c:pt>
                <c:pt idx="554">
                  <c:v>1313.1</c:v>
                </c:pt>
                <c:pt idx="555">
                  <c:v>1313.25</c:v>
                </c:pt>
                <c:pt idx="556">
                  <c:v>1313.4</c:v>
                </c:pt>
                <c:pt idx="557">
                  <c:v>1313.55</c:v>
                </c:pt>
                <c:pt idx="558">
                  <c:v>1313.7</c:v>
                </c:pt>
                <c:pt idx="559">
                  <c:v>1313.85</c:v>
                </c:pt>
                <c:pt idx="560">
                  <c:v>1314</c:v>
                </c:pt>
                <c:pt idx="561">
                  <c:v>1314.1499999999999</c:v>
                </c:pt>
                <c:pt idx="562">
                  <c:v>1314.3</c:v>
                </c:pt>
                <c:pt idx="563">
                  <c:v>1314.45</c:v>
                </c:pt>
                <c:pt idx="564">
                  <c:v>1314.6</c:v>
                </c:pt>
                <c:pt idx="565">
                  <c:v>1314.75</c:v>
                </c:pt>
                <c:pt idx="566">
                  <c:v>1314.9</c:v>
                </c:pt>
                <c:pt idx="567">
                  <c:v>1315.05</c:v>
                </c:pt>
                <c:pt idx="568">
                  <c:v>1315.2</c:v>
                </c:pt>
                <c:pt idx="569">
                  <c:v>1315.35</c:v>
                </c:pt>
                <c:pt idx="570">
                  <c:v>1315.5</c:v>
                </c:pt>
                <c:pt idx="571">
                  <c:v>1315.6499999999999</c:v>
                </c:pt>
                <c:pt idx="572">
                  <c:v>1315.8</c:v>
                </c:pt>
                <c:pt idx="573">
                  <c:v>1315.95</c:v>
                </c:pt>
                <c:pt idx="574">
                  <c:v>1316.1</c:v>
                </c:pt>
                <c:pt idx="575">
                  <c:v>1316.25</c:v>
                </c:pt>
                <c:pt idx="576">
                  <c:v>1316.4</c:v>
                </c:pt>
                <c:pt idx="577">
                  <c:v>1316.55</c:v>
                </c:pt>
                <c:pt idx="578">
                  <c:v>1316.7</c:v>
                </c:pt>
                <c:pt idx="579">
                  <c:v>1316.85</c:v>
                </c:pt>
                <c:pt idx="580">
                  <c:v>1317</c:v>
                </c:pt>
                <c:pt idx="581">
                  <c:v>1317.1499999999999</c:v>
                </c:pt>
                <c:pt idx="582">
                  <c:v>1317.3</c:v>
                </c:pt>
                <c:pt idx="583">
                  <c:v>1317.45</c:v>
                </c:pt>
                <c:pt idx="584">
                  <c:v>1317.6</c:v>
                </c:pt>
                <c:pt idx="585">
                  <c:v>1317.75</c:v>
                </c:pt>
                <c:pt idx="586">
                  <c:v>1317.9</c:v>
                </c:pt>
                <c:pt idx="587">
                  <c:v>1318.05</c:v>
                </c:pt>
                <c:pt idx="588">
                  <c:v>1318.2</c:v>
                </c:pt>
                <c:pt idx="589">
                  <c:v>1318.35</c:v>
                </c:pt>
                <c:pt idx="590">
                  <c:v>1318.5</c:v>
                </c:pt>
                <c:pt idx="591">
                  <c:v>1318.6499999999999</c:v>
                </c:pt>
                <c:pt idx="592">
                  <c:v>1318.8</c:v>
                </c:pt>
                <c:pt idx="593">
                  <c:v>1318.95</c:v>
                </c:pt>
                <c:pt idx="594">
                  <c:v>1319.1</c:v>
                </c:pt>
                <c:pt idx="595">
                  <c:v>1319.25</c:v>
                </c:pt>
                <c:pt idx="596">
                  <c:v>1319.4</c:v>
                </c:pt>
                <c:pt idx="597">
                  <c:v>1319.55</c:v>
                </c:pt>
                <c:pt idx="598">
                  <c:v>1319.7</c:v>
                </c:pt>
                <c:pt idx="599">
                  <c:v>1319.85</c:v>
                </c:pt>
                <c:pt idx="600">
                  <c:v>1320</c:v>
                </c:pt>
                <c:pt idx="601">
                  <c:v>1320.1499999999999</c:v>
                </c:pt>
                <c:pt idx="602">
                  <c:v>1320.3</c:v>
                </c:pt>
                <c:pt idx="603">
                  <c:v>1320.45</c:v>
                </c:pt>
                <c:pt idx="604">
                  <c:v>1320.6</c:v>
                </c:pt>
                <c:pt idx="605">
                  <c:v>1320.75</c:v>
                </c:pt>
                <c:pt idx="606">
                  <c:v>1320.9</c:v>
                </c:pt>
                <c:pt idx="607">
                  <c:v>1321.05</c:v>
                </c:pt>
                <c:pt idx="608">
                  <c:v>1321.2</c:v>
                </c:pt>
                <c:pt idx="609">
                  <c:v>1321.35</c:v>
                </c:pt>
                <c:pt idx="610">
                  <c:v>1321.5</c:v>
                </c:pt>
                <c:pt idx="611">
                  <c:v>1321.6499999999999</c:v>
                </c:pt>
                <c:pt idx="612">
                  <c:v>1321.8</c:v>
                </c:pt>
                <c:pt idx="613">
                  <c:v>1321.95</c:v>
                </c:pt>
                <c:pt idx="614">
                  <c:v>1322.1</c:v>
                </c:pt>
                <c:pt idx="615">
                  <c:v>1322.25</c:v>
                </c:pt>
                <c:pt idx="616">
                  <c:v>1322.4</c:v>
                </c:pt>
                <c:pt idx="617">
                  <c:v>1322.55</c:v>
                </c:pt>
                <c:pt idx="618">
                  <c:v>1322.7</c:v>
                </c:pt>
                <c:pt idx="619">
                  <c:v>1322.85</c:v>
                </c:pt>
                <c:pt idx="620">
                  <c:v>1323</c:v>
                </c:pt>
                <c:pt idx="621">
                  <c:v>1323.1499999999999</c:v>
                </c:pt>
                <c:pt idx="622">
                  <c:v>1323.3</c:v>
                </c:pt>
                <c:pt idx="623">
                  <c:v>1323.45</c:v>
                </c:pt>
                <c:pt idx="624">
                  <c:v>1323.6</c:v>
                </c:pt>
                <c:pt idx="625">
                  <c:v>1323.75</c:v>
                </c:pt>
                <c:pt idx="626">
                  <c:v>1323.9</c:v>
                </c:pt>
                <c:pt idx="627">
                  <c:v>1324.05</c:v>
                </c:pt>
                <c:pt idx="628">
                  <c:v>1324.2</c:v>
                </c:pt>
                <c:pt idx="629">
                  <c:v>1324.35</c:v>
                </c:pt>
                <c:pt idx="630">
                  <c:v>1324.5</c:v>
                </c:pt>
                <c:pt idx="631">
                  <c:v>1324.6499999999999</c:v>
                </c:pt>
                <c:pt idx="632">
                  <c:v>1324.8</c:v>
                </c:pt>
                <c:pt idx="633">
                  <c:v>1324.95</c:v>
                </c:pt>
                <c:pt idx="634">
                  <c:v>1325.1</c:v>
                </c:pt>
                <c:pt idx="635">
                  <c:v>1325.25</c:v>
                </c:pt>
                <c:pt idx="636">
                  <c:v>1325.4</c:v>
                </c:pt>
                <c:pt idx="637">
                  <c:v>1325.55</c:v>
                </c:pt>
                <c:pt idx="638">
                  <c:v>1325.7</c:v>
                </c:pt>
                <c:pt idx="639">
                  <c:v>1325.85</c:v>
                </c:pt>
                <c:pt idx="640">
                  <c:v>1326</c:v>
                </c:pt>
                <c:pt idx="641">
                  <c:v>1326.1499999999999</c:v>
                </c:pt>
                <c:pt idx="642">
                  <c:v>1326.3</c:v>
                </c:pt>
                <c:pt idx="643">
                  <c:v>1326.45</c:v>
                </c:pt>
                <c:pt idx="644">
                  <c:v>1326.6</c:v>
                </c:pt>
                <c:pt idx="645">
                  <c:v>1326.75</c:v>
                </c:pt>
                <c:pt idx="646">
                  <c:v>1326.9</c:v>
                </c:pt>
                <c:pt idx="647">
                  <c:v>1327.05</c:v>
                </c:pt>
                <c:pt idx="648">
                  <c:v>1327.2</c:v>
                </c:pt>
                <c:pt idx="649">
                  <c:v>1327.35</c:v>
                </c:pt>
                <c:pt idx="650">
                  <c:v>1327.5</c:v>
                </c:pt>
                <c:pt idx="651">
                  <c:v>1327.6499999999999</c:v>
                </c:pt>
                <c:pt idx="652">
                  <c:v>1327.8</c:v>
                </c:pt>
                <c:pt idx="653">
                  <c:v>1327.95</c:v>
                </c:pt>
                <c:pt idx="654">
                  <c:v>1328.1</c:v>
                </c:pt>
                <c:pt idx="655">
                  <c:v>1328.25</c:v>
                </c:pt>
                <c:pt idx="656">
                  <c:v>1328.4</c:v>
                </c:pt>
                <c:pt idx="657">
                  <c:v>1328.55</c:v>
                </c:pt>
                <c:pt idx="658">
                  <c:v>1328.7</c:v>
                </c:pt>
                <c:pt idx="659">
                  <c:v>1328.85</c:v>
                </c:pt>
                <c:pt idx="660">
                  <c:v>1329</c:v>
                </c:pt>
                <c:pt idx="661">
                  <c:v>1329.1499999999999</c:v>
                </c:pt>
                <c:pt idx="662">
                  <c:v>1329.3</c:v>
                </c:pt>
                <c:pt idx="663">
                  <c:v>1329.45</c:v>
                </c:pt>
                <c:pt idx="664">
                  <c:v>1329.6</c:v>
                </c:pt>
                <c:pt idx="665">
                  <c:v>1329.75</c:v>
                </c:pt>
                <c:pt idx="666">
                  <c:v>1329.9</c:v>
                </c:pt>
                <c:pt idx="667">
                  <c:v>1330.05</c:v>
                </c:pt>
                <c:pt idx="668">
                  <c:v>1330.2</c:v>
                </c:pt>
                <c:pt idx="669">
                  <c:v>1330.35</c:v>
                </c:pt>
                <c:pt idx="670">
                  <c:v>1330.5</c:v>
                </c:pt>
                <c:pt idx="671">
                  <c:v>1330.6499999999999</c:v>
                </c:pt>
                <c:pt idx="672">
                  <c:v>1330.8</c:v>
                </c:pt>
                <c:pt idx="673">
                  <c:v>1330.95</c:v>
                </c:pt>
                <c:pt idx="674">
                  <c:v>1331.1</c:v>
                </c:pt>
                <c:pt idx="675">
                  <c:v>1331.25</c:v>
                </c:pt>
                <c:pt idx="676">
                  <c:v>1331.4</c:v>
                </c:pt>
                <c:pt idx="677">
                  <c:v>1331.55</c:v>
                </c:pt>
                <c:pt idx="678">
                  <c:v>1331.7</c:v>
                </c:pt>
                <c:pt idx="679">
                  <c:v>1331.85</c:v>
                </c:pt>
                <c:pt idx="680">
                  <c:v>1332</c:v>
                </c:pt>
                <c:pt idx="681">
                  <c:v>1332.1499999999999</c:v>
                </c:pt>
                <c:pt idx="682">
                  <c:v>1332.3</c:v>
                </c:pt>
                <c:pt idx="683">
                  <c:v>1332.45</c:v>
                </c:pt>
                <c:pt idx="684">
                  <c:v>1332.6</c:v>
                </c:pt>
                <c:pt idx="685">
                  <c:v>1332.75</c:v>
                </c:pt>
                <c:pt idx="686">
                  <c:v>1332.9</c:v>
                </c:pt>
                <c:pt idx="687">
                  <c:v>1333.05</c:v>
                </c:pt>
                <c:pt idx="688">
                  <c:v>1333.2</c:v>
                </c:pt>
                <c:pt idx="689">
                  <c:v>1333.35</c:v>
                </c:pt>
                <c:pt idx="690">
                  <c:v>1333.5</c:v>
                </c:pt>
                <c:pt idx="691">
                  <c:v>1333.6499999999999</c:v>
                </c:pt>
                <c:pt idx="692">
                  <c:v>1333.8</c:v>
                </c:pt>
                <c:pt idx="693">
                  <c:v>1333.95</c:v>
                </c:pt>
                <c:pt idx="694">
                  <c:v>1334.1</c:v>
                </c:pt>
                <c:pt idx="695">
                  <c:v>1334.25</c:v>
                </c:pt>
                <c:pt idx="696">
                  <c:v>1334.4</c:v>
                </c:pt>
                <c:pt idx="697">
                  <c:v>1334.55</c:v>
                </c:pt>
                <c:pt idx="698">
                  <c:v>1334.7</c:v>
                </c:pt>
                <c:pt idx="699">
                  <c:v>1334.85</c:v>
                </c:pt>
                <c:pt idx="700">
                  <c:v>1335</c:v>
                </c:pt>
                <c:pt idx="701">
                  <c:v>1335.1499999999999</c:v>
                </c:pt>
                <c:pt idx="702">
                  <c:v>1335.3</c:v>
                </c:pt>
                <c:pt idx="703">
                  <c:v>1335.45</c:v>
                </c:pt>
                <c:pt idx="704">
                  <c:v>1335.6</c:v>
                </c:pt>
                <c:pt idx="705">
                  <c:v>1335.75</c:v>
                </c:pt>
                <c:pt idx="706">
                  <c:v>1335.9</c:v>
                </c:pt>
                <c:pt idx="707">
                  <c:v>1336.05</c:v>
                </c:pt>
                <c:pt idx="708">
                  <c:v>1336.2</c:v>
                </c:pt>
                <c:pt idx="709">
                  <c:v>1336.35</c:v>
                </c:pt>
                <c:pt idx="710">
                  <c:v>1336.5</c:v>
                </c:pt>
                <c:pt idx="711">
                  <c:v>1336.6499999999999</c:v>
                </c:pt>
                <c:pt idx="712">
                  <c:v>1336.8</c:v>
                </c:pt>
                <c:pt idx="713">
                  <c:v>1336.95</c:v>
                </c:pt>
                <c:pt idx="714">
                  <c:v>1337.1</c:v>
                </c:pt>
                <c:pt idx="715">
                  <c:v>1337.25</c:v>
                </c:pt>
                <c:pt idx="716">
                  <c:v>1337.4</c:v>
                </c:pt>
                <c:pt idx="717">
                  <c:v>1337.55</c:v>
                </c:pt>
                <c:pt idx="718">
                  <c:v>1337.7</c:v>
                </c:pt>
                <c:pt idx="719">
                  <c:v>1337.85</c:v>
                </c:pt>
                <c:pt idx="720">
                  <c:v>1338</c:v>
                </c:pt>
                <c:pt idx="721">
                  <c:v>1338.1499999999999</c:v>
                </c:pt>
                <c:pt idx="722">
                  <c:v>1338.3</c:v>
                </c:pt>
                <c:pt idx="723">
                  <c:v>1338.45</c:v>
                </c:pt>
                <c:pt idx="724">
                  <c:v>1338.6</c:v>
                </c:pt>
                <c:pt idx="725">
                  <c:v>1338.75</c:v>
                </c:pt>
                <c:pt idx="726">
                  <c:v>1338.9</c:v>
                </c:pt>
                <c:pt idx="727">
                  <c:v>1339.05</c:v>
                </c:pt>
                <c:pt idx="728">
                  <c:v>1339.2</c:v>
                </c:pt>
                <c:pt idx="729">
                  <c:v>1339.35</c:v>
                </c:pt>
                <c:pt idx="730">
                  <c:v>1339.5</c:v>
                </c:pt>
                <c:pt idx="731">
                  <c:v>1339.6499999999999</c:v>
                </c:pt>
                <c:pt idx="732">
                  <c:v>1339.8</c:v>
                </c:pt>
                <c:pt idx="733">
                  <c:v>1339.95</c:v>
                </c:pt>
                <c:pt idx="734">
                  <c:v>1340.1</c:v>
                </c:pt>
                <c:pt idx="735">
                  <c:v>1340.25</c:v>
                </c:pt>
                <c:pt idx="736">
                  <c:v>1340.4</c:v>
                </c:pt>
                <c:pt idx="737">
                  <c:v>1340.55</c:v>
                </c:pt>
                <c:pt idx="738">
                  <c:v>1340.7</c:v>
                </c:pt>
                <c:pt idx="739">
                  <c:v>1340.85</c:v>
                </c:pt>
                <c:pt idx="740">
                  <c:v>1341</c:v>
                </c:pt>
                <c:pt idx="741">
                  <c:v>1341.1499999999999</c:v>
                </c:pt>
                <c:pt idx="742">
                  <c:v>1341.3</c:v>
                </c:pt>
                <c:pt idx="743">
                  <c:v>1341.45</c:v>
                </c:pt>
                <c:pt idx="744">
                  <c:v>1341.6</c:v>
                </c:pt>
                <c:pt idx="745">
                  <c:v>1341.75</c:v>
                </c:pt>
                <c:pt idx="746">
                  <c:v>1341.9</c:v>
                </c:pt>
                <c:pt idx="747">
                  <c:v>1342.05</c:v>
                </c:pt>
                <c:pt idx="748">
                  <c:v>1342.2</c:v>
                </c:pt>
                <c:pt idx="749">
                  <c:v>1342.35</c:v>
                </c:pt>
                <c:pt idx="750">
                  <c:v>1342.5</c:v>
                </c:pt>
                <c:pt idx="751">
                  <c:v>1342.6499999999999</c:v>
                </c:pt>
                <c:pt idx="752">
                  <c:v>1342.8</c:v>
                </c:pt>
                <c:pt idx="753">
                  <c:v>1342.95</c:v>
                </c:pt>
                <c:pt idx="754">
                  <c:v>1343.1</c:v>
                </c:pt>
                <c:pt idx="755">
                  <c:v>1343.25</c:v>
                </c:pt>
                <c:pt idx="756">
                  <c:v>1343.4</c:v>
                </c:pt>
                <c:pt idx="757">
                  <c:v>1343.55</c:v>
                </c:pt>
                <c:pt idx="758">
                  <c:v>1343.7</c:v>
                </c:pt>
                <c:pt idx="759">
                  <c:v>1343.85</c:v>
                </c:pt>
                <c:pt idx="760">
                  <c:v>1344</c:v>
                </c:pt>
                <c:pt idx="761">
                  <c:v>1344.1499999999999</c:v>
                </c:pt>
                <c:pt idx="762">
                  <c:v>1344.3</c:v>
                </c:pt>
                <c:pt idx="763">
                  <c:v>1344.45</c:v>
                </c:pt>
                <c:pt idx="764">
                  <c:v>1344.6</c:v>
                </c:pt>
                <c:pt idx="765">
                  <c:v>1344.75</c:v>
                </c:pt>
                <c:pt idx="766">
                  <c:v>1344.9</c:v>
                </c:pt>
                <c:pt idx="767">
                  <c:v>1345.05</c:v>
                </c:pt>
                <c:pt idx="768">
                  <c:v>1345.2</c:v>
                </c:pt>
                <c:pt idx="769">
                  <c:v>1345.35</c:v>
                </c:pt>
                <c:pt idx="770">
                  <c:v>1345.5</c:v>
                </c:pt>
                <c:pt idx="771">
                  <c:v>1345.6499999999999</c:v>
                </c:pt>
                <c:pt idx="772">
                  <c:v>1345.8</c:v>
                </c:pt>
                <c:pt idx="773">
                  <c:v>1345.95</c:v>
                </c:pt>
                <c:pt idx="774">
                  <c:v>1346.1</c:v>
                </c:pt>
                <c:pt idx="775">
                  <c:v>1346.25</c:v>
                </c:pt>
                <c:pt idx="776">
                  <c:v>1346.4</c:v>
                </c:pt>
                <c:pt idx="777">
                  <c:v>1346.55</c:v>
                </c:pt>
                <c:pt idx="778">
                  <c:v>1346.7</c:v>
                </c:pt>
                <c:pt idx="779">
                  <c:v>1346.85</c:v>
                </c:pt>
                <c:pt idx="780">
                  <c:v>1347</c:v>
                </c:pt>
                <c:pt idx="781">
                  <c:v>1347.1499999999999</c:v>
                </c:pt>
                <c:pt idx="782">
                  <c:v>1347.3</c:v>
                </c:pt>
                <c:pt idx="783">
                  <c:v>1347.45</c:v>
                </c:pt>
                <c:pt idx="784">
                  <c:v>1347.6</c:v>
                </c:pt>
                <c:pt idx="785">
                  <c:v>1347.75</c:v>
                </c:pt>
                <c:pt idx="786">
                  <c:v>1347.9</c:v>
                </c:pt>
                <c:pt idx="787">
                  <c:v>1348.05</c:v>
                </c:pt>
                <c:pt idx="788">
                  <c:v>1348.2</c:v>
                </c:pt>
                <c:pt idx="789">
                  <c:v>1348.35</c:v>
                </c:pt>
                <c:pt idx="790">
                  <c:v>1348.5</c:v>
                </c:pt>
                <c:pt idx="791">
                  <c:v>1348.6499999999999</c:v>
                </c:pt>
                <c:pt idx="792">
                  <c:v>1348.8</c:v>
                </c:pt>
                <c:pt idx="793">
                  <c:v>1348.95</c:v>
                </c:pt>
                <c:pt idx="794">
                  <c:v>1349.1</c:v>
                </c:pt>
                <c:pt idx="795">
                  <c:v>1349.25</c:v>
                </c:pt>
                <c:pt idx="796">
                  <c:v>1349.4</c:v>
                </c:pt>
                <c:pt idx="797">
                  <c:v>1349.55</c:v>
                </c:pt>
                <c:pt idx="798">
                  <c:v>1349.7</c:v>
                </c:pt>
                <c:pt idx="799">
                  <c:v>1349.85</c:v>
                </c:pt>
                <c:pt idx="800">
                  <c:v>1350</c:v>
                </c:pt>
                <c:pt idx="801">
                  <c:v>1350.1499999999999</c:v>
                </c:pt>
                <c:pt idx="802">
                  <c:v>1350.3</c:v>
                </c:pt>
                <c:pt idx="803">
                  <c:v>1350.45</c:v>
                </c:pt>
                <c:pt idx="804">
                  <c:v>1350.6</c:v>
                </c:pt>
                <c:pt idx="805">
                  <c:v>1350.75</c:v>
                </c:pt>
                <c:pt idx="806">
                  <c:v>1350.9</c:v>
                </c:pt>
                <c:pt idx="807">
                  <c:v>1351.05</c:v>
                </c:pt>
                <c:pt idx="808">
                  <c:v>1351.2</c:v>
                </c:pt>
                <c:pt idx="809">
                  <c:v>1351.35</c:v>
                </c:pt>
                <c:pt idx="810">
                  <c:v>1351.5</c:v>
                </c:pt>
                <c:pt idx="811">
                  <c:v>1351.6499999999999</c:v>
                </c:pt>
                <c:pt idx="812">
                  <c:v>1351.8</c:v>
                </c:pt>
                <c:pt idx="813">
                  <c:v>1351.95</c:v>
                </c:pt>
                <c:pt idx="814">
                  <c:v>1352.1</c:v>
                </c:pt>
                <c:pt idx="815">
                  <c:v>1352.25</c:v>
                </c:pt>
                <c:pt idx="816">
                  <c:v>1352.4</c:v>
                </c:pt>
                <c:pt idx="817">
                  <c:v>1352.55</c:v>
                </c:pt>
                <c:pt idx="818">
                  <c:v>1352.7</c:v>
                </c:pt>
                <c:pt idx="819">
                  <c:v>1352.85</c:v>
                </c:pt>
                <c:pt idx="820">
                  <c:v>1353</c:v>
                </c:pt>
                <c:pt idx="821">
                  <c:v>1353.1499999999999</c:v>
                </c:pt>
                <c:pt idx="822">
                  <c:v>1353.3</c:v>
                </c:pt>
                <c:pt idx="823">
                  <c:v>1353.45</c:v>
                </c:pt>
                <c:pt idx="824">
                  <c:v>1353.6</c:v>
                </c:pt>
                <c:pt idx="825">
                  <c:v>1353.75</c:v>
                </c:pt>
                <c:pt idx="826">
                  <c:v>1353.9</c:v>
                </c:pt>
                <c:pt idx="827">
                  <c:v>1354.05</c:v>
                </c:pt>
                <c:pt idx="828">
                  <c:v>1354.2</c:v>
                </c:pt>
                <c:pt idx="829">
                  <c:v>1354.35</c:v>
                </c:pt>
                <c:pt idx="830">
                  <c:v>1354.5</c:v>
                </c:pt>
                <c:pt idx="831">
                  <c:v>1354.6499999999999</c:v>
                </c:pt>
                <c:pt idx="832">
                  <c:v>1354.8</c:v>
                </c:pt>
                <c:pt idx="833">
                  <c:v>1354.95</c:v>
                </c:pt>
                <c:pt idx="834">
                  <c:v>1355.1</c:v>
                </c:pt>
                <c:pt idx="835">
                  <c:v>1355.25</c:v>
                </c:pt>
                <c:pt idx="836">
                  <c:v>1355.4</c:v>
                </c:pt>
                <c:pt idx="837">
                  <c:v>1355.55</c:v>
                </c:pt>
                <c:pt idx="838">
                  <c:v>1355.7</c:v>
                </c:pt>
                <c:pt idx="839">
                  <c:v>1355.85</c:v>
                </c:pt>
                <c:pt idx="840">
                  <c:v>1356</c:v>
                </c:pt>
                <c:pt idx="841">
                  <c:v>1356.1499999999999</c:v>
                </c:pt>
                <c:pt idx="842">
                  <c:v>1356.3</c:v>
                </c:pt>
                <c:pt idx="843">
                  <c:v>1356.45</c:v>
                </c:pt>
                <c:pt idx="844">
                  <c:v>1356.6</c:v>
                </c:pt>
                <c:pt idx="845">
                  <c:v>1356.75</c:v>
                </c:pt>
                <c:pt idx="846">
                  <c:v>1356.9</c:v>
                </c:pt>
                <c:pt idx="847">
                  <c:v>1357.05</c:v>
                </c:pt>
                <c:pt idx="848">
                  <c:v>1357.2</c:v>
                </c:pt>
                <c:pt idx="849">
                  <c:v>1357.35</c:v>
                </c:pt>
                <c:pt idx="850">
                  <c:v>1357.5</c:v>
                </c:pt>
                <c:pt idx="851">
                  <c:v>1357.6499999999999</c:v>
                </c:pt>
                <c:pt idx="852">
                  <c:v>1357.8</c:v>
                </c:pt>
                <c:pt idx="853">
                  <c:v>1357.95</c:v>
                </c:pt>
                <c:pt idx="854">
                  <c:v>1358.1</c:v>
                </c:pt>
                <c:pt idx="855">
                  <c:v>1358.25</c:v>
                </c:pt>
                <c:pt idx="856">
                  <c:v>1358.4</c:v>
                </c:pt>
                <c:pt idx="857">
                  <c:v>1358.55</c:v>
                </c:pt>
                <c:pt idx="858">
                  <c:v>1358.7</c:v>
                </c:pt>
                <c:pt idx="859">
                  <c:v>1358.85</c:v>
                </c:pt>
                <c:pt idx="1079">
                  <c:v>1241.25</c:v>
                </c:pt>
                <c:pt idx="1080">
                  <c:v>1241.4000000000001</c:v>
                </c:pt>
                <c:pt idx="1081">
                  <c:v>1241.55</c:v>
                </c:pt>
                <c:pt idx="1082">
                  <c:v>1241.7</c:v>
                </c:pt>
                <c:pt idx="1083">
                  <c:v>1241.8499999999999</c:v>
                </c:pt>
                <c:pt idx="1084">
                  <c:v>1242</c:v>
                </c:pt>
                <c:pt idx="1085">
                  <c:v>1242.1499999999999</c:v>
                </c:pt>
                <c:pt idx="1086">
                  <c:v>1242.3</c:v>
                </c:pt>
                <c:pt idx="1087">
                  <c:v>1242.45</c:v>
                </c:pt>
                <c:pt idx="1088">
                  <c:v>1242.5999999999999</c:v>
                </c:pt>
                <c:pt idx="1089">
                  <c:v>1242.75</c:v>
                </c:pt>
                <c:pt idx="1090">
                  <c:v>1242.9000000000001</c:v>
                </c:pt>
                <c:pt idx="1091">
                  <c:v>1243.05</c:v>
                </c:pt>
                <c:pt idx="1092">
                  <c:v>1243.2</c:v>
                </c:pt>
                <c:pt idx="1093">
                  <c:v>1243.3499999999999</c:v>
                </c:pt>
                <c:pt idx="1094">
                  <c:v>1243.5</c:v>
                </c:pt>
                <c:pt idx="1095">
                  <c:v>1243.6499999999999</c:v>
                </c:pt>
                <c:pt idx="1096">
                  <c:v>1243.8</c:v>
                </c:pt>
                <c:pt idx="1097">
                  <c:v>1243.95</c:v>
                </c:pt>
                <c:pt idx="1098">
                  <c:v>1244.0999999999999</c:v>
                </c:pt>
                <c:pt idx="1099">
                  <c:v>1244.25</c:v>
                </c:pt>
                <c:pt idx="1100">
                  <c:v>1244.4000000000001</c:v>
                </c:pt>
                <c:pt idx="1101">
                  <c:v>1244.55</c:v>
                </c:pt>
                <c:pt idx="1102">
                  <c:v>1244.7</c:v>
                </c:pt>
                <c:pt idx="1103">
                  <c:v>1244.8499999999999</c:v>
                </c:pt>
                <c:pt idx="1104">
                  <c:v>1245</c:v>
                </c:pt>
                <c:pt idx="1105">
                  <c:v>1245.1499999999999</c:v>
                </c:pt>
                <c:pt idx="1106">
                  <c:v>1245.3</c:v>
                </c:pt>
                <c:pt idx="1107">
                  <c:v>1245.45</c:v>
                </c:pt>
                <c:pt idx="1108">
                  <c:v>1245.5999999999999</c:v>
                </c:pt>
                <c:pt idx="1109">
                  <c:v>1245.75</c:v>
                </c:pt>
                <c:pt idx="1110">
                  <c:v>1245.9000000000001</c:v>
                </c:pt>
                <c:pt idx="1111">
                  <c:v>1246.05</c:v>
                </c:pt>
                <c:pt idx="1112">
                  <c:v>1246.2</c:v>
                </c:pt>
                <c:pt idx="1113">
                  <c:v>1246.3499999999999</c:v>
                </c:pt>
                <c:pt idx="1114">
                  <c:v>1246.5</c:v>
                </c:pt>
                <c:pt idx="1115">
                  <c:v>1246.6499999999999</c:v>
                </c:pt>
                <c:pt idx="1116">
                  <c:v>1246.8</c:v>
                </c:pt>
                <c:pt idx="1117">
                  <c:v>1246.95</c:v>
                </c:pt>
                <c:pt idx="1118">
                  <c:v>1247.0999999999999</c:v>
                </c:pt>
                <c:pt idx="1119">
                  <c:v>1247.25</c:v>
                </c:pt>
                <c:pt idx="1120">
                  <c:v>1247.4000000000001</c:v>
                </c:pt>
                <c:pt idx="1121">
                  <c:v>1247.55</c:v>
                </c:pt>
                <c:pt idx="1122">
                  <c:v>1247.7</c:v>
                </c:pt>
                <c:pt idx="1123">
                  <c:v>1247.8499999999999</c:v>
                </c:pt>
                <c:pt idx="1124">
                  <c:v>1248</c:v>
                </c:pt>
                <c:pt idx="1125">
                  <c:v>1248.1499999999999</c:v>
                </c:pt>
                <c:pt idx="1126">
                  <c:v>1248.3</c:v>
                </c:pt>
                <c:pt idx="1127">
                  <c:v>1248.45</c:v>
                </c:pt>
                <c:pt idx="1128">
                  <c:v>1248.5999999999999</c:v>
                </c:pt>
                <c:pt idx="1129">
                  <c:v>1248.75</c:v>
                </c:pt>
                <c:pt idx="1130">
                  <c:v>1248.9000000000001</c:v>
                </c:pt>
                <c:pt idx="1131">
                  <c:v>1249.05</c:v>
                </c:pt>
                <c:pt idx="1132">
                  <c:v>1249.2</c:v>
                </c:pt>
                <c:pt idx="1133">
                  <c:v>1249.3499999999999</c:v>
                </c:pt>
                <c:pt idx="1134">
                  <c:v>1249.5</c:v>
                </c:pt>
                <c:pt idx="1135">
                  <c:v>1249.6499999999999</c:v>
                </c:pt>
                <c:pt idx="1136">
                  <c:v>1249.8</c:v>
                </c:pt>
                <c:pt idx="1137">
                  <c:v>1249.95</c:v>
                </c:pt>
                <c:pt idx="1138">
                  <c:v>1250.0999999999999</c:v>
                </c:pt>
                <c:pt idx="1139">
                  <c:v>1250.25</c:v>
                </c:pt>
                <c:pt idx="1140">
                  <c:v>1250.4000000000001</c:v>
                </c:pt>
                <c:pt idx="1141">
                  <c:v>1250.55</c:v>
                </c:pt>
                <c:pt idx="1142">
                  <c:v>1250.7</c:v>
                </c:pt>
                <c:pt idx="1143">
                  <c:v>1250.8499999999999</c:v>
                </c:pt>
                <c:pt idx="1144">
                  <c:v>1251</c:v>
                </c:pt>
                <c:pt idx="1145">
                  <c:v>1251.1499999999999</c:v>
                </c:pt>
                <c:pt idx="1146">
                  <c:v>1251.3</c:v>
                </c:pt>
                <c:pt idx="1147">
                  <c:v>1251.45</c:v>
                </c:pt>
                <c:pt idx="1148">
                  <c:v>1251.5999999999999</c:v>
                </c:pt>
                <c:pt idx="1149">
                  <c:v>1251.75</c:v>
                </c:pt>
                <c:pt idx="1150">
                  <c:v>1251.9000000000001</c:v>
                </c:pt>
                <c:pt idx="1151">
                  <c:v>1252.05</c:v>
                </c:pt>
                <c:pt idx="1152">
                  <c:v>1252.2</c:v>
                </c:pt>
                <c:pt idx="1153">
                  <c:v>1252.3499999999999</c:v>
                </c:pt>
                <c:pt idx="1154">
                  <c:v>1252.5</c:v>
                </c:pt>
                <c:pt idx="1155">
                  <c:v>1252.6499999999999</c:v>
                </c:pt>
                <c:pt idx="1156">
                  <c:v>1252.8</c:v>
                </c:pt>
                <c:pt idx="1157">
                  <c:v>1252.95</c:v>
                </c:pt>
                <c:pt idx="1158">
                  <c:v>1253.0999999999999</c:v>
                </c:pt>
                <c:pt idx="1159">
                  <c:v>1253.25</c:v>
                </c:pt>
                <c:pt idx="1160">
                  <c:v>1253.4000000000001</c:v>
                </c:pt>
                <c:pt idx="1161">
                  <c:v>1253.55</c:v>
                </c:pt>
                <c:pt idx="1162">
                  <c:v>1253.7</c:v>
                </c:pt>
                <c:pt idx="1163">
                  <c:v>1253.8499999999999</c:v>
                </c:pt>
                <c:pt idx="1164">
                  <c:v>1254</c:v>
                </c:pt>
                <c:pt idx="1165">
                  <c:v>1254.1499999999999</c:v>
                </c:pt>
                <c:pt idx="1166">
                  <c:v>1254.3</c:v>
                </c:pt>
                <c:pt idx="1167">
                  <c:v>1254.45</c:v>
                </c:pt>
                <c:pt idx="1168">
                  <c:v>1254.5999999999999</c:v>
                </c:pt>
                <c:pt idx="1169">
                  <c:v>1254.75</c:v>
                </c:pt>
                <c:pt idx="1170">
                  <c:v>1254.9000000000001</c:v>
                </c:pt>
                <c:pt idx="1171">
                  <c:v>1255.05</c:v>
                </c:pt>
                <c:pt idx="1172">
                  <c:v>1255.2</c:v>
                </c:pt>
                <c:pt idx="1173">
                  <c:v>1255.3499999999999</c:v>
                </c:pt>
                <c:pt idx="1174">
                  <c:v>1255.5</c:v>
                </c:pt>
                <c:pt idx="1175">
                  <c:v>1255.6499999999999</c:v>
                </c:pt>
                <c:pt idx="1176">
                  <c:v>1255.8</c:v>
                </c:pt>
                <c:pt idx="1177">
                  <c:v>1255.95</c:v>
                </c:pt>
                <c:pt idx="1178">
                  <c:v>1256.0999999999999</c:v>
                </c:pt>
                <c:pt idx="1179">
                  <c:v>1256.25</c:v>
                </c:pt>
                <c:pt idx="1180">
                  <c:v>1256.4000000000001</c:v>
                </c:pt>
                <c:pt idx="1181">
                  <c:v>1256.55</c:v>
                </c:pt>
                <c:pt idx="1182">
                  <c:v>1256.7</c:v>
                </c:pt>
                <c:pt idx="1183">
                  <c:v>1256.8499999999999</c:v>
                </c:pt>
                <c:pt idx="1184">
                  <c:v>1257</c:v>
                </c:pt>
                <c:pt idx="1185">
                  <c:v>1257.1499999999999</c:v>
                </c:pt>
                <c:pt idx="1186">
                  <c:v>1257.3</c:v>
                </c:pt>
                <c:pt idx="1187">
                  <c:v>1257.45</c:v>
                </c:pt>
                <c:pt idx="1188">
                  <c:v>1257.5999999999999</c:v>
                </c:pt>
                <c:pt idx="1189">
                  <c:v>1257.75</c:v>
                </c:pt>
                <c:pt idx="1190">
                  <c:v>1257.9000000000001</c:v>
                </c:pt>
                <c:pt idx="1191">
                  <c:v>1258.05</c:v>
                </c:pt>
                <c:pt idx="1192">
                  <c:v>1258.2</c:v>
                </c:pt>
                <c:pt idx="1193">
                  <c:v>1258.3499999999999</c:v>
                </c:pt>
                <c:pt idx="1194">
                  <c:v>1258.5</c:v>
                </c:pt>
                <c:pt idx="1195">
                  <c:v>1258.6499999999999</c:v>
                </c:pt>
                <c:pt idx="1196">
                  <c:v>1258.8</c:v>
                </c:pt>
                <c:pt idx="1197">
                  <c:v>1258.95</c:v>
                </c:pt>
                <c:pt idx="1198">
                  <c:v>1259.0999999999999</c:v>
                </c:pt>
                <c:pt idx="1199">
                  <c:v>1259.25</c:v>
                </c:pt>
                <c:pt idx="1200">
                  <c:v>1259.4000000000001</c:v>
                </c:pt>
                <c:pt idx="1201">
                  <c:v>1259.55</c:v>
                </c:pt>
                <c:pt idx="1202">
                  <c:v>1259.7</c:v>
                </c:pt>
                <c:pt idx="1203">
                  <c:v>1259.8499999999999</c:v>
                </c:pt>
                <c:pt idx="1204">
                  <c:v>1260</c:v>
                </c:pt>
                <c:pt idx="1205">
                  <c:v>1260.1499999999999</c:v>
                </c:pt>
                <c:pt idx="1206">
                  <c:v>1260.3</c:v>
                </c:pt>
                <c:pt idx="1207">
                  <c:v>1260.45</c:v>
                </c:pt>
                <c:pt idx="1208">
                  <c:v>1260.5999999999999</c:v>
                </c:pt>
                <c:pt idx="1209">
                  <c:v>1260.75</c:v>
                </c:pt>
                <c:pt idx="1210">
                  <c:v>1260.9000000000001</c:v>
                </c:pt>
                <c:pt idx="1211">
                  <c:v>1261.05</c:v>
                </c:pt>
                <c:pt idx="1212">
                  <c:v>1261.2</c:v>
                </c:pt>
                <c:pt idx="1213">
                  <c:v>1261.3499999999999</c:v>
                </c:pt>
                <c:pt idx="1214">
                  <c:v>1261.5</c:v>
                </c:pt>
                <c:pt idx="1215">
                  <c:v>1261.6499999999999</c:v>
                </c:pt>
                <c:pt idx="1216">
                  <c:v>1261.8</c:v>
                </c:pt>
                <c:pt idx="1217">
                  <c:v>1261.95</c:v>
                </c:pt>
                <c:pt idx="1218">
                  <c:v>1262.0999999999999</c:v>
                </c:pt>
                <c:pt idx="1219">
                  <c:v>1262.25</c:v>
                </c:pt>
                <c:pt idx="1220">
                  <c:v>1262.4000000000001</c:v>
                </c:pt>
                <c:pt idx="1221">
                  <c:v>1262.55</c:v>
                </c:pt>
                <c:pt idx="1222">
                  <c:v>1262.7</c:v>
                </c:pt>
                <c:pt idx="1223">
                  <c:v>1262.8499999999999</c:v>
                </c:pt>
                <c:pt idx="1224">
                  <c:v>1263</c:v>
                </c:pt>
                <c:pt idx="1225">
                  <c:v>1263.1499999999999</c:v>
                </c:pt>
                <c:pt idx="1226">
                  <c:v>1263.3</c:v>
                </c:pt>
                <c:pt idx="1227">
                  <c:v>1263.45</c:v>
                </c:pt>
                <c:pt idx="1228">
                  <c:v>1263.5999999999999</c:v>
                </c:pt>
                <c:pt idx="1229">
                  <c:v>1263.75</c:v>
                </c:pt>
                <c:pt idx="1230">
                  <c:v>1263.9000000000001</c:v>
                </c:pt>
                <c:pt idx="1231">
                  <c:v>1264.05</c:v>
                </c:pt>
                <c:pt idx="1232">
                  <c:v>1264.2</c:v>
                </c:pt>
                <c:pt idx="1233">
                  <c:v>1264.3499999999999</c:v>
                </c:pt>
                <c:pt idx="1234">
                  <c:v>1264.5</c:v>
                </c:pt>
                <c:pt idx="1235">
                  <c:v>1264.6499999999999</c:v>
                </c:pt>
                <c:pt idx="1236">
                  <c:v>1264.8</c:v>
                </c:pt>
                <c:pt idx="1237">
                  <c:v>1264.95</c:v>
                </c:pt>
                <c:pt idx="1238">
                  <c:v>1265.0999999999999</c:v>
                </c:pt>
                <c:pt idx="1239">
                  <c:v>1265.25</c:v>
                </c:pt>
                <c:pt idx="1240">
                  <c:v>1265.4000000000001</c:v>
                </c:pt>
                <c:pt idx="1241">
                  <c:v>1265.55</c:v>
                </c:pt>
                <c:pt idx="1242">
                  <c:v>1265.7</c:v>
                </c:pt>
                <c:pt idx="1243">
                  <c:v>1265.8499999999999</c:v>
                </c:pt>
                <c:pt idx="1244">
                  <c:v>1266</c:v>
                </c:pt>
                <c:pt idx="1245">
                  <c:v>1266.1499999999999</c:v>
                </c:pt>
                <c:pt idx="1246">
                  <c:v>1266.3</c:v>
                </c:pt>
                <c:pt idx="1247">
                  <c:v>1266.45</c:v>
                </c:pt>
                <c:pt idx="1248">
                  <c:v>1266.5999999999999</c:v>
                </c:pt>
                <c:pt idx="1249">
                  <c:v>1266.75</c:v>
                </c:pt>
                <c:pt idx="1250">
                  <c:v>1266.9000000000001</c:v>
                </c:pt>
                <c:pt idx="1251">
                  <c:v>1267.05</c:v>
                </c:pt>
                <c:pt idx="1252">
                  <c:v>1267.2</c:v>
                </c:pt>
                <c:pt idx="1253">
                  <c:v>1267.3499999999999</c:v>
                </c:pt>
                <c:pt idx="1254">
                  <c:v>1267.5</c:v>
                </c:pt>
                <c:pt idx="1255">
                  <c:v>1267.6499999999999</c:v>
                </c:pt>
                <c:pt idx="1256">
                  <c:v>1267.8</c:v>
                </c:pt>
                <c:pt idx="1257">
                  <c:v>1267.95</c:v>
                </c:pt>
                <c:pt idx="1258">
                  <c:v>1268.0999999999999</c:v>
                </c:pt>
                <c:pt idx="1259">
                  <c:v>1268.25</c:v>
                </c:pt>
                <c:pt idx="1260">
                  <c:v>1268.4000000000001</c:v>
                </c:pt>
                <c:pt idx="1261">
                  <c:v>1268.55</c:v>
                </c:pt>
                <c:pt idx="1262">
                  <c:v>1268.7</c:v>
                </c:pt>
                <c:pt idx="1263">
                  <c:v>1268.8499999999999</c:v>
                </c:pt>
                <c:pt idx="1264">
                  <c:v>1269</c:v>
                </c:pt>
                <c:pt idx="1265">
                  <c:v>1269.1499999999999</c:v>
                </c:pt>
                <c:pt idx="1266">
                  <c:v>1269.3</c:v>
                </c:pt>
                <c:pt idx="1267">
                  <c:v>1269.45</c:v>
                </c:pt>
                <c:pt idx="1268">
                  <c:v>1269.5999999999999</c:v>
                </c:pt>
                <c:pt idx="1269">
                  <c:v>1269.75</c:v>
                </c:pt>
                <c:pt idx="1270">
                  <c:v>1269.9000000000001</c:v>
                </c:pt>
                <c:pt idx="1271">
                  <c:v>1270.05</c:v>
                </c:pt>
                <c:pt idx="1272">
                  <c:v>1270.2</c:v>
                </c:pt>
                <c:pt idx="1273">
                  <c:v>1270.3499999999999</c:v>
                </c:pt>
                <c:pt idx="1274">
                  <c:v>1270.5</c:v>
                </c:pt>
                <c:pt idx="1275">
                  <c:v>1270.6499999999999</c:v>
                </c:pt>
                <c:pt idx="1276">
                  <c:v>1270.8</c:v>
                </c:pt>
                <c:pt idx="1277">
                  <c:v>1270.95</c:v>
                </c:pt>
                <c:pt idx="1278">
                  <c:v>1271.0999999999999</c:v>
                </c:pt>
                <c:pt idx="1279">
                  <c:v>1271.25</c:v>
                </c:pt>
                <c:pt idx="1280">
                  <c:v>1271.4000000000001</c:v>
                </c:pt>
                <c:pt idx="1281">
                  <c:v>1271.55</c:v>
                </c:pt>
                <c:pt idx="1282">
                  <c:v>1271.7</c:v>
                </c:pt>
                <c:pt idx="1283">
                  <c:v>1271.8499999999999</c:v>
                </c:pt>
                <c:pt idx="1284">
                  <c:v>1272</c:v>
                </c:pt>
                <c:pt idx="1285">
                  <c:v>1272.1499999999999</c:v>
                </c:pt>
                <c:pt idx="1286">
                  <c:v>1272.3</c:v>
                </c:pt>
                <c:pt idx="1287">
                  <c:v>1272.45</c:v>
                </c:pt>
                <c:pt idx="1288">
                  <c:v>1272.5999999999999</c:v>
                </c:pt>
                <c:pt idx="1289">
                  <c:v>1272.75</c:v>
                </c:pt>
                <c:pt idx="1290">
                  <c:v>1272.9000000000001</c:v>
                </c:pt>
                <c:pt idx="1291">
                  <c:v>1273.05</c:v>
                </c:pt>
                <c:pt idx="1292">
                  <c:v>1273.2</c:v>
                </c:pt>
                <c:pt idx="1293">
                  <c:v>1273.3499999999999</c:v>
                </c:pt>
                <c:pt idx="1294">
                  <c:v>1273.5</c:v>
                </c:pt>
                <c:pt idx="1295">
                  <c:v>1273.6499999999999</c:v>
                </c:pt>
                <c:pt idx="1296">
                  <c:v>1273.8</c:v>
                </c:pt>
                <c:pt idx="1297">
                  <c:v>1273.95</c:v>
                </c:pt>
                <c:pt idx="1298">
                  <c:v>1274.0999999999999</c:v>
                </c:pt>
                <c:pt idx="1299">
                  <c:v>1274.25</c:v>
                </c:pt>
                <c:pt idx="1300">
                  <c:v>1274.4000000000001</c:v>
                </c:pt>
                <c:pt idx="1301">
                  <c:v>1274.55</c:v>
                </c:pt>
                <c:pt idx="1302">
                  <c:v>1274.7</c:v>
                </c:pt>
                <c:pt idx="1303">
                  <c:v>1274.8499999999999</c:v>
                </c:pt>
                <c:pt idx="1304">
                  <c:v>1275</c:v>
                </c:pt>
                <c:pt idx="1305">
                  <c:v>1275.1499999999999</c:v>
                </c:pt>
                <c:pt idx="1306">
                  <c:v>1275.3</c:v>
                </c:pt>
                <c:pt idx="1307">
                  <c:v>1275.45</c:v>
                </c:pt>
                <c:pt idx="1308">
                  <c:v>1275.5999999999999</c:v>
                </c:pt>
                <c:pt idx="1309">
                  <c:v>1275.75</c:v>
                </c:pt>
                <c:pt idx="1310">
                  <c:v>1275.9000000000001</c:v>
                </c:pt>
                <c:pt idx="1311">
                  <c:v>1276.05</c:v>
                </c:pt>
                <c:pt idx="1312">
                  <c:v>1276.2</c:v>
                </c:pt>
                <c:pt idx="1313">
                  <c:v>1276.3499999999999</c:v>
                </c:pt>
                <c:pt idx="1314">
                  <c:v>1276.5</c:v>
                </c:pt>
                <c:pt idx="1315">
                  <c:v>1276.6499999999999</c:v>
                </c:pt>
                <c:pt idx="1316">
                  <c:v>1276.8</c:v>
                </c:pt>
                <c:pt idx="1317">
                  <c:v>1276.95</c:v>
                </c:pt>
                <c:pt idx="1318">
                  <c:v>1277.0999999999999</c:v>
                </c:pt>
                <c:pt idx="1319">
                  <c:v>1277.25</c:v>
                </c:pt>
                <c:pt idx="1320">
                  <c:v>1277.4000000000001</c:v>
                </c:pt>
                <c:pt idx="1321">
                  <c:v>1277.55</c:v>
                </c:pt>
                <c:pt idx="1322">
                  <c:v>1277.7</c:v>
                </c:pt>
                <c:pt idx="1323">
                  <c:v>1277.8499999999999</c:v>
                </c:pt>
                <c:pt idx="1324">
                  <c:v>1278</c:v>
                </c:pt>
                <c:pt idx="1325">
                  <c:v>1278.1499999999999</c:v>
                </c:pt>
                <c:pt idx="1326">
                  <c:v>1278.3</c:v>
                </c:pt>
                <c:pt idx="1327">
                  <c:v>1278.45</c:v>
                </c:pt>
                <c:pt idx="1328">
                  <c:v>1278.5999999999999</c:v>
                </c:pt>
                <c:pt idx="1329">
                  <c:v>1278.75</c:v>
                </c:pt>
                <c:pt idx="1330">
                  <c:v>1278.9000000000001</c:v>
                </c:pt>
                <c:pt idx="1331">
                  <c:v>1279.05</c:v>
                </c:pt>
                <c:pt idx="1332">
                  <c:v>1279.2</c:v>
                </c:pt>
                <c:pt idx="1333">
                  <c:v>1279.3499999999999</c:v>
                </c:pt>
                <c:pt idx="1334">
                  <c:v>1279.5</c:v>
                </c:pt>
                <c:pt idx="1335">
                  <c:v>1279.6499999999999</c:v>
                </c:pt>
                <c:pt idx="1336">
                  <c:v>1279.8</c:v>
                </c:pt>
                <c:pt idx="1337">
                  <c:v>1279.95</c:v>
                </c:pt>
                <c:pt idx="1338">
                  <c:v>1280.0999999999999</c:v>
                </c:pt>
                <c:pt idx="1339">
                  <c:v>1280.25</c:v>
                </c:pt>
                <c:pt idx="1340">
                  <c:v>1280.4000000000001</c:v>
                </c:pt>
                <c:pt idx="1341">
                  <c:v>1280.55</c:v>
                </c:pt>
                <c:pt idx="1342">
                  <c:v>1280.7</c:v>
                </c:pt>
                <c:pt idx="1343">
                  <c:v>1280.8499999999999</c:v>
                </c:pt>
                <c:pt idx="1344">
                  <c:v>1281</c:v>
                </c:pt>
                <c:pt idx="1345">
                  <c:v>1281.1499999999999</c:v>
                </c:pt>
                <c:pt idx="1346">
                  <c:v>1281.3</c:v>
                </c:pt>
                <c:pt idx="1347">
                  <c:v>1281.45</c:v>
                </c:pt>
                <c:pt idx="1348">
                  <c:v>1281.5999999999999</c:v>
                </c:pt>
                <c:pt idx="1349">
                  <c:v>1281.75</c:v>
                </c:pt>
                <c:pt idx="1350">
                  <c:v>1281.9000000000001</c:v>
                </c:pt>
                <c:pt idx="1351">
                  <c:v>1282.05</c:v>
                </c:pt>
                <c:pt idx="1352">
                  <c:v>1282.2</c:v>
                </c:pt>
                <c:pt idx="1353">
                  <c:v>1282.3499999999999</c:v>
                </c:pt>
                <c:pt idx="1354">
                  <c:v>1282.5</c:v>
                </c:pt>
                <c:pt idx="1355">
                  <c:v>1282.6499999999999</c:v>
                </c:pt>
                <c:pt idx="1356">
                  <c:v>1282.8</c:v>
                </c:pt>
                <c:pt idx="1357">
                  <c:v>1282.95</c:v>
                </c:pt>
                <c:pt idx="1358">
                  <c:v>1283.0999999999999</c:v>
                </c:pt>
                <c:pt idx="1359">
                  <c:v>1283.25</c:v>
                </c:pt>
                <c:pt idx="1360">
                  <c:v>1283.4000000000001</c:v>
                </c:pt>
                <c:pt idx="1361">
                  <c:v>1283.55</c:v>
                </c:pt>
                <c:pt idx="1362">
                  <c:v>1283.7</c:v>
                </c:pt>
                <c:pt idx="1363">
                  <c:v>1283.8499999999999</c:v>
                </c:pt>
                <c:pt idx="1364">
                  <c:v>1284</c:v>
                </c:pt>
                <c:pt idx="1365">
                  <c:v>1284.1499999999999</c:v>
                </c:pt>
                <c:pt idx="1366">
                  <c:v>1284.3</c:v>
                </c:pt>
                <c:pt idx="1367">
                  <c:v>1284.45</c:v>
                </c:pt>
                <c:pt idx="1368">
                  <c:v>1284.5999999999999</c:v>
                </c:pt>
                <c:pt idx="1369">
                  <c:v>1284.75</c:v>
                </c:pt>
                <c:pt idx="1370">
                  <c:v>1284.9000000000001</c:v>
                </c:pt>
                <c:pt idx="1371">
                  <c:v>1285.05</c:v>
                </c:pt>
                <c:pt idx="1372">
                  <c:v>1285.2</c:v>
                </c:pt>
                <c:pt idx="1373">
                  <c:v>1285.3499999999999</c:v>
                </c:pt>
                <c:pt idx="1374">
                  <c:v>1285.5</c:v>
                </c:pt>
                <c:pt idx="1375">
                  <c:v>1285.6499999999999</c:v>
                </c:pt>
                <c:pt idx="1376">
                  <c:v>1285.8</c:v>
                </c:pt>
                <c:pt idx="1377">
                  <c:v>1285.95</c:v>
                </c:pt>
                <c:pt idx="1378">
                  <c:v>1286.0999999999999</c:v>
                </c:pt>
                <c:pt idx="1379">
                  <c:v>1286.25</c:v>
                </c:pt>
                <c:pt idx="1380">
                  <c:v>1286.4000000000001</c:v>
                </c:pt>
                <c:pt idx="1381">
                  <c:v>1286.55</c:v>
                </c:pt>
                <c:pt idx="1382">
                  <c:v>1286.7</c:v>
                </c:pt>
                <c:pt idx="1383">
                  <c:v>1286.8499999999999</c:v>
                </c:pt>
                <c:pt idx="1384">
                  <c:v>1287</c:v>
                </c:pt>
                <c:pt idx="1385">
                  <c:v>1287.1499999999999</c:v>
                </c:pt>
                <c:pt idx="1386">
                  <c:v>1287.3</c:v>
                </c:pt>
                <c:pt idx="1387">
                  <c:v>1287.45</c:v>
                </c:pt>
                <c:pt idx="1388">
                  <c:v>1287.5999999999999</c:v>
                </c:pt>
                <c:pt idx="1389">
                  <c:v>1287.75</c:v>
                </c:pt>
                <c:pt idx="1390">
                  <c:v>1287.9000000000001</c:v>
                </c:pt>
                <c:pt idx="1391">
                  <c:v>1288.05</c:v>
                </c:pt>
                <c:pt idx="1392">
                  <c:v>1288.2</c:v>
                </c:pt>
                <c:pt idx="1393">
                  <c:v>1288.3499999999999</c:v>
                </c:pt>
                <c:pt idx="1394">
                  <c:v>1288.5</c:v>
                </c:pt>
                <c:pt idx="1395">
                  <c:v>1288.6499999999999</c:v>
                </c:pt>
                <c:pt idx="1396">
                  <c:v>1288.8</c:v>
                </c:pt>
                <c:pt idx="1397">
                  <c:v>1288.95</c:v>
                </c:pt>
                <c:pt idx="1398">
                  <c:v>1289.0999999999999</c:v>
                </c:pt>
                <c:pt idx="1399">
                  <c:v>1289.25</c:v>
                </c:pt>
                <c:pt idx="1400">
                  <c:v>1289.4000000000001</c:v>
                </c:pt>
                <c:pt idx="1401">
                  <c:v>1289.55</c:v>
                </c:pt>
                <c:pt idx="1402">
                  <c:v>1289.7</c:v>
                </c:pt>
                <c:pt idx="1403">
                  <c:v>1289.8499999999999</c:v>
                </c:pt>
                <c:pt idx="1404">
                  <c:v>1290</c:v>
                </c:pt>
                <c:pt idx="1405">
                  <c:v>1290.1499999999999</c:v>
                </c:pt>
                <c:pt idx="1406">
                  <c:v>1290.3</c:v>
                </c:pt>
                <c:pt idx="1407">
                  <c:v>1290.45</c:v>
                </c:pt>
                <c:pt idx="1408">
                  <c:v>1290.5999999999999</c:v>
                </c:pt>
                <c:pt idx="1409">
                  <c:v>1290.75</c:v>
                </c:pt>
                <c:pt idx="1410">
                  <c:v>1290.9000000000001</c:v>
                </c:pt>
                <c:pt idx="1411">
                  <c:v>1291.05</c:v>
                </c:pt>
                <c:pt idx="1412">
                  <c:v>1291.2</c:v>
                </c:pt>
                <c:pt idx="1413">
                  <c:v>1291.3499999999999</c:v>
                </c:pt>
                <c:pt idx="1414">
                  <c:v>1291.5</c:v>
                </c:pt>
                <c:pt idx="1415">
                  <c:v>1291.6499999999999</c:v>
                </c:pt>
                <c:pt idx="1416">
                  <c:v>1291.8</c:v>
                </c:pt>
                <c:pt idx="1417">
                  <c:v>1291.95</c:v>
                </c:pt>
                <c:pt idx="1418">
                  <c:v>1292.0999999999999</c:v>
                </c:pt>
                <c:pt idx="1419">
                  <c:v>1292.25</c:v>
                </c:pt>
                <c:pt idx="1420">
                  <c:v>1292.4000000000001</c:v>
                </c:pt>
                <c:pt idx="1421">
                  <c:v>1292.55</c:v>
                </c:pt>
                <c:pt idx="1422">
                  <c:v>1292.7</c:v>
                </c:pt>
                <c:pt idx="1423">
                  <c:v>1292.8499999999999</c:v>
                </c:pt>
                <c:pt idx="1424">
                  <c:v>1293</c:v>
                </c:pt>
                <c:pt idx="1425">
                  <c:v>1293.1499999999999</c:v>
                </c:pt>
                <c:pt idx="1426">
                  <c:v>1293.3</c:v>
                </c:pt>
                <c:pt idx="1427">
                  <c:v>1293.45</c:v>
                </c:pt>
                <c:pt idx="1428">
                  <c:v>1293.5999999999999</c:v>
                </c:pt>
                <c:pt idx="1429">
                  <c:v>1293.75</c:v>
                </c:pt>
                <c:pt idx="1430">
                  <c:v>1293.9000000000001</c:v>
                </c:pt>
                <c:pt idx="1431">
                  <c:v>1294.05</c:v>
                </c:pt>
                <c:pt idx="1432">
                  <c:v>1294.2</c:v>
                </c:pt>
                <c:pt idx="1433">
                  <c:v>1294.3499999999999</c:v>
                </c:pt>
                <c:pt idx="1434">
                  <c:v>1294.5</c:v>
                </c:pt>
                <c:pt idx="1435">
                  <c:v>1294.6499999999999</c:v>
                </c:pt>
                <c:pt idx="1436">
                  <c:v>1294.8</c:v>
                </c:pt>
                <c:pt idx="1437">
                  <c:v>1294.95</c:v>
                </c:pt>
                <c:pt idx="1438">
                  <c:v>1295.0999999999999</c:v>
                </c:pt>
                <c:pt idx="1439">
                  <c:v>1295.25</c:v>
                </c:pt>
                <c:pt idx="1440">
                  <c:v>1295.4000000000001</c:v>
                </c:pt>
                <c:pt idx="1441">
                  <c:v>1295.55</c:v>
                </c:pt>
                <c:pt idx="1442">
                  <c:v>1295.7</c:v>
                </c:pt>
                <c:pt idx="1443">
                  <c:v>1295.8499999999999</c:v>
                </c:pt>
                <c:pt idx="1444">
                  <c:v>1296</c:v>
                </c:pt>
                <c:pt idx="1445">
                  <c:v>1296.1499999999999</c:v>
                </c:pt>
                <c:pt idx="1446">
                  <c:v>1296.3</c:v>
                </c:pt>
                <c:pt idx="1447">
                  <c:v>1296.45</c:v>
                </c:pt>
                <c:pt idx="1448">
                  <c:v>1296.5999999999999</c:v>
                </c:pt>
                <c:pt idx="1449">
                  <c:v>1296.75</c:v>
                </c:pt>
                <c:pt idx="1450">
                  <c:v>1296.9000000000001</c:v>
                </c:pt>
                <c:pt idx="1451">
                  <c:v>1297.05</c:v>
                </c:pt>
                <c:pt idx="1452">
                  <c:v>1297.2</c:v>
                </c:pt>
                <c:pt idx="1453">
                  <c:v>1297.3499999999999</c:v>
                </c:pt>
                <c:pt idx="1454">
                  <c:v>1297.5</c:v>
                </c:pt>
                <c:pt idx="1455">
                  <c:v>1297.6499999999999</c:v>
                </c:pt>
                <c:pt idx="1456">
                  <c:v>1297.8</c:v>
                </c:pt>
                <c:pt idx="1457">
                  <c:v>1297.95</c:v>
                </c:pt>
                <c:pt idx="1458">
                  <c:v>1298.0999999999999</c:v>
                </c:pt>
                <c:pt idx="1459">
                  <c:v>1298.25</c:v>
                </c:pt>
                <c:pt idx="1460">
                  <c:v>1298.4000000000001</c:v>
                </c:pt>
                <c:pt idx="1461">
                  <c:v>1298.55</c:v>
                </c:pt>
                <c:pt idx="1462">
                  <c:v>1298.7</c:v>
                </c:pt>
                <c:pt idx="1463">
                  <c:v>1298.8499999999999</c:v>
                </c:pt>
                <c:pt idx="1464">
                  <c:v>1299</c:v>
                </c:pt>
                <c:pt idx="1465">
                  <c:v>1299.1499999999999</c:v>
                </c:pt>
                <c:pt idx="1466">
                  <c:v>1299.3</c:v>
                </c:pt>
                <c:pt idx="1467">
                  <c:v>1299.45</c:v>
                </c:pt>
                <c:pt idx="1468">
                  <c:v>1299.5999999999999</c:v>
                </c:pt>
                <c:pt idx="1469">
                  <c:v>1299.75</c:v>
                </c:pt>
                <c:pt idx="1470">
                  <c:v>1299.9000000000001</c:v>
                </c:pt>
                <c:pt idx="1471">
                  <c:v>1300.05</c:v>
                </c:pt>
                <c:pt idx="1472">
                  <c:v>1300.2</c:v>
                </c:pt>
                <c:pt idx="1473">
                  <c:v>1300.3499999999999</c:v>
                </c:pt>
                <c:pt idx="1474">
                  <c:v>1300.5</c:v>
                </c:pt>
                <c:pt idx="1475">
                  <c:v>1300.6499999999999</c:v>
                </c:pt>
                <c:pt idx="1476">
                  <c:v>1300.8</c:v>
                </c:pt>
                <c:pt idx="1477">
                  <c:v>1300.95</c:v>
                </c:pt>
                <c:pt idx="1478">
                  <c:v>1301.0999999999999</c:v>
                </c:pt>
                <c:pt idx="1479">
                  <c:v>1301.25</c:v>
                </c:pt>
                <c:pt idx="1480">
                  <c:v>1301.4000000000001</c:v>
                </c:pt>
                <c:pt idx="1481">
                  <c:v>1301.55</c:v>
                </c:pt>
                <c:pt idx="1482">
                  <c:v>1301.7</c:v>
                </c:pt>
                <c:pt idx="1483">
                  <c:v>1301.8499999999999</c:v>
                </c:pt>
                <c:pt idx="1484">
                  <c:v>1302</c:v>
                </c:pt>
                <c:pt idx="1485">
                  <c:v>1302.1499999999999</c:v>
                </c:pt>
                <c:pt idx="1486">
                  <c:v>1302.3</c:v>
                </c:pt>
                <c:pt idx="1487">
                  <c:v>1302.45</c:v>
                </c:pt>
                <c:pt idx="1488">
                  <c:v>1302.5999999999999</c:v>
                </c:pt>
                <c:pt idx="1489">
                  <c:v>1302.75</c:v>
                </c:pt>
                <c:pt idx="1490">
                  <c:v>1302.9000000000001</c:v>
                </c:pt>
                <c:pt idx="1491">
                  <c:v>1303.05</c:v>
                </c:pt>
                <c:pt idx="1492">
                  <c:v>1303.2</c:v>
                </c:pt>
                <c:pt idx="1493">
                  <c:v>1303.3499999999999</c:v>
                </c:pt>
                <c:pt idx="1494">
                  <c:v>1303.5</c:v>
                </c:pt>
                <c:pt idx="1495">
                  <c:v>1303.6499999999999</c:v>
                </c:pt>
                <c:pt idx="1496">
                  <c:v>1303.8</c:v>
                </c:pt>
                <c:pt idx="1497">
                  <c:v>1303.95</c:v>
                </c:pt>
                <c:pt idx="1498">
                  <c:v>1304.0999999999999</c:v>
                </c:pt>
                <c:pt idx="1499">
                  <c:v>1304.25</c:v>
                </c:pt>
                <c:pt idx="1500">
                  <c:v>1304.4000000000001</c:v>
                </c:pt>
                <c:pt idx="1501">
                  <c:v>1304.55</c:v>
                </c:pt>
                <c:pt idx="1502">
                  <c:v>1304.7</c:v>
                </c:pt>
                <c:pt idx="1503">
                  <c:v>1304.8499999999999</c:v>
                </c:pt>
                <c:pt idx="1504">
                  <c:v>1305</c:v>
                </c:pt>
                <c:pt idx="1505">
                  <c:v>1305.1499999999999</c:v>
                </c:pt>
                <c:pt idx="1506">
                  <c:v>1305.3</c:v>
                </c:pt>
                <c:pt idx="1507">
                  <c:v>1305.45</c:v>
                </c:pt>
                <c:pt idx="1508">
                  <c:v>1305.5999999999999</c:v>
                </c:pt>
                <c:pt idx="1509">
                  <c:v>1305.75</c:v>
                </c:pt>
                <c:pt idx="1510">
                  <c:v>1305.9000000000001</c:v>
                </c:pt>
                <c:pt idx="1511">
                  <c:v>1306.05</c:v>
                </c:pt>
                <c:pt idx="1512">
                  <c:v>1306.2</c:v>
                </c:pt>
                <c:pt idx="1513">
                  <c:v>1306.3499999999999</c:v>
                </c:pt>
                <c:pt idx="1514">
                  <c:v>1306.5</c:v>
                </c:pt>
                <c:pt idx="1515">
                  <c:v>1306.6499999999999</c:v>
                </c:pt>
                <c:pt idx="1516">
                  <c:v>1306.8</c:v>
                </c:pt>
                <c:pt idx="1517">
                  <c:v>1306.95</c:v>
                </c:pt>
                <c:pt idx="1518">
                  <c:v>1307.0999999999999</c:v>
                </c:pt>
                <c:pt idx="1519">
                  <c:v>1307.25</c:v>
                </c:pt>
                <c:pt idx="1520">
                  <c:v>1307.4000000000001</c:v>
                </c:pt>
                <c:pt idx="1521">
                  <c:v>1307.55</c:v>
                </c:pt>
                <c:pt idx="1522">
                  <c:v>1307.7</c:v>
                </c:pt>
                <c:pt idx="1523">
                  <c:v>1307.8499999999999</c:v>
                </c:pt>
                <c:pt idx="1524">
                  <c:v>1308</c:v>
                </c:pt>
                <c:pt idx="1525">
                  <c:v>1308.1499999999999</c:v>
                </c:pt>
                <c:pt idx="1526">
                  <c:v>1308.3</c:v>
                </c:pt>
                <c:pt idx="1527">
                  <c:v>1308.45</c:v>
                </c:pt>
                <c:pt idx="1528">
                  <c:v>1308.5999999999999</c:v>
                </c:pt>
                <c:pt idx="1529">
                  <c:v>1308.75</c:v>
                </c:pt>
                <c:pt idx="1530">
                  <c:v>1308.9000000000001</c:v>
                </c:pt>
                <c:pt idx="1531">
                  <c:v>1309.05</c:v>
                </c:pt>
                <c:pt idx="1532">
                  <c:v>1309.2</c:v>
                </c:pt>
                <c:pt idx="1533">
                  <c:v>1309.3499999999999</c:v>
                </c:pt>
                <c:pt idx="1534">
                  <c:v>1309.5</c:v>
                </c:pt>
                <c:pt idx="1535">
                  <c:v>1309.6499999999999</c:v>
                </c:pt>
                <c:pt idx="1536">
                  <c:v>1309.8</c:v>
                </c:pt>
                <c:pt idx="1537">
                  <c:v>1309.95</c:v>
                </c:pt>
                <c:pt idx="1538">
                  <c:v>1310.0999999999999</c:v>
                </c:pt>
                <c:pt idx="1539">
                  <c:v>1310.25</c:v>
                </c:pt>
                <c:pt idx="1540">
                  <c:v>1310.4000000000001</c:v>
                </c:pt>
                <c:pt idx="1541">
                  <c:v>1310.55</c:v>
                </c:pt>
                <c:pt idx="1542">
                  <c:v>1310.7</c:v>
                </c:pt>
                <c:pt idx="1543">
                  <c:v>1310.85</c:v>
                </c:pt>
                <c:pt idx="1544">
                  <c:v>1311</c:v>
                </c:pt>
                <c:pt idx="1545">
                  <c:v>1311.1499999999999</c:v>
                </c:pt>
                <c:pt idx="1546">
                  <c:v>1311.3</c:v>
                </c:pt>
                <c:pt idx="1547">
                  <c:v>1311.45</c:v>
                </c:pt>
                <c:pt idx="1548">
                  <c:v>1311.6</c:v>
                </c:pt>
                <c:pt idx="1549">
                  <c:v>1311.75</c:v>
                </c:pt>
                <c:pt idx="1550">
                  <c:v>1311.9</c:v>
                </c:pt>
                <c:pt idx="1551">
                  <c:v>1312.05</c:v>
                </c:pt>
                <c:pt idx="1552">
                  <c:v>1312.2</c:v>
                </c:pt>
                <c:pt idx="1553">
                  <c:v>1312.35</c:v>
                </c:pt>
                <c:pt idx="1554">
                  <c:v>1312.5</c:v>
                </c:pt>
                <c:pt idx="1555">
                  <c:v>1312.6499999999999</c:v>
                </c:pt>
                <c:pt idx="1556">
                  <c:v>1312.8</c:v>
                </c:pt>
                <c:pt idx="1557">
                  <c:v>1312.95</c:v>
                </c:pt>
                <c:pt idx="1558">
                  <c:v>1313.1</c:v>
                </c:pt>
                <c:pt idx="1559">
                  <c:v>1313.25</c:v>
                </c:pt>
                <c:pt idx="1560">
                  <c:v>1313.4</c:v>
                </c:pt>
                <c:pt idx="1561">
                  <c:v>1313.55</c:v>
                </c:pt>
                <c:pt idx="1562">
                  <c:v>1313.7</c:v>
                </c:pt>
                <c:pt idx="1563">
                  <c:v>1313.85</c:v>
                </c:pt>
                <c:pt idx="1564">
                  <c:v>1314</c:v>
                </c:pt>
                <c:pt idx="1565">
                  <c:v>1314.1499999999999</c:v>
                </c:pt>
                <c:pt idx="1566">
                  <c:v>1314.3</c:v>
                </c:pt>
                <c:pt idx="1567">
                  <c:v>1314.45</c:v>
                </c:pt>
                <c:pt idx="1568">
                  <c:v>1314.6</c:v>
                </c:pt>
                <c:pt idx="1569">
                  <c:v>1314.75</c:v>
                </c:pt>
                <c:pt idx="1570">
                  <c:v>1314.9</c:v>
                </c:pt>
                <c:pt idx="1571">
                  <c:v>1315.05</c:v>
                </c:pt>
                <c:pt idx="1572">
                  <c:v>1315.2</c:v>
                </c:pt>
                <c:pt idx="1573">
                  <c:v>1315.35</c:v>
                </c:pt>
                <c:pt idx="1574">
                  <c:v>1315.5</c:v>
                </c:pt>
                <c:pt idx="1575">
                  <c:v>1315.6499999999999</c:v>
                </c:pt>
                <c:pt idx="1576">
                  <c:v>1315.8</c:v>
                </c:pt>
                <c:pt idx="1577">
                  <c:v>1315.95</c:v>
                </c:pt>
                <c:pt idx="1578">
                  <c:v>1316.1</c:v>
                </c:pt>
                <c:pt idx="1579">
                  <c:v>1316.25</c:v>
                </c:pt>
                <c:pt idx="1580">
                  <c:v>1316.4</c:v>
                </c:pt>
                <c:pt idx="1581">
                  <c:v>1316.55</c:v>
                </c:pt>
                <c:pt idx="1582">
                  <c:v>1316.7</c:v>
                </c:pt>
                <c:pt idx="1583">
                  <c:v>1316.85</c:v>
                </c:pt>
                <c:pt idx="1584">
                  <c:v>1317</c:v>
                </c:pt>
                <c:pt idx="1585">
                  <c:v>1317.1499999999999</c:v>
                </c:pt>
                <c:pt idx="1586">
                  <c:v>1317.3</c:v>
                </c:pt>
                <c:pt idx="1587">
                  <c:v>1317.45</c:v>
                </c:pt>
                <c:pt idx="1588">
                  <c:v>1317.6</c:v>
                </c:pt>
                <c:pt idx="1589">
                  <c:v>1317.75</c:v>
                </c:pt>
                <c:pt idx="1590">
                  <c:v>1317.9</c:v>
                </c:pt>
                <c:pt idx="1591">
                  <c:v>1318.05</c:v>
                </c:pt>
                <c:pt idx="1592">
                  <c:v>1318.2</c:v>
                </c:pt>
                <c:pt idx="1593">
                  <c:v>1318.35</c:v>
                </c:pt>
                <c:pt idx="1594">
                  <c:v>1318.5</c:v>
                </c:pt>
                <c:pt idx="1595">
                  <c:v>1318.6499999999999</c:v>
                </c:pt>
                <c:pt idx="1596">
                  <c:v>1318.8</c:v>
                </c:pt>
                <c:pt idx="1597">
                  <c:v>1318.95</c:v>
                </c:pt>
                <c:pt idx="1598">
                  <c:v>1319.1</c:v>
                </c:pt>
                <c:pt idx="1599">
                  <c:v>1319.25</c:v>
                </c:pt>
                <c:pt idx="1600">
                  <c:v>1319.4</c:v>
                </c:pt>
                <c:pt idx="1601">
                  <c:v>1319.55</c:v>
                </c:pt>
                <c:pt idx="1602">
                  <c:v>1319.7</c:v>
                </c:pt>
                <c:pt idx="1603">
                  <c:v>1319.85</c:v>
                </c:pt>
                <c:pt idx="1604">
                  <c:v>1320</c:v>
                </c:pt>
                <c:pt idx="1605">
                  <c:v>1320.1499999999999</c:v>
                </c:pt>
                <c:pt idx="1606">
                  <c:v>1320.3</c:v>
                </c:pt>
                <c:pt idx="1607">
                  <c:v>1320.45</c:v>
                </c:pt>
                <c:pt idx="1608">
                  <c:v>1320.6</c:v>
                </c:pt>
                <c:pt idx="1609">
                  <c:v>1320.75</c:v>
                </c:pt>
                <c:pt idx="1610">
                  <c:v>1320.9</c:v>
                </c:pt>
                <c:pt idx="1611">
                  <c:v>1321.05</c:v>
                </c:pt>
                <c:pt idx="1612">
                  <c:v>1321.2</c:v>
                </c:pt>
                <c:pt idx="1613">
                  <c:v>1321.35</c:v>
                </c:pt>
                <c:pt idx="1614">
                  <c:v>1321.5</c:v>
                </c:pt>
                <c:pt idx="1615">
                  <c:v>1321.6499999999999</c:v>
                </c:pt>
                <c:pt idx="1616">
                  <c:v>1321.8</c:v>
                </c:pt>
                <c:pt idx="1617">
                  <c:v>1321.95</c:v>
                </c:pt>
                <c:pt idx="1618">
                  <c:v>1322.1</c:v>
                </c:pt>
                <c:pt idx="1619">
                  <c:v>1322.25</c:v>
                </c:pt>
                <c:pt idx="1620">
                  <c:v>1322.4</c:v>
                </c:pt>
                <c:pt idx="1621">
                  <c:v>1322.55</c:v>
                </c:pt>
                <c:pt idx="1622">
                  <c:v>1322.7</c:v>
                </c:pt>
                <c:pt idx="1623">
                  <c:v>1322.85</c:v>
                </c:pt>
                <c:pt idx="1624">
                  <c:v>1323</c:v>
                </c:pt>
                <c:pt idx="1625">
                  <c:v>1323.1499999999999</c:v>
                </c:pt>
                <c:pt idx="1626">
                  <c:v>1323.3</c:v>
                </c:pt>
                <c:pt idx="1627">
                  <c:v>1323.45</c:v>
                </c:pt>
                <c:pt idx="1628">
                  <c:v>1323.6</c:v>
                </c:pt>
                <c:pt idx="1629">
                  <c:v>1323.75</c:v>
                </c:pt>
                <c:pt idx="1630">
                  <c:v>1323.9</c:v>
                </c:pt>
                <c:pt idx="1631">
                  <c:v>1324.05</c:v>
                </c:pt>
                <c:pt idx="1632">
                  <c:v>1324.2</c:v>
                </c:pt>
                <c:pt idx="1633">
                  <c:v>1324.35</c:v>
                </c:pt>
                <c:pt idx="1634">
                  <c:v>1324.5</c:v>
                </c:pt>
                <c:pt idx="1635">
                  <c:v>1324.6499999999999</c:v>
                </c:pt>
                <c:pt idx="1636">
                  <c:v>1324.8</c:v>
                </c:pt>
                <c:pt idx="1637">
                  <c:v>1324.95</c:v>
                </c:pt>
                <c:pt idx="1638">
                  <c:v>1325.1</c:v>
                </c:pt>
                <c:pt idx="1639">
                  <c:v>1325.25</c:v>
                </c:pt>
                <c:pt idx="1640">
                  <c:v>1325.4</c:v>
                </c:pt>
                <c:pt idx="1641">
                  <c:v>1325.55</c:v>
                </c:pt>
                <c:pt idx="1642">
                  <c:v>1325.7</c:v>
                </c:pt>
                <c:pt idx="1643">
                  <c:v>1325.85</c:v>
                </c:pt>
                <c:pt idx="1644">
                  <c:v>1326</c:v>
                </c:pt>
                <c:pt idx="1645">
                  <c:v>1326.1499999999999</c:v>
                </c:pt>
                <c:pt idx="1646">
                  <c:v>1326.3</c:v>
                </c:pt>
                <c:pt idx="1647">
                  <c:v>1326.45</c:v>
                </c:pt>
                <c:pt idx="1648">
                  <c:v>1326.6</c:v>
                </c:pt>
                <c:pt idx="1649">
                  <c:v>1326.75</c:v>
                </c:pt>
                <c:pt idx="1650">
                  <c:v>1326.9</c:v>
                </c:pt>
                <c:pt idx="1651">
                  <c:v>1327.05</c:v>
                </c:pt>
                <c:pt idx="1652">
                  <c:v>1327.2</c:v>
                </c:pt>
                <c:pt idx="1653">
                  <c:v>1327.35</c:v>
                </c:pt>
                <c:pt idx="1654">
                  <c:v>1327.5</c:v>
                </c:pt>
                <c:pt idx="1655">
                  <c:v>1327.6499999999999</c:v>
                </c:pt>
                <c:pt idx="1656">
                  <c:v>1327.8</c:v>
                </c:pt>
                <c:pt idx="1657">
                  <c:v>1327.95</c:v>
                </c:pt>
                <c:pt idx="1658">
                  <c:v>1328.1</c:v>
                </c:pt>
                <c:pt idx="1659">
                  <c:v>1328.25</c:v>
                </c:pt>
                <c:pt idx="1660">
                  <c:v>1328.4</c:v>
                </c:pt>
                <c:pt idx="1661">
                  <c:v>1328.55</c:v>
                </c:pt>
                <c:pt idx="1662">
                  <c:v>1328.7</c:v>
                </c:pt>
                <c:pt idx="1663">
                  <c:v>1328.85</c:v>
                </c:pt>
                <c:pt idx="1664">
                  <c:v>1329</c:v>
                </c:pt>
                <c:pt idx="1665">
                  <c:v>1329.1499999999999</c:v>
                </c:pt>
                <c:pt idx="1666">
                  <c:v>1329.3</c:v>
                </c:pt>
                <c:pt idx="1667">
                  <c:v>1329.45</c:v>
                </c:pt>
                <c:pt idx="1668">
                  <c:v>1329.6</c:v>
                </c:pt>
                <c:pt idx="1669">
                  <c:v>1329.75</c:v>
                </c:pt>
                <c:pt idx="1670">
                  <c:v>1329.9</c:v>
                </c:pt>
                <c:pt idx="1671">
                  <c:v>1330.05</c:v>
                </c:pt>
                <c:pt idx="1672">
                  <c:v>1330.2</c:v>
                </c:pt>
                <c:pt idx="1673">
                  <c:v>1330.35</c:v>
                </c:pt>
                <c:pt idx="1674">
                  <c:v>1330.5</c:v>
                </c:pt>
                <c:pt idx="1675">
                  <c:v>1330.6499999999999</c:v>
                </c:pt>
                <c:pt idx="1676">
                  <c:v>1330.8</c:v>
                </c:pt>
                <c:pt idx="1677">
                  <c:v>1330.95</c:v>
                </c:pt>
                <c:pt idx="1678">
                  <c:v>1331.1</c:v>
                </c:pt>
                <c:pt idx="1679">
                  <c:v>1331.25</c:v>
                </c:pt>
                <c:pt idx="1680">
                  <c:v>1331.4</c:v>
                </c:pt>
                <c:pt idx="1681">
                  <c:v>1331.55</c:v>
                </c:pt>
                <c:pt idx="1682">
                  <c:v>1331.7</c:v>
                </c:pt>
                <c:pt idx="1683">
                  <c:v>1331.85</c:v>
                </c:pt>
                <c:pt idx="1684">
                  <c:v>1332</c:v>
                </c:pt>
                <c:pt idx="1685">
                  <c:v>1332.1499999999999</c:v>
                </c:pt>
                <c:pt idx="1686">
                  <c:v>1332.3</c:v>
                </c:pt>
                <c:pt idx="1687">
                  <c:v>1332.45</c:v>
                </c:pt>
                <c:pt idx="1688">
                  <c:v>1332.6</c:v>
                </c:pt>
                <c:pt idx="1689">
                  <c:v>1332.75</c:v>
                </c:pt>
                <c:pt idx="1690">
                  <c:v>1332.9</c:v>
                </c:pt>
                <c:pt idx="1691">
                  <c:v>1333.05</c:v>
                </c:pt>
                <c:pt idx="1692">
                  <c:v>1333.2</c:v>
                </c:pt>
                <c:pt idx="1693">
                  <c:v>1333.35</c:v>
                </c:pt>
                <c:pt idx="1694">
                  <c:v>1333.5</c:v>
                </c:pt>
                <c:pt idx="1695">
                  <c:v>1333.6499999999999</c:v>
                </c:pt>
                <c:pt idx="1696">
                  <c:v>1333.8</c:v>
                </c:pt>
                <c:pt idx="1697">
                  <c:v>1333.95</c:v>
                </c:pt>
                <c:pt idx="1698">
                  <c:v>1334.1</c:v>
                </c:pt>
                <c:pt idx="1699">
                  <c:v>1334.25</c:v>
                </c:pt>
                <c:pt idx="1700">
                  <c:v>1334.4</c:v>
                </c:pt>
                <c:pt idx="1701">
                  <c:v>1334.55</c:v>
                </c:pt>
                <c:pt idx="1702">
                  <c:v>1334.7</c:v>
                </c:pt>
                <c:pt idx="1703">
                  <c:v>1334.85</c:v>
                </c:pt>
                <c:pt idx="1704">
                  <c:v>1335</c:v>
                </c:pt>
                <c:pt idx="1705">
                  <c:v>1335.1499999999999</c:v>
                </c:pt>
                <c:pt idx="1706">
                  <c:v>1335.3</c:v>
                </c:pt>
                <c:pt idx="1707">
                  <c:v>1335.45</c:v>
                </c:pt>
                <c:pt idx="1708">
                  <c:v>1335.6</c:v>
                </c:pt>
                <c:pt idx="1709">
                  <c:v>1335.75</c:v>
                </c:pt>
                <c:pt idx="1710">
                  <c:v>1335.9</c:v>
                </c:pt>
                <c:pt idx="1711">
                  <c:v>1336.05</c:v>
                </c:pt>
                <c:pt idx="1712">
                  <c:v>1336.2</c:v>
                </c:pt>
                <c:pt idx="1713">
                  <c:v>1336.35</c:v>
                </c:pt>
                <c:pt idx="1714">
                  <c:v>1336.5</c:v>
                </c:pt>
                <c:pt idx="1715">
                  <c:v>1336.6499999999999</c:v>
                </c:pt>
                <c:pt idx="1716">
                  <c:v>1336.8</c:v>
                </c:pt>
                <c:pt idx="1717">
                  <c:v>1336.95</c:v>
                </c:pt>
                <c:pt idx="1718">
                  <c:v>1337.1</c:v>
                </c:pt>
                <c:pt idx="1719">
                  <c:v>1337.25</c:v>
                </c:pt>
                <c:pt idx="1720">
                  <c:v>1337.4</c:v>
                </c:pt>
                <c:pt idx="1721">
                  <c:v>1337.55</c:v>
                </c:pt>
                <c:pt idx="1722">
                  <c:v>1337.7</c:v>
                </c:pt>
                <c:pt idx="1723">
                  <c:v>1337.85</c:v>
                </c:pt>
                <c:pt idx="1724">
                  <c:v>1338</c:v>
                </c:pt>
                <c:pt idx="1725">
                  <c:v>1338.1499999999999</c:v>
                </c:pt>
                <c:pt idx="1726">
                  <c:v>1338.3</c:v>
                </c:pt>
                <c:pt idx="1727">
                  <c:v>1338.45</c:v>
                </c:pt>
                <c:pt idx="1728">
                  <c:v>1338.6</c:v>
                </c:pt>
                <c:pt idx="1729">
                  <c:v>1338.75</c:v>
                </c:pt>
                <c:pt idx="1730">
                  <c:v>1338.9</c:v>
                </c:pt>
                <c:pt idx="1731">
                  <c:v>1339.05</c:v>
                </c:pt>
                <c:pt idx="1732">
                  <c:v>1339.2</c:v>
                </c:pt>
                <c:pt idx="1733">
                  <c:v>1339.35</c:v>
                </c:pt>
                <c:pt idx="1734">
                  <c:v>1339.5</c:v>
                </c:pt>
                <c:pt idx="1735">
                  <c:v>1339.6499999999999</c:v>
                </c:pt>
                <c:pt idx="1736">
                  <c:v>1339.8</c:v>
                </c:pt>
                <c:pt idx="1737">
                  <c:v>1339.95</c:v>
                </c:pt>
                <c:pt idx="1738">
                  <c:v>1340.1</c:v>
                </c:pt>
                <c:pt idx="1739">
                  <c:v>1340.25</c:v>
                </c:pt>
                <c:pt idx="1740">
                  <c:v>1340.4</c:v>
                </c:pt>
                <c:pt idx="1741">
                  <c:v>1340.55</c:v>
                </c:pt>
                <c:pt idx="1742">
                  <c:v>1340.7</c:v>
                </c:pt>
                <c:pt idx="1743">
                  <c:v>1340.85</c:v>
                </c:pt>
                <c:pt idx="1744">
                  <c:v>1341</c:v>
                </c:pt>
                <c:pt idx="1745">
                  <c:v>1341.1499999999999</c:v>
                </c:pt>
                <c:pt idx="1746">
                  <c:v>1341.3</c:v>
                </c:pt>
                <c:pt idx="1747">
                  <c:v>1341.45</c:v>
                </c:pt>
                <c:pt idx="1748">
                  <c:v>1341.6</c:v>
                </c:pt>
                <c:pt idx="1749">
                  <c:v>1341.75</c:v>
                </c:pt>
                <c:pt idx="1750">
                  <c:v>1341.9</c:v>
                </c:pt>
                <c:pt idx="1751">
                  <c:v>1342.05</c:v>
                </c:pt>
                <c:pt idx="1752">
                  <c:v>1342.2</c:v>
                </c:pt>
                <c:pt idx="1753">
                  <c:v>1342.35</c:v>
                </c:pt>
                <c:pt idx="1754">
                  <c:v>1342.5</c:v>
                </c:pt>
                <c:pt idx="1755">
                  <c:v>1342.6499999999999</c:v>
                </c:pt>
                <c:pt idx="1756">
                  <c:v>1342.8</c:v>
                </c:pt>
                <c:pt idx="1757">
                  <c:v>1342.95</c:v>
                </c:pt>
                <c:pt idx="1758">
                  <c:v>1343.1</c:v>
                </c:pt>
                <c:pt idx="1759">
                  <c:v>1343.25</c:v>
                </c:pt>
                <c:pt idx="1760">
                  <c:v>1343.4</c:v>
                </c:pt>
                <c:pt idx="1761">
                  <c:v>1343.55</c:v>
                </c:pt>
                <c:pt idx="1762">
                  <c:v>1343.7</c:v>
                </c:pt>
                <c:pt idx="1763">
                  <c:v>1343.85</c:v>
                </c:pt>
                <c:pt idx="1764">
                  <c:v>1344</c:v>
                </c:pt>
                <c:pt idx="1765">
                  <c:v>1344.1499999999999</c:v>
                </c:pt>
                <c:pt idx="1766">
                  <c:v>1344.3</c:v>
                </c:pt>
                <c:pt idx="1767">
                  <c:v>1344.45</c:v>
                </c:pt>
                <c:pt idx="1768">
                  <c:v>1344.6</c:v>
                </c:pt>
                <c:pt idx="1769">
                  <c:v>1344.75</c:v>
                </c:pt>
                <c:pt idx="1770">
                  <c:v>1344.9</c:v>
                </c:pt>
                <c:pt idx="1771">
                  <c:v>1345.05</c:v>
                </c:pt>
                <c:pt idx="1772">
                  <c:v>1345.2</c:v>
                </c:pt>
                <c:pt idx="1773">
                  <c:v>1345.35</c:v>
                </c:pt>
                <c:pt idx="1774">
                  <c:v>1345.5</c:v>
                </c:pt>
                <c:pt idx="1775">
                  <c:v>1345.6499999999999</c:v>
                </c:pt>
                <c:pt idx="1776">
                  <c:v>1345.8</c:v>
                </c:pt>
                <c:pt idx="1777">
                  <c:v>1345.95</c:v>
                </c:pt>
                <c:pt idx="1778">
                  <c:v>1346.1</c:v>
                </c:pt>
                <c:pt idx="1779">
                  <c:v>1346.25</c:v>
                </c:pt>
                <c:pt idx="1780">
                  <c:v>1346.4</c:v>
                </c:pt>
                <c:pt idx="1781">
                  <c:v>1346.55</c:v>
                </c:pt>
                <c:pt idx="1782">
                  <c:v>1346.7</c:v>
                </c:pt>
                <c:pt idx="1783">
                  <c:v>1346.85</c:v>
                </c:pt>
                <c:pt idx="1784">
                  <c:v>1347</c:v>
                </c:pt>
                <c:pt idx="1785">
                  <c:v>1347.1499999999999</c:v>
                </c:pt>
                <c:pt idx="1786">
                  <c:v>1347.3</c:v>
                </c:pt>
                <c:pt idx="1787">
                  <c:v>1347.45</c:v>
                </c:pt>
                <c:pt idx="1788">
                  <c:v>1347.6</c:v>
                </c:pt>
                <c:pt idx="1789">
                  <c:v>1347.75</c:v>
                </c:pt>
                <c:pt idx="1790">
                  <c:v>1347.9</c:v>
                </c:pt>
                <c:pt idx="1791">
                  <c:v>1348.05</c:v>
                </c:pt>
                <c:pt idx="1792">
                  <c:v>1348.2</c:v>
                </c:pt>
                <c:pt idx="1793">
                  <c:v>1348.35</c:v>
                </c:pt>
                <c:pt idx="1794">
                  <c:v>1348.5</c:v>
                </c:pt>
                <c:pt idx="1795">
                  <c:v>1348.6499999999999</c:v>
                </c:pt>
                <c:pt idx="1796">
                  <c:v>1348.8</c:v>
                </c:pt>
                <c:pt idx="1797">
                  <c:v>1348.95</c:v>
                </c:pt>
                <c:pt idx="1798">
                  <c:v>1349.1</c:v>
                </c:pt>
                <c:pt idx="1799">
                  <c:v>1349.25</c:v>
                </c:pt>
                <c:pt idx="1800">
                  <c:v>1349.4</c:v>
                </c:pt>
                <c:pt idx="1801">
                  <c:v>1349.55</c:v>
                </c:pt>
                <c:pt idx="1802">
                  <c:v>1349.7</c:v>
                </c:pt>
                <c:pt idx="1803">
                  <c:v>1349.85</c:v>
                </c:pt>
                <c:pt idx="1804">
                  <c:v>1350</c:v>
                </c:pt>
                <c:pt idx="1805">
                  <c:v>1350.1499999999999</c:v>
                </c:pt>
                <c:pt idx="1806">
                  <c:v>1350.3</c:v>
                </c:pt>
                <c:pt idx="1807">
                  <c:v>1350.45</c:v>
                </c:pt>
                <c:pt idx="1808">
                  <c:v>1350.6</c:v>
                </c:pt>
                <c:pt idx="1809">
                  <c:v>1350.75</c:v>
                </c:pt>
                <c:pt idx="1810">
                  <c:v>1350.9</c:v>
                </c:pt>
                <c:pt idx="1811">
                  <c:v>1351.05</c:v>
                </c:pt>
                <c:pt idx="1812">
                  <c:v>1351.2</c:v>
                </c:pt>
                <c:pt idx="1813">
                  <c:v>1351.35</c:v>
                </c:pt>
                <c:pt idx="1814">
                  <c:v>1351.5</c:v>
                </c:pt>
                <c:pt idx="1815">
                  <c:v>1351.6499999999999</c:v>
                </c:pt>
                <c:pt idx="1816">
                  <c:v>1351.8</c:v>
                </c:pt>
                <c:pt idx="1817">
                  <c:v>1351.95</c:v>
                </c:pt>
                <c:pt idx="1818">
                  <c:v>1352.1</c:v>
                </c:pt>
                <c:pt idx="1819">
                  <c:v>1352.25</c:v>
                </c:pt>
                <c:pt idx="1820">
                  <c:v>1352.4</c:v>
                </c:pt>
                <c:pt idx="1821">
                  <c:v>1352.55</c:v>
                </c:pt>
                <c:pt idx="1822">
                  <c:v>1352.7</c:v>
                </c:pt>
                <c:pt idx="1823">
                  <c:v>1352.85</c:v>
                </c:pt>
                <c:pt idx="1824">
                  <c:v>1353</c:v>
                </c:pt>
                <c:pt idx="1825">
                  <c:v>1353.1499999999999</c:v>
                </c:pt>
                <c:pt idx="1826">
                  <c:v>1353.3</c:v>
                </c:pt>
                <c:pt idx="1827">
                  <c:v>1353.45</c:v>
                </c:pt>
                <c:pt idx="1828">
                  <c:v>1353.6</c:v>
                </c:pt>
                <c:pt idx="1829">
                  <c:v>1353.75</c:v>
                </c:pt>
                <c:pt idx="1830">
                  <c:v>1353.9</c:v>
                </c:pt>
                <c:pt idx="1831">
                  <c:v>1354.05</c:v>
                </c:pt>
                <c:pt idx="1832">
                  <c:v>1354.2</c:v>
                </c:pt>
                <c:pt idx="1833">
                  <c:v>1354.35</c:v>
                </c:pt>
                <c:pt idx="1834">
                  <c:v>1354.5</c:v>
                </c:pt>
                <c:pt idx="1835">
                  <c:v>1354.6499999999999</c:v>
                </c:pt>
                <c:pt idx="1836">
                  <c:v>1354.8</c:v>
                </c:pt>
                <c:pt idx="1837">
                  <c:v>1354.95</c:v>
                </c:pt>
                <c:pt idx="1838">
                  <c:v>1355.1</c:v>
                </c:pt>
                <c:pt idx="1839">
                  <c:v>1355.25</c:v>
                </c:pt>
                <c:pt idx="1840">
                  <c:v>1355.4</c:v>
                </c:pt>
                <c:pt idx="1841">
                  <c:v>1355.55</c:v>
                </c:pt>
                <c:pt idx="1842">
                  <c:v>1355.7</c:v>
                </c:pt>
                <c:pt idx="1843">
                  <c:v>1355.85</c:v>
                </c:pt>
                <c:pt idx="1844">
                  <c:v>1356</c:v>
                </c:pt>
                <c:pt idx="1845">
                  <c:v>1356.1499999999999</c:v>
                </c:pt>
                <c:pt idx="1846">
                  <c:v>1356.3</c:v>
                </c:pt>
                <c:pt idx="1847">
                  <c:v>1356.45</c:v>
                </c:pt>
                <c:pt idx="1848">
                  <c:v>1356.6</c:v>
                </c:pt>
                <c:pt idx="1849">
                  <c:v>1356.75</c:v>
                </c:pt>
                <c:pt idx="1850">
                  <c:v>1356.9</c:v>
                </c:pt>
                <c:pt idx="1851">
                  <c:v>1357.05</c:v>
                </c:pt>
                <c:pt idx="1852">
                  <c:v>1357.2</c:v>
                </c:pt>
                <c:pt idx="1853">
                  <c:v>1357.35</c:v>
                </c:pt>
                <c:pt idx="1854">
                  <c:v>1357.5</c:v>
                </c:pt>
                <c:pt idx="1855">
                  <c:v>1357.6499999999999</c:v>
                </c:pt>
                <c:pt idx="1856">
                  <c:v>1357.8</c:v>
                </c:pt>
                <c:pt idx="1857">
                  <c:v>1357.95</c:v>
                </c:pt>
                <c:pt idx="1858">
                  <c:v>1358.1</c:v>
                </c:pt>
                <c:pt idx="1859">
                  <c:v>1358.25</c:v>
                </c:pt>
                <c:pt idx="1860">
                  <c:v>1358.4</c:v>
                </c:pt>
                <c:pt idx="1861">
                  <c:v>1358.55</c:v>
                </c:pt>
                <c:pt idx="1862">
                  <c:v>1358.7</c:v>
                </c:pt>
                <c:pt idx="1863">
                  <c:v>1358.85</c:v>
                </c:pt>
              </c:numCache>
            </c:numRef>
          </c:xVal>
          <c:yVal>
            <c:numRef>
              <c:f>A!$E$5:$E$1004</c:f>
              <c:numCache>
                <c:formatCode>General</c:formatCode>
                <c:ptCount val="1000"/>
                <c:pt idx="75" formatCode="0.00E+00">
                  <c:v>-82.4</c:v>
                </c:pt>
                <c:pt idx="76" formatCode="0.00E+00">
                  <c:v>-84.8</c:v>
                </c:pt>
                <c:pt idx="77" formatCode="0.00E+00">
                  <c:v>-83.8</c:v>
                </c:pt>
                <c:pt idx="78" formatCode="0.00E+00">
                  <c:v>-83.9</c:v>
                </c:pt>
                <c:pt idx="79" formatCode="0.00E+00">
                  <c:v>-83.6</c:v>
                </c:pt>
                <c:pt idx="80" formatCode="0.00E+00">
                  <c:v>-85.8</c:v>
                </c:pt>
                <c:pt idx="81" formatCode="0.00E+00">
                  <c:v>-83</c:v>
                </c:pt>
                <c:pt idx="82" formatCode="0.00E+00">
                  <c:v>-83.2</c:v>
                </c:pt>
                <c:pt idx="83" formatCode="0.00E+00">
                  <c:v>-82.6</c:v>
                </c:pt>
                <c:pt idx="84" formatCode="0.00E+00">
                  <c:v>-83.6</c:v>
                </c:pt>
                <c:pt idx="85" formatCode="0.00E+00">
                  <c:v>-84.3</c:v>
                </c:pt>
                <c:pt idx="86" formatCode="0.00E+00">
                  <c:v>-82.5</c:v>
                </c:pt>
                <c:pt idx="87" formatCode="0.00E+00">
                  <c:v>-83.1</c:v>
                </c:pt>
                <c:pt idx="88" formatCode="0.00E+00">
                  <c:v>-84.5</c:v>
                </c:pt>
                <c:pt idx="89" formatCode="0.00E+00">
                  <c:v>-82.9</c:v>
                </c:pt>
                <c:pt idx="90" formatCode="0.00E+00">
                  <c:v>-85.2</c:v>
                </c:pt>
                <c:pt idx="91" formatCode="0.00E+00">
                  <c:v>-83.3</c:v>
                </c:pt>
                <c:pt idx="92" formatCode="0.00E+00">
                  <c:v>-82.4</c:v>
                </c:pt>
                <c:pt idx="93" formatCode="0.00E+00">
                  <c:v>-83.9</c:v>
                </c:pt>
                <c:pt idx="94" formatCode="0.00E+00">
                  <c:v>-83.6</c:v>
                </c:pt>
                <c:pt idx="95" formatCode="0.00E+00">
                  <c:v>-83.5</c:v>
                </c:pt>
                <c:pt idx="96" formatCode="0.00E+00">
                  <c:v>-83.7</c:v>
                </c:pt>
                <c:pt idx="97" formatCode="0.00E+00">
                  <c:v>-84.1</c:v>
                </c:pt>
                <c:pt idx="98" formatCode="0.00E+00">
                  <c:v>-84.4</c:v>
                </c:pt>
                <c:pt idx="99" formatCode="0.00E+00">
                  <c:v>-82.3</c:v>
                </c:pt>
                <c:pt idx="100" formatCode="0.00E+00">
                  <c:v>-84.2</c:v>
                </c:pt>
                <c:pt idx="101" formatCode="0.00E+00">
                  <c:v>-82.6</c:v>
                </c:pt>
                <c:pt idx="102" formatCode="0.00E+00">
                  <c:v>-82.8</c:v>
                </c:pt>
                <c:pt idx="103" formatCode="0.00E+00">
                  <c:v>-81.8</c:v>
                </c:pt>
                <c:pt idx="104" formatCode="0.00E+00">
                  <c:v>-83.8</c:v>
                </c:pt>
                <c:pt idx="105" formatCode="0.00E+00">
                  <c:v>-85.1</c:v>
                </c:pt>
                <c:pt idx="106" formatCode="0.00E+00">
                  <c:v>-84</c:v>
                </c:pt>
                <c:pt idx="107" formatCode="0.00E+00">
                  <c:v>-82.6</c:v>
                </c:pt>
                <c:pt idx="108" formatCode="0.00E+00">
                  <c:v>-84.4</c:v>
                </c:pt>
                <c:pt idx="109" formatCode="0.00E+00">
                  <c:v>-85.2</c:v>
                </c:pt>
                <c:pt idx="110" formatCode="0.00E+00">
                  <c:v>-83.6</c:v>
                </c:pt>
                <c:pt idx="111" formatCode="0.00E+00">
                  <c:v>-84.5</c:v>
                </c:pt>
                <c:pt idx="112" formatCode="0.00E+00">
                  <c:v>-82.9</c:v>
                </c:pt>
                <c:pt idx="113" formatCode="0.00E+00">
                  <c:v>-83.9</c:v>
                </c:pt>
                <c:pt idx="114" formatCode="0.00E+00">
                  <c:v>-82.4</c:v>
                </c:pt>
                <c:pt idx="115" formatCode="0.00E+00">
                  <c:v>-82.4</c:v>
                </c:pt>
                <c:pt idx="116" formatCode="0.00E+00">
                  <c:v>-82.5</c:v>
                </c:pt>
                <c:pt idx="117" formatCode="0.00E+00">
                  <c:v>-82.5</c:v>
                </c:pt>
                <c:pt idx="118" formatCode="0.00E+00">
                  <c:v>-82.1</c:v>
                </c:pt>
                <c:pt idx="119" formatCode="0.00E+00">
                  <c:v>-82</c:v>
                </c:pt>
                <c:pt idx="120" formatCode="0.00E+00">
                  <c:v>-83.4</c:v>
                </c:pt>
                <c:pt idx="121" formatCode="0.00E+00">
                  <c:v>-82.3</c:v>
                </c:pt>
                <c:pt idx="122" formatCode="0.00E+00">
                  <c:v>-84</c:v>
                </c:pt>
                <c:pt idx="123" formatCode="0.00E+00">
                  <c:v>-82.6</c:v>
                </c:pt>
                <c:pt idx="124" formatCode="0.00E+00">
                  <c:v>-82.9</c:v>
                </c:pt>
                <c:pt idx="125" formatCode="0.00E+00">
                  <c:v>-84.7</c:v>
                </c:pt>
                <c:pt idx="126" formatCode="0.00E+00">
                  <c:v>-82.1</c:v>
                </c:pt>
                <c:pt idx="127" formatCode="0.00E+00">
                  <c:v>-83.1</c:v>
                </c:pt>
                <c:pt idx="128" formatCode="0.00E+00">
                  <c:v>-83.2</c:v>
                </c:pt>
                <c:pt idx="129" formatCode="0.00E+00">
                  <c:v>-84.8</c:v>
                </c:pt>
                <c:pt idx="130" formatCode="0.00E+00">
                  <c:v>-84.5</c:v>
                </c:pt>
                <c:pt idx="131" formatCode="0.00E+00">
                  <c:v>-84.3</c:v>
                </c:pt>
                <c:pt idx="132" formatCode="0.00E+00">
                  <c:v>-83.9</c:v>
                </c:pt>
                <c:pt idx="133" formatCode="0.00E+00">
                  <c:v>-84.6</c:v>
                </c:pt>
                <c:pt idx="134" formatCode="0.00E+00">
                  <c:v>-81.2</c:v>
                </c:pt>
                <c:pt idx="135" formatCode="0.00E+00">
                  <c:v>-83.2</c:v>
                </c:pt>
                <c:pt idx="136" formatCode="0.00E+00">
                  <c:v>-82.1</c:v>
                </c:pt>
                <c:pt idx="137" formatCode="0.00E+00">
                  <c:v>-83</c:v>
                </c:pt>
                <c:pt idx="138" formatCode="0.00E+00">
                  <c:v>-83.1</c:v>
                </c:pt>
                <c:pt idx="139" formatCode="0.00E+00">
                  <c:v>-81.599999999999994</c:v>
                </c:pt>
                <c:pt idx="140" formatCode="0.00E+00">
                  <c:v>-85.9</c:v>
                </c:pt>
                <c:pt idx="141" formatCode="0.00E+00">
                  <c:v>-83.7</c:v>
                </c:pt>
                <c:pt idx="142" formatCode="0.00E+00">
                  <c:v>-84.1</c:v>
                </c:pt>
                <c:pt idx="143" formatCode="0.00E+00">
                  <c:v>-82.8</c:v>
                </c:pt>
                <c:pt idx="144" formatCode="0.00E+00">
                  <c:v>-84.2</c:v>
                </c:pt>
                <c:pt idx="145" formatCode="0.00E+00">
                  <c:v>-82.9</c:v>
                </c:pt>
                <c:pt idx="146" formatCode="0.00E+00">
                  <c:v>-82.5</c:v>
                </c:pt>
                <c:pt idx="147" formatCode="0.00E+00">
                  <c:v>-84.9</c:v>
                </c:pt>
                <c:pt idx="148" formatCode="0.00E+00">
                  <c:v>-82.9</c:v>
                </c:pt>
                <c:pt idx="149" formatCode="0.00E+00">
                  <c:v>-86.4</c:v>
                </c:pt>
                <c:pt idx="150" formatCode="0.00E+00">
                  <c:v>-83.4</c:v>
                </c:pt>
                <c:pt idx="151" formatCode="0.00E+00">
                  <c:v>-82.3</c:v>
                </c:pt>
                <c:pt idx="152" formatCode="0.00E+00">
                  <c:v>-82.2</c:v>
                </c:pt>
                <c:pt idx="153" formatCode="0.00E+00">
                  <c:v>-85.7</c:v>
                </c:pt>
                <c:pt idx="154" formatCode="0.00E+00">
                  <c:v>-82.3</c:v>
                </c:pt>
                <c:pt idx="155" formatCode="0.00E+00">
                  <c:v>-83.7</c:v>
                </c:pt>
                <c:pt idx="156" formatCode="0.00E+00">
                  <c:v>-85.6</c:v>
                </c:pt>
                <c:pt idx="157" formatCode="0.00E+00">
                  <c:v>-83.5</c:v>
                </c:pt>
                <c:pt idx="158" formatCode="0.00E+00">
                  <c:v>-83.4</c:v>
                </c:pt>
                <c:pt idx="159" formatCode="0.00E+00">
                  <c:v>-85.4</c:v>
                </c:pt>
                <c:pt idx="160" formatCode="0.00E+00">
                  <c:v>-83.3</c:v>
                </c:pt>
                <c:pt idx="161" formatCode="0.00E+00">
                  <c:v>-83.1</c:v>
                </c:pt>
                <c:pt idx="162" formatCode="0.00E+00">
                  <c:v>-88.2</c:v>
                </c:pt>
                <c:pt idx="163" formatCode="0.00E+00">
                  <c:v>-88.2</c:v>
                </c:pt>
                <c:pt idx="164" formatCode="0.00E+00">
                  <c:v>-88.2</c:v>
                </c:pt>
                <c:pt idx="165" formatCode="0.00E+00">
                  <c:v>-86.7</c:v>
                </c:pt>
                <c:pt idx="166" formatCode="0.00E+00">
                  <c:v>-88.2</c:v>
                </c:pt>
                <c:pt idx="167" formatCode="0.00E+00">
                  <c:v>-86.6</c:v>
                </c:pt>
                <c:pt idx="168" formatCode="0.00E+00">
                  <c:v>-88.2</c:v>
                </c:pt>
                <c:pt idx="169" formatCode="0.00E+00">
                  <c:v>-85.6</c:v>
                </c:pt>
                <c:pt idx="170" formatCode="0.00E+00">
                  <c:v>-85.5</c:v>
                </c:pt>
                <c:pt idx="171" formatCode="0.00E+00">
                  <c:v>-85.7</c:v>
                </c:pt>
                <c:pt idx="172" formatCode="0.00E+00">
                  <c:v>-88</c:v>
                </c:pt>
                <c:pt idx="173" formatCode="0.00E+00">
                  <c:v>-86.6</c:v>
                </c:pt>
                <c:pt idx="174" formatCode="0.00E+00">
                  <c:v>-88.2</c:v>
                </c:pt>
                <c:pt idx="175" formatCode="0.00E+00">
                  <c:v>-88.2</c:v>
                </c:pt>
                <c:pt idx="176" formatCode="0.00E+00">
                  <c:v>-86.6</c:v>
                </c:pt>
                <c:pt idx="177" formatCode="0.00E+00">
                  <c:v>-88.2</c:v>
                </c:pt>
                <c:pt idx="178" formatCode="0.00E+00">
                  <c:v>-88.2</c:v>
                </c:pt>
                <c:pt idx="179" formatCode="0.00E+00">
                  <c:v>-86.6</c:v>
                </c:pt>
                <c:pt idx="180" formatCode="0.00E+00">
                  <c:v>-85</c:v>
                </c:pt>
                <c:pt idx="181" formatCode="0.00E+00">
                  <c:v>-87.2</c:v>
                </c:pt>
                <c:pt idx="182" formatCode="0.00E+00">
                  <c:v>-88.2</c:v>
                </c:pt>
                <c:pt idx="183" formatCode="0.00E+00">
                  <c:v>-86.4</c:v>
                </c:pt>
                <c:pt idx="184" formatCode="0.00E+00">
                  <c:v>-88.2</c:v>
                </c:pt>
                <c:pt idx="185" formatCode="0.00E+00">
                  <c:v>-88.2</c:v>
                </c:pt>
                <c:pt idx="186" formatCode="0.00E+00">
                  <c:v>-88.2</c:v>
                </c:pt>
                <c:pt idx="187" formatCode="0.00E+00">
                  <c:v>-87</c:v>
                </c:pt>
                <c:pt idx="188" formatCode="0.00E+00">
                  <c:v>-88.2</c:v>
                </c:pt>
                <c:pt idx="189" formatCode="0.00E+00">
                  <c:v>-88.2</c:v>
                </c:pt>
                <c:pt idx="190" formatCode="0.00E+00">
                  <c:v>-86.6</c:v>
                </c:pt>
                <c:pt idx="191" formatCode="0.00E+00">
                  <c:v>-88.2</c:v>
                </c:pt>
                <c:pt idx="192" formatCode="0.00E+00">
                  <c:v>-88.2</c:v>
                </c:pt>
                <c:pt idx="193" formatCode="0.00E+00">
                  <c:v>-88.2</c:v>
                </c:pt>
                <c:pt idx="194" formatCode="0.00E+00">
                  <c:v>-84.9</c:v>
                </c:pt>
                <c:pt idx="195" formatCode="0.00E+00">
                  <c:v>-86.6</c:v>
                </c:pt>
                <c:pt idx="196" formatCode="0.00E+00">
                  <c:v>-88.2</c:v>
                </c:pt>
                <c:pt idx="197" formatCode="0.00E+00">
                  <c:v>-88.2</c:v>
                </c:pt>
                <c:pt idx="198" formatCode="0.00E+00">
                  <c:v>-86.7</c:v>
                </c:pt>
                <c:pt idx="199" formatCode="0.00E+00">
                  <c:v>-85.2</c:v>
                </c:pt>
                <c:pt idx="200" formatCode="0.00E+00">
                  <c:v>-88.2</c:v>
                </c:pt>
                <c:pt idx="201" formatCode="0.00E+00">
                  <c:v>-88.2</c:v>
                </c:pt>
                <c:pt idx="202" formatCode="0.00E+00">
                  <c:v>-85.8</c:v>
                </c:pt>
                <c:pt idx="203" formatCode="0.00E+00">
                  <c:v>-88.2</c:v>
                </c:pt>
                <c:pt idx="204" formatCode="0.00E+00">
                  <c:v>-86.5</c:v>
                </c:pt>
                <c:pt idx="205" formatCode="0.00E+00">
                  <c:v>-87.7</c:v>
                </c:pt>
                <c:pt idx="206" formatCode="0.00E+00">
                  <c:v>-88.2</c:v>
                </c:pt>
                <c:pt idx="207" formatCode="0.00E+00">
                  <c:v>-84.4</c:v>
                </c:pt>
                <c:pt idx="208" formatCode="0.00E+00">
                  <c:v>-88.2</c:v>
                </c:pt>
                <c:pt idx="209" formatCode="0.00E+00">
                  <c:v>-84.9</c:v>
                </c:pt>
                <c:pt idx="210" formatCode="0.00E+00">
                  <c:v>-85.3</c:v>
                </c:pt>
                <c:pt idx="211" formatCode="0.00E+00">
                  <c:v>-88.2</c:v>
                </c:pt>
                <c:pt idx="212" formatCode="0.00E+00">
                  <c:v>-85.1</c:v>
                </c:pt>
                <c:pt idx="213" formatCode="0.00E+00">
                  <c:v>-88.2</c:v>
                </c:pt>
                <c:pt idx="214" formatCode="0.00E+00">
                  <c:v>-88.2</c:v>
                </c:pt>
                <c:pt idx="215" formatCode="0.00E+00">
                  <c:v>-88.2</c:v>
                </c:pt>
                <c:pt idx="216" formatCode="0.00E+00">
                  <c:v>-88.2</c:v>
                </c:pt>
                <c:pt idx="217" formatCode="0.00E+00">
                  <c:v>-85.7</c:v>
                </c:pt>
                <c:pt idx="218" formatCode="0.00E+00">
                  <c:v>-87.2</c:v>
                </c:pt>
                <c:pt idx="219" formatCode="0.00E+00">
                  <c:v>-88.2</c:v>
                </c:pt>
                <c:pt idx="220" formatCode="0.00E+00">
                  <c:v>-88.2</c:v>
                </c:pt>
                <c:pt idx="221" formatCode="0.00E+00">
                  <c:v>-86.3</c:v>
                </c:pt>
                <c:pt idx="222" formatCode="0.00E+00">
                  <c:v>-85.8</c:v>
                </c:pt>
                <c:pt idx="223" formatCode="0.00E+00">
                  <c:v>-87.4</c:v>
                </c:pt>
                <c:pt idx="224" formatCode="0.00E+00">
                  <c:v>-88.2</c:v>
                </c:pt>
                <c:pt idx="225" formatCode="0.00E+00">
                  <c:v>-88.2</c:v>
                </c:pt>
                <c:pt idx="226" formatCode="0.00E+00">
                  <c:v>-84.6</c:v>
                </c:pt>
                <c:pt idx="227" formatCode="0.00E+00">
                  <c:v>-88.2</c:v>
                </c:pt>
                <c:pt idx="228" formatCode="0.00E+00">
                  <c:v>-88.2</c:v>
                </c:pt>
                <c:pt idx="229" formatCode="0.00E+00">
                  <c:v>-88.2</c:v>
                </c:pt>
                <c:pt idx="230" formatCode="0.00E+00">
                  <c:v>-88.2</c:v>
                </c:pt>
                <c:pt idx="231" formatCode="0.00E+00">
                  <c:v>-87.4</c:v>
                </c:pt>
                <c:pt idx="232" formatCode="0.00E+00">
                  <c:v>-88.2</c:v>
                </c:pt>
                <c:pt idx="233" formatCode="0.00E+00">
                  <c:v>-88.2</c:v>
                </c:pt>
                <c:pt idx="234" formatCode="0.00E+00">
                  <c:v>-88.2</c:v>
                </c:pt>
                <c:pt idx="235" formatCode="0.00E+00">
                  <c:v>-88.2</c:v>
                </c:pt>
                <c:pt idx="236" formatCode="0.00E+00">
                  <c:v>-86.1</c:v>
                </c:pt>
                <c:pt idx="237" formatCode="0.00E+00">
                  <c:v>-88.2</c:v>
                </c:pt>
                <c:pt idx="238" formatCode="0.00E+00">
                  <c:v>-88.2</c:v>
                </c:pt>
                <c:pt idx="239" formatCode="0.00E+00">
                  <c:v>-88.2</c:v>
                </c:pt>
                <c:pt idx="240" formatCode="0.00E+00">
                  <c:v>-86.2</c:v>
                </c:pt>
                <c:pt idx="241" formatCode="0.00E+00">
                  <c:v>-88.2</c:v>
                </c:pt>
                <c:pt idx="242" formatCode="0.00E+00">
                  <c:v>-88.2</c:v>
                </c:pt>
                <c:pt idx="243" formatCode="0.00E+00">
                  <c:v>-87.2</c:v>
                </c:pt>
                <c:pt idx="244" formatCode="0.00E+00">
                  <c:v>-86.2</c:v>
                </c:pt>
                <c:pt idx="245" formatCode="0.00E+00">
                  <c:v>-86.6</c:v>
                </c:pt>
                <c:pt idx="246" formatCode="0.00E+00">
                  <c:v>-88.2</c:v>
                </c:pt>
                <c:pt idx="247" formatCode="0.00E+00">
                  <c:v>-88.2</c:v>
                </c:pt>
                <c:pt idx="248" formatCode="0.00E+00">
                  <c:v>-86.3</c:v>
                </c:pt>
                <c:pt idx="249" formatCode="0.00E+00">
                  <c:v>-88.2</c:v>
                </c:pt>
                <c:pt idx="250" formatCode="0.00E+00">
                  <c:v>-87.6</c:v>
                </c:pt>
                <c:pt idx="251" formatCode="0.00E+00">
                  <c:v>-83.7</c:v>
                </c:pt>
                <c:pt idx="252" formatCode="0.00E+00">
                  <c:v>-88.2</c:v>
                </c:pt>
                <c:pt idx="253" formatCode="0.00E+00">
                  <c:v>-87.6</c:v>
                </c:pt>
                <c:pt idx="254" formatCode="0.00E+00">
                  <c:v>-87</c:v>
                </c:pt>
                <c:pt idx="255" formatCode="0.00E+00">
                  <c:v>-88</c:v>
                </c:pt>
                <c:pt idx="256" formatCode="0.00E+00">
                  <c:v>-85.1</c:v>
                </c:pt>
                <c:pt idx="257" formatCode="0.00E+00">
                  <c:v>-88.1</c:v>
                </c:pt>
                <c:pt idx="258" formatCode="0.00E+00">
                  <c:v>-86.7</c:v>
                </c:pt>
                <c:pt idx="259" formatCode="0.00E+00">
                  <c:v>-86.9</c:v>
                </c:pt>
                <c:pt idx="260" formatCode="0.00E+00">
                  <c:v>-87.1</c:v>
                </c:pt>
                <c:pt idx="261" formatCode="0.00E+00">
                  <c:v>-87.4</c:v>
                </c:pt>
                <c:pt idx="262" formatCode="0.00E+00">
                  <c:v>-86.1</c:v>
                </c:pt>
                <c:pt idx="263" formatCode="0.00E+00">
                  <c:v>-85.6</c:v>
                </c:pt>
                <c:pt idx="264" formatCode="0.00E+00">
                  <c:v>-88.2</c:v>
                </c:pt>
                <c:pt idx="265" formatCode="0.00E+00">
                  <c:v>-88.2</c:v>
                </c:pt>
                <c:pt idx="266" formatCode="0.00E+00">
                  <c:v>-88.2</c:v>
                </c:pt>
                <c:pt idx="267" formatCode="0.00E+00">
                  <c:v>-88.2</c:v>
                </c:pt>
                <c:pt idx="268" formatCode="0.00E+00">
                  <c:v>-88.2</c:v>
                </c:pt>
                <c:pt idx="269" formatCode="0.00E+00">
                  <c:v>-85.6</c:v>
                </c:pt>
                <c:pt idx="270" formatCode="0.00E+00">
                  <c:v>-87.6</c:v>
                </c:pt>
                <c:pt idx="271" formatCode="0.00E+00">
                  <c:v>-88.2</c:v>
                </c:pt>
                <c:pt idx="272" formatCode="0.00E+00">
                  <c:v>-87.4</c:v>
                </c:pt>
                <c:pt idx="273" formatCode="0.00E+00">
                  <c:v>-88.2</c:v>
                </c:pt>
                <c:pt idx="274" formatCode="0.00E+00">
                  <c:v>-87.8</c:v>
                </c:pt>
                <c:pt idx="275" formatCode="0.00E+00">
                  <c:v>-88.2</c:v>
                </c:pt>
                <c:pt idx="276" formatCode="0.00E+00">
                  <c:v>-85.8</c:v>
                </c:pt>
                <c:pt idx="277" formatCode="0.00E+00">
                  <c:v>-87.6</c:v>
                </c:pt>
                <c:pt idx="278" formatCode="0.00E+00">
                  <c:v>-88.2</c:v>
                </c:pt>
                <c:pt idx="279" formatCode="0.00E+00">
                  <c:v>-84.6</c:v>
                </c:pt>
                <c:pt idx="280" formatCode="0.00E+00">
                  <c:v>-88</c:v>
                </c:pt>
                <c:pt idx="281" formatCode="0.00E+00">
                  <c:v>-88.2</c:v>
                </c:pt>
                <c:pt idx="282" formatCode="0.00E+00">
                  <c:v>-88.2</c:v>
                </c:pt>
                <c:pt idx="283" formatCode="0.00E+00">
                  <c:v>-88.2</c:v>
                </c:pt>
                <c:pt idx="284" formatCode="0.00E+00">
                  <c:v>-88.2</c:v>
                </c:pt>
                <c:pt idx="285" formatCode="0.00E+00">
                  <c:v>-88.2</c:v>
                </c:pt>
                <c:pt idx="286" formatCode="0.00E+00">
                  <c:v>-87.6</c:v>
                </c:pt>
                <c:pt idx="287" formatCode="0.00E+00">
                  <c:v>-88.2</c:v>
                </c:pt>
                <c:pt idx="288" formatCode="0.00E+00">
                  <c:v>-87.4</c:v>
                </c:pt>
                <c:pt idx="289" formatCode="0.00E+00">
                  <c:v>-88.2</c:v>
                </c:pt>
                <c:pt idx="290" formatCode="0.00E+00">
                  <c:v>-88.2</c:v>
                </c:pt>
                <c:pt idx="291" formatCode="0.00E+00">
                  <c:v>-88.3</c:v>
                </c:pt>
                <c:pt idx="292" formatCode="0.00E+00">
                  <c:v>-88.3</c:v>
                </c:pt>
                <c:pt idx="293" formatCode="0.00E+00">
                  <c:v>-88.3</c:v>
                </c:pt>
                <c:pt idx="294" formatCode="0.00E+00">
                  <c:v>-88.3</c:v>
                </c:pt>
                <c:pt idx="295" formatCode="0.00E+00">
                  <c:v>-87.7</c:v>
                </c:pt>
                <c:pt idx="296" formatCode="0.00E+00">
                  <c:v>-88.3</c:v>
                </c:pt>
                <c:pt idx="297" formatCode="0.00E+00">
                  <c:v>-88.3</c:v>
                </c:pt>
                <c:pt idx="298" formatCode="0.00E+00">
                  <c:v>-88.1</c:v>
                </c:pt>
                <c:pt idx="299" formatCode="0.00E+00">
                  <c:v>-88.3</c:v>
                </c:pt>
                <c:pt idx="300" formatCode="0.00E+00">
                  <c:v>-88.3</c:v>
                </c:pt>
                <c:pt idx="301" formatCode="0.00E+00">
                  <c:v>-86.8</c:v>
                </c:pt>
                <c:pt idx="302" formatCode="0.00E+00">
                  <c:v>-88.3</c:v>
                </c:pt>
                <c:pt idx="303" formatCode="0.00E+00">
                  <c:v>-88.3</c:v>
                </c:pt>
                <c:pt idx="304" formatCode="0.00E+00">
                  <c:v>-88.3</c:v>
                </c:pt>
                <c:pt idx="305" formatCode="0.00E+00">
                  <c:v>-88.2</c:v>
                </c:pt>
                <c:pt idx="306" formatCode="0.00E+00">
                  <c:v>-87.2</c:v>
                </c:pt>
                <c:pt idx="307" formatCode="0.00E+00">
                  <c:v>-88.3</c:v>
                </c:pt>
                <c:pt idx="308" formatCode="0.00E+00">
                  <c:v>-87.8</c:v>
                </c:pt>
                <c:pt idx="309" formatCode="0.00E+00">
                  <c:v>-87.9</c:v>
                </c:pt>
                <c:pt idx="310" formatCode="0.00E+00">
                  <c:v>-87</c:v>
                </c:pt>
                <c:pt idx="311" formatCode="0.00E+00">
                  <c:v>-88.3</c:v>
                </c:pt>
                <c:pt idx="312" formatCode="0.00E+00">
                  <c:v>-87</c:v>
                </c:pt>
                <c:pt idx="313" formatCode="0.00E+00">
                  <c:v>-87</c:v>
                </c:pt>
                <c:pt idx="314" formatCode="0.00E+00">
                  <c:v>-85.4</c:v>
                </c:pt>
                <c:pt idx="315" formatCode="0.00E+00">
                  <c:v>-86.4</c:v>
                </c:pt>
                <c:pt idx="316" formatCode="0.00E+00">
                  <c:v>-88.3</c:v>
                </c:pt>
                <c:pt idx="317" formatCode="0.00E+00">
                  <c:v>-88.3</c:v>
                </c:pt>
                <c:pt idx="318" formatCode="0.00E+00">
                  <c:v>-88.3</c:v>
                </c:pt>
                <c:pt idx="319" formatCode="0.00E+00">
                  <c:v>-88.3</c:v>
                </c:pt>
                <c:pt idx="320" formatCode="0.00E+00">
                  <c:v>-88.3</c:v>
                </c:pt>
                <c:pt idx="321" formatCode="0.00E+00">
                  <c:v>-88.3</c:v>
                </c:pt>
                <c:pt idx="322" formatCode="0.00E+00">
                  <c:v>-88.3</c:v>
                </c:pt>
                <c:pt idx="323" formatCode="0.00E+00">
                  <c:v>-88.1</c:v>
                </c:pt>
                <c:pt idx="324" formatCode="0.00E+00">
                  <c:v>-88.3</c:v>
                </c:pt>
                <c:pt idx="325" formatCode="0.00E+00">
                  <c:v>-88.3</c:v>
                </c:pt>
                <c:pt idx="326" formatCode="0.00E+00">
                  <c:v>-87.5</c:v>
                </c:pt>
                <c:pt idx="327" formatCode="0.00E+00">
                  <c:v>-87.1</c:v>
                </c:pt>
                <c:pt idx="328" formatCode="0.00E+00">
                  <c:v>-87.2</c:v>
                </c:pt>
                <c:pt idx="329" formatCode="0.00E+00">
                  <c:v>-88.3</c:v>
                </c:pt>
                <c:pt idx="330" formatCode="0.00E+00">
                  <c:v>-88.3</c:v>
                </c:pt>
                <c:pt idx="331" formatCode="0.00E+00">
                  <c:v>-88.3</c:v>
                </c:pt>
                <c:pt idx="332" formatCode="0.00E+00">
                  <c:v>-86.6</c:v>
                </c:pt>
                <c:pt idx="333" formatCode="0.00E+00">
                  <c:v>-84.4</c:v>
                </c:pt>
                <c:pt idx="334" formatCode="0.00E+00">
                  <c:v>-85.7</c:v>
                </c:pt>
                <c:pt idx="335" formatCode="0.00E+00">
                  <c:v>-86.9</c:v>
                </c:pt>
                <c:pt idx="336" formatCode="0.00E+00">
                  <c:v>-88.3</c:v>
                </c:pt>
                <c:pt idx="337" formatCode="0.00E+00">
                  <c:v>-85.6</c:v>
                </c:pt>
                <c:pt idx="338" formatCode="0.00E+00">
                  <c:v>-84.5</c:v>
                </c:pt>
                <c:pt idx="339" formatCode="0.00E+00">
                  <c:v>-87.4</c:v>
                </c:pt>
                <c:pt idx="340" formatCode="0.00E+00">
                  <c:v>-83.7</c:v>
                </c:pt>
                <c:pt idx="341" formatCode="0.00E+00">
                  <c:v>-88.3</c:v>
                </c:pt>
                <c:pt idx="342" formatCode="0.00E+00">
                  <c:v>-86.5</c:v>
                </c:pt>
                <c:pt idx="343" formatCode="0.00E+00">
                  <c:v>-88.3</c:v>
                </c:pt>
                <c:pt idx="344" formatCode="0.00E+00">
                  <c:v>-88.3</c:v>
                </c:pt>
                <c:pt idx="345" formatCode="0.00E+00">
                  <c:v>-88.3</c:v>
                </c:pt>
                <c:pt idx="346" formatCode="0.00E+00">
                  <c:v>-88.3</c:v>
                </c:pt>
                <c:pt idx="347" formatCode="0.00E+00">
                  <c:v>-85</c:v>
                </c:pt>
                <c:pt idx="348" formatCode="0.00E+00">
                  <c:v>-88.3</c:v>
                </c:pt>
                <c:pt idx="349" formatCode="0.00E+00">
                  <c:v>-86.3</c:v>
                </c:pt>
                <c:pt idx="350" formatCode="0.00E+00">
                  <c:v>-88.3</c:v>
                </c:pt>
                <c:pt idx="351" formatCode="0.00E+00">
                  <c:v>-88.3</c:v>
                </c:pt>
                <c:pt idx="352" formatCode="0.00E+00">
                  <c:v>-87.3</c:v>
                </c:pt>
                <c:pt idx="353" formatCode="0.00E+00">
                  <c:v>-85.5</c:v>
                </c:pt>
                <c:pt idx="354" formatCode="0.00E+00">
                  <c:v>-86.2</c:v>
                </c:pt>
                <c:pt idx="355" formatCode="0.00E+00">
                  <c:v>-88.3</c:v>
                </c:pt>
                <c:pt idx="356" formatCode="0.00E+00">
                  <c:v>-86.3</c:v>
                </c:pt>
                <c:pt idx="357" formatCode="0.00E+00">
                  <c:v>-88.3</c:v>
                </c:pt>
                <c:pt idx="358" formatCode="0.00E+00">
                  <c:v>-88.3</c:v>
                </c:pt>
                <c:pt idx="359" formatCode="0.00E+00">
                  <c:v>-88.3</c:v>
                </c:pt>
                <c:pt idx="360" formatCode="0.00E+00">
                  <c:v>-86.3</c:v>
                </c:pt>
                <c:pt idx="361" formatCode="0.00E+00">
                  <c:v>-88.3</c:v>
                </c:pt>
                <c:pt idx="362" formatCode="0.00E+00">
                  <c:v>-88.3</c:v>
                </c:pt>
                <c:pt idx="363" formatCode="0.00E+00">
                  <c:v>-88.3</c:v>
                </c:pt>
                <c:pt idx="364" formatCode="0.00E+00">
                  <c:v>-88.3</c:v>
                </c:pt>
                <c:pt idx="365" formatCode="0.00E+00">
                  <c:v>-88.3</c:v>
                </c:pt>
                <c:pt idx="366" formatCode="0.00E+00">
                  <c:v>-88.3</c:v>
                </c:pt>
                <c:pt idx="367" formatCode="0.00E+00">
                  <c:v>-88.3</c:v>
                </c:pt>
                <c:pt idx="368" formatCode="0.00E+00">
                  <c:v>-88.3</c:v>
                </c:pt>
                <c:pt idx="369" formatCode="0.00E+00">
                  <c:v>-88.3</c:v>
                </c:pt>
                <c:pt idx="370" formatCode="0.00E+00">
                  <c:v>-88.3</c:v>
                </c:pt>
                <c:pt idx="371" formatCode="0.00E+00">
                  <c:v>-88.3</c:v>
                </c:pt>
                <c:pt idx="372" formatCode="0.00E+00">
                  <c:v>-88.3</c:v>
                </c:pt>
                <c:pt idx="373" formatCode="0.00E+00">
                  <c:v>-85.1</c:v>
                </c:pt>
                <c:pt idx="374" formatCode="0.00E+00">
                  <c:v>-88.3</c:v>
                </c:pt>
                <c:pt idx="375" formatCode="0.00E+00">
                  <c:v>-87</c:v>
                </c:pt>
                <c:pt idx="376" formatCode="0.00E+00">
                  <c:v>-88.3</c:v>
                </c:pt>
                <c:pt idx="377" formatCode="0.00E+00">
                  <c:v>-86.1</c:v>
                </c:pt>
                <c:pt idx="378" formatCode="0.00E+00">
                  <c:v>-87.2</c:v>
                </c:pt>
                <c:pt idx="379" formatCode="0.00E+00">
                  <c:v>-85.8</c:v>
                </c:pt>
                <c:pt idx="380" formatCode="0.00E+00">
                  <c:v>-88.3</c:v>
                </c:pt>
                <c:pt idx="381" formatCode="0.00E+00">
                  <c:v>-88.3</c:v>
                </c:pt>
                <c:pt idx="382" formatCode="0.00E+00">
                  <c:v>-88.3</c:v>
                </c:pt>
                <c:pt idx="383" formatCode="0.00E+00">
                  <c:v>-88.3</c:v>
                </c:pt>
                <c:pt idx="384" formatCode="0.00E+00">
                  <c:v>-86.1</c:v>
                </c:pt>
                <c:pt idx="385" formatCode="0.00E+00">
                  <c:v>-86.1</c:v>
                </c:pt>
                <c:pt idx="386" formatCode="0.00E+00">
                  <c:v>-85.7</c:v>
                </c:pt>
                <c:pt idx="387" formatCode="0.00E+00">
                  <c:v>-86.7</c:v>
                </c:pt>
                <c:pt idx="388" formatCode="0.00E+00">
                  <c:v>-88.3</c:v>
                </c:pt>
                <c:pt idx="389" formatCode="0.00E+00">
                  <c:v>-88.3</c:v>
                </c:pt>
                <c:pt idx="390" formatCode="0.00E+00">
                  <c:v>-85.7</c:v>
                </c:pt>
                <c:pt idx="391" formatCode="0.00E+00">
                  <c:v>-88.3</c:v>
                </c:pt>
                <c:pt idx="392" formatCode="0.00E+00">
                  <c:v>-87.8</c:v>
                </c:pt>
                <c:pt idx="393" formatCode="0.00E+00">
                  <c:v>-87.1</c:v>
                </c:pt>
                <c:pt idx="394" formatCode="0.00E+00">
                  <c:v>-88.3</c:v>
                </c:pt>
                <c:pt idx="395" formatCode="0.00E+00">
                  <c:v>-87.5</c:v>
                </c:pt>
                <c:pt idx="396" formatCode="0.00E+00">
                  <c:v>-87.8</c:v>
                </c:pt>
                <c:pt idx="397" formatCode="0.00E+00">
                  <c:v>-88.2</c:v>
                </c:pt>
                <c:pt idx="398" formatCode="0.00E+00">
                  <c:v>-86.3</c:v>
                </c:pt>
                <c:pt idx="399" formatCode="0.00E+00">
                  <c:v>-87.8</c:v>
                </c:pt>
                <c:pt idx="400" formatCode="0.00E+00">
                  <c:v>-86.3</c:v>
                </c:pt>
                <c:pt idx="401" formatCode="0.00E+00">
                  <c:v>-86.1</c:v>
                </c:pt>
                <c:pt idx="402" formatCode="0.00E+00">
                  <c:v>-88.3</c:v>
                </c:pt>
                <c:pt idx="403" formatCode="0.00E+00">
                  <c:v>-88.3</c:v>
                </c:pt>
                <c:pt idx="404" formatCode="0.00E+00">
                  <c:v>-88.3</c:v>
                </c:pt>
                <c:pt idx="405" formatCode="0.00E+00">
                  <c:v>-88.3</c:v>
                </c:pt>
                <c:pt idx="406" formatCode="0.00E+00">
                  <c:v>-88.3</c:v>
                </c:pt>
                <c:pt idx="407" formatCode="0.00E+00">
                  <c:v>-88.3</c:v>
                </c:pt>
                <c:pt idx="408" formatCode="0.00E+00">
                  <c:v>-88.3</c:v>
                </c:pt>
                <c:pt idx="409" formatCode="0.00E+00">
                  <c:v>-83.4</c:v>
                </c:pt>
                <c:pt idx="410" formatCode="0.00E+00">
                  <c:v>-88.3</c:v>
                </c:pt>
                <c:pt idx="411" formatCode="0.00E+00">
                  <c:v>-88.3</c:v>
                </c:pt>
                <c:pt idx="412" formatCode="0.00E+00">
                  <c:v>-88.1</c:v>
                </c:pt>
                <c:pt idx="413" formatCode="0.00E+00">
                  <c:v>-88.3</c:v>
                </c:pt>
                <c:pt idx="414" formatCode="0.00E+00">
                  <c:v>-88.3</c:v>
                </c:pt>
                <c:pt idx="415" formatCode="0.00E+00">
                  <c:v>-84.6</c:v>
                </c:pt>
                <c:pt idx="416" formatCode="0.00E+00">
                  <c:v>-86.7</c:v>
                </c:pt>
                <c:pt idx="417" formatCode="0.00E+00">
                  <c:v>-88.3</c:v>
                </c:pt>
                <c:pt idx="418" formatCode="0.00E+00">
                  <c:v>-87.9</c:v>
                </c:pt>
                <c:pt idx="419" formatCode="0.00E+00">
                  <c:v>-87.5</c:v>
                </c:pt>
                <c:pt idx="420" formatCode="0.00E+00">
                  <c:v>-88.3</c:v>
                </c:pt>
                <c:pt idx="421" formatCode="0.00E+00">
                  <c:v>-87.7</c:v>
                </c:pt>
                <c:pt idx="422" formatCode="0.00E+00">
                  <c:v>-88.2</c:v>
                </c:pt>
                <c:pt idx="423" formatCode="0.00E+00">
                  <c:v>-86.5</c:v>
                </c:pt>
                <c:pt idx="424" formatCode="0.00E+00">
                  <c:v>-85.4</c:v>
                </c:pt>
                <c:pt idx="425" formatCode="0.00E+00">
                  <c:v>-88.3</c:v>
                </c:pt>
                <c:pt idx="426" formatCode="0.00E+00">
                  <c:v>-88.3</c:v>
                </c:pt>
                <c:pt idx="427" formatCode="0.00E+00">
                  <c:v>-86.8</c:v>
                </c:pt>
                <c:pt idx="428" formatCode="0.00E+00">
                  <c:v>-88.3</c:v>
                </c:pt>
                <c:pt idx="429" formatCode="0.00E+00">
                  <c:v>-87.2</c:v>
                </c:pt>
                <c:pt idx="430" formatCode="0.00E+00">
                  <c:v>-87.6</c:v>
                </c:pt>
                <c:pt idx="431" formatCode="0.00E+00">
                  <c:v>-85.4</c:v>
                </c:pt>
                <c:pt idx="432" formatCode="0.00E+00">
                  <c:v>-85.9</c:v>
                </c:pt>
                <c:pt idx="433" formatCode="0.00E+00">
                  <c:v>-88.2</c:v>
                </c:pt>
                <c:pt idx="434" formatCode="0.00E+00">
                  <c:v>-86.8</c:v>
                </c:pt>
                <c:pt idx="435" formatCode="0.00E+00">
                  <c:v>-88.2</c:v>
                </c:pt>
                <c:pt idx="436" formatCode="0.00E+00">
                  <c:v>-88.2</c:v>
                </c:pt>
                <c:pt idx="437" formatCode="0.00E+00">
                  <c:v>-88.2</c:v>
                </c:pt>
                <c:pt idx="438" formatCode="0.00E+00">
                  <c:v>-88.2</c:v>
                </c:pt>
                <c:pt idx="439" formatCode="0.00E+00">
                  <c:v>-88.2</c:v>
                </c:pt>
                <c:pt idx="440" formatCode="0.00E+00">
                  <c:v>-88.2</c:v>
                </c:pt>
                <c:pt idx="441" formatCode="0.00E+00">
                  <c:v>-88.2</c:v>
                </c:pt>
                <c:pt idx="442" formatCode="0.00E+00">
                  <c:v>-85.4</c:v>
                </c:pt>
                <c:pt idx="443" formatCode="0.00E+00">
                  <c:v>-87.3</c:v>
                </c:pt>
                <c:pt idx="444" formatCode="0.00E+00">
                  <c:v>-88.2</c:v>
                </c:pt>
                <c:pt idx="445" formatCode="0.00E+00">
                  <c:v>-88.2</c:v>
                </c:pt>
                <c:pt idx="446" formatCode="0.00E+00">
                  <c:v>-87.4</c:v>
                </c:pt>
                <c:pt idx="447" formatCode="0.00E+00">
                  <c:v>-88.2</c:v>
                </c:pt>
                <c:pt idx="448" formatCode="0.00E+00">
                  <c:v>-88.2</c:v>
                </c:pt>
                <c:pt idx="449" formatCode="0.00E+00">
                  <c:v>-88.2</c:v>
                </c:pt>
                <c:pt idx="450" formatCode="0.00E+00">
                  <c:v>-88.2</c:v>
                </c:pt>
                <c:pt idx="451" formatCode="0.00E+00">
                  <c:v>-88.2</c:v>
                </c:pt>
                <c:pt idx="452" formatCode="0.00E+00">
                  <c:v>-88.2</c:v>
                </c:pt>
                <c:pt idx="453" formatCode="0.00E+00">
                  <c:v>-88.2</c:v>
                </c:pt>
                <c:pt idx="454" formatCode="0.00E+00">
                  <c:v>-88</c:v>
                </c:pt>
                <c:pt idx="455" formatCode="0.00E+00">
                  <c:v>-86.2</c:v>
                </c:pt>
                <c:pt idx="456" formatCode="0.00E+00">
                  <c:v>-87.7</c:v>
                </c:pt>
                <c:pt idx="457" formatCode="0.00E+00">
                  <c:v>-84.9</c:v>
                </c:pt>
                <c:pt idx="458" formatCode="0.00E+00">
                  <c:v>-87.8</c:v>
                </c:pt>
                <c:pt idx="459" formatCode="0.00E+00">
                  <c:v>-88.2</c:v>
                </c:pt>
                <c:pt idx="460" formatCode="0.00E+00">
                  <c:v>-87.7</c:v>
                </c:pt>
                <c:pt idx="461" formatCode="0.00E+00">
                  <c:v>-87.3</c:v>
                </c:pt>
                <c:pt idx="462" formatCode="0.00E+00">
                  <c:v>-87.8</c:v>
                </c:pt>
                <c:pt idx="463" formatCode="0.00E+00">
                  <c:v>-84.7</c:v>
                </c:pt>
                <c:pt idx="464" formatCode="0.00E+00">
                  <c:v>-87.3</c:v>
                </c:pt>
                <c:pt idx="465" formatCode="0.00E+00">
                  <c:v>-87.9</c:v>
                </c:pt>
                <c:pt idx="466" formatCode="0.00E+00">
                  <c:v>-88.2</c:v>
                </c:pt>
                <c:pt idx="467" formatCode="0.00E+00">
                  <c:v>-85.4</c:v>
                </c:pt>
                <c:pt idx="468" formatCode="0.00E+00">
                  <c:v>-88.2</c:v>
                </c:pt>
                <c:pt idx="469" formatCode="0.00E+00">
                  <c:v>-88.2</c:v>
                </c:pt>
                <c:pt idx="470" formatCode="0.00E+00">
                  <c:v>-88.2</c:v>
                </c:pt>
                <c:pt idx="471" formatCode="0.00E+00">
                  <c:v>-86.4</c:v>
                </c:pt>
                <c:pt idx="472" formatCode="0.00E+00">
                  <c:v>-87.3</c:v>
                </c:pt>
                <c:pt idx="473" formatCode="0.00E+00">
                  <c:v>-87</c:v>
                </c:pt>
                <c:pt idx="474" formatCode="0.00E+00">
                  <c:v>-85.2</c:v>
                </c:pt>
                <c:pt idx="475" formatCode="0.00E+00">
                  <c:v>-88.2</c:v>
                </c:pt>
                <c:pt idx="476" formatCode="0.00E+00">
                  <c:v>-88.2</c:v>
                </c:pt>
                <c:pt idx="477" formatCode="0.00E+00">
                  <c:v>-85.7</c:v>
                </c:pt>
                <c:pt idx="478" formatCode="0.00E+00">
                  <c:v>-88.2</c:v>
                </c:pt>
                <c:pt idx="479" formatCode="0.00E+00">
                  <c:v>-85.7</c:v>
                </c:pt>
                <c:pt idx="480" formatCode="0.00E+00">
                  <c:v>-86.8</c:v>
                </c:pt>
                <c:pt idx="481" formatCode="0.00E+00">
                  <c:v>-88.2</c:v>
                </c:pt>
                <c:pt idx="482" formatCode="0.00E+00">
                  <c:v>-88.2</c:v>
                </c:pt>
                <c:pt idx="483" formatCode="0.00E+00">
                  <c:v>-85.3</c:v>
                </c:pt>
                <c:pt idx="484" formatCode="0.00E+00">
                  <c:v>-88.2</c:v>
                </c:pt>
                <c:pt idx="485" formatCode="0.00E+00">
                  <c:v>-88.2</c:v>
                </c:pt>
                <c:pt idx="486" formatCode="0.00E+00">
                  <c:v>-88.2</c:v>
                </c:pt>
                <c:pt idx="487" formatCode="0.00E+00">
                  <c:v>-88.2</c:v>
                </c:pt>
                <c:pt idx="488" formatCode="0.00E+00">
                  <c:v>-86.6</c:v>
                </c:pt>
                <c:pt idx="489" formatCode="0.00E+00">
                  <c:v>-88.2</c:v>
                </c:pt>
                <c:pt idx="490" formatCode="0.00E+00">
                  <c:v>-88.2</c:v>
                </c:pt>
                <c:pt idx="491" formatCode="0.00E+00">
                  <c:v>-86.9</c:v>
                </c:pt>
                <c:pt idx="492" formatCode="0.00E+00">
                  <c:v>-88.2</c:v>
                </c:pt>
                <c:pt idx="493" formatCode="0.00E+00">
                  <c:v>-88.2</c:v>
                </c:pt>
                <c:pt idx="494" formatCode="0.00E+00">
                  <c:v>-85.4</c:v>
                </c:pt>
                <c:pt idx="495" formatCode="0.00E+00">
                  <c:v>-85.6</c:v>
                </c:pt>
                <c:pt idx="496" formatCode="0.00E+00">
                  <c:v>-88.2</c:v>
                </c:pt>
                <c:pt idx="497" formatCode="0.00E+00">
                  <c:v>-86.9</c:v>
                </c:pt>
                <c:pt idx="498" formatCode="0.00E+00">
                  <c:v>-84.8</c:v>
                </c:pt>
                <c:pt idx="499" formatCode="0.00E+00">
                  <c:v>-85.6</c:v>
                </c:pt>
                <c:pt idx="500" formatCode="0.00E+00">
                  <c:v>-88.2</c:v>
                </c:pt>
                <c:pt idx="501" formatCode="0.00E+00">
                  <c:v>-87.4</c:v>
                </c:pt>
                <c:pt idx="502" formatCode="0.00E+00">
                  <c:v>-85.1</c:v>
                </c:pt>
                <c:pt idx="503" formatCode="0.00E+00">
                  <c:v>-86.5</c:v>
                </c:pt>
                <c:pt idx="504" formatCode="0.00E+00">
                  <c:v>-88.2</c:v>
                </c:pt>
                <c:pt idx="505" formatCode="0.00E+00">
                  <c:v>-87.8</c:v>
                </c:pt>
                <c:pt idx="506" formatCode="0.00E+00">
                  <c:v>-85.3</c:v>
                </c:pt>
                <c:pt idx="507" formatCode="0.00E+00">
                  <c:v>-88.1</c:v>
                </c:pt>
                <c:pt idx="508" formatCode="0.00E+00">
                  <c:v>-86.2</c:v>
                </c:pt>
                <c:pt idx="509" formatCode="0.00E+00">
                  <c:v>-88.1</c:v>
                </c:pt>
                <c:pt idx="510" formatCode="0.00E+00">
                  <c:v>-86</c:v>
                </c:pt>
                <c:pt idx="511" formatCode="0.00E+00">
                  <c:v>-88.1</c:v>
                </c:pt>
                <c:pt idx="512" formatCode="0.00E+00">
                  <c:v>-83.5</c:v>
                </c:pt>
                <c:pt idx="513" formatCode="0.00E+00">
                  <c:v>-84.3</c:v>
                </c:pt>
                <c:pt idx="514" formatCode="0.00E+00">
                  <c:v>-88.1</c:v>
                </c:pt>
                <c:pt idx="515" formatCode="0.00E+00">
                  <c:v>-86.2</c:v>
                </c:pt>
                <c:pt idx="516" formatCode="0.00E+00">
                  <c:v>-87.7</c:v>
                </c:pt>
                <c:pt idx="517" formatCode="0.00E+00">
                  <c:v>-88</c:v>
                </c:pt>
                <c:pt idx="518" formatCode="0.00E+00">
                  <c:v>-88.1</c:v>
                </c:pt>
                <c:pt idx="519" formatCode="0.00E+00">
                  <c:v>-86.9</c:v>
                </c:pt>
                <c:pt idx="520" formatCode="0.00E+00">
                  <c:v>-88.1</c:v>
                </c:pt>
                <c:pt idx="521" formatCode="0.00E+00">
                  <c:v>-88.1</c:v>
                </c:pt>
                <c:pt idx="522" formatCode="0.00E+00">
                  <c:v>-86</c:v>
                </c:pt>
                <c:pt idx="523" formatCode="0.00E+00">
                  <c:v>-87.9</c:v>
                </c:pt>
                <c:pt idx="524" formatCode="0.00E+00">
                  <c:v>-85.8</c:v>
                </c:pt>
                <c:pt idx="525" formatCode="0.00E+00">
                  <c:v>-88.1</c:v>
                </c:pt>
                <c:pt idx="526" formatCode="0.00E+00">
                  <c:v>-85.1</c:v>
                </c:pt>
                <c:pt idx="527" formatCode="0.00E+00">
                  <c:v>-86.7</c:v>
                </c:pt>
                <c:pt idx="528" formatCode="0.00E+00">
                  <c:v>-84.6</c:v>
                </c:pt>
                <c:pt idx="529" formatCode="0.00E+00">
                  <c:v>-88.1</c:v>
                </c:pt>
                <c:pt idx="530" formatCode="0.00E+00">
                  <c:v>-85.2</c:v>
                </c:pt>
                <c:pt idx="531" formatCode="0.00E+00">
                  <c:v>-88.1</c:v>
                </c:pt>
                <c:pt idx="532" formatCode="0.00E+00">
                  <c:v>-88.1</c:v>
                </c:pt>
                <c:pt idx="533" formatCode="0.00E+00">
                  <c:v>-88.1</c:v>
                </c:pt>
                <c:pt idx="534" formatCode="0.00E+00">
                  <c:v>-87.7</c:v>
                </c:pt>
                <c:pt idx="535" formatCode="0.00E+00">
                  <c:v>-87.4</c:v>
                </c:pt>
                <c:pt idx="536" formatCode="0.00E+00">
                  <c:v>-88.1</c:v>
                </c:pt>
                <c:pt idx="537" formatCode="0.00E+00">
                  <c:v>-88.1</c:v>
                </c:pt>
                <c:pt idx="538" formatCode="0.00E+00">
                  <c:v>-83.8</c:v>
                </c:pt>
                <c:pt idx="539" formatCode="0.00E+00">
                  <c:v>-88.1</c:v>
                </c:pt>
                <c:pt idx="540" formatCode="0.00E+00">
                  <c:v>-88.1</c:v>
                </c:pt>
                <c:pt idx="541" formatCode="0.00E+00">
                  <c:v>-84.4</c:v>
                </c:pt>
                <c:pt idx="542" formatCode="0.00E+00">
                  <c:v>-86.2</c:v>
                </c:pt>
                <c:pt idx="543" formatCode="0.00E+00">
                  <c:v>-88.1</c:v>
                </c:pt>
                <c:pt idx="544" formatCode="0.00E+00">
                  <c:v>-86.1</c:v>
                </c:pt>
                <c:pt idx="545" formatCode="0.00E+00">
                  <c:v>-87.5</c:v>
                </c:pt>
                <c:pt idx="546" formatCode="0.00E+00">
                  <c:v>-86.9</c:v>
                </c:pt>
                <c:pt idx="547" formatCode="0.00E+00">
                  <c:v>-84.6</c:v>
                </c:pt>
                <c:pt idx="548" formatCode="0.00E+00">
                  <c:v>-86.9</c:v>
                </c:pt>
                <c:pt idx="549" formatCode="0.00E+00">
                  <c:v>-88.1</c:v>
                </c:pt>
                <c:pt idx="550" formatCode="0.00E+00">
                  <c:v>-87.6</c:v>
                </c:pt>
                <c:pt idx="551" formatCode="0.00E+00">
                  <c:v>-86</c:v>
                </c:pt>
                <c:pt idx="552" formatCode="0.00E+00">
                  <c:v>-88.1</c:v>
                </c:pt>
                <c:pt idx="553" formatCode="0.00E+00">
                  <c:v>-85.9</c:v>
                </c:pt>
                <c:pt idx="554" formatCode="0.00E+00">
                  <c:v>-88</c:v>
                </c:pt>
                <c:pt idx="555" formatCode="0.00E+00">
                  <c:v>-88.1</c:v>
                </c:pt>
                <c:pt idx="556" formatCode="0.00E+00">
                  <c:v>-87.1</c:v>
                </c:pt>
                <c:pt idx="557" formatCode="0.00E+00">
                  <c:v>-86.5</c:v>
                </c:pt>
                <c:pt idx="558" formatCode="0.00E+00">
                  <c:v>-88.1</c:v>
                </c:pt>
                <c:pt idx="559" formatCode="0.00E+00">
                  <c:v>-87.2</c:v>
                </c:pt>
                <c:pt idx="560" formatCode="0.00E+00">
                  <c:v>-87.7</c:v>
                </c:pt>
                <c:pt idx="561" formatCode="0.00E+00">
                  <c:v>-88.1</c:v>
                </c:pt>
                <c:pt idx="562" formatCode="0.00E+00">
                  <c:v>-86.5</c:v>
                </c:pt>
                <c:pt idx="563" formatCode="0.00E+00">
                  <c:v>-88.1</c:v>
                </c:pt>
                <c:pt idx="564" formatCode="0.00E+00">
                  <c:v>-86.8</c:v>
                </c:pt>
                <c:pt idx="565" formatCode="0.00E+00">
                  <c:v>-88.1</c:v>
                </c:pt>
                <c:pt idx="566" formatCode="0.00E+00">
                  <c:v>-87.3</c:v>
                </c:pt>
                <c:pt idx="567" formatCode="0.00E+00">
                  <c:v>-86</c:v>
                </c:pt>
                <c:pt idx="568" formatCode="0.00E+00">
                  <c:v>-87.1</c:v>
                </c:pt>
                <c:pt idx="569" formatCode="0.00E+00">
                  <c:v>-88</c:v>
                </c:pt>
                <c:pt idx="570" formatCode="0.00E+00">
                  <c:v>-86.9</c:v>
                </c:pt>
                <c:pt idx="571" formatCode="0.00E+00">
                  <c:v>-86.9</c:v>
                </c:pt>
                <c:pt idx="572" formatCode="0.00E+00">
                  <c:v>-85.7</c:v>
                </c:pt>
                <c:pt idx="573" formatCode="0.00E+00">
                  <c:v>-85.2</c:v>
                </c:pt>
                <c:pt idx="574" formatCode="0.00E+00">
                  <c:v>-88.1</c:v>
                </c:pt>
                <c:pt idx="575" formatCode="0.00E+00">
                  <c:v>-86.6</c:v>
                </c:pt>
                <c:pt idx="576" formatCode="0.00E+00">
                  <c:v>-87.3</c:v>
                </c:pt>
                <c:pt idx="577" formatCode="0.00E+00">
                  <c:v>-88.1</c:v>
                </c:pt>
                <c:pt idx="578" formatCode="0.00E+00">
                  <c:v>-88.1</c:v>
                </c:pt>
                <c:pt idx="579" formatCode="0.00E+00">
                  <c:v>-88.1</c:v>
                </c:pt>
                <c:pt idx="580" formatCode="0.00E+00">
                  <c:v>-88.1</c:v>
                </c:pt>
                <c:pt idx="581" formatCode="0.00E+00">
                  <c:v>-84</c:v>
                </c:pt>
                <c:pt idx="582" formatCode="0.00E+00">
                  <c:v>-88.1</c:v>
                </c:pt>
                <c:pt idx="583" formatCode="0.00E+00">
                  <c:v>-88.1</c:v>
                </c:pt>
                <c:pt idx="584" formatCode="0.00E+00">
                  <c:v>-86.7</c:v>
                </c:pt>
                <c:pt idx="585" formatCode="0.00E+00">
                  <c:v>-83.7</c:v>
                </c:pt>
                <c:pt idx="586" formatCode="0.00E+00">
                  <c:v>-88.1</c:v>
                </c:pt>
                <c:pt idx="587" formatCode="0.00E+00">
                  <c:v>-88.1</c:v>
                </c:pt>
                <c:pt idx="588" formatCode="0.00E+00">
                  <c:v>-87.7</c:v>
                </c:pt>
                <c:pt idx="589" formatCode="0.00E+00">
                  <c:v>-84.1</c:v>
                </c:pt>
                <c:pt idx="590" formatCode="0.00E+00">
                  <c:v>-85</c:v>
                </c:pt>
                <c:pt idx="591" formatCode="0.00E+00">
                  <c:v>-85.2</c:v>
                </c:pt>
                <c:pt idx="592" formatCode="0.00E+00">
                  <c:v>-84.9</c:v>
                </c:pt>
                <c:pt idx="593" formatCode="0.00E+00">
                  <c:v>-86.5</c:v>
                </c:pt>
                <c:pt idx="594" formatCode="0.00E+00">
                  <c:v>-84.5</c:v>
                </c:pt>
                <c:pt idx="595" formatCode="0.00E+00">
                  <c:v>-88.1</c:v>
                </c:pt>
                <c:pt idx="596" formatCode="0.00E+00">
                  <c:v>-86.5</c:v>
                </c:pt>
                <c:pt idx="597" formatCode="0.00E+00">
                  <c:v>-88.1</c:v>
                </c:pt>
                <c:pt idx="598" formatCode="0.00E+00">
                  <c:v>-86</c:v>
                </c:pt>
                <c:pt idx="599" formatCode="0.00E+00">
                  <c:v>-85.6</c:v>
                </c:pt>
                <c:pt idx="600" formatCode="0.00E+00">
                  <c:v>-83.9</c:v>
                </c:pt>
                <c:pt idx="601" formatCode="0.00E+00">
                  <c:v>-87.3</c:v>
                </c:pt>
                <c:pt idx="602" formatCode="0.00E+00">
                  <c:v>-85.4</c:v>
                </c:pt>
                <c:pt idx="603" formatCode="0.00E+00">
                  <c:v>-88.1</c:v>
                </c:pt>
                <c:pt idx="604" formatCode="0.00E+00">
                  <c:v>-88.1</c:v>
                </c:pt>
                <c:pt idx="605" formatCode="0.00E+00">
                  <c:v>-85.5</c:v>
                </c:pt>
                <c:pt idx="606" formatCode="0.00E+00">
                  <c:v>-85.7</c:v>
                </c:pt>
                <c:pt idx="607" formatCode="0.00E+00">
                  <c:v>-87.2</c:v>
                </c:pt>
                <c:pt idx="608" formatCode="0.00E+00">
                  <c:v>-87.4</c:v>
                </c:pt>
                <c:pt idx="609" formatCode="0.00E+00">
                  <c:v>-86.9</c:v>
                </c:pt>
                <c:pt idx="610" formatCode="0.00E+00">
                  <c:v>-86.5</c:v>
                </c:pt>
                <c:pt idx="611" formatCode="0.00E+00">
                  <c:v>-88.1</c:v>
                </c:pt>
                <c:pt idx="612" formatCode="0.00E+00">
                  <c:v>-88.1</c:v>
                </c:pt>
                <c:pt idx="613" formatCode="0.00E+00">
                  <c:v>-85.9</c:v>
                </c:pt>
                <c:pt idx="614" formatCode="0.00E+00">
                  <c:v>-88.1</c:v>
                </c:pt>
                <c:pt idx="615" formatCode="0.00E+00">
                  <c:v>-86</c:v>
                </c:pt>
                <c:pt idx="616" formatCode="0.00E+00">
                  <c:v>-88.1</c:v>
                </c:pt>
                <c:pt idx="617" formatCode="0.00E+00">
                  <c:v>-84.4</c:v>
                </c:pt>
                <c:pt idx="618" formatCode="0.00E+00">
                  <c:v>-87.6</c:v>
                </c:pt>
                <c:pt idx="619" formatCode="0.00E+00">
                  <c:v>-87</c:v>
                </c:pt>
                <c:pt idx="620" formatCode="0.00E+00">
                  <c:v>-86.6</c:v>
                </c:pt>
                <c:pt idx="621" formatCode="0.00E+00">
                  <c:v>-87</c:v>
                </c:pt>
                <c:pt idx="622" formatCode="0.00E+00">
                  <c:v>-88.1</c:v>
                </c:pt>
                <c:pt idx="623" formatCode="0.00E+00">
                  <c:v>-86.1</c:v>
                </c:pt>
                <c:pt idx="624" formatCode="0.00E+00">
                  <c:v>-88.1</c:v>
                </c:pt>
                <c:pt idx="625" formatCode="0.00E+00">
                  <c:v>-86.7</c:v>
                </c:pt>
                <c:pt idx="626" formatCode="0.00E+00">
                  <c:v>-88.1</c:v>
                </c:pt>
                <c:pt idx="627" formatCode="0.00E+00">
                  <c:v>-85.3</c:v>
                </c:pt>
                <c:pt idx="628" formatCode="0.00E+00">
                  <c:v>-88.1</c:v>
                </c:pt>
                <c:pt idx="629" formatCode="0.00E+00">
                  <c:v>-88.1</c:v>
                </c:pt>
                <c:pt idx="630" formatCode="0.00E+00">
                  <c:v>-87.6</c:v>
                </c:pt>
                <c:pt idx="631" formatCode="0.00E+00">
                  <c:v>-86.3</c:v>
                </c:pt>
                <c:pt idx="632" formatCode="0.00E+00">
                  <c:v>-85.3</c:v>
                </c:pt>
                <c:pt idx="633" formatCode="0.00E+00">
                  <c:v>-87.2</c:v>
                </c:pt>
                <c:pt idx="634" formatCode="0.00E+00">
                  <c:v>-84.9</c:v>
                </c:pt>
                <c:pt idx="635" formatCode="0.00E+00">
                  <c:v>-86.5</c:v>
                </c:pt>
                <c:pt idx="636" formatCode="0.00E+00">
                  <c:v>-83.9</c:v>
                </c:pt>
                <c:pt idx="637" formatCode="0.00E+00">
                  <c:v>-88.1</c:v>
                </c:pt>
                <c:pt idx="638" formatCode="0.00E+00">
                  <c:v>-86.9</c:v>
                </c:pt>
                <c:pt idx="639" formatCode="0.00E+00">
                  <c:v>-88.1</c:v>
                </c:pt>
                <c:pt idx="640" formatCode="0.00E+00">
                  <c:v>-88.1</c:v>
                </c:pt>
                <c:pt idx="641" formatCode="0.00E+00">
                  <c:v>-88.1</c:v>
                </c:pt>
                <c:pt idx="642" formatCode="0.00E+00">
                  <c:v>-88.1</c:v>
                </c:pt>
                <c:pt idx="643" formatCode="0.00E+00">
                  <c:v>-86.9</c:v>
                </c:pt>
                <c:pt idx="644" formatCode="0.00E+00">
                  <c:v>-85</c:v>
                </c:pt>
                <c:pt idx="645" formatCode="0.00E+00">
                  <c:v>-88.1</c:v>
                </c:pt>
                <c:pt idx="646" formatCode="0.00E+00">
                  <c:v>-88.1</c:v>
                </c:pt>
                <c:pt idx="647" formatCode="0.00E+00">
                  <c:v>-85.1</c:v>
                </c:pt>
                <c:pt idx="648" formatCode="0.00E+00">
                  <c:v>-86.8</c:v>
                </c:pt>
                <c:pt idx="649" formatCode="0.00E+00">
                  <c:v>-88.1</c:v>
                </c:pt>
                <c:pt idx="650" formatCode="0.00E+00">
                  <c:v>-85.6</c:v>
                </c:pt>
                <c:pt idx="651" formatCode="0.00E+00">
                  <c:v>-84.9</c:v>
                </c:pt>
                <c:pt idx="652" formatCode="0.00E+00">
                  <c:v>-86.8</c:v>
                </c:pt>
                <c:pt idx="653" formatCode="0.00E+00">
                  <c:v>-87.7</c:v>
                </c:pt>
                <c:pt idx="654" formatCode="0.00E+00">
                  <c:v>-87.7</c:v>
                </c:pt>
                <c:pt idx="655" formatCode="0.00E+00">
                  <c:v>-87.7</c:v>
                </c:pt>
                <c:pt idx="656" formatCode="0.00E+00">
                  <c:v>-85.8</c:v>
                </c:pt>
                <c:pt idx="657" formatCode="0.00E+00">
                  <c:v>-83.5</c:v>
                </c:pt>
                <c:pt idx="658" formatCode="0.00E+00">
                  <c:v>-85.2</c:v>
                </c:pt>
                <c:pt idx="659" formatCode="0.00E+00">
                  <c:v>-84.8</c:v>
                </c:pt>
                <c:pt idx="660" formatCode="0.00E+00">
                  <c:v>-87.2</c:v>
                </c:pt>
                <c:pt idx="661" formatCode="0.00E+00">
                  <c:v>-88.1</c:v>
                </c:pt>
                <c:pt idx="662" formatCode="0.00E+00">
                  <c:v>-88.1</c:v>
                </c:pt>
                <c:pt idx="663" formatCode="0.00E+00">
                  <c:v>-88.1</c:v>
                </c:pt>
                <c:pt idx="664" formatCode="0.00E+00">
                  <c:v>-88.1</c:v>
                </c:pt>
                <c:pt idx="665" formatCode="0.00E+00">
                  <c:v>-86.7</c:v>
                </c:pt>
                <c:pt idx="666" formatCode="0.00E+00">
                  <c:v>-88.1</c:v>
                </c:pt>
                <c:pt idx="667" formatCode="0.00E+00">
                  <c:v>-85.9</c:v>
                </c:pt>
                <c:pt idx="668" formatCode="0.00E+00">
                  <c:v>-88.1</c:v>
                </c:pt>
                <c:pt idx="669" formatCode="0.00E+00">
                  <c:v>-88.1</c:v>
                </c:pt>
                <c:pt idx="670" formatCode="0.00E+00">
                  <c:v>-88.1</c:v>
                </c:pt>
                <c:pt idx="671" formatCode="0.00E+00">
                  <c:v>-85.2</c:v>
                </c:pt>
                <c:pt idx="672" formatCode="0.00E+00">
                  <c:v>-87.3</c:v>
                </c:pt>
                <c:pt idx="673" formatCode="0.00E+00">
                  <c:v>-86.6</c:v>
                </c:pt>
                <c:pt idx="674" formatCode="0.00E+00">
                  <c:v>-87.2</c:v>
                </c:pt>
                <c:pt idx="675" formatCode="0.00E+00">
                  <c:v>-84.9</c:v>
                </c:pt>
                <c:pt idx="676" formatCode="0.00E+00">
                  <c:v>-88.1</c:v>
                </c:pt>
                <c:pt idx="677" formatCode="0.00E+00">
                  <c:v>-88.1</c:v>
                </c:pt>
                <c:pt idx="678" formatCode="0.00E+00">
                  <c:v>-88.1</c:v>
                </c:pt>
                <c:pt idx="679" formatCode="0.00E+00">
                  <c:v>-85.5</c:v>
                </c:pt>
                <c:pt idx="680" formatCode="0.00E+00">
                  <c:v>-88</c:v>
                </c:pt>
                <c:pt idx="681" formatCode="0.00E+00">
                  <c:v>-85.5</c:v>
                </c:pt>
                <c:pt idx="682" formatCode="0.00E+00">
                  <c:v>-84.5</c:v>
                </c:pt>
                <c:pt idx="683" formatCode="0.00E+00">
                  <c:v>-88</c:v>
                </c:pt>
                <c:pt idx="684" formatCode="0.00E+00">
                  <c:v>-87</c:v>
                </c:pt>
                <c:pt idx="685" formatCode="0.00E+00">
                  <c:v>-88</c:v>
                </c:pt>
                <c:pt idx="686" formatCode="0.00E+00">
                  <c:v>-88</c:v>
                </c:pt>
                <c:pt idx="687" formatCode="0.00E+00">
                  <c:v>-88</c:v>
                </c:pt>
                <c:pt idx="688" formatCode="0.00E+00">
                  <c:v>-88</c:v>
                </c:pt>
                <c:pt idx="689" formatCode="0.00E+00">
                  <c:v>-87</c:v>
                </c:pt>
                <c:pt idx="690" formatCode="0.00E+00">
                  <c:v>-88</c:v>
                </c:pt>
                <c:pt idx="691" formatCode="0.00E+00">
                  <c:v>-88</c:v>
                </c:pt>
                <c:pt idx="692" formatCode="0.00E+00">
                  <c:v>-74.599999999999994</c:v>
                </c:pt>
                <c:pt idx="693" formatCode="0.00E+00">
                  <c:v>-48.6</c:v>
                </c:pt>
                <c:pt idx="694" formatCode="0.00E+00">
                  <c:v>-48.5</c:v>
                </c:pt>
                <c:pt idx="695" formatCode="0.00E+00">
                  <c:v>-55.8</c:v>
                </c:pt>
                <c:pt idx="696" formatCode="0.00E+00">
                  <c:v>-44.9</c:v>
                </c:pt>
                <c:pt idx="697" formatCode="0.00E+00">
                  <c:v>-52.7</c:v>
                </c:pt>
                <c:pt idx="698" formatCode="0.00E+00">
                  <c:v>-86.4</c:v>
                </c:pt>
                <c:pt idx="699" formatCode="0.00E+00">
                  <c:v>-86.8</c:v>
                </c:pt>
                <c:pt idx="700" formatCode="0.00E+00">
                  <c:v>-88</c:v>
                </c:pt>
                <c:pt idx="701" formatCode="0.00E+00">
                  <c:v>-88</c:v>
                </c:pt>
                <c:pt idx="702" formatCode="0.00E+00">
                  <c:v>-88</c:v>
                </c:pt>
                <c:pt idx="703" formatCode="0.00E+00">
                  <c:v>-86.1</c:v>
                </c:pt>
                <c:pt idx="704" formatCode="0.00E+00">
                  <c:v>-88</c:v>
                </c:pt>
                <c:pt idx="705" formatCode="0.00E+00">
                  <c:v>-88</c:v>
                </c:pt>
                <c:pt idx="706" formatCode="0.00E+00">
                  <c:v>-84.7</c:v>
                </c:pt>
                <c:pt idx="707" formatCode="0.00E+00">
                  <c:v>-84.2</c:v>
                </c:pt>
                <c:pt idx="708" formatCode="0.00E+00">
                  <c:v>-83.9</c:v>
                </c:pt>
                <c:pt idx="709" formatCode="0.00E+00">
                  <c:v>-83.6</c:v>
                </c:pt>
                <c:pt idx="710" formatCode="0.00E+00">
                  <c:v>-88</c:v>
                </c:pt>
                <c:pt idx="711" formatCode="0.00E+00">
                  <c:v>-88</c:v>
                </c:pt>
                <c:pt idx="712" formatCode="0.00E+00">
                  <c:v>-88</c:v>
                </c:pt>
                <c:pt idx="713" formatCode="0.00E+00">
                  <c:v>-88</c:v>
                </c:pt>
                <c:pt idx="714" formatCode="0.00E+00">
                  <c:v>-86.9</c:v>
                </c:pt>
                <c:pt idx="715" formatCode="0.00E+00">
                  <c:v>-84.4</c:v>
                </c:pt>
                <c:pt idx="716" formatCode="0.00E+00">
                  <c:v>-84.4</c:v>
                </c:pt>
                <c:pt idx="717" formatCode="0.00E+00">
                  <c:v>-86.2</c:v>
                </c:pt>
                <c:pt idx="718" formatCode="0.00E+00">
                  <c:v>-85.8</c:v>
                </c:pt>
                <c:pt idx="719" formatCode="0.00E+00">
                  <c:v>-86</c:v>
                </c:pt>
                <c:pt idx="720" formatCode="0.00E+00">
                  <c:v>-87.5</c:v>
                </c:pt>
                <c:pt idx="721" formatCode="0.00E+00">
                  <c:v>-86.9</c:v>
                </c:pt>
                <c:pt idx="722" formatCode="0.00E+00">
                  <c:v>-84.1</c:v>
                </c:pt>
                <c:pt idx="723" formatCode="0.00E+00">
                  <c:v>-86</c:v>
                </c:pt>
                <c:pt idx="724" formatCode="0.00E+00">
                  <c:v>-88</c:v>
                </c:pt>
                <c:pt idx="725" formatCode="0.00E+00">
                  <c:v>-85.3</c:v>
                </c:pt>
                <c:pt idx="726" formatCode="0.00E+00">
                  <c:v>-88</c:v>
                </c:pt>
                <c:pt idx="727" formatCode="0.00E+00">
                  <c:v>-88</c:v>
                </c:pt>
                <c:pt idx="728" formatCode="0.00E+00">
                  <c:v>-88</c:v>
                </c:pt>
                <c:pt idx="729" formatCode="0.00E+00">
                  <c:v>-88</c:v>
                </c:pt>
                <c:pt idx="730" formatCode="0.00E+00">
                  <c:v>-88</c:v>
                </c:pt>
                <c:pt idx="731" formatCode="0.00E+00">
                  <c:v>-84.5</c:v>
                </c:pt>
                <c:pt idx="732" formatCode="0.00E+00">
                  <c:v>-88</c:v>
                </c:pt>
                <c:pt idx="733" formatCode="0.00E+00">
                  <c:v>-84.4</c:v>
                </c:pt>
                <c:pt idx="734" formatCode="0.00E+00">
                  <c:v>-85.7</c:v>
                </c:pt>
                <c:pt idx="735" formatCode="0.00E+00">
                  <c:v>-85.4</c:v>
                </c:pt>
                <c:pt idx="736" formatCode="0.00E+00">
                  <c:v>-86.6</c:v>
                </c:pt>
                <c:pt idx="737" formatCode="0.00E+00">
                  <c:v>-88</c:v>
                </c:pt>
                <c:pt idx="738" formatCode="0.00E+00">
                  <c:v>-87.2</c:v>
                </c:pt>
                <c:pt idx="739" formatCode="0.00E+00">
                  <c:v>-85</c:v>
                </c:pt>
                <c:pt idx="740" formatCode="0.00E+00">
                  <c:v>-88</c:v>
                </c:pt>
                <c:pt idx="741" formatCode="0.00E+00">
                  <c:v>-85.7</c:v>
                </c:pt>
                <c:pt idx="742" formatCode="0.00E+00">
                  <c:v>-87</c:v>
                </c:pt>
                <c:pt idx="743" formatCode="0.00E+00">
                  <c:v>-88</c:v>
                </c:pt>
                <c:pt idx="744" formatCode="0.00E+00">
                  <c:v>-88</c:v>
                </c:pt>
                <c:pt idx="745" formatCode="0.00E+00">
                  <c:v>-88</c:v>
                </c:pt>
                <c:pt idx="746" formatCode="0.00E+00">
                  <c:v>-86.4</c:v>
                </c:pt>
                <c:pt idx="747" formatCode="0.00E+00">
                  <c:v>-87.6</c:v>
                </c:pt>
                <c:pt idx="748" formatCode="0.00E+00">
                  <c:v>-87.2</c:v>
                </c:pt>
                <c:pt idx="749" formatCode="0.00E+00">
                  <c:v>-88</c:v>
                </c:pt>
                <c:pt idx="750" formatCode="0.00E+00">
                  <c:v>-87.7</c:v>
                </c:pt>
                <c:pt idx="751" formatCode="0.00E+00">
                  <c:v>-88</c:v>
                </c:pt>
                <c:pt idx="752" formatCode="0.00E+00">
                  <c:v>-88</c:v>
                </c:pt>
                <c:pt idx="753" formatCode="0.00E+00">
                  <c:v>-83.3</c:v>
                </c:pt>
                <c:pt idx="754" formatCode="0.00E+00">
                  <c:v>-88</c:v>
                </c:pt>
                <c:pt idx="755" formatCode="0.00E+00">
                  <c:v>-83.7</c:v>
                </c:pt>
                <c:pt idx="756" formatCode="0.00E+00">
                  <c:v>-88</c:v>
                </c:pt>
                <c:pt idx="757" formatCode="0.00E+00">
                  <c:v>-88</c:v>
                </c:pt>
                <c:pt idx="758" formatCode="0.00E+00">
                  <c:v>-84.6</c:v>
                </c:pt>
                <c:pt idx="759" formatCode="0.00E+00">
                  <c:v>-84.8</c:v>
                </c:pt>
                <c:pt idx="760" formatCode="0.00E+00">
                  <c:v>-86.5</c:v>
                </c:pt>
                <c:pt idx="761" formatCode="0.00E+00">
                  <c:v>-88</c:v>
                </c:pt>
                <c:pt idx="762" formatCode="0.00E+00">
                  <c:v>-86.6</c:v>
                </c:pt>
                <c:pt idx="763" formatCode="0.00E+00">
                  <c:v>-87.5</c:v>
                </c:pt>
                <c:pt idx="764" formatCode="0.00E+00">
                  <c:v>-88</c:v>
                </c:pt>
                <c:pt idx="765" formatCode="0.00E+00">
                  <c:v>-86.2</c:v>
                </c:pt>
                <c:pt idx="766" formatCode="0.00E+00">
                  <c:v>-84.8</c:v>
                </c:pt>
                <c:pt idx="767" formatCode="0.00E+00">
                  <c:v>-86.1</c:v>
                </c:pt>
                <c:pt idx="768" formatCode="0.00E+00">
                  <c:v>-83.9</c:v>
                </c:pt>
                <c:pt idx="769" formatCode="0.00E+00">
                  <c:v>-87.9</c:v>
                </c:pt>
                <c:pt idx="770" formatCode="0.00E+00">
                  <c:v>-87.9</c:v>
                </c:pt>
                <c:pt idx="771" formatCode="0.00E+00">
                  <c:v>-85.1</c:v>
                </c:pt>
                <c:pt idx="772" formatCode="0.00E+00">
                  <c:v>-85.6</c:v>
                </c:pt>
                <c:pt idx="773" formatCode="0.00E+00">
                  <c:v>-87.9</c:v>
                </c:pt>
                <c:pt idx="774" formatCode="0.00E+00">
                  <c:v>-84.9</c:v>
                </c:pt>
                <c:pt idx="775" formatCode="0.00E+00">
                  <c:v>-84.5</c:v>
                </c:pt>
                <c:pt idx="776" formatCode="0.00E+00">
                  <c:v>-87.9</c:v>
                </c:pt>
                <c:pt idx="777" formatCode="0.00E+00">
                  <c:v>-87.9</c:v>
                </c:pt>
                <c:pt idx="778" formatCode="0.00E+00">
                  <c:v>-86.4</c:v>
                </c:pt>
                <c:pt idx="779" formatCode="0.00E+00">
                  <c:v>-86.5</c:v>
                </c:pt>
                <c:pt idx="780" formatCode="0.00E+00">
                  <c:v>-84.6</c:v>
                </c:pt>
                <c:pt idx="781" formatCode="0.00E+00">
                  <c:v>-86.8</c:v>
                </c:pt>
                <c:pt idx="782" formatCode="0.00E+00">
                  <c:v>-86.6</c:v>
                </c:pt>
                <c:pt idx="783" formatCode="0.00E+00">
                  <c:v>-86.6</c:v>
                </c:pt>
                <c:pt idx="784" formatCode="0.00E+00">
                  <c:v>-87.9</c:v>
                </c:pt>
                <c:pt idx="785" formatCode="0.00E+00">
                  <c:v>-86.3</c:v>
                </c:pt>
                <c:pt idx="786" formatCode="0.00E+00">
                  <c:v>-87.9</c:v>
                </c:pt>
                <c:pt idx="787" formatCode="0.00E+00">
                  <c:v>-85.3</c:v>
                </c:pt>
                <c:pt idx="788" formatCode="0.00E+00">
                  <c:v>-83</c:v>
                </c:pt>
                <c:pt idx="789" formatCode="0.00E+00">
                  <c:v>-84.7</c:v>
                </c:pt>
                <c:pt idx="790" formatCode="0.00E+00">
                  <c:v>-85.6</c:v>
                </c:pt>
                <c:pt idx="791" formatCode="0.00E+00">
                  <c:v>-85.1</c:v>
                </c:pt>
                <c:pt idx="792" formatCode="0.00E+00">
                  <c:v>-86.7</c:v>
                </c:pt>
                <c:pt idx="793" formatCode="0.00E+00">
                  <c:v>-84.3</c:v>
                </c:pt>
                <c:pt idx="794" formatCode="0.00E+00">
                  <c:v>-86.4</c:v>
                </c:pt>
                <c:pt idx="795" formatCode="0.00E+00">
                  <c:v>-83.9</c:v>
                </c:pt>
                <c:pt idx="796" formatCode="0.00E+00">
                  <c:v>-84.5</c:v>
                </c:pt>
                <c:pt idx="797" formatCode="0.00E+00">
                  <c:v>-87.9</c:v>
                </c:pt>
                <c:pt idx="798" formatCode="0.00E+00">
                  <c:v>-83.7</c:v>
                </c:pt>
                <c:pt idx="799" formatCode="0.00E+00">
                  <c:v>-87.9</c:v>
                </c:pt>
                <c:pt idx="800" formatCode="0.00E+00">
                  <c:v>-86</c:v>
                </c:pt>
                <c:pt idx="801" formatCode="0.00E+00">
                  <c:v>-86.8</c:v>
                </c:pt>
                <c:pt idx="802" formatCode="0.00E+00">
                  <c:v>-84.6</c:v>
                </c:pt>
                <c:pt idx="803" formatCode="0.00E+00">
                  <c:v>-83.9</c:v>
                </c:pt>
                <c:pt idx="804" formatCode="0.00E+00">
                  <c:v>-87.1</c:v>
                </c:pt>
                <c:pt idx="805" formatCode="0.00E+00">
                  <c:v>-83.7</c:v>
                </c:pt>
                <c:pt idx="806" formatCode="0.00E+00">
                  <c:v>-84.6</c:v>
                </c:pt>
                <c:pt idx="807" formatCode="0.00E+00">
                  <c:v>-84.9</c:v>
                </c:pt>
                <c:pt idx="808" formatCode="0.00E+00">
                  <c:v>-85.6</c:v>
                </c:pt>
                <c:pt idx="809" formatCode="0.00E+00">
                  <c:v>-85.9</c:v>
                </c:pt>
                <c:pt idx="810" formatCode="0.00E+00">
                  <c:v>-87.9</c:v>
                </c:pt>
                <c:pt idx="811" formatCode="0.00E+00">
                  <c:v>-83</c:v>
                </c:pt>
                <c:pt idx="812" formatCode="0.00E+00">
                  <c:v>-86.6</c:v>
                </c:pt>
                <c:pt idx="813" formatCode="0.00E+00">
                  <c:v>-86.5</c:v>
                </c:pt>
                <c:pt idx="814" formatCode="0.00E+00">
                  <c:v>-84.7</c:v>
                </c:pt>
                <c:pt idx="815" formatCode="0.00E+00">
                  <c:v>-86.3</c:v>
                </c:pt>
                <c:pt idx="816" formatCode="0.00E+00">
                  <c:v>-85.3</c:v>
                </c:pt>
                <c:pt idx="817" formatCode="0.00E+00">
                  <c:v>-87.9</c:v>
                </c:pt>
                <c:pt idx="818" formatCode="0.00E+00">
                  <c:v>-84.1</c:v>
                </c:pt>
                <c:pt idx="819" formatCode="0.00E+00">
                  <c:v>-85.1</c:v>
                </c:pt>
                <c:pt idx="820" formatCode="0.00E+00">
                  <c:v>-86.9</c:v>
                </c:pt>
                <c:pt idx="821" formatCode="0.00E+00">
                  <c:v>-84.2</c:v>
                </c:pt>
                <c:pt idx="822" formatCode="0.00E+00">
                  <c:v>-87.8</c:v>
                </c:pt>
                <c:pt idx="823" formatCode="0.00E+00">
                  <c:v>-87.8</c:v>
                </c:pt>
                <c:pt idx="824" formatCode="0.00E+00">
                  <c:v>-85.4</c:v>
                </c:pt>
                <c:pt idx="825" formatCode="0.00E+00">
                  <c:v>-82.8</c:v>
                </c:pt>
                <c:pt idx="826" formatCode="0.00E+00">
                  <c:v>-85.9</c:v>
                </c:pt>
                <c:pt idx="827" formatCode="0.00E+00">
                  <c:v>-84.4</c:v>
                </c:pt>
                <c:pt idx="828" formatCode="0.00E+00">
                  <c:v>-85.1</c:v>
                </c:pt>
                <c:pt idx="829" formatCode="0.00E+00">
                  <c:v>-87.8</c:v>
                </c:pt>
                <c:pt idx="830" formatCode="0.00E+00">
                  <c:v>-87.3</c:v>
                </c:pt>
                <c:pt idx="831" formatCode="0.00E+00">
                  <c:v>-84.9</c:v>
                </c:pt>
                <c:pt idx="832" formatCode="0.00E+00">
                  <c:v>-85.1</c:v>
                </c:pt>
                <c:pt idx="833" formatCode="0.00E+00">
                  <c:v>-85.2</c:v>
                </c:pt>
                <c:pt idx="834" formatCode="0.00E+00">
                  <c:v>-86.5</c:v>
                </c:pt>
                <c:pt idx="835" formatCode="0.00E+00">
                  <c:v>-86.5</c:v>
                </c:pt>
                <c:pt idx="836" formatCode="0.00E+00">
                  <c:v>-84.2</c:v>
                </c:pt>
                <c:pt idx="837" formatCode="0.00E+00">
                  <c:v>-84.9</c:v>
                </c:pt>
                <c:pt idx="838" formatCode="0.00E+00">
                  <c:v>-87.8</c:v>
                </c:pt>
                <c:pt idx="839" formatCode="0.00E+00">
                  <c:v>-87.8</c:v>
                </c:pt>
                <c:pt idx="840" formatCode="0.00E+00">
                  <c:v>-87.8</c:v>
                </c:pt>
                <c:pt idx="841" formatCode="0.00E+00">
                  <c:v>-85.4</c:v>
                </c:pt>
                <c:pt idx="842" formatCode="0.00E+00">
                  <c:v>-83.8</c:v>
                </c:pt>
                <c:pt idx="843" formatCode="0.00E+00">
                  <c:v>-83</c:v>
                </c:pt>
                <c:pt idx="844" formatCode="0.00E+00">
                  <c:v>-87.7</c:v>
                </c:pt>
                <c:pt idx="845" formatCode="0.00E+00">
                  <c:v>-86.2</c:v>
                </c:pt>
                <c:pt idx="846" formatCode="0.00E+00">
                  <c:v>-86.8</c:v>
                </c:pt>
                <c:pt idx="847" formatCode="0.00E+00">
                  <c:v>-85.5</c:v>
                </c:pt>
                <c:pt idx="848" formatCode="0.00E+00">
                  <c:v>-86.2</c:v>
                </c:pt>
                <c:pt idx="849" formatCode="0.00E+00">
                  <c:v>-86.3</c:v>
                </c:pt>
                <c:pt idx="850" formatCode="0.00E+00">
                  <c:v>-87.5</c:v>
                </c:pt>
                <c:pt idx="851" formatCode="0.00E+00">
                  <c:v>-85.2</c:v>
                </c:pt>
                <c:pt idx="852" formatCode="0.00E+00">
                  <c:v>-84</c:v>
                </c:pt>
                <c:pt idx="853" formatCode="0.00E+00">
                  <c:v>-87.7</c:v>
                </c:pt>
                <c:pt idx="854" formatCode="0.00E+00">
                  <c:v>-86.6</c:v>
                </c:pt>
                <c:pt idx="855" formatCode="0.00E+00">
                  <c:v>-87.7</c:v>
                </c:pt>
                <c:pt idx="856" formatCode="0.00E+00">
                  <c:v>-84.2</c:v>
                </c:pt>
                <c:pt idx="857" formatCode="0.00E+00">
                  <c:v>-85</c:v>
                </c:pt>
                <c:pt idx="858" formatCode="0.00E+00">
                  <c:v>-83.7</c:v>
                </c:pt>
                <c:pt idx="859" formatCode="0.00E+00">
                  <c:v>-84.7</c:v>
                </c:pt>
              </c:numCache>
            </c:numRef>
          </c:yVal>
          <c:smooth val="1"/>
        </c:ser>
        <c:ser>
          <c:idx val="2"/>
          <c:order val="2"/>
          <c:tx>
            <c:strRef>
              <c:f>A!$H$1:$H$4</c:f>
              <c:strCache>
                <c:ptCount val="1"/>
                <c:pt idx="0">
                  <c:v>C6 A3</c:v>
                </c:pt>
              </c:strCache>
            </c:strRef>
          </c:tx>
          <c:spPr>
            <a:ln w="22225"/>
          </c:spPr>
          <c:marker>
            <c:symbol val="none"/>
          </c:marker>
          <c:xVal>
            <c:numRef>
              <c:f>A!$G$5:$G$1004</c:f>
              <c:numCache>
                <c:formatCode>General</c:formatCode>
                <c:ptCount val="1000"/>
                <c:pt idx="75">
                  <c:v>1241.25</c:v>
                </c:pt>
                <c:pt idx="76">
                  <c:v>1241.4000000000001</c:v>
                </c:pt>
                <c:pt idx="77">
                  <c:v>1241.55</c:v>
                </c:pt>
                <c:pt idx="78">
                  <c:v>1241.7</c:v>
                </c:pt>
                <c:pt idx="79">
                  <c:v>1241.8499999999999</c:v>
                </c:pt>
                <c:pt idx="80">
                  <c:v>1242</c:v>
                </c:pt>
                <c:pt idx="81">
                  <c:v>1242.1499999999999</c:v>
                </c:pt>
                <c:pt idx="82">
                  <c:v>1242.3</c:v>
                </c:pt>
                <c:pt idx="83">
                  <c:v>1242.45</c:v>
                </c:pt>
                <c:pt idx="84">
                  <c:v>1242.5999999999999</c:v>
                </c:pt>
                <c:pt idx="85">
                  <c:v>1242.75</c:v>
                </c:pt>
                <c:pt idx="86">
                  <c:v>1242.9000000000001</c:v>
                </c:pt>
                <c:pt idx="87">
                  <c:v>1243.05</c:v>
                </c:pt>
                <c:pt idx="88">
                  <c:v>1243.2</c:v>
                </c:pt>
                <c:pt idx="89">
                  <c:v>1243.3499999999999</c:v>
                </c:pt>
                <c:pt idx="90">
                  <c:v>1243.5</c:v>
                </c:pt>
                <c:pt idx="91">
                  <c:v>1243.6499999999999</c:v>
                </c:pt>
                <c:pt idx="92">
                  <c:v>1243.8</c:v>
                </c:pt>
                <c:pt idx="93">
                  <c:v>1243.95</c:v>
                </c:pt>
                <c:pt idx="94">
                  <c:v>1244.0999999999999</c:v>
                </c:pt>
                <c:pt idx="95">
                  <c:v>1244.25</c:v>
                </c:pt>
                <c:pt idx="96">
                  <c:v>1244.4000000000001</c:v>
                </c:pt>
                <c:pt idx="97">
                  <c:v>1244.55</c:v>
                </c:pt>
                <c:pt idx="98">
                  <c:v>1244.7</c:v>
                </c:pt>
                <c:pt idx="99">
                  <c:v>1244.8499999999999</c:v>
                </c:pt>
                <c:pt idx="100">
                  <c:v>1245</c:v>
                </c:pt>
                <c:pt idx="101">
                  <c:v>1245.1499999999999</c:v>
                </c:pt>
                <c:pt idx="102">
                  <c:v>1245.3</c:v>
                </c:pt>
                <c:pt idx="103">
                  <c:v>1245.45</c:v>
                </c:pt>
                <c:pt idx="104">
                  <c:v>1245.5999999999999</c:v>
                </c:pt>
                <c:pt idx="105">
                  <c:v>1245.75</c:v>
                </c:pt>
                <c:pt idx="106">
                  <c:v>1245.9000000000001</c:v>
                </c:pt>
                <c:pt idx="107">
                  <c:v>1246.05</c:v>
                </c:pt>
                <c:pt idx="108">
                  <c:v>1246.2</c:v>
                </c:pt>
                <c:pt idx="109">
                  <c:v>1246.3499999999999</c:v>
                </c:pt>
                <c:pt idx="110">
                  <c:v>1246.5</c:v>
                </c:pt>
                <c:pt idx="111">
                  <c:v>1246.6499999999999</c:v>
                </c:pt>
                <c:pt idx="112">
                  <c:v>1246.8</c:v>
                </c:pt>
                <c:pt idx="113">
                  <c:v>1246.95</c:v>
                </c:pt>
                <c:pt idx="114">
                  <c:v>1247.0999999999999</c:v>
                </c:pt>
                <c:pt idx="115">
                  <c:v>1247.25</c:v>
                </c:pt>
                <c:pt idx="116">
                  <c:v>1247.4000000000001</c:v>
                </c:pt>
                <c:pt idx="117">
                  <c:v>1247.55</c:v>
                </c:pt>
                <c:pt idx="118">
                  <c:v>1247.7</c:v>
                </c:pt>
                <c:pt idx="119">
                  <c:v>1247.8499999999999</c:v>
                </c:pt>
                <c:pt idx="120">
                  <c:v>1248</c:v>
                </c:pt>
                <c:pt idx="121">
                  <c:v>1248.1499999999999</c:v>
                </c:pt>
                <c:pt idx="122">
                  <c:v>1248.3</c:v>
                </c:pt>
                <c:pt idx="123">
                  <c:v>1248.45</c:v>
                </c:pt>
                <c:pt idx="124">
                  <c:v>1248.5999999999999</c:v>
                </c:pt>
                <c:pt idx="125">
                  <c:v>1248.75</c:v>
                </c:pt>
                <c:pt idx="126">
                  <c:v>1248.9000000000001</c:v>
                </c:pt>
                <c:pt idx="127">
                  <c:v>1249.05</c:v>
                </c:pt>
                <c:pt idx="128">
                  <c:v>1249.2</c:v>
                </c:pt>
                <c:pt idx="129">
                  <c:v>1249.3499999999999</c:v>
                </c:pt>
                <c:pt idx="130">
                  <c:v>1249.5</c:v>
                </c:pt>
                <c:pt idx="131">
                  <c:v>1249.6499999999999</c:v>
                </c:pt>
                <c:pt idx="132">
                  <c:v>1249.8</c:v>
                </c:pt>
                <c:pt idx="133">
                  <c:v>1249.95</c:v>
                </c:pt>
                <c:pt idx="134">
                  <c:v>1250.0999999999999</c:v>
                </c:pt>
                <c:pt idx="135">
                  <c:v>1250.25</c:v>
                </c:pt>
                <c:pt idx="136">
                  <c:v>1250.4000000000001</c:v>
                </c:pt>
                <c:pt idx="137">
                  <c:v>1250.55</c:v>
                </c:pt>
                <c:pt idx="138">
                  <c:v>1250.7</c:v>
                </c:pt>
                <c:pt idx="139">
                  <c:v>1250.8499999999999</c:v>
                </c:pt>
                <c:pt idx="140">
                  <c:v>1251</c:v>
                </c:pt>
                <c:pt idx="141">
                  <c:v>1251.1499999999999</c:v>
                </c:pt>
                <c:pt idx="142">
                  <c:v>1251.3</c:v>
                </c:pt>
                <c:pt idx="143">
                  <c:v>1251.45</c:v>
                </c:pt>
                <c:pt idx="144">
                  <c:v>1251.5999999999999</c:v>
                </c:pt>
                <c:pt idx="145">
                  <c:v>1251.75</c:v>
                </c:pt>
                <c:pt idx="146">
                  <c:v>1251.9000000000001</c:v>
                </c:pt>
                <c:pt idx="147">
                  <c:v>1252.05</c:v>
                </c:pt>
                <c:pt idx="148">
                  <c:v>1252.2</c:v>
                </c:pt>
                <c:pt idx="149">
                  <c:v>1252.3499999999999</c:v>
                </c:pt>
                <c:pt idx="150">
                  <c:v>1252.5</c:v>
                </c:pt>
                <c:pt idx="151">
                  <c:v>1252.6499999999999</c:v>
                </c:pt>
                <c:pt idx="152">
                  <c:v>1252.8</c:v>
                </c:pt>
                <c:pt idx="153">
                  <c:v>1252.95</c:v>
                </c:pt>
                <c:pt idx="154">
                  <c:v>1253.0999999999999</c:v>
                </c:pt>
                <c:pt idx="155">
                  <c:v>1253.25</c:v>
                </c:pt>
                <c:pt idx="156">
                  <c:v>1253.4000000000001</c:v>
                </c:pt>
                <c:pt idx="157">
                  <c:v>1253.55</c:v>
                </c:pt>
                <c:pt idx="158">
                  <c:v>1253.7</c:v>
                </c:pt>
                <c:pt idx="159">
                  <c:v>1253.8499999999999</c:v>
                </c:pt>
                <c:pt idx="160">
                  <c:v>1254</c:v>
                </c:pt>
                <c:pt idx="161">
                  <c:v>1254.1499999999999</c:v>
                </c:pt>
                <c:pt idx="162">
                  <c:v>1254.3</c:v>
                </c:pt>
                <c:pt idx="163">
                  <c:v>1254.45</c:v>
                </c:pt>
                <c:pt idx="164">
                  <c:v>1254.5999999999999</c:v>
                </c:pt>
                <c:pt idx="165">
                  <c:v>1254.75</c:v>
                </c:pt>
                <c:pt idx="166">
                  <c:v>1254.9000000000001</c:v>
                </c:pt>
                <c:pt idx="167">
                  <c:v>1255.05</c:v>
                </c:pt>
                <c:pt idx="168">
                  <c:v>1255.2</c:v>
                </c:pt>
                <c:pt idx="169">
                  <c:v>1255.3499999999999</c:v>
                </c:pt>
                <c:pt idx="170">
                  <c:v>1255.5</c:v>
                </c:pt>
                <c:pt idx="171">
                  <c:v>1255.6499999999999</c:v>
                </c:pt>
                <c:pt idx="172">
                  <c:v>1255.8</c:v>
                </c:pt>
                <c:pt idx="173">
                  <c:v>1255.95</c:v>
                </c:pt>
                <c:pt idx="174">
                  <c:v>1256.0999999999999</c:v>
                </c:pt>
                <c:pt idx="175">
                  <c:v>1256.25</c:v>
                </c:pt>
                <c:pt idx="176">
                  <c:v>1256.4000000000001</c:v>
                </c:pt>
                <c:pt idx="177">
                  <c:v>1256.55</c:v>
                </c:pt>
                <c:pt idx="178">
                  <c:v>1256.7</c:v>
                </c:pt>
                <c:pt idx="179">
                  <c:v>1256.8499999999999</c:v>
                </c:pt>
                <c:pt idx="180">
                  <c:v>1257</c:v>
                </c:pt>
                <c:pt idx="181">
                  <c:v>1257.1499999999999</c:v>
                </c:pt>
                <c:pt idx="182">
                  <c:v>1257.3</c:v>
                </c:pt>
                <c:pt idx="183">
                  <c:v>1257.45</c:v>
                </c:pt>
                <c:pt idx="184">
                  <c:v>1257.5999999999999</c:v>
                </c:pt>
                <c:pt idx="185">
                  <c:v>1257.75</c:v>
                </c:pt>
                <c:pt idx="186">
                  <c:v>1257.9000000000001</c:v>
                </c:pt>
                <c:pt idx="187">
                  <c:v>1258.05</c:v>
                </c:pt>
                <c:pt idx="188">
                  <c:v>1258.2</c:v>
                </c:pt>
                <c:pt idx="189">
                  <c:v>1258.3499999999999</c:v>
                </c:pt>
                <c:pt idx="190">
                  <c:v>1258.5</c:v>
                </c:pt>
                <c:pt idx="191">
                  <c:v>1258.6499999999999</c:v>
                </c:pt>
                <c:pt idx="192">
                  <c:v>1258.8</c:v>
                </c:pt>
                <c:pt idx="193">
                  <c:v>1258.95</c:v>
                </c:pt>
                <c:pt idx="194">
                  <c:v>1259.0999999999999</c:v>
                </c:pt>
                <c:pt idx="195">
                  <c:v>1259.25</c:v>
                </c:pt>
                <c:pt idx="196">
                  <c:v>1259.4000000000001</c:v>
                </c:pt>
                <c:pt idx="197">
                  <c:v>1259.55</c:v>
                </c:pt>
                <c:pt idx="198">
                  <c:v>1259.7</c:v>
                </c:pt>
                <c:pt idx="199">
                  <c:v>1259.8499999999999</c:v>
                </c:pt>
                <c:pt idx="200">
                  <c:v>1260</c:v>
                </c:pt>
                <c:pt idx="201">
                  <c:v>1260.1499999999999</c:v>
                </c:pt>
                <c:pt idx="202">
                  <c:v>1260.3</c:v>
                </c:pt>
                <c:pt idx="203">
                  <c:v>1260.45</c:v>
                </c:pt>
                <c:pt idx="204">
                  <c:v>1260.5999999999999</c:v>
                </c:pt>
                <c:pt idx="205">
                  <c:v>1260.75</c:v>
                </c:pt>
                <c:pt idx="206">
                  <c:v>1260.9000000000001</c:v>
                </c:pt>
                <c:pt idx="207">
                  <c:v>1261.05</c:v>
                </c:pt>
                <c:pt idx="208">
                  <c:v>1261.2</c:v>
                </c:pt>
                <c:pt idx="209">
                  <c:v>1261.3499999999999</c:v>
                </c:pt>
                <c:pt idx="210">
                  <c:v>1261.5</c:v>
                </c:pt>
                <c:pt idx="211">
                  <c:v>1261.6499999999999</c:v>
                </c:pt>
                <c:pt idx="212">
                  <c:v>1261.8</c:v>
                </c:pt>
                <c:pt idx="213">
                  <c:v>1261.95</c:v>
                </c:pt>
                <c:pt idx="214">
                  <c:v>1262.0999999999999</c:v>
                </c:pt>
                <c:pt idx="215">
                  <c:v>1262.25</c:v>
                </c:pt>
                <c:pt idx="216">
                  <c:v>1262.4000000000001</c:v>
                </c:pt>
                <c:pt idx="217">
                  <c:v>1262.55</c:v>
                </c:pt>
                <c:pt idx="218">
                  <c:v>1262.7</c:v>
                </c:pt>
                <c:pt idx="219">
                  <c:v>1262.8499999999999</c:v>
                </c:pt>
                <c:pt idx="220">
                  <c:v>1263</c:v>
                </c:pt>
                <c:pt idx="221">
                  <c:v>1263.1499999999999</c:v>
                </c:pt>
                <c:pt idx="222">
                  <c:v>1263.3</c:v>
                </c:pt>
                <c:pt idx="223">
                  <c:v>1263.45</c:v>
                </c:pt>
                <c:pt idx="224">
                  <c:v>1263.5999999999999</c:v>
                </c:pt>
                <c:pt idx="225">
                  <c:v>1263.75</c:v>
                </c:pt>
                <c:pt idx="226">
                  <c:v>1263.9000000000001</c:v>
                </c:pt>
                <c:pt idx="227">
                  <c:v>1264.05</c:v>
                </c:pt>
                <c:pt idx="228">
                  <c:v>1264.2</c:v>
                </c:pt>
                <c:pt idx="229">
                  <c:v>1264.3499999999999</c:v>
                </c:pt>
                <c:pt idx="230">
                  <c:v>1264.5</c:v>
                </c:pt>
                <c:pt idx="231">
                  <c:v>1264.6499999999999</c:v>
                </c:pt>
                <c:pt idx="232">
                  <c:v>1264.8</c:v>
                </c:pt>
                <c:pt idx="233">
                  <c:v>1264.95</c:v>
                </c:pt>
                <c:pt idx="234">
                  <c:v>1265.0999999999999</c:v>
                </c:pt>
                <c:pt idx="235">
                  <c:v>1265.25</c:v>
                </c:pt>
                <c:pt idx="236">
                  <c:v>1265.4000000000001</c:v>
                </c:pt>
                <c:pt idx="237">
                  <c:v>1265.55</c:v>
                </c:pt>
                <c:pt idx="238">
                  <c:v>1265.7</c:v>
                </c:pt>
                <c:pt idx="239">
                  <c:v>1265.8499999999999</c:v>
                </c:pt>
                <c:pt idx="240">
                  <c:v>1266</c:v>
                </c:pt>
                <c:pt idx="241">
                  <c:v>1266.1499999999999</c:v>
                </c:pt>
                <c:pt idx="242">
                  <c:v>1266.3</c:v>
                </c:pt>
                <c:pt idx="243">
                  <c:v>1266.45</c:v>
                </c:pt>
                <c:pt idx="244">
                  <c:v>1266.5999999999999</c:v>
                </c:pt>
                <c:pt idx="245">
                  <c:v>1266.75</c:v>
                </c:pt>
                <c:pt idx="246">
                  <c:v>1266.9000000000001</c:v>
                </c:pt>
                <c:pt idx="247">
                  <c:v>1267.05</c:v>
                </c:pt>
                <c:pt idx="248">
                  <c:v>1267.2</c:v>
                </c:pt>
                <c:pt idx="249">
                  <c:v>1267.3499999999999</c:v>
                </c:pt>
                <c:pt idx="250">
                  <c:v>1267.5</c:v>
                </c:pt>
                <c:pt idx="251">
                  <c:v>1267.6499999999999</c:v>
                </c:pt>
                <c:pt idx="252">
                  <c:v>1267.8</c:v>
                </c:pt>
                <c:pt idx="253">
                  <c:v>1267.95</c:v>
                </c:pt>
                <c:pt idx="254">
                  <c:v>1268.0999999999999</c:v>
                </c:pt>
                <c:pt idx="255">
                  <c:v>1268.25</c:v>
                </c:pt>
                <c:pt idx="256">
                  <c:v>1268.4000000000001</c:v>
                </c:pt>
                <c:pt idx="257">
                  <c:v>1268.55</c:v>
                </c:pt>
                <c:pt idx="258">
                  <c:v>1268.7</c:v>
                </c:pt>
                <c:pt idx="259">
                  <c:v>1268.8499999999999</c:v>
                </c:pt>
                <c:pt idx="260">
                  <c:v>1269</c:v>
                </c:pt>
                <c:pt idx="261">
                  <c:v>1269.1499999999999</c:v>
                </c:pt>
                <c:pt idx="262">
                  <c:v>1269.3</c:v>
                </c:pt>
                <c:pt idx="263">
                  <c:v>1269.45</c:v>
                </c:pt>
                <c:pt idx="264">
                  <c:v>1269.5999999999999</c:v>
                </c:pt>
                <c:pt idx="265">
                  <c:v>1269.75</c:v>
                </c:pt>
                <c:pt idx="266">
                  <c:v>1269.9000000000001</c:v>
                </c:pt>
                <c:pt idx="267">
                  <c:v>1270.05</c:v>
                </c:pt>
                <c:pt idx="268">
                  <c:v>1270.2</c:v>
                </c:pt>
                <c:pt idx="269">
                  <c:v>1270.3499999999999</c:v>
                </c:pt>
                <c:pt idx="270">
                  <c:v>1270.5</c:v>
                </c:pt>
                <c:pt idx="271">
                  <c:v>1270.6499999999999</c:v>
                </c:pt>
                <c:pt idx="272">
                  <c:v>1270.8</c:v>
                </c:pt>
                <c:pt idx="273">
                  <c:v>1270.95</c:v>
                </c:pt>
                <c:pt idx="274">
                  <c:v>1271.0999999999999</c:v>
                </c:pt>
                <c:pt idx="275">
                  <c:v>1271.25</c:v>
                </c:pt>
                <c:pt idx="276">
                  <c:v>1271.4000000000001</c:v>
                </c:pt>
                <c:pt idx="277">
                  <c:v>1271.55</c:v>
                </c:pt>
                <c:pt idx="278">
                  <c:v>1271.7</c:v>
                </c:pt>
                <c:pt idx="279">
                  <c:v>1271.8499999999999</c:v>
                </c:pt>
                <c:pt idx="280">
                  <c:v>1272</c:v>
                </c:pt>
                <c:pt idx="281">
                  <c:v>1272.1499999999999</c:v>
                </c:pt>
                <c:pt idx="282">
                  <c:v>1272.3</c:v>
                </c:pt>
                <c:pt idx="283">
                  <c:v>1272.45</c:v>
                </c:pt>
                <c:pt idx="284">
                  <c:v>1272.5999999999999</c:v>
                </c:pt>
                <c:pt idx="285">
                  <c:v>1272.75</c:v>
                </c:pt>
                <c:pt idx="286">
                  <c:v>1272.9000000000001</c:v>
                </c:pt>
                <c:pt idx="287">
                  <c:v>1273.05</c:v>
                </c:pt>
                <c:pt idx="288">
                  <c:v>1273.2</c:v>
                </c:pt>
                <c:pt idx="289">
                  <c:v>1273.3499999999999</c:v>
                </c:pt>
                <c:pt idx="290">
                  <c:v>1273.5</c:v>
                </c:pt>
                <c:pt idx="291">
                  <c:v>1273.6499999999999</c:v>
                </c:pt>
                <c:pt idx="292">
                  <c:v>1273.8</c:v>
                </c:pt>
                <c:pt idx="293">
                  <c:v>1273.95</c:v>
                </c:pt>
                <c:pt idx="294">
                  <c:v>1274.0999999999999</c:v>
                </c:pt>
                <c:pt idx="295">
                  <c:v>1274.25</c:v>
                </c:pt>
                <c:pt idx="296">
                  <c:v>1274.4000000000001</c:v>
                </c:pt>
                <c:pt idx="297">
                  <c:v>1274.55</c:v>
                </c:pt>
                <c:pt idx="298">
                  <c:v>1274.7</c:v>
                </c:pt>
                <c:pt idx="299">
                  <c:v>1274.8499999999999</c:v>
                </c:pt>
                <c:pt idx="300">
                  <c:v>1275</c:v>
                </c:pt>
                <c:pt idx="301">
                  <c:v>1275.1499999999999</c:v>
                </c:pt>
                <c:pt idx="302">
                  <c:v>1275.3</c:v>
                </c:pt>
                <c:pt idx="303">
                  <c:v>1275.45</c:v>
                </c:pt>
                <c:pt idx="304">
                  <c:v>1275.5999999999999</c:v>
                </c:pt>
                <c:pt idx="305">
                  <c:v>1275.75</c:v>
                </c:pt>
                <c:pt idx="306">
                  <c:v>1275.9000000000001</c:v>
                </c:pt>
                <c:pt idx="307">
                  <c:v>1276.05</c:v>
                </c:pt>
                <c:pt idx="308">
                  <c:v>1276.2</c:v>
                </c:pt>
                <c:pt idx="309">
                  <c:v>1276.3499999999999</c:v>
                </c:pt>
                <c:pt idx="310">
                  <c:v>1276.5</c:v>
                </c:pt>
                <c:pt idx="311">
                  <c:v>1276.6499999999999</c:v>
                </c:pt>
                <c:pt idx="312">
                  <c:v>1276.8</c:v>
                </c:pt>
                <c:pt idx="313">
                  <c:v>1276.95</c:v>
                </c:pt>
                <c:pt idx="314">
                  <c:v>1277.0999999999999</c:v>
                </c:pt>
                <c:pt idx="315">
                  <c:v>1277.25</c:v>
                </c:pt>
                <c:pt idx="316">
                  <c:v>1277.4000000000001</c:v>
                </c:pt>
                <c:pt idx="317">
                  <c:v>1277.55</c:v>
                </c:pt>
                <c:pt idx="318">
                  <c:v>1277.7</c:v>
                </c:pt>
                <c:pt idx="319">
                  <c:v>1277.8499999999999</c:v>
                </c:pt>
                <c:pt idx="320">
                  <c:v>1278</c:v>
                </c:pt>
                <c:pt idx="321">
                  <c:v>1278.1499999999999</c:v>
                </c:pt>
                <c:pt idx="322">
                  <c:v>1278.3</c:v>
                </c:pt>
                <c:pt idx="323">
                  <c:v>1278.45</c:v>
                </c:pt>
                <c:pt idx="324">
                  <c:v>1278.5999999999999</c:v>
                </c:pt>
                <c:pt idx="325">
                  <c:v>1278.75</c:v>
                </c:pt>
                <c:pt idx="326">
                  <c:v>1278.9000000000001</c:v>
                </c:pt>
                <c:pt idx="327">
                  <c:v>1279.05</c:v>
                </c:pt>
                <c:pt idx="328">
                  <c:v>1279.2</c:v>
                </c:pt>
                <c:pt idx="329">
                  <c:v>1279.3499999999999</c:v>
                </c:pt>
                <c:pt idx="330">
                  <c:v>1279.5</c:v>
                </c:pt>
                <c:pt idx="331">
                  <c:v>1279.6499999999999</c:v>
                </c:pt>
                <c:pt idx="332">
                  <c:v>1279.8</c:v>
                </c:pt>
                <c:pt idx="333">
                  <c:v>1279.95</c:v>
                </c:pt>
                <c:pt idx="334">
                  <c:v>1280.0999999999999</c:v>
                </c:pt>
                <c:pt idx="335">
                  <c:v>1280.25</c:v>
                </c:pt>
                <c:pt idx="336">
                  <c:v>1280.4000000000001</c:v>
                </c:pt>
                <c:pt idx="337">
                  <c:v>1280.55</c:v>
                </c:pt>
                <c:pt idx="338">
                  <c:v>1280.7</c:v>
                </c:pt>
                <c:pt idx="339">
                  <c:v>1280.8499999999999</c:v>
                </c:pt>
                <c:pt idx="340">
                  <c:v>1281</c:v>
                </c:pt>
                <c:pt idx="341">
                  <c:v>1281.1499999999999</c:v>
                </c:pt>
                <c:pt idx="342">
                  <c:v>1281.3</c:v>
                </c:pt>
                <c:pt idx="343">
                  <c:v>1281.45</c:v>
                </c:pt>
                <c:pt idx="344">
                  <c:v>1281.5999999999999</c:v>
                </c:pt>
                <c:pt idx="345">
                  <c:v>1281.75</c:v>
                </c:pt>
                <c:pt idx="346">
                  <c:v>1281.9000000000001</c:v>
                </c:pt>
                <c:pt idx="347">
                  <c:v>1282.05</c:v>
                </c:pt>
                <c:pt idx="348">
                  <c:v>1282.2</c:v>
                </c:pt>
                <c:pt idx="349">
                  <c:v>1282.3499999999999</c:v>
                </c:pt>
                <c:pt idx="350">
                  <c:v>1282.5</c:v>
                </c:pt>
                <c:pt idx="351">
                  <c:v>1282.6499999999999</c:v>
                </c:pt>
                <c:pt idx="352">
                  <c:v>1282.8</c:v>
                </c:pt>
                <c:pt idx="353">
                  <c:v>1282.95</c:v>
                </c:pt>
                <c:pt idx="354">
                  <c:v>1283.0999999999999</c:v>
                </c:pt>
                <c:pt idx="355">
                  <c:v>1283.25</c:v>
                </c:pt>
                <c:pt idx="356">
                  <c:v>1283.4000000000001</c:v>
                </c:pt>
                <c:pt idx="357">
                  <c:v>1283.55</c:v>
                </c:pt>
                <c:pt idx="358">
                  <c:v>1283.7</c:v>
                </c:pt>
                <c:pt idx="359">
                  <c:v>1283.8499999999999</c:v>
                </c:pt>
                <c:pt idx="360">
                  <c:v>1284</c:v>
                </c:pt>
                <c:pt idx="361">
                  <c:v>1284.1499999999999</c:v>
                </c:pt>
                <c:pt idx="362">
                  <c:v>1284.3</c:v>
                </c:pt>
                <c:pt idx="363">
                  <c:v>1284.45</c:v>
                </c:pt>
                <c:pt idx="364">
                  <c:v>1284.5999999999999</c:v>
                </c:pt>
                <c:pt idx="365">
                  <c:v>1284.75</c:v>
                </c:pt>
                <c:pt idx="366">
                  <c:v>1284.9000000000001</c:v>
                </c:pt>
                <c:pt idx="367">
                  <c:v>1285.05</c:v>
                </c:pt>
                <c:pt idx="368">
                  <c:v>1285.2</c:v>
                </c:pt>
                <c:pt idx="369">
                  <c:v>1285.3499999999999</c:v>
                </c:pt>
                <c:pt idx="370">
                  <c:v>1285.5</c:v>
                </c:pt>
                <c:pt idx="371">
                  <c:v>1285.6499999999999</c:v>
                </c:pt>
                <c:pt idx="372">
                  <c:v>1285.8</c:v>
                </c:pt>
                <c:pt idx="373">
                  <c:v>1285.95</c:v>
                </c:pt>
                <c:pt idx="374">
                  <c:v>1286.0999999999999</c:v>
                </c:pt>
                <c:pt idx="375">
                  <c:v>1286.25</c:v>
                </c:pt>
                <c:pt idx="376">
                  <c:v>1286.4000000000001</c:v>
                </c:pt>
                <c:pt idx="377">
                  <c:v>1286.55</c:v>
                </c:pt>
                <c:pt idx="378">
                  <c:v>1286.7</c:v>
                </c:pt>
                <c:pt idx="379">
                  <c:v>1286.8499999999999</c:v>
                </c:pt>
                <c:pt idx="380">
                  <c:v>1287</c:v>
                </c:pt>
                <c:pt idx="381">
                  <c:v>1287.1499999999999</c:v>
                </c:pt>
                <c:pt idx="382">
                  <c:v>1287.3</c:v>
                </c:pt>
                <c:pt idx="383">
                  <c:v>1287.45</c:v>
                </c:pt>
                <c:pt idx="384">
                  <c:v>1287.5999999999999</c:v>
                </c:pt>
                <c:pt idx="385">
                  <c:v>1287.75</c:v>
                </c:pt>
                <c:pt idx="386">
                  <c:v>1287.9000000000001</c:v>
                </c:pt>
                <c:pt idx="387">
                  <c:v>1288.05</c:v>
                </c:pt>
                <c:pt idx="388">
                  <c:v>1288.2</c:v>
                </c:pt>
                <c:pt idx="389">
                  <c:v>1288.3499999999999</c:v>
                </c:pt>
                <c:pt idx="390">
                  <c:v>1288.5</c:v>
                </c:pt>
                <c:pt idx="391">
                  <c:v>1288.6499999999999</c:v>
                </c:pt>
                <c:pt idx="392">
                  <c:v>1288.8</c:v>
                </c:pt>
                <c:pt idx="393">
                  <c:v>1288.95</c:v>
                </c:pt>
                <c:pt idx="394">
                  <c:v>1289.0999999999999</c:v>
                </c:pt>
                <c:pt idx="395">
                  <c:v>1289.25</c:v>
                </c:pt>
                <c:pt idx="396">
                  <c:v>1289.4000000000001</c:v>
                </c:pt>
                <c:pt idx="397">
                  <c:v>1289.55</c:v>
                </c:pt>
                <c:pt idx="398">
                  <c:v>1289.7</c:v>
                </c:pt>
                <c:pt idx="399">
                  <c:v>1289.8499999999999</c:v>
                </c:pt>
                <c:pt idx="400">
                  <c:v>1290</c:v>
                </c:pt>
                <c:pt idx="401">
                  <c:v>1290.1499999999999</c:v>
                </c:pt>
                <c:pt idx="402">
                  <c:v>1290.3</c:v>
                </c:pt>
                <c:pt idx="403">
                  <c:v>1290.45</c:v>
                </c:pt>
                <c:pt idx="404">
                  <c:v>1290.5999999999999</c:v>
                </c:pt>
                <c:pt idx="405">
                  <c:v>1290.75</c:v>
                </c:pt>
                <c:pt idx="406">
                  <c:v>1290.9000000000001</c:v>
                </c:pt>
                <c:pt idx="407">
                  <c:v>1291.05</c:v>
                </c:pt>
                <c:pt idx="408">
                  <c:v>1291.2</c:v>
                </c:pt>
                <c:pt idx="409">
                  <c:v>1291.3499999999999</c:v>
                </c:pt>
                <c:pt idx="410">
                  <c:v>1291.5</c:v>
                </c:pt>
                <c:pt idx="411">
                  <c:v>1291.6499999999999</c:v>
                </c:pt>
                <c:pt idx="412">
                  <c:v>1291.8</c:v>
                </c:pt>
                <c:pt idx="413">
                  <c:v>1291.95</c:v>
                </c:pt>
                <c:pt idx="414">
                  <c:v>1292.0999999999999</c:v>
                </c:pt>
                <c:pt idx="415">
                  <c:v>1292.25</c:v>
                </c:pt>
                <c:pt idx="416">
                  <c:v>1292.4000000000001</c:v>
                </c:pt>
                <c:pt idx="417">
                  <c:v>1292.55</c:v>
                </c:pt>
                <c:pt idx="418">
                  <c:v>1292.7</c:v>
                </c:pt>
                <c:pt idx="419">
                  <c:v>1292.8499999999999</c:v>
                </c:pt>
                <c:pt idx="420">
                  <c:v>1293</c:v>
                </c:pt>
                <c:pt idx="421">
                  <c:v>1293.1499999999999</c:v>
                </c:pt>
                <c:pt idx="422">
                  <c:v>1293.3</c:v>
                </c:pt>
                <c:pt idx="423">
                  <c:v>1293.45</c:v>
                </c:pt>
                <c:pt idx="424">
                  <c:v>1293.5999999999999</c:v>
                </c:pt>
                <c:pt idx="425">
                  <c:v>1293.75</c:v>
                </c:pt>
                <c:pt idx="426">
                  <c:v>1293.9000000000001</c:v>
                </c:pt>
                <c:pt idx="427">
                  <c:v>1294.05</c:v>
                </c:pt>
                <c:pt idx="428">
                  <c:v>1294.2</c:v>
                </c:pt>
                <c:pt idx="429">
                  <c:v>1294.3499999999999</c:v>
                </c:pt>
                <c:pt idx="430">
                  <c:v>1294.5</c:v>
                </c:pt>
                <c:pt idx="431">
                  <c:v>1294.6499999999999</c:v>
                </c:pt>
                <c:pt idx="432">
                  <c:v>1294.8</c:v>
                </c:pt>
                <c:pt idx="433">
                  <c:v>1294.95</c:v>
                </c:pt>
                <c:pt idx="434">
                  <c:v>1295.0999999999999</c:v>
                </c:pt>
                <c:pt idx="435">
                  <c:v>1295.25</c:v>
                </c:pt>
                <c:pt idx="436">
                  <c:v>1295.4000000000001</c:v>
                </c:pt>
                <c:pt idx="437">
                  <c:v>1295.55</c:v>
                </c:pt>
                <c:pt idx="438">
                  <c:v>1295.7</c:v>
                </c:pt>
                <c:pt idx="439">
                  <c:v>1295.8499999999999</c:v>
                </c:pt>
                <c:pt idx="440">
                  <c:v>1296</c:v>
                </c:pt>
                <c:pt idx="441">
                  <c:v>1296.1499999999999</c:v>
                </c:pt>
                <c:pt idx="442">
                  <c:v>1296.3</c:v>
                </c:pt>
                <c:pt idx="443">
                  <c:v>1296.45</c:v>
                </c:pt>
                <c:pt idx="444">
                  <c:v>1296.5999999999999</c:v>
                </c:pt>
                <c:pt idx="445">
                  <c:v>1296.75</c:v>
                </c:pt>
                <c:pt idx="446">
                  <c:v>1296.9000000000001</c:v>
                </c:pt>
                <c:pt idx="447">
                  <c:v>1297.05</c:v>
                </c:pt>
                <c:pt idx="448">
                  <c:v>1297.2</c:v>
                </c:pt>
                <c:pt idx="449">
                  <c:v>1297.3499999999999</c:v>
                </c:pt>
                <c:pt idx="450">
                  <c:v>1297.5</c:v>
                </c:pt>
                <c:pt idx="451">
                  <c:v>1297.6499999999999</c:v>
                </c:pt>
                <c:pt idx="452">
                  <c:v>1297.8</c:v>
                </c:pt>
                <c:pt idx="453">
                  <c:v>1297.95</c:v>
                </c:pt>
                <c:pt idx="454">
                  <c:v>1298.0999999999999</c:v>
                </c:pt>
                <c:pt idx="455">
                  <c:v>1298.25</c:v>
                </c:pt>
                <c:pt idx="456">
                  <c:v>1298.4000000000001</c:v>
                </c:pt>
                <c:pt idx="457">
                  <c:v>1298.55</c:v>
                </c:pt>
                <c:pt idx="458">
                  <c:v>1298.7</c:v>
                </c:pt>
                <c:pt idx="459">
                  <c:v>1298.8499999999999</c:v>
                </c:pt>
                <c:pt idx="460">
                  <c:v>1299</c:v>
                </c:pt>
                <c:pt idx="461">
                  <c:v>1299.1499999999999</c:v>
                </c:pt>
                <c:pt idx="462">
                  <c:v>1299.3</c:v>
                </c:pt>
                <c:pt idx="463">
                  <c:v>1299.45</c:v>
                </c:pt>
                <c:pt idx="464">
                  <c:v>1299.5999999999999</c:v>
                </c:pt>
                <c:pt idx="465">
                  <c:v>1299.75</c:v>
                </c:pt>
                <c:pt idx="466">
                  <c:v>1299.9000000000001</c:v>
                </c:pt>
                <c:pt idx="467">
                  <c:v>1300.05</c:v>
                </c:pt>
                <c:pt idx="468">
                  <c:v>1300.2</c:v>
                </c:pt>
                <c:pt idx="469">
                  <c:v>1300.3499999999999</c:v>
                </c:pt>
                <c:pt idx="470">
                  <c:v>1300.5</c:v>
                </c:pt>
                <c:pt idx="471">
                  <c:v>1300.6499999999999</c:v>
                </c:pt>
                <c:pt idx="472">
                  <c:v>1300.8</c:v>
                </c:pt>
                <c:pt idx="473">
                  <c:v>1300.95</c:v>
                </c:pt>
                <c:pt idx="474">
                  <c:v>1301.0999999999999</c:v>
                </c:pt>
                <c:pt idx="475">
                  <c:v>1301.25</c:v>
                </c:pt>
                <c:pt idx="476">
                  <c:v>1301.4000000000001</c:v>
                </c:pt>
                <c:pt idx="477">
                  <c:v>1301.55</c:v>
                </c:pt>
                <c:pt idx="478">
                  <c:v>1301.7</c:v>
                </c:pt>
                <c:pt idx="479">
                  <c:v>1301.8499999999999</c:v>
                </c:pt>
                <c:pt idx="480">
                  <c:v>1302</c:v>
                </c:pt>
                <c:pt idx="481">
                  <c:v>1302.1499999999999</c:v>
                </c:pt>
                <c:pt idx="482">
                  <c:v>1302.3</c:v>
                </c:pt>
                <c:pt idx="483">
                  <c:v>1302.45</c:v>
                </c:pt>
                <c:pt idx="484">
                  <c:v>1302.5999999999999</c:v>
                </c:pt>
                <c:pt idx="485">
                  <c:v>1302.75</c:v>
                </c:pt>
                <c:pt idx="486">
                  <c:v>1302.9000000000001</c:v>
                </c:pt>
                <c:pt idx="487">
                  <c:v>1303.05</c:v>
                </c:pt>
                <c:pt idx="488">
                  <c:v>1303.2</c:v>
                </c:pt>
                <c:pt idx="489">
                  <c:v>1303.3499999999999</c:v>
                </c:pt>
                <c:pt idx="490">
                  <c:v>1303.5</c:v>
                </c:pt>
                <c:pt idx="491">
                  <c:v>1303.6499999999999</c:v>
                </c:pt>
                <c:pt idx="492">
                  <c:v>1303.8</c:v>
                </c:pt>
                <c:pt idx="493">
                  <c:v>1303.95</c:v>
                </c:pt>
                <c:pt idx="494">
                  <c:v>1304.0999999999999</c:v>
                </c:pt>
                <c:pt idx="495">
                  <c:v>1304.25</c:v>
                </c:pt>
                <c:pt idx="496">
                  <c:v>1304.4000000000001</c:v>
                </c:pt>
                <c:pt idx="497">
                  <c:v>1304.55</c:v>
                </c:pt>
                <c:pt idx="498">
                  <c:v>1304.7</c:v>
                </c:pt>
                <c:pt idx="499">
                  <c:v>1304.8499999999999</c:v>
                </c:pt>
                <c:pt idx="500">
                  <c:v>1305</c:v>
                </c:pt>
                <c:pt idx="501">
                  <c:v>1305.1499999999999</c:v>
                </c:pt>
                <c:pt idx="502">
                  <c:v>1305.3</c:v>
                </c:pt>
                <c:pt idx="503">
                  <c:v>1305.45</c:v>
                </c:pt>
                <c:pt idx="504">
                  <c:v>1305.5999999999999</c:v>
                </c:pt>
                <c:pt idx="505">
                  <c:v>1305.75</c:v>
                </c:pt>
                <c:pt idx="506">
                  <c:v>1305.9000000000001</c:v>
                </c:pt>
                <c:pt idx="507">
                  <c:v>1306.05</c:v>
                </c:pt>
                <c:pt idx="508">
                  <c:v>1306.2</c:v>
                </c:pt>
                <c:pt idx="509">
                  <c:v>1306.3499999999999</c:v>
                </c:pt>
                <c:pt idx="510">
                  <c:v>1306.5</c:v>
                </c:pt>
                <c:pt idx="511">
                  <c:v>1306.6499999999999</c:v>
                </c:pt>
                <c:pt idx="512">
                  <c:v>1306.8</c:v>
                </c:pt>
                <c:pt idx="513">
                  <c:v>1306.95</c:v>
                </c:pt>
                <c:pt idx="514">
                  <c:v>1307.0999999999999</c:v>
                </c:pt>
                <c:pt idx="515">
                  <c:v>1307.25</c:v>
                </c:pt>
                <c:pt idx="516">
                  <c:v>1307.4000000000001</c:v>
                </c:pt>
                <c:pt idx="517">
                  <c:v>1307.55</c:v>
                </c:pt>
                <c:pt idx="518">
                  <c:v>1307.7</c:v>
                </c:pt>
                <c:pt idx="519">
                  <c:v>1307.8499999999999</c:v>
                </c:pt>
                <c:pt idx="520">
                  <c:v>1308</c:v>
                </c:pt>
                <c:pt idx="521">
                  <c:v>1308.1499999999999</c:v>
                </c:pt>
                <c:pt idx="522">
                  <c:v>1308.3</c:v>
                </c:pt>
                <c:pt idx="523">
                  <c:v>1308.45</c:v>
                </c:pt>
                <c:pt idx="524">
                  <c:v>1308.5999999999999</c:v>
                </c:pt>
                <c:pt idx="525">
                  <c:v>1308.75</c:v>
                </c:pt>
                <c:pt idx="526">
                  <c:v>1308.9000000000001</c:v>
                </c:pt>
                <c:pt idx="527">
                  <c:v>1309.05</c:v>
                </c:pt>
                <c:pt idx="528">
                  <c:v>1309.2</c:v>
                </c:pt>
                <c:pt idx="529">
                  <c:v>1309.3499999999999</c:v>
                </c:pt>
                <c:pt idx="530">
                  <c:v>1309.5</c:v>
                </c:pt>
                <c:pt idx="531">
                  <c:v>1309.6499999999999</c:v>
                </c:pt>
                <c:pt idx="532">
                  <c:v>1309.8</c:v>
                </c:pt>
                <c:pt idx="533">
                  <c:v>1309.95</c:v>
                </c:pt>
                <c:pt idx="534">
                  <c:v>1310.0999999999999</c:v>
                </c:pt>
                <c:pt idx="535">
                  <c:v>1310.25</c:v>
                </c:pt>
                <c:pt idx="536">
                  <c:v>1310.4000000000001</c:v>
                </c:pt>
                <c:pt idx="537">
                  <c:v>1310.55</c:v>
                </c:pt>
                <c:pt idx="538">
                  <c:v>1310.7</c:v>
                </c:pt>
                <c:pt idx="539">
                  <c:v>1310.85</c:v>
                </c:pt>
                <c:pt idx="540">
                  <c:v>1311</c:v>
                </c:pt>
                <c:pt idx="541">
                  <c:v>1311.1499999999999</c:v>
                </c:pt>
                <c:pt idx="542">
                  <c:v>1311.3</c:v>
                </c:pt>
                <c:pt idx="543">
                  <c:v>1311.45</c:v>
                </c:pt>
                <c:pt idx="544">
                  <c:v>1311.6</c:v>
                </c:pt>
                <c:pt idx="545">
                  <c:v>1311.75</c:v>
                </c:pt>
                <c:pt idx="546">
                  <c:v>1311.9</c:v>
                </c:pt>
                <c:pt idx="547">
                  <c:v>1312.05</c:v>
                </c:pt>
                <c:pt idx="548">
                  <c:v>1312.2</c:v>
                </c:pt>
                <c:pt idx="549">
                  <c:v>1312.35</c:v>
                </c:pt>
                <c:pt idx="550">
                  <c:v>1312.5</c:v>
                </c:pt>
                <c:pt idx="551">
                  <c:v>1312.6499999999999</c:v>
                </c:pt>
                <c:pt idx="552">
                  <c:v>1312.8</c:v>
                </c:pt>
                <c:pt idx="553">
                  <c:v>1312.95</c:v>
                </c:pt>
                <c:pt idx="554">
                  <c:v>1313.1</c:v>
                </c:pt>
                <c:pt idx="555">
                  <c:v>1313.25</c:v>
                </c:pt>
                <c:pt idx="556">
                  <c:v>1313.4</c:v>
                </c:pt>
                <c:pt idx="557">
                  <c:v>1313.55</c:v>
                </c:pt>
                <c:pt idx="558">
                  <c:v>1313.7</c:v>
                </c:pt>
                <c:pt idx="559">
                  <c:v>1313.85</c:v>
                </c:pt>
                <c:pt idx="560">
                  <c:v>1314</c:v>
                </c:pt>
                <c:pt idx="561">
                  <c:v>1314.1499999999999</c:v>
                </c:pt>
                <c:pt idx="562">
                  <c:v>1314.3</c:v>
                </c:pt>
                <c:pt idx="563">
                  <c:v>1314.45</c:v>
                </c:pt>
                <c:pt idx="564">
                  <c:v>1314.6</c:v>
                </c:pt>
                <c:pt idx="565">
                  <c:v>1314.75</c:v>
                </c:pt>
                <c:pt idx="566">
                  <c:v>1314.9</c:v>
                </c:pt>
                <c:pt idx="567">
                  <c:v>1315.05</c:v>
                </c:pt>
                <c:pt idx="568">
                  <c:v>1315.2</c:v>
                </c:pt>
                <c:pt idx="569">
                  <c:v>1315.35</c:v>
                </c:pt>
                <c:pt idx="570">
                  <c:v>1315.5</c:v>
                </c:pt>
                <c:pt idx="571">
                  <c:v>1315.6499999999999</c:v>
                </c:pt>
                <c:pt idx="572">
                  <c:v>1315.8</c:v>
                </c:pt>
                <c:pt idx="573">
                  <c:v>1315.95</c:v>
                </c:pt>
                <c:pt idx="574">
                  <c:v>1316.1</c:v>
                </c:pt>
                <c:pt idx="575">
                  <c:v>1316.25</c:v>
                </c:pt>
                <c:pt idx="576">
                  <c:v>1316.4</c:v>
                </c:pt>
                <c:pt idx="577">
                  <c:v>1316.55</c:v>
                </c:pt>
                <c:pt idx="578">
                  <c:v>1316.7</c:v>
                </c:pt>
                <c:pt idx="579">
                  <c:v>1316.85</c:v>
                </c:pt>
                <c:pt idx="580">
                  <c:v>1317</c:v>
                </c:pt>
                <c:pt idx="581">
                  <c:v>1317.1499999999999</c:v>
                </c:pt>
                <c:pt idx="582">
                  <c:v>1317.3</c:v>
                </c:pt>
                <c:pt idx="583">
                  <c:v>1317.45</c:v>
                </c:pt>
                <c:pt idx="584">
                  <c:v>1317.6</c:v>
                </c:pt>
                <c:pt idx="585">
                  <c:v>1317.75</c:v>
                </c:pt>
                <c:pt idx="586">
                  <c:v>1317.9</c:v>
                </c:pt>
                <c:pt idx="587">
                  <c:v>1318.05</c:v>
                </c:pt>
                <c:pt idx="588">
                  <c:v>1318.2</c:v>
                </c:pt>
                <c:pt idx="589">
                  <c:v>1318.35</c:v>
                </c:pt>
                <c:pt idx="590">
                  <c:v>1318.5</c:v>
                </c:pt>
                <c:pt idx="591">
                  <c:v>1318.6499999999999</c:v>
                </c:pt>
                <c:pt idx="592">
                  <c:v>1318.8</c:v>
                </c:pt>
                <c:pt idx="593">
                  <c:v>1318.95</c:v>
                </c:pt>
                <c:pt idx="594">
                  <c:v>1319.1</c:v>
                </c:pt>
                <c:pt idx="595">
                  <c:v>1319.25</c:v>
                </c:pt>
                <c:pt idx="596">
                  <c:v>1319.4</c:v>
                </c:pt>
                <c:pt idx="597">
                  <c:v>1319.55</c:v>
                </c:pt>
                <c:pt idx="598">
                  <c:v>1319.7</c:v>
                </c:pt>
                <c:pt idx="599">
                  <c:v>1319.85</c:v>
                </c:pt>
                <c:pt idx="600">
                  <c:v>1320</c:v>
                </c:pt>
                <c:pt idx="601">
                  <c:v>1320.1499999999999</c:v>
                </c:pt>
                <c:pt idx="602">
                  <c:v>1320.3</c:v>
                </c:pt>
                <c:pt idx="603">
                  <c:v>1320.45</c:v>
                </c:pt>
                <c:pt idx="604">
                  <c:v>1320.6</c:v>
                </c:pt>
                <c:pt idx="605">
                  <c:v>1320.75</c:v>
                </c:pt>
                <c:pt idx="606">
                  <c:v>1320.9</c:v>
                </c:pt>
                <c:pt idx="607">
                  <c:v>1321.05</c:v>
                </c:pt>
                <c:pt idx="608">
                  <c:v>1321.2</c:v>
                </c:pt>
                <c:pt idx="609">
                  <c:v>1321.35</c:v>
                </c:pt>
                <c:pt idx="610">
                  <c:v>1321.5</c:v>
                </c:pt>
                <c:pt idx="611">
                  <c:v>1321.6499999999999</c:v>
                </c:pt>
                <c:pt idx="612">
                  <c:v>1321.8</c:v>
                </c:pt>
                <c:pt idx="613">
                  <c:v>1321.95</c:v>
                </c:pt>
                <c:pt idx="614">
                  <c:v>1322.1</c:v>
                </c:pt>
                <c:pt idx="615">
                  <c:v>1322.25</c:v>
                </c:pt>
                <c:pt idx="616">
                  <c:v>1322.4</c:v>
                </c:pt>
                <c:pt idx="617">
                  <c:v>1322.55</c:v>
                </c:pt>
                <c:pt idx="618">
                  <c:v>1322.7</c:v>
                </c:pt>
                <c:pt idx="619">
                  <c:v>1322.85</c:v>
                </c:pt>
                <c:pt idx="620">
                  <c:v>1323</c:v>
                </c:pt>
                <c:pt idx="621">
                  <c:v>1323.1499999999999</c:v>
                </c:pt>
                <c:pt idx="622">
                  <c:v>1323.3</c:v>
                </c:pt>
                <c:pt idx="623">
                  <c:v>1323.45</c:v>
                </c:pt>
                <c:pt idx="624">
                  <c:v>1323.6</c:v>
                </c:pt>
                <c:pt idx="625">
                  <c:v>1323.75</c:v>
                </c:pt>
                <c:pt idx="626">
                  <c:v>1323.9</c:v>
                </c:pt>
                <c:pt idx="627">
                  <c:v>1324.05</c:v>
                </c:pt>
                <c:pt idx="628">
                  <c:v>1324.2</c:v>
                </c:pt>
                <c:pt idx="629">
                  <c:v>1324.35</c:v>
                </c:pt>
                <c:pt idx="630">
                  <c:v>1324.5</c:v>
                </c:pt>
                <c:pt idx="631">
                  <c:v>1324.6499999999999</c:v>
                </c:pt>
                <c:pt idx="632">
                  <c:v>1324.8</c:v>
                </c:pt>
                <c:pt idx="633">
                  <c:v>1324.95</c:v>
                </c:pt>
                <c:pt idx="634">
                  <c:v>1325.1</c:v>
                </c:pt>
                <c:pt idx="635">
                  <c:v>1325.25</c:v>
                </c:pt>
                <c:pt idx="636">
                  <c:v>1325.4</c:v>
                </c:pt>
                <c:pt idx="637">
                  <c:v>1325.55</c:v>
                </c:pt>
                <c:pt idx="638">
                  <c:v>1325.7</c:v>
                </c:pt>
                <c:pt idx="639">
                  <c:v>1325.85</c:v>
                </c:pt>
                <c:pt idx="640">
                  <c:v>1326</c:v>
                </c:pt>
                <c:pt idx="641">
                  <c:v>1326.1499999999999</c:v>
                </c:pt>
                <c:pt idx="642">
                  <c:v>1326.3</c:v>
                </c:pt>
                <c:pt idx="643">
                  <c:v>1326.45</c:v>
                </c:pt>
                <c:pt idx="644">
                  <c:v>1326.6</c:v>
                </c:pt>
                <c:pt idx="645">
                  <c:v>1326.75</c:v>
                </c:pt>
                <c:pt idx="646">
                  <c:v>1326.9</c:v>
                </c:pt>
                <c:pt idx="647">
                  <c:v>1327.05</c:v>
                </c:pt>
                <c:pt idx="648">
                  <c:v>1327.2</c:v>
                </c:pt>
                <c:pt idx="649">
                  <c:v>1327.35</c:v>
                </c:pt>
                <c:pt idx="650">
                  <c:v>1327.5</c:v>
                </c:pt>
                <c:pt idx="651">
                  <c:v>1327.6499999999999</c:v>
                </c:pt>
                <c:pt idx="652">
                  <c:v>1327.8</c:v>
                </c:pt>
                <c:pt idx="653">
                  <c:v>1327.95</c:v>
                </c:pt>
                <c:pt idx="654">
                  <c:v>1328.1</c:v>
                </c:pt>
                <c:pt idx="655">
                  <c:v>1328.25</c:v>
                </c:pt>
                <c:pt idx="656">
                  <c:v>1328.4</c:v>
                </c:pt>
                <c:pt idx="657">
                  <c:v>1328.55</c:v>
                </c:pt>
                <c:pt idx="658">
                  <c:v>1328.7</c:v>
                </c:pt>
                <c:pt idx="659">
                  <c:v>1328.85</c:v>
                </c:pt>
                <c:pt idx="660">
                  <c:v>1329</c:v>
                </c:pt>
                <c:pt idx="661">
                  <c:v>1329.1499999999999</c:v>
                </c:pt>
                <c:pt idx="662">
                  <c:v>1329.3</c:v>
                </c:pt>
                <c:pt idx="663">
                  <c:v>1329.45</c:v>
                </c:pt>
                <c:pt idx="664">
                  <c:v>1329.6</c:v>
                </c:pt>
                <c:pt idx="665">
                  <c:v>1329.75</c:v>
                </c:pt>
                <c:pt idx="666">
                  <c:v>1329.9</c:v>
                </c:pt>
                <c:pt idx="667">
                  <c:v>1330.05</c:v>
                </c:pt>
                <c:pt idx="668">
                  <c:v>1330.2</c:v>
                </c:pt>
                <c:pt idx="669">
                  <c:v>1330.35</c:v>
                </c:pt>
                <c:pt idx="670">
                  <c:v>1330.5</c:v>
                </c:pt>
                <c:pt idx="671">
                  <c:v>1330.6499999999999</c:v>
                </c:pt>
                <c:pt idx="672">
                  <c:v>1330.8</c:v>
                </c:pt>
                <c:pt idx="673">
                  <c:v>1330.95</c:v>
                </c:pt>
                <c:pt idx="674">
                  <c:v>1331.1</c:v>
                </c:pt>
                <c:pt idx="675">
                  <c:v>1331.25</c:v>
                </c:pt>
                <c:pt idx="676">
                  <c:v>1331.4</c:v>
                </c:pt>
                <c:pt idx="677">
                  <c:v>1331.55</c:v>
                </c:pt>
                <c:pt idx="678">
                  <c:v>1331.7</c:v>
                </c:pt>
                <c:pt idx="679">
                  <c:v>1331.85</c:v>
                </c:pt>
                <c:pt idx="680">
                  <c:v>1332</c:v>
                </c:pt>
                <c:pt idx="681">
                  <c:v>1332.1499999999999</c:v>
                </c:pt>
                <c:pt idx="682">
                  <c:v>1332.3</c:v>
                </c:pt>
                <c:pt idx="683">
                  <c:v>1332.45</c:v>
                </c:pt>
                <c:pt idx="684">
                  <c:v>1332.6</c:v>
                </c:pt>
                <c:pt idx="685">
                  <c:v>1332.75</c:v>
                </c:pt>
                <c:pt idx="686">
                  <c:v>1332.9</c:v>
                </c:pt>
                <c:pt idx="687">
                  <c:v>1333.05</c:v>
                </c:pt>
                <c:pt idx="688">
                  <c:v>1333.2</c:v>
                </c:pt>
                <c:pt idx="689">
                  <c:v>1333.35</c:v>
                </c:pt>
                <c:pt idx="690">
                  <c:v>1333.5</c:v>
                </c:pt>
                <c:pt idx="691">
                  <c:v>1333.6499999999999</c:v>
                </c:pt>
                <c:pt idx="692">
                  <c:v>1333.8</c:v>
                </c:pt>
                <c:pt idx="693">
                  <c:v>1333.95</c:v>
                </c:pt>
                <c:pt idx="694">
                  <c:v>1334.1</c:v>
                </c:pt>
                <c:pt idx="695">
                  <c:v>1334.25</c:v>
                </c:pt>
                <c:pt idx="696">
                  <c:v>1334.4</c:v>
                </c:pt>
                <c:pt idx="697">
                  <c:v>1334.55</c:v>
                </c:pt>
                <c:pt idx="698">
                  <c:v>1334.7</c:v>
                </c:pt>
                <c:pt idx="699">
                  <c:v>1334.85</c:v>
                </c:pt>
                <c:pt idx="700">
                  <c:v>1335</c:v>
                </c:pt>
                <c:pt idx="701">
                  <c:v>1335.1499999999999</c:v>
                </c:pt>
                <c:pt idx="702">
                  <c:v>1335.3</c:v>
                </c:pt>
                <c:pt idx="703">
                  <c:v>1335.45</c:v>
                </c:pt>
                <c:pt idx="704">
                  <c:v>1335.6</c:v>
                </c:pt>
                <c:pt idx="705">
                  <c:v>1335.75</c:v>
                </c:pt>
                <c:pt idx="706">
                  <c:v>1335.9</c:v>
                </c:pt>
                <c:pt idx="707">
                  <c:v>1336.05</c:v>
                </c:pt>
                <c:pt idx="708">
                  <c:v>1336.2</c:v>
                </c:pt>
                <c:pt idx="709">
                  <c:v>1336.35</c:v>
                </c:pt>
                <c:pt idx="710">
                  <c:v>1336.5</c:v>
                </c:pt>
                <c:pt idx="711">
                  <c:v>1336.6499999999999</c:v>
                </c:pt>
                <c:pt idx="712">
                  <c:v>1336.8</c:v>
                </c:pt>
                <c:pt idx="713">
                  <c:v>1336.95</c:v>
                </c:pt>
                <c:pt idx="714">
                  <c:v>1337.1</c:v>
                </c:pt>
                <c:pt idx="715">
                  <c:v>1337.25</c:v>
                </c:pt>
                <c:pt idx="716">
                  <c:v>1337.4</c:v>
                </c:pt>
                <c:pt idx="717">
                  <c:v>1337.55</c:v>
                </c:pt>
                <c:pt idx="718">
                  <c:v>1337.7</c:v>
                </c:pt>
                <c:pt idx="719">
                  <c:v>1337.85</c:v>
                </c:pt>
                <c:pt idx="720">
                  <c:v>1338</c:v>
                </c:pt>
                <c:pt idx="721">
                  <c:v>1338.1499999999999</c:v>
                </c:pt>
                <c:pt idx="722">
                  <c:v>1338.3</c:v>
                </c:pt>
                <c:pt idx="723">
                  <c:v>1338.45</c:v>
                </c:pt>
                <c:pt idx="724">
                  <c:v>1338.6</c:v>
                </c:pt>
                <c:pt idx="725">
                  <c:v>1338.75</c:v>
                </c:pt>
                <c:pt idx="726">
                  <c:v>1338.9</c:v>
                </c:pt>
                <c:pt idx="727">
                  <c:v>1339.05</c:v>
                </c:pt>
                <c:pt idx="728">
                  <c:v>1339.2</c:v>
                </c:pt>
                <c:pt idx="729">
                  <c:v>1339.35</c:v>
                </c:pt>
                <c:pt idx="730">
                  <c:v>1339.5</c:v>
                </c:pt>
                <c:pt idx="731">
                  <c:v>1339.6499999999999</c:v>
                </c:pt>
                <c:pt idx="732">
                  <c:v>1339.8</c:v>
                </c:pt>
                <c:pt idx="733">
                  <c:v>1339.95</c:v>
                </c:pt>
                <c:pt idx="734">
                  <c:v>1340.1</c:v>
                </c:pt>
                <c:pt idx="735">
                  <c:v>1340.25</c:v>
                </c:pt>
                <c:pt idx="736">
                  <c:v>1340.4</c:v>
                </c:pt>
                <c:pt idx="737">
                  <c:v>1340.55</c:v>
                </c:pt>
                <c:pt idx="738">
                  <c:v>1340.7</c:v>
                </c:pt>
                <c:pt idx="739">
                  <c:v>1340.85</c:v>
                </c:pt>
                <c:pt idx="740">
                  <c:v>1341</c:v>
                </c:pt>
                <c:pt idx="741">
                  <c:v>1341.1499999999999</c:v>
                </c:pt>
                <c:pt idx="742">
                  <c:v>1341.3</c:v>
                </c:pt>
                <c:pt idx="743">
                  <c:v>1341.45</c:v>
                </c:pt>
                <c:pt idx="744">
                  <c:v>1341.6</c:v>
                </c:pt>
                <c:pt idx="745">
                  <c:v>1341.75</c:v>
                </c:pt>
                <c:pt idx="746">
                  <c:v>1341.9</c:v>
                </c:pt>
                <c:pt idx="747">
                  <c:v>1342.05</c:v>
                </c:pt>
                <c:pt idx="748">
                  <c:v>1342.2</c:v>
                </c:pt>
                <c:pt idx="749">
                  <c:v>1342.35</c:v>
                </c:pt>
                <c:pt idx="750">
                  <c:v>1342.5</c:v>
                </c:pt>
                <c:pt idx="751">
                  <c:v>1342.6499999999999</c:v>
                </c:pt>
                <c:pt idx="752">
                  <c:v>1342.8</c:v>
                </c:pt>
                <c:pt idx="753">
                  <c:v>1342.95</c:v>
                </c:pt>
                <c:pt idx="754">
                  <c:v>1343.1</c:v>
                </c:pt>
                <c:pt idx="755">
                  <c:v>1343.25</c:v>
                </c:pt>
                <c:pt idx="756">
                  <c:v>1343.4</c:v>
                </c:pt>
                <c:pt idx="757">
                  <c:v>1343.55</c:v>
                </c:pt>
                <c:pt idx="758">
                  <c:v>1343.7</c:v>
                </c:pt>
                <c:pt idx="759">
                  <c:v>1343.85</c:v>
                </c:pt>
                <c:pt idx="760">
                  <c:v>1344</c:v>
                </c:pt>
                <c:pt idx="761">
                  <c:v>1344.1499999999999</c:v>
                </c:pt>
                <c:pt idx="762">
                  <c:v>1344.3</c:v>
                </c:pt>
                <c:pt idx="763">
                  <c:v>1344.45</c:v>
                </c:pt>
                <c:pt idx="764">
                  <c:v>1344.6</c:v>
                </c:pt>
                <c:pt idx="765">
                  <c:v>1344.75</c:v>
                </c:pt>
                <c:pt idx="766">
                  <c:v>1344.9</c:v>
                </c:pt>
                <c:pt idx="767">
                  <c:v>1345.05</c:v>
                </c:pt>
                <c:pt idx="768">
                  <c:v>1345.2</c:v>
                </c:pt>
                <c:pt idx="769">
                  <c:v>1345.35</c:v>
                </c:pt>
                <c:pt idx="770">
                  <c:v>1345.5</c:v>
                </c:pt>
                <c:pt idx="771">
                  <c:v>1345.6499999999999</c:v>
                </c:pt>
                <c:pt idx="772">
                  <c:v>1345.8</c:v>
                </c:pt>
                <c:pt idx="773">
                  <c:v>1345.95</c:v>
                </c:pt>
                <c:pt idx="774">
                  <c:v>1346.1</c:v>
                </c:pt>
                <c:pt idx="775">
                  <c:v>1346.25</c:v>
                </c:pt>
                <c:pt idx="776">
                  <c:v>1346.4</c:v>
                </c:pt>
                <c:pt idx="777">
                  <c:v>1346.55</c:v>
                </c:pt>
                <c:pt idx="778">
                  <c:v>1346.7</c:v>
                </c:pt>
                <c:pt idx="779">
                  <c:v>1346.85</c:v>
                </c:pt>
                <c:pt idx="780">
                  <c:v>1347</c:v>
                </c:pt>
                <c:pt idx="781">
                  <c:v>1347.1499999999999</c:v>
                </c:pt>
                <c:pt idx="782">
                  <c:v>1347.3</c:v>
                </c:pt>
                <c:pt idx="783">
                  <c:v>1347.45</c:v>
                </c:pt>
                <c:pt idx="784">
                  <c:v>1347.6</c:v>
                </c:pt>
                <c:pt idx="785">
                  <c:v>1347.75</c:v>
                </c:pt>
                <c:pt idx="786">
                  <c:v>1347.9</c:v>
                </c:pt>
                <c:pt idx="787">
                  <c:v>1348.05</c:v>
                </c:pt>
                <c:pt idx="788">
                  <c:v>1348.2</c:v>
                </c:pt>
                <c:pt idx="789">
                  <c:v>1348.35</c:v>
                </c:pt>
                <c:pt idx="790">
                  <c:v>1348.5</c:v>
                </c:pt>
                <c:pt idx="791">
                  <c:v>1348.6499999999999</c:v>
                </c:pt>
                <c:pt idx="792">
                  <c:v>1348.8</c:v>
                </c:pt>
                <c:pt idx="793">
                  <c:v>1348.95</c:v>
                </c:pt>
                <c:pt idx="794">
                  <c:v>1349.1</c:v>
                </c:pt>
                <c:pt idx="795">
                  <c:v>1349.25</c:v>
                </c:pt>
                <c:pt idx="796">
                  <c:v>1349.4</c:v>
                </c:pt>
                <c:pt idx="797">
                  <c:v>1349.55</c:v>
                </c:pt>
                <c:pt idx="798">
                  <c:v>1349.7</c:v>
                </c:pt>
                <c:pt idx="799">
                  <c:v>1349.85</c:v>
                </c:pt>
                <c:pt idx="800">
                  <c:v>1350</c:v>
                </c:pt>
                <c:pt idx="801">
                  <c:v>1350.1499999999999</c:v>
                </c:pt>
                <c:pt idx="802">
                  <c:v>1350.3</c:v>
                </c:pt>
                <c:pt idx="803">
                  <c:v>1350.45</c:v>
                </c:pt>
                <c:pt idx="804">
                  <c:v>1350.6</c:v>
                </c:pt>
                <c:pt idx="805">
                  <c:v>1350.75</c:v>
                </c:pt>
                <c:pt idx="806">
                  <c:v>1350.9</c:v>
                </c:pt>
                <c:pt idx="807">
                  <c:v>1351.05</c:v>
                </c:pt>
                <c:pt idx="808">
                  <c:v>1351.2</c:v>
                </c:pt>
                <c:pt idx="809">
                  <c:v>1351.35</c:v>
                </c:pt>
                <c:pt idx="810">
                  <c:v>1351.5</c:v>
                </c:pt>
                <c:pt idx="811">
                  <c:v>1351.6499999999999</c:v>
                </c:pt>
                <c:pt idx="812">
                  <c:v>1351.8</c:v>
                </c:pt>
                <c:pt idx="813">
                  <c:v>1351.95</c:v>
                </c:pt>
                <c:pt idx="814">
                  <c:v>1352.1</c:v>
                </c:pt>
                <c:pt idx="815">
                  <c:v>1352.25</c:v>
                </c:pt>
                <c:pt idx="816">
                  <c:v>1352.4</c:v>
                </c:pt>
                <c:pt idx="817">
                  <c:v>1352.55</c:v>
                </c:pt>
                <c:pt idx="818">
                  <c:v>1352.7</c:v>
                </c:pt>
                <c:pt idx="819">
                  <c:v>1352.85</c:v>
                </c:pt>
                <c:pt idx="820">
                  <c:v>1353</c:v>
                </c:pt>
                <c:pt idx="821">
                  <c:v>1353.1499999999999</c:v>
                </c:pt>
                <c:pt idx="822">
                  <c:v>1353.3</c:v>
                </c:pt>
                <c:pt idx="823">
                  <c:v>1353.45</c:v>
                </c:pt>
                <c:pt idx="824">
                  <c:v>1353.6</c:v>
                </c:pt>
                <c:pt idx="825">
                  <c:v>1353.75</c:v>
                </c:pt>
                <c:pt idx="826">
                  <c:v>1353.9</c:v>
                </c:pt>
                <c:pt idx="827">
                  <c:v>1354.05</c:v>
                </c:pt>
                <c:pt idx="828">
                  <c:v>1354.2</c:v>
                </c:pt>
                <c:pt idx="829">
                  <c:v>1354.35</c:v>
                </c:pt>
                <c:pt idx="830">
                  <c:v>1354.5</c:v>
                </c:pt>
                <c:pt idx="831">
                  <c:v>1354.6499999999999</c:v>
                </c:pt>
                <c:pt idx="832">
                  <c:v>1354.8</c:v>
                </c:pt>
                <c:pt idx="833">
                  <c:v>1354.95</c:v>
                </c:pt>
                <c:pt idx="834">
                  <c:v>1355.1</c:v>
                </c:pt>
                <c:pt idx="835">
                  <c:v>1355.25</c:v>
                </c:pt>
                <c:pt idx="836">
                  <c:v>1355.4</c:v>
                </c:pt>
                <c:pt idx="837">
                  <c:v>1355.55</c:v>
                </c:pt>
                <c:pt idx="838">
                  <c:v>1355.7</c:v>
                </c:pt>
                <c:pt idx="839">
                  <c:v>1355.85</c:v>
                </c:pt>
                <c:pt idx="840">
                  <c:v>1356</c:v>
                </c:pt>
                <c:pt idx="841">
                  <c:v>1356.1499999999999</c:v>
                </c:pt>
                <c:pt idx="842">
                  <c:v>1356.3</c:v>
                </c:pt>
                <c:pt idx="843">
                  <c:v>1356.45</c:v>
                </c:pt>
                <c:pt idx="844">
                  <c:v>1356.6</c:v>
                </c:pt>
                <c:pt idx="845">
                  <c:v>1356.75</c:v>
                </c:pt>
                <c:pt idx="846">
                  <c:v>1356.9</c:v>
                </c:pt>
                <c:pt idx="847">
                  <c:v>1357.05</c:v>
                </c:pt>
                <c:pt idx="848">
                  <c:v>1357.2</c:v>
                </c:pt>
                <c:pt idx="849">
                  <c:v>1357.35</c:v>
                </c:pt>
                <c:pt idx="850">
                  <c:v>1357.5</c:v>
                </c:pt>
                <c:pt idx="851">
                  <c:v>1357.6499999999999</c:v>
                </c:pt>
                <c:pt idx="852">
                  <c:v>1357.8</c:v>
                </c:pt>
                <c:pt idx="853">
                  <c:v>1357.95</c:v>
                </c:pt>
                <c:pt idx="854">
                  <c:v>1358.1</c:v>
                </c:pt>
                <c:pt idx="855">
                  <c:v>1358.25</c:v>
                </c:pt>
                <c:pt idx="856">
                  <c:v>1358.4</c:v>
                </c:pt>
                <c:pt idx="857">
                  <c:v>1358.55</c:v>
                </c:pt>
                <c:pt idx="858">
                  <c:v>1358.7</c:v>
                </c:pt>
                <c:pt idx="859">
                  <c:v>1358.85</c:v>
                </c:pt>
              </c:numCache>
            </c:numRef>
          </c:xVal>
          <c:yVal>
            <c:numRef>
              <c:f>A!$H$5:$H$1004</c:f>
              <c:numCache>
                <c:formatCode>General</c:formatCode>
                <c:ptCount val="1000"/>
                <c:pt idx="75" formatCode="0.00E+00">
                  <c:v>-84.6</c:v>
                </c:pt>
                <c:pt idx="76" formatCode="0.00E+00">
                  <c:v>-80.3</c:v>
                </c:pt>
                <c:pt idx="77" formatCode="0.00E+00">
                  <c:v>-83.9</c:v>
                </c:pt>
                <c:pt idx="78" formatCode="0.00E+00">
                  <c:v>-85.8</c:v>
                </c:pt>
                <c:pt idx="79" formatCode="0.00E+00">
                  <c:v>-83.9</c:v>
                </c:pt>
                <c:pt idx="80" formatCode="0.00E+00">
                  <c:v>-82.5</c:v>
                </c:pt>
                <c:pt idx="81" formatCode="0.00E+00">
                  <c:v>-83.1</c:v>
                </c:pt>
                <c:pt idx="82" formatCode="0.00E+00">
                  <c:v>-82.9</c:v>
                </c:pt>
                <c:pt idx="83" formatCode="0.00E+00">
                  <c:v>-83.1</c:v>
                </c:pt>
                <c:pt idx="84" formatCode="0.00E+00">
                  <c:v>-85.3</c:v>
                </c:pt>
                <c:pt idx="85" formatCode="0.00E+00">
                  <c:v>-84.2</c:v>
                </c:pt>
                <c:pt idx="86" formatCode="0.00E+00">
                  <c:v>-83.6</c:v>
                </c:pt>
                <c:pt idx="87" formatCode="0.00E+00">
                  <c:v>-84.5</c:v>
                </c:pt>
                <c:pt idx="88" formatCode="0.00E+00">
                  <c:v>-81.7</c:v>
                </c:pt>
                <c:pt idx="89" formatCode="0.00E+00">
                  <c:v>-82.7</c:v>
                </c:pt>
                <c:pt idx="90" formatCode="0.00E+00">
                  <c:v>-84.1</c:v>
                </c:pt>
                <c:pt idx="91" formatCode="0.00E+00">
                  <c:v>-83.6</c:v>
                </c:pt>
                <c:pt idx="92" formatCode="0.00E+00">
                  <c:v>-83.7</c:v>
                </c:pt>
                <c:pt idx="93" formatCode="0.00E+00">
                  <c:v>-83.6</c:v>
                </c:pt>
                <c:pt idx="94" formatCode="0.00E+00">
                  <c:v>-84</c:v>
                </c:pt>
                <c:pt idx="95" formatCode="0.00E+00">
                  <c:v>-83.2</c:v>
                </c:pt>
                <c:pt idx="96" formatCode="0.00E+00">
                  <c:v>-83.8</c:v>
                </c:pt>
                <c:pt idx="97" formatCode="0.00E+00">
                  <c:v>-82.4</c:v>
                </c:pt>
                <c:pt idx="98" formatCode="0.00E+00">
                  <c:v>-83.7</c:v>
                </c:pt>
                <c:pt idx="99" formatCode="0.00E+00">
                  <c:v>-83.1</c:v>
                </c:pt>
                <c:pt idx="100" formatCode="0.00E+00">
                  <c:v>-82.6</c:v>
                </c:pt>
                <c:pt idx="101" formatCode="0.00E+00">
                  <c:v>-82.3</c:v>
                </c:pt>
                <c:pt idx="102" formatCode="0.00E+00">
                  <c:v>-84.1</c:v>
                </c:pt>
                <c:pt idx="103" formatCode="0.00E+00">
                  <c:v>-83.1</c:v>
                </c:pt>
                <c:pt idx="104" formatCode="0.00E+00">
                  <c:v>-83.3</c:v>
                </c:pt>
                <c:pt idx="105" formatCode="0.00E+00">
                  <c:v>-84.7</c:v>
                </c:pt>
                <c:pt idx="106" formatCode="0.00E+00">
                  <c:v>-82.3</c:v>
                </c:pt>
                <c:pt idx="107" formatCode="0.00E+00">
                  <c:v>-82.8</c:v>
                </c:pt>
                <c:pt idx="108" formatCode="0.00E+00">
                  <c:v>-81.5</c:v>
                </c:pt>
                <c:pt idx="109" formatCode="0.00E+00">
                  <c:v>-83.7</c:v>
                </c:pt>
                <c:pt idx="110" formatCode="0.00E+00">
                  <c:v>-85.4</c:v>
                </c:pt>
                <c:pt idx="111" formatCode="0.00E+00">
                  <c:v>-83.8</c:v>
                </c:pt>
                <c:pt idx="112" formatCode="0.00E+00">
                  <c:v>-83.8</c:v>
                </c:pt>
                <c:pt idx="113" formatCode="0.00E+00">
                  <c:v>-83.5</c:v>
                </c:pt>
                <c:pt idx="114" formatCode="0.00E+00">
                  <c:v>-84</c:v>
                </c:pt>
                <c:pt idx="115" formatCode="0.00E+00">
                  <c:v>-82.6</c:v>
                </c:pt>
                <c:pt idx="116" formatCode="0.00E+00">
                  <c:v>-83.5</c:v>
                </c:pt>
                <c:pt idx="117" formatCode="0.00E+00">
                  <c:v>-83.1</c:v>
                </c:pt>
                <c:pt idx="118" formatCode="0.00E+00">
                  <c:v>-83.5</c:v>
                </c:pt>
                <c:pt idx="119" formatCode="0.00E+00">
                  <c:v>-83.4</c:v>
                </c:pt>
                <c:pt idx="120" formatCode="0.00E+00">
                  <c:v>-85.3</c:v>
                </c:pt>
                <c:pt idx="121" formatCode="0.00E+00">
                  <c:v>-82.5</c:v>
                </c:pt>
                <c:pt idx="122" formatCode="0.00E+00">
                  <c:v>-83.4</c:v>
                </c:pt>
                <c:pt idx="123" formatCode="0.00E+00">
                  <c:v>-83.7</c:v>
                </c:pt>
                <c:pt idx="124" formatCode="0.00E+00">
                  <c:v>-85.2</c:v>
                </c:pt>
                <c:pt idx="125" formatCode="0.00E+00">
                  <c:v>-84.1</c:v>
                </c:pt>
                <c:pt idx="126" formatCode="0.00E+00">
                  <c:v>-84.3</c:v>
                </c:pt>
                <c:pt idx="127" formatCode="0.00E+00">
                  <c:v>-82</c:v>
                </c:pt>
                <c:pt idx="128" formatCode="0.00E+00">
                  <c:v>-83.9</c:v>
                </c:pt>
                <c:pt idx="129" formatCode="0.00E+00">
                  <c:v>-84.6</c:v>
                </c:pt>
                <c:pt idx="130" formatCode="0.00E+00">
                  <c:v>-82.2</c:v>
                </c:pt>
                <c:pt idx="131" formatCode="0.00E+00">
                  <c:v>-85.1</c:v>
                </c:pt>
                <c:pt idx="132" formatCode="0.00E+00">
                  <c:v>-82.8</c:v>
                </c:pt>
                <c:pt idx="133" formatCode="0.00E+00">
                  <c:v>-83.2</c:v>
                </c:pt>
                <c:pt idx="134" formatCode="0.00E+00">
                  <c:v>-83.5</c:v>
                </c:pt>
                <c:pt idx="135" formatCode="0.00E+00">
                  <c:v>-84.3</c:v>
                </c:pt>
                <c:pt idx="136" formatCode="0.00E+00">
                  <c:v>-82.8</c:v>
                </c:pt>
                <c:pt idx="137" formatCode="0.00E+00">
                  <c:v>-83.5</c:v>
                </c:pt>
                <c:pt idx="138" formatCode="0.00E+00">
                  <c:v>-85.6</c:v>
                </c:pt>
                <c:pt idx="139" formatCode="0.00E+00">
                  <c:v>-84.3</c:v>
                </c:pt>
                <c:pt idx="140" formatCode="0.00E+00">
                  <c:v>-82.5</c:v>
                </c:pt>
                <c:pt idx="141" formatCode="0.00E+00">
                  <c:v>-83.7</c:v>
                </c:pt>
                <c:pt idx="142" formatCode="0.00E+00">
                  <c:v>-84</c:v>
                </c:pt>
                <c:pt idx="143" formatCode="0.00E+00">
                  <c:v>-84</c:v>
                </c:pt>
                <c:pt idx="144" formatCode="0.00E+00">
                  <c:v>-83.4</c:v>
                </c:pt>
                <c:pt idx="145" formatCode="0.00E+00">
                  <c:v>-83.3</c:v>
                </c:pt>
                <c:pt idx="146" formatCode="0.00E+00">
                  <c:v>-85</c:v>
                </c:pt>
                <c:pt idx="147" formatCode="0.00E+00">
                  <c:v>-83.6</c:v>
                </c:pt>
                <c:pt idx="148" formatCode="0.00E+00">
                  <c:v>-82.9</c:v>
                </c:pt>
                <c:pt idx="149" formatCode="0.00E+00">
                  <c:v>-81.7</c:v>
                </c:pt>
                <c:pt idx="150" formatCode="0.00E+00">
                  <c:v>-83.1</c:v>
                </c:pt>
                <c:pt idx="151" formatCode="0.00E+00">
                  <c:v>-84.1</c:v>
                </c:pt>
                <c:pt idx="152" formatCode="0.00E+00">
                  <c:v>-82.7</c:v>
                </c:pt>
                <c:pt idx="153" formatCode="0.00E+00">
                  <c:v>-82</c:v>
                </c:pt>
                <c:pt idx="154" formatCode="0.00E+00">
                  <c:v>-82.8</c:v>
                </c:pt>
                <c:pt idx="155" formatCode="0.00E+00">
                  <c:v>-83.9</c:v>
                </c:pt>
                <c:pt idx="156" formatCode="0.00E+00">
                  <c:v>-84.2</c:v>
                </c:pt>
                <c:pt idx="157" formatCode="0.00E+00">
                  <c:v>-84</c:v>
                </c:pt>
                <c:pt idx="158" formatCode="0.00E+00">
                  <c:v>-83.1</c:v>
                </c:pt>
                <c:pt idx="159" formatCode="0.00E+00">
                  <c:v>-83.8</c:v>
                </c:pt>
                <c:pt idx="160" formatCode="0.00E+00">
                  <c:v>-83.1</c:v>
                </c:pt>
                <c:pt idx="161" formatCode="0.00E+00">
                  <c:v>-83.3</c:v>
                </c:pt>
                <c:pt idx="162" formatCode="0.00E+00">
                  <c:v>-86.1</c:v>
                </c:pt>
                <c:pt idx="163" formatCode="0.00E+00">
                  <c:v>-84.3</c:v>
                </c:pt>
                <c:pt idx="164" formatCode="0.00E+00">
                  <c:v>-83.3</c:v>
                </c:pt>
                <c:pt idx="165" formatCode="0.00E+00">
                  <c:v>-83.3</c:v>
                </c:pt>
                <c:pt idx="166" formatCode="0.00E+00">
                  <c:v>-83.3</c:v>
                </c:pt>
                <c:pt idx="167" formatCode="0.00E+00">
                  <c:v>-81.599999999999994</c:v>
                </c:pt>
                <c:pt idx="168" formatCode="0.00E+00">
                  <c:v>-83.9</c:v>
                </c:pt>
                <c:pt idx="169" formatCode="0.00E+00">
                  <c:v>-83.8</c:v>
                </c:pt>
                <c:pt idx="170" formatCode="0.00E+00">
                  <c:v>-83.4</c:v>
                </c:pt>
                <c:pt idx="171" formatCode="0.00E+00">
                  <c:v>-84</c:v>
                </c:pt>
                <c:pt idx="172" formatCode="0.00E+00">
                  <c:v>-83.5</c:v>
                </c:pt>
                <c:pt idx="173" formatCode="0.00E+00">
                  <c:v>-85.1</c:v>
                </c:pt>
                <c:pt idx="174" formatCode="0.00E+00">
                  <c:v>-83.8</c:v>
                </c:pt>
                <c:pt idx="175" formatCode="0.00E+00">
                  <c:v>-84.4</c:v>
                </c:pt>
                <c:pt idx="176" formatCode="0.00E+00">
                  <c:v>-82.7</c:v>
                </c:pt>
                <c:pt idx="177" formatCode="0.00E+00">
                  <c:v>-84.9</c:v>
                </c:pt>
                <c:pt idx="178" formatCode="0.00E+00">
                  <c:v>-82.4</c:v>
                </c:pt>
                <c:pt idx="179" formatCode="0.00E+00">
                  <c:v>-83.9</c:v>
                </c:pt>
                <c:pt idx="180" formatCode="0.00E+00">
                  <c:v>-82.5</c:v>
                </c:pt>
                <c:pt idx="181" formatCode="0.00E+00">
                  <c:v>-82.5</c:v>
                </c:pt>
                <c:pt idx="182" formatCode="0.00E+00">
                  <c:v>-84.5</c:v>
                </c:pt>
                <c:pt idx="183" formatCode="0.00E+00">
                  <c:v>-83.9</c:v>
                </c:pt>
                <c:pt idx="184" formatCode="0.00E+00">
                  <c:v>-82.4</c:v>
                </c:pt>
                <c:pt idx="185" formatCode="0.00E+00">
                  <c:v>-84.4</c:v>
                </c:pt>
                <c:pt idx="186" formatCode="0.00E+00">
                  <c:v>-83.4</c:v>
                </c:pt>
                <c:pt idx="187" formatCode="0.00E+00">
                  <c:v>-83</c:v>
                </c:pt>
                <c:pt idx="188" formatCode="0.00E+00">
                  <c:v>-84</c:v>
                </c:pt>
                <c:pt idx="189" formatCode="0.00E+00">
                  <c:v>-83.8</c:v>
                </c:pt>
                <c:pt idx="190" formatCode="0.00E+00">
                  <c:v>-83.1</c:v>
                </c:pt>
                <c:pt idx="191" formatCode="0.00E+00">
                  <c:v>-83.3</c:v>
                </c:pt>
                <c:pt idx="192" formatCode="0.00E+00">
                  <c:v>-83.5</c:v>
                </c:pt>
                <c:pt idx="193" formatCode="0.00E+00">
                  <c:v>-84.1</c:v>
                </c:pt>
                <c:pt idx="194" formatCode="0.00E+00">
                  <c:v>-84.2</c:v>
                </c:pt>
                <c:pt idx="195" formatCode="0.00E+00">
                  <c:v>-82.9</c:v>
                </c:pt>
                <c:pt idx="196" formatCode="0.00E+00">
                  <c:v>-84.8</c:v>
                </c:pt>
                <c:pt idx="197" formatCode="0.00E+00">
                  <c:v>-83.7</c:v>
                </c:pt>
                <c:pt idx="198" formatCode="0.00E+00">
                  <c:v>-84.7</c:v>
                </c:pt>
                <c:pt idx="199" formatCode="0.00E+00">
                  <c:v>-85</c:v>
                </c:pt>
                <c:pt idx="200" formatCode="0.00E+00">
                  <c:v>-84.4</c:v>
                </c:pt>
                <c:pt idx="201" formatCode="0.00E+00">
                  <c:v>-83.6</c:v>
                </c:pt>
                <c:pt idx="202" formatCode="0.00E+00">
                  <c:v>-84</c:v>
                </c:pt>
                <c:pt idx="203" formatCode="0.00E+00">
                  <c:v>-83.3</c:v>
                </c:pt>
                <c:pt idx="204" formatCode="0.00E+00">
                  <c:v>-82.4</c:v>
                </c:pt>
                <c:pt idx="205" formatCode="0.00E+00">
                  <c:v>-82.4</c:v>
                </c:pt>
                <c:pt idx="206" formatCode="0.00E+00">
                  <c:v>-84.4</c:v>
                </c:pt>
                <c:pt idx="207" formatCode="0.00E+00">
                  <c:v>-83.2</c:v>
                </c:pt>
                <c:pt idx="208" formatCode="0.00E+00">
                  <c:v>-83.3</c:v>
                </c:pt>
                <c:pt idx="209" formatCode="0.00E+00">
                  <c:v>-83.7</c:v>
                </c:pt>
                <c:pt idx="210" formatCode="0.00E+00">
                  <c:v>-82.8</c:v>
                </c:pt>
                <c:pt idx="211" formatCode="0.00E+00">
                  <c:v>-83.7</c:v>
                </c:pt>
                <c:pt idx="212" formatCode="0.00E+00">
                  <c:v>-84</c:v>
                </c:pt>
                <c:pt idx="213" formatCode="0.00E+00">
                  <c:v>-84.8</c:v>
                </c:pt>
                <c:pt idx="214" formatCode="0.00E+00">
                  <c:v>-83.9</c:v>
                </c:pt>
                <c:pt idx="215" formatCode="0.00E+00">
                  <c:v>-85.4</c:v>
                </c:pt>
                <c:pt idx="216" formatCode="0.00E+00">
                  <c:v>-82.3</c:v>
                </c:pt>
                <c:pt idx="217" formatCode="0.00E+00">
                  <c:v>-83.7</c:v>
                </c:pt>
                <c:pt idx="218" formatCode="0.00E+00">
                  <c:v>-82.9</c:v>
                </c:pt>
                <c:pt idx="219" formatCode="0.00E+00">
                  <c:v>-81.3</c:v>
                </c:pt>
                <c:pt idx="220" formatCode="0.00E+00">
                  <c:v>-82.1</c:v>
                </c:pt>
                <c:pt idx="221" formatCode="0.00E+00">
                  <c:v>-82</c:v>
                </c:pt>
                <c:pt idx="222" formatCode="0.00E+00">
                  <c:v>-83.6</c:v>
                </c:pt>
                <c:pt idx="223" formatCode="0.00E+00">
                  <c:v>-83.7</c:v>
                </c:pt>
                <c:pt idx="224" formatCode="0.00E+00">
                  <c:v>-82.3</c:v>
                </c:pt>
                <c:pt idx="225" formatCode="0.00E+00">
                  <c:v>-83.5</c:v>
                </c:pt>
                <c:pt idx="226" formatCode="0.00E+00">
                  <c:v>-83</c:v>
                </c:pt>
                <c:pt idx="227" formatCode="0.00E+00">
                  <c:v>-84.2</c:v>
                </c:pt>
                <c:pt idx="228" formatCode="0.00E+00">
                  <c:v>-83.1</c:v>
                </c:pt>
                <c:pt idx="229" formatCode="0.00E+00">
                  <c:v>-82.9</c:v>
                </c:pt>
                <c:pt idx="230" formatCode="0.00E+00">
                  <c:v>-82.5</c:v>
                </c:pt>
                <c:pt idx="231" formatCode="0.00E+00">
                  <c:v>-83.8</c:v>
                </c:pt>
                <c:pt idx="232" formatCode="0.00E+00">
                  <c:v>-83.5</c:v>
                </c:pt>
                <c:pt idx="233" formatCode="0.00E+00">
                  <c:v>-83</c:v>
                </c:pt>
                <c:pt idx="234" formatCode="0.00E+00">
                  <c:v>-84.3</c:v>
                </c:pt>
                <c:pt idx="235" formatCode="0.00E+00">
                  <c:v>-82.4</c:v>
                </c:pt>
                <c:pt idx="236" formatCode="0.00E+00">
                  <c:v>-82.8</c:v>
                </c:pt>
                <c:pt idx="237" formatCode="0.00E+00">
                  <c:v>-83.5</c:v>
                </c:pt>
                <c:pt idx="238" formatCode="0.00E+00">
                  <c:v>-83.1</c:v>
                </c:pt>
                <c:pt idx="239" formatCode="0.00E+00">
                  <c:v>-82.5</c:v>
                </c:pt>
                <c:pt idx="240" formatCode="0.00E+00">
                  <c:v>-82.5</c:v>
                </c:pt>
                <c:pt idx="241" formatCode="0.00E+00">
                  <c:v>-84</c:v>
                </c:pt>
                <c:pt idx="242" formatCode="0.00E+00">
                  <c:v>-83.9</c:v>
                </c:pt>
                <c:pt idx="243" formatCode="0.00E+00">
                  <c:v>-82.6</c:v>
                </c:pt>
                <c:pt idx="244" formatCode="0.00E+00">
                  <c:v>-84.2</c:v>
                </c:pt>
                <c:pt idx="245" formatCode="0.00E+00">
                  <c:v>-83.9</c:v>
                </c:pt>
                <c:pt idx="246" formatCode="0.00E+00">
                  <c:v>-82.2</c:v>
                </c:pt>
                <c:pt idx="247" formatCode="0.00E+00">
                  <c:v>-82.4</c:v>
                </c:pt>
                <c:pt idx="248" formatCode="0.00E+00">
                  <c:v>-81.400000000000006</c:v>
                </c:pt>
                <c:pt idx="249" formatCode="0.00E+00">
                  <c:v>-82.1</c:v>
                </c:pt>
                <c:pt idx="250" formatCode="0.00E+00">
                  <c:v>-82.9</c:v>
                </c:pt>
                <c:pt idx="251" formatCode="0.00E+00">
                  <c:v>-83.5</c:v>
                </c:pt>
                <c:pt idx="252" formatCode="0.00E+00">
                  <c:v>-82.7</c:v>
                </c:pt>
                <c:pt idx="253" formatCode="0.00E+00">
                  <c:v>-83.5</c:v>
                </c:pt>
                <c:pt idx="254" formatCode="0.00E+00">
                  <c:v>-85.3</c:v>
                </c:pt>
                <c:pt idx="255" formatCode="0.00E+00">
                  <c:v>-83.3</c:v>
                </c:pt>
                <c:pt idx="256" formatCode="0.00E+00">
                  <c:v>-84.9</c:v>
                </c:pt>
                <c:pt idx="257" formatCode="0.00E+00">
                  <c:v>-82.3</c:v>
                </c:pt>
                <c:pt idx="258" formatCode="0.00E+00">
                  <c:v>-82.6</c:v>
                </c:pt>
                <c:pt idx="259" formatCode="0.00E+00">
                  <c:v>-82.2</c:v>
                </c:pt>
                <c:pt idx="260" formatCode="0.00E+00">
                  <c:v>-82.6</c:v>
                </c:pt>
                <c:pt idx="261" formatCode="0.00E+00">
                  <c:v>-83.2</c:v>
                </c:pt>
                <c:pt idx="262" formatCode="0.00E+00">
                  <c:v>-83.6</c:v>
                </c:pt>
                <c:pt idx="263" formatCode="0.00E+00">
                  <c:v>-82.7</c:v>
                </c:pt>
                <c:pt idx="264" formatCode="0.00E+00">
                  <c:v>-82.8</c:v>
                </c:pt>
                <c:pt idx="265" formatCode="0.00E+00">
                  <c:v>-83.7</c:v>
                </c:pt>
                <c:pt idx="266" formatCode="0.00E+00">
                  <c:v>-82.6</c:v>
                </c:pt>
                <c:pt idx="267" formatCode="0.00E+00">
                  <c:v>-84.3</c:v>
                </c:pt>
                <c:pt idx="268" formatCode="0.00E+00">
                  <c:v>-83.3</c:v>
                </c:pt>
                <c:pt idx="269" formatCode="0.00E+00">
                  <c:v>-82.2</c:v>
                </c:pt>
                <c:pt idx="270" formatCode="0.00E+00">
                  <c:v>-82.8</c:v>
                </c:pt>
                <c:pt idx="271" formatCode="0.00E+00">
                  <c:v>-84.6</c:v>
                </c:pt>
                <c:pt idx="272" formatCode="0.00E+00">
                  <c:v>-83.4</c:v>
                </c:pt>
                <c:pt idx="273" formatCode="0.00E+00">
                  <c:v>-84.1</c:v>
                </c:pt>
                <c:pt idx="274" formatCode="0.00E+00">
                  <c:v>-84.2</c:v>
                </c:pt>
                <c:pt idx="275" formatCode="0.00E+00">
                  <c:v>-82.8</c:v>
                </c:pt>
                <c:pt idx="276" formatCode="0.00E+00">
                  <c:v>-83</c:v>
                </c:pt>
                <c:pt idx="277" formatCode="0.00E+00">
                  <c:v>-83.3</c:v>
                </c:pt>
                <c:pt idx="278" formatCode="0.00E+00">
                  <c:v>-83</c:v>
                </c:pt>
                <c:pt idx="279" formatCode="0.00E+00">
                  <c:v>-83.6</c:v>
                </c:pt>
                <c:pt idx="280" formatCode="0.00E+00">
                  <c:v>-82</c:v>
                </c:pt>
                <c:pt idx="281" formatCode="0.00E+00">
                  <c:v>-83.1</c:v>
                </c:pt>
                <c:pt idx="282" formatCode="0.00E+00">
                  <c:v>-82.1</c:v>
                </c:pt>
                <c:pt idx="283" formatCode="0.00E+00">
                  <c:v>-83.9</c:v>
                </c:pt>
                <c:pt idx="284" formatCode="0.00E+00">
                  <c:v>-81.599999999999994</c:v>
                </c:pt>
                <c:pt idx="285" formatCode="0.00E+00">
                  <c:v>-84.2</c:v>
                </c:pt>
                <c:pt idx="286" formatCode="0.00E+00">
                  <c:v>-82.7</c:v>
                </c:pt>
                <c:pt idx="287" formatCode="0.00E+00">
                  <c:v>-83.8</c:v>
                </c:pt>
                <c:pt idx="288" formatCode="0.00E+00">
                  <c:v>-83.6</c:v>
                </c:pt>
                <c:pt idx="289" formatCode="0.00E+00">
                  <c:v>-82.8</c:v>
                </c:pt>
                <c:pt idx="290" formatCode="0.00E+00">
                  <c:v>-82.8</c:v>
                </c:pt>
                <c:pt idx="291" formatCode="0.00E+00">
                  <c:v>-83.9</c:v>
                </c:pt>
                <c:pt idx="292" formatCode="0.00E+00">
                  <c:v>-82.5</c:v>
                </c:pt>
                <c:pt idx="293" formatCode="0.00E+00">
                  <c:v>-82.7</c:v>
                </c:pt>
                <c:pt idx="294" formatCode="0.00E+00">
                  <c:v>-83.7</c:v>
                </c:pt>
                <c:pt idx="295" formatCode="0.00E+00">
                  <c:v>-82.9</c:v>
                </c:pt>
                <c:pt idx="296" formatCode="0.00E+00">
                  <c:v>-81.2</c:v>
                </c:pt>
                <c:pt idx="297" formatCode="0.00E+00">
                  <c:v>-82.3</c:v>
                </c:pt>
                <c:pt idx="298" formatCode="0.00E+00">
                  <c:v>-83.6</c:v>
                </c:pt>
                <c:pt idx="299" formatCode="0.00E+00">
                  <c:v>-83.3</c:v>
                </c:pt>
                <c:pt idx="300" formatCode="0.00E+00">
                  <c:v>-83.2</c:v>
                </c:pt>
                <c:pt idx="301" formatCode="0.00E+00">
                  <c:v>-82.7</c:v>
                </c:pt>
                <c:pt idx="302" formatCode="0.00E+00">
                  <c:v>-82.5</c:v>
                </c:pt>
                <c:pt idx="303" formatCode="0.00E+00">
                  <c:v>-84.5</c:v>
                </c:pt>
                <c:pt idx="304" formatCode="0.00E+00">
                  <c:v>-81.900000000000006</c:v>
                </c:pt>
                <c:pt idx="305" formatCode="0.00E+00">
                  <c:v>-82.4</c:v>
                </c:pt>
                <c:pt idx="306" formatCode="0.00E+00">
                  <c:v>-83.2</c:v>
                </c:pt>
                <c:pt idx="307" formatCode="0.00E+00">
                  <c:v>-82.7</c:v>
                </c:pt>
                <c:pt idx="308" formatCode="0.00E+00">
                  <c:v>-83</c:v>
                </c:pt>
                <c:pt idx="309" formatCode="0.00E+00">
                  <c:v>-83</c:v>
                </c:pt>
                <c:pt idx="310" formatCode="0.00E+00">
                  <c:v>-84.5</c:v>
                </c:pt>
                <c:pt idx="311" formatCode="0.00E+00">
                  <c:v>-84.1</c:v>
                </c:pt>
                <c:pt idx="312" formatCode="0.00E+00">
                  <c:v>-82.8</c:v>
                </c:pt>
                <c:pt idx="313" formatCode="0.00E+00">
                  <c:v>-83</c:v>
                </c:pt>
                <c:pt idx="314" formatCode="0.00E+00">
                  <c:v>-82.4</c:v>
                </c:pt>
                <c:pt idx="315" formatCode="0.00E+00">
                  <c:v>-84</c:v>
                </c:pt>
                <c:pt idx="316" formatCode="0.00E+00">
                  <c:v>-83.4</c:v>
                </c:pt>
                <c:pt idx="317" formatCode="0.00E+00">
                  <c:v>-82.8</c:v>
                </c:pt>
                <c:pt idx="318" formatCode="0.00E+00">
                  <c:v>-83.3</c:v>
                </c:pt>
                <c:pt idx="319" formatCode="0.00E+00">
                  <c:v>-83.9</c:v>
                </c:pt>
                <c:pt idx="320" formatCode="0.00E+00">
                  <c:v>-82.6</c:v>
                </c:pt>
                <c:pt idx="321" formatCode="0.00E+00">
                  <c:v>-83.1</c:v>
                </c:pt>
                <c:pt idx="322" formatCode="0.00E+00">
                  <c:v>-84.6</c:v>
                </c:pt>
                <c:pt idx="323" formatCode="0.00E+00">
                  <c:v>-84.1</c:v>
                </c:pt>
                <c:pt idx="324" formatCode="0.00E+00">
                  <c:v>-82.9</c:v>
                </c:pt>
                <c:pt idx="325" formatCode="0.00E+00">
                  <c:v>-83.7</c:v>
                </c:pt>
                <c:pt idx="326" formatCode="0.00E+00">
                  <c:v>-84.6</c:v>
                </c:pt>
                <c:pt idx="327" formatCode="0.00E+00">
                  <c:v>-84.1</c:v>
                </c:pt>
                <c:pt idx="328" formatCode="0.00E+00">
                  <c:v>-83</c:v>
                </c:pt>
                <c:pt idx="329" formatCode="0.00E+00">
                  <c:v>-83.9</c:v>
                </c:pt>
                <c:pt idx="330" formatCode="0.00E+00">
                  <c:v>-84.3</c:v>
                </c:pt>
                <c:pt idx="331" formatCode="0.00E+00">
                  <c:v>-83.8</c:v>
                </c:pt>
                <c:pt idx="332" formatCode="0.00E+00">
                  <c:v>-83.9</c:v>
                </c:pt>
                <c:pt idx="333" formatCode="0.00E+00">
                  <c:v>-83.5</c:v>
                </c:pt>
                <c:pt idx="334" formatCode="0.00E+00">
                  <c:v>-83.2</c:v>
                </c:pt>
                <c:pt idx="335" formatCode="0.00E+00">
                  <c:v>-82.3</c:v>
                </c:pt>
                <c:pt idx="336" formatCode="0.00E+00">
                  <c:v>-83.2</c:v>
                </c:pt>
                <c:pt idx="337" formatCode="0.00E+00">
                  <c:v>-82.7</c:v>
                </c:pt>
                <c:pt idx="338" formatCode="0.00E+00">
                  <c:v>-82.1</c:v>
                </c:pt>
                <c:pt idx="339" formatCode="0.00E+00">
                  <c:v>-83.6</c:v>
                </c:pt>
                <c:pt idx="340" formatCode="0.00E+00">
                  <c:v>-83.3</c:v>
                </c:pt>
                <c:pt idx="341" formatCode="0.00E+00">
                  <c:v>-83.7</c:v>
                </c:pt>
                <c:pt idx="342" formatCode="0.00E+00">
                  <c:v>-84.2</c:v>
                </c:pt>
                <c:pt idx="343" formatCode="0.00E+00">
                  <c:v>-82</c:v>
                </c:pt>
                <c:pt idx="344" formatCode="0.00E+00">
                  <c:v>-84</c:v>
                </c:pt>
                <c:pt idx="345" formatCode="0.00E+00">
                  <c:v>-81.900000000000006</c:v>
                </c:pt>
                <c:pt idx="346" formatCode="0.00E+00">
                  <c:v>-83.5</c:v>
                </c:pt>
                <c:pt idx="347" formatCode="0.00E+00">
                  <c:v>-82.9</c:v>
                </c:pt>
                <c:pt idx="348" formatCode="0.00E+00">
                  <c:v>-84.5</c:v>
                </c:pt>
                <c:pt idx="349" formatCode="0.00E+00">
                  <c:v>-82.6</c:v>
                </c:pt>
                <c:pt idx="350" formatCode="0.00E+00">
                  <c:v>-82.8</c:v>
                </c:pt>
                <c:pt idx="351" formatCode="0.00E+00">
                  <c:v>-83.6</c:v>
                </c:pt>
                <c:pt idx="352" formatCode="0.00E+00">
                  <c:v>-83.7</c:v>
                </c:pt>
                <c:pt idx="353" formatCode="0.00E+00">
                  <c:v>-82.3</c:v>
                </c:pt>
                <c:pt idx="354" formatCode="0.00E+00">
                  <c:v>-84.6</c:v>
                </c:pt>
                <c:pt idx="355" formatCode="0.00E+00">
                  <c:v>-82.6</c:v>
                </c:pt>
                <c:pt idx="356" formatCode="0.00E+00">
                  <c:v>-85</c:v>
                </c:pt>
                <c:pt idx="357" formatCode="0.00E+00">
                  <c:v>-84.2</c:v>
                </c:pt>
                <c:pt idx="358" formatCode="0.00E+00">
                  <c:v>-83.9</c:v>
                </c:pt>
                <c:pt idx="359" formatCode="0.00E+00">
                  <c:v>-82.9</c:v>
                </c:pt>
                <c:pt idx="360" formatCode="0.00E+00">
                  <c:v>-83.1</c:v>
                </c:pt>
                <c:pt idx="361" formatCode="0.00E+00">
                  <c:v>-82.4</c:v>
                </c:pt>
                <c:pt idx="362" formatCode="0.00E+00">
                  <c:v>-85.7</c:v>
                </c:pt>
                <c:pt idx="363" formatCode="0.00E+00">
                  <c:v>-83.9</c:v>
                </c:pt>
                <c:pt idx="364" formatCode="0.00E+00">
                  <c:v>-84.5</c:v>
                </c:pt>
                <c:pt idx="365" formatCode="0.00E+00">
                  <c:v>-84.2</c:v>
                </c:pt>
                <c:pt idx="366" formatCode="0.00E+00">
                  <c:v>-83.4</c:v>
                </c:pt>
                <c:pt idx="367" formatCode="0.00E+00">
                  <c:v>-83.2</c:v>
                </c:pt>
                <c:pt idx="368" formatCode="0.00E+00">
                  <c:v>-82.9</c:v>
                </c:pt>
                <c:pt idx="369" formatCode="0.00E+00">
                  <c:v>-83.9</c:v>
                </c:pt>
                <c:pt idx="370" formatCode="0.00E+00">
                  <c:v>-82.9</c:v>
                </c:pt>
                <c:pt idx="371" formatCode="0.00E+00">
                  <c:v>-82.7</c:v>
                </c:pt>
                <c:pt idx="372" formatCode="0.00E+00">
                  <c:v>-82.8</c:v>
                </c:pt>
                <c:pt idx="373" formatCode="0.00E+00">
                  <c:v>-83.9</c:v>
                </c:pt>
                <c:pt idx="374" formatCode="0.00E+00">
                  <c:v>-85.1</c:v>
                </c:pt>
                <c:pt idx="375" formatCode="0.00E+00">
                  <c:v>-84.5</c:v>
                </c:pt>
                <c:pt idx="376" formatCode="0.00E+00">
                  <c:v>-83.8</c:v>
                </c:pt>
                <c:pt idx="377" formatCode="0.00E+00">
                  <c:v>-82.7</c:v>
                </c:pt>
                <c:pt idx="378" formatCode="0.00E+00">
                  <c:v>-84.9</c:v>
                </c:pt>
                <c:pt idx="379" formatCode="0.00E+00">
                  <c:v>-84.6</c:v>
                </c:pt>
                <c:pt idx="380" formatCode="0.00E+00">
                  <c:v>-83</c:v>
                </c:pt>
                <c:pt idx="381" formatCode="0.00E+00">
                  <c:v>-82.7</c:v>
                </c:pt>
                <c:pt idx="382" formatCode="0.00E+00">
                  <c:v>-85.3</c:v>
                </c:pt>
                <c:pt idx="383" formatCode="0.00E+00">
                  <c:v>-83.8</c:v>
                </c:pt>
                <c:pt idx="384" formatCode="0.00E+00">
                  <c:v>-85</c:v>
                </c:pt>
                <c:pt idx="385" formatCode="0.00E+00">
                  <c:v>-85.2</c:v>
                </c:pt>
                <c:pt idx="386" formatCode="0.00E+00">
                  <c:v>-83.7</c:v>
                </c:pt>
                <c:pt idx="387" formatCode="0.00E+00">
                  <c:v>-83.9</c:v>
                </c:pt>
                <c:pt idx="388" formatCode="0.00E+00">
                  <c:v>-82.9</c:v>
                </c:pt>
                <c:pt idx="389" formatCode="0.00E+00">
                  <c:v>-83.5</c:v>
                </c:pt>
                <c:pt idx="390" formatCode="0.00E+00">
                  <c:v>-83.5</c:v>
                </c:pt>
                <c:pt idx="391" formatCode="0.00E+00">
                  <c:v>-83.5</c:v>
                </c:pt>
                <c:pt idx="392" formatCode="0.00E+00">
                  <c:v>-84.4</c:v>
                </c:pt>
                <c:pt idx="393" formatCode="0.00E+00">
                  <c:v>-83.1</c:v>
                </c:pt>
                <c:pt idx="394" formatCode="0.00E+00">
                  <c:v>-83.9</c:v>
                </c:pt>
                <c:pt idx="395" formatCode="0.00E+00">
                  <c:v>-84.8</c:v>
                </c:pt>
                <c:pt idx="396" formatCode="0.00E+00">
                  <c:v>-81.3</c:v>
                </c:pt>
                <c:pt idx="397" formatCode="0.00E+00">
                  <c:v>-83.7</c:v>
                </c:pt>
                <c:pt idx="398" formatCode="0.00E+00">
                  <c:v>-81.5</c:v>
                </c:pt>
                <c:pt idx="399" formatCode="0.00E+00">
                  <c:v>-82.9</c:v>
                </c:pt>
                <c:pt idx="400" formatCode="0.00E+00">
                  <c:v>-84.2</c:v>
                </c:pt>
                <c:pt idx="401" formatCode="0.00E+00">
                  <c:v>-83.6</c:v>
                </c:pt>
                <c:pt idx="402" formatCode="0.00E+00">
                  <c:v>-83.1</c:v>
                </c:pt>
                <c:pt idx="403" formatCode="0.00E+00">
                  <c:v>-84.5</c:v>
                </c:pt>
                <c:pt idx="404" formatCode="0.00E+00">
                  <c:v>-83.9</c:v>
                </c:pt>
                <c:pt idx="405" formatCode="0.00E+00">
                  <c:v>-84.1</c:v>
                </c:pt>
                <c:pt idx="406" formatCode="0.00E+00">
                  <c:v>-81.3</c:v>
                </c:pt>
                <c:pt idx="407" formatCode="0.00E+00">
                  <c:v>-82.9</c:v>
                </c:pt>
                <c:pt idx="408" formatCode="0.00E+00">
                  <c:v>-82.3</c:v>
                </c:pt>
                <c:pt idx="409" formatCode="0.00E+00">
                  <c:v>-82.4</c:v>
                </c:pt>
                <c:pt idx="410" formatCode="0.00E+00">
                  <c:v>-82.9</c:v>
                </c:pt>
                <c:pt idx="411" formatCode="0.00E+00">
                  <c:v>-85.1</c:v>
                </c:pt>
                <c:pt idx="412" formatCode="0.00E+00">
                  <c:v>-82.6</c:v>
                </c:pt>
                <c:pt idx="413" formatCode="0.00E+00">
                  <c:v>-83.9</c:v>
                </c:pt>
                <c:pt idx="414" formatCode="0.00E+00">
                  <c:v>-84.4</c:v>
                </c:pt>
                <c:pt idx="415" formatCode="0.00E+00">
                  <c:v>-82.7</c:v>
                </c:pt>
                <c:pt idx="416" formatCode="0.00E+00">
                  <c:v>-82.9</c:v>
                </c:pt>
                <c:pt idx="417" formatCode="0.00E+00">
                  <c:v>-82.6</c:v>
                </c:pt>
                <c:pt idx="418" formatCode="0.00E+00">
                  <c:v>-82.1</c:v>
                </c:pt>
                <c:pt idx="419" formatCode="0.00E+00">
                  <c:v>-83.4</c:v>
                </c:pt>
                <c:pt idx="420" formatCode="0.00E+00">
                  <c:v>-81.8</c:v>
                </c:pt>
                <c:pt idx="421" formatCode="0.00E+00">
                  <c:v>-84.9</c:v>
                </c:pt>
                <c:pt idx="422" formatCode="0.00E+00">
                  <c:v>-82.7</c:v>
                </c:pt>
                <c:pt idx="423" formatCode="0.00E+00">
                  <c:v>-83.3</c:v>
                </c:pt>
                <c:pt idx="424" formatCode="0.00E+00">
                  <c:v>-83</c:v>
                </c:pt>
                <c:pt idx="425" formatCode="0.00E+00">
                  <c:v>-82.5</c:v>
                </c:pt>
                <c:pt idx="426" formatCode="0.00E+00">
                  <c:v>-85.3</c:v>
                </c:pt>
                <c:pt idx="427" formatCode="0.00E+00">
                  <c:v>-85.4</c:v>
                </c:pt>
                <c:pt idx="428" formatCode="0.00E+00">
                  <c:v>-82.9</c:v>
                </c:pt>
                <c:pt idx="429" formatCode="0.00E+00">
                  <c:v>-83.7</c:v>
                </c:pt>
                <c:pt idx="430" formatCode="0.00E+00">
                  <c:v>-83.3</c:v>
                </c:pt>
                <c:pt idx="431" formatCode="0.00E+00">
                  <c:v>-83.9</c:v>
                </c:pt>
                <c:pt idx="432" formatCode="0.00E+00">
                  <c:v>-83.1</c:v>
                </c:pt>
                <c:pt idx="433" formatCode="0.00E+00">
                  <c:v>-82.2</c:v>
                </c:pt>
                <c:pt idx="434" formatCode="0.00E+00">
                  <c:v>-83.6</c:v>
                </c:pt>
                <c:pt idx="435" formatCode="0.00E+00">
                  <c:v>-83.7</c:v>
                </c:pt>
                <c:pt idx="436" formatCode="0.00E+00">
                  <c:v>-82.9</c:v>
                </c:pt>
                <c:pt idx="437" formatCode="0.00E+00">
                  <c:v>-83.5</c:v>
                </c:pt>
                <c:pt idx="438" formatCode="0.00E+00">
                  <c:v>-84.3</c:v>
                </c:pt>
                <c:pt idx="439" formatCode="0.00E+00">
                  <c:v>-82</c:v>
                </c:pt>
                <c:pt idx="440" formatCode="0.00E+00">
                  <c:v>-81.900000000000006</c:v>
                </c:pt>
                <c:pt idx="441" formatCode="0.00E+00">
                  <c:v>-82.6</c:v>
                </c:pt>
                <c:pt idx="442" formatCode="0.00E+00">
                  <c:v>-83.8</c:v>
                </c:pt>
                <c:pt idx="443" formatCode="0.00E+00">
                  <c:v>-82.6</c:v>
                </c:pt>
                <c:pt idx="444" formatCode="0.00E+00">
                  <c:v>-83.1</c:v>
                </c:pt>
                <c:pt idx="445" formatCode="0.00E+00">
                  <c:v>-82.9</c:v>
                </c:pt>
                <c:pt idx="446" formatCode="0.00E+00">
                  <c:v>-83.5</c:v>
                </c:pt>
                <c:pt idx="447" formatCode="0.00E+00">
                  <c:v>-83.9</c:v>
                </c:pt>
                <c:pt idx="448" formatCode="0.00E+00">
                  <c:v>-82.9</c:v>
                </c:pt>
                <c:pt idx="449" formatCode="0.00E+00">
                  <c:v>-83.5</c:v>
                </c:pt>
                <c:pt idx="450" formatCode="0.00E+00">
                  <c:v>-82.7</c:v>
                </c:pt>
                <c:pt idx="451" formatCode="0.00E+00">
                  <c:v>-81.3</c:v>
                </c:pt>
                <c:pt idx="452" formatCode="0.00E+00">
                  <c:v>-82.9</c:v>
                </c:pt>
                <c:pt idx="453" formatCode="0.00E+00">
                  <c:v>-84.4</c:v>
                </c:pt>
                <c:pt idx="454" formatCode="0.00E+00">
                  <c:v>-82.9</c:v>
                </c:pt>
                <c:pt idx="455" formatCode="0.00E+00">
                  <c:v>-83.9</c:v>
                </c:pt>
                <c:pt idx="456" formatCode="0.00E+00">
                  <c:v>-81.7</c:v>
                </c:pt>
                <c:pt idx="457" formatCode="0.00E+00">
                  <c:v>-81.599999999999994</c:v>
                </c:pt>
                <c:pt idx="458" formatCode="0.00E+00">
                  <c:v>-84.3</c:v>
                </c:pt>
                <c:pt idx="459" formatCode="0.00E+00">
                  <c:v>-85.1</c:v>
                </c:pt>
                <c:pt idx="460" formatCode="0.00E+00">
                  <c:v>-84.3</c:v>
                </c:pt>
                <c:pt idx="461" formatCode="0.00E+00">
                  <c:v>-83.5</c:v>
                </c:pt>
                <c:pt idx="462" formatCode="0.00E+00">
                  <c:v>-85</c:v>
                </c:pt>
                <c:pt idx="463" formatCode="0.00E+00">
                  <c:v>-82.1</c:v>
                </c:pt>
                <c:pt idx="464" formatCode="0.00E+00">
                  <c:v>-83.7</c:v>
                </c:pt>
                <c:pt idx="465" formatCode="0.00E+00">
                  <c:v>-83.2</c:v>
                </c:pt>
                <c:pt idx="466" formatCode="0.00E+00">
                  <c:v>-82.3</c:v>
                </c:pt>
                <c:pt idx="467" formatCode="0.00E+00">
                  <c:v>-83.1</c:v>
                </c:pt>
                <c:pt idx="468" formatCode="0.00E+00">
                  <c:v>-83.6</c:v>
                </c:pt>
                <c:pt idx="469" formatCode="0.00E+00">
                  <c:v>-82</c:v>
                </c:pt>
                <c:pt idx="470" formatCode="0.00E+00">
                  <c:v>-82.9</c:v>
                </c:pt>
                <c:pt idx="471" formatCode="0.00E+00">
                  <c:v>-84</c:v>
                </c:pt>
                <c:pt idx="472" formatCode="0.00E+00">
                  <c:v>-84.3</c:v>
                </c:pt>
                <c:pt idx="473" formatCode="0.00E+00">
                  <c:v>-82.2</c:v>
                </c:pt>
                <c:pt idx="474" formatCode="0.00E+00">
                  <c:v>-82.7</c:v>
                </c:pt>
                <c:pt idx="475" formatCode="0.00E+00">
                  <c:v>-83.3</c:v>
                </c:pt>
                <c:pt idx="476" formatCode="0.00E+00">
                  <c:v>-81.599999999999994</c:v>
                </c:pt>
                <c:pt idx="477" formatCode="0.00E+00">
                  <c:v>-84.2</c:v>
                </c:pt>
                <c:pt idx="478" formatCode="0.00E+00">
                  <c:v>-81.599999999999994</c:v>
                </c:pt>
                <c:pt idx="479" formatCode="0.00E+00">
                  <c:v>-83.4</c:v>
                </c:pt>
                <c:pt idx="480" formatCode="0.00E+00">
                  <c:v>-83.7</c:v>
                </c:pt>
                <c:pt idx="481" formatCode="0.00E+00">
                  <c:v>-82.3</c:v>
                </c:pt>
                <c:pt idx="482" formatCode="0.00E+00">
                  <c:v>-82.2</c:v>
                </c:pt>
                <c:pt idx="483" formatCode="0.00E+00">
                  <c:v>-83.6</c:v>
                </c:pt>
                <c:pt idx="484" formatCode="0.00E+00">
                  <c:v>-83.9</c:v>
                </c:pt>
                <c:pt idx="485" formatCode="0.00E+00">
                  <c:v>-83.4</c:v>
                </c:pt>
                <c:pt idx="486" formatCode="0.00E+00">
                  <c:v>-83.4</c:v>
                </c:pt>
                <c:pt idx="487" formatCode="0.00E+00">
                  <c:v>-84.4</c:v>
                </c:pt>
                <c:pt idx="488" formatCode="0.00E+00">
                  <c:v>-83</c:v>
                </c:pt>
                <c:pt idx="489" formatCode="0.00E+00">
                  <c:v>-82.9</c:v>
                </c:pt>
                <c:pt idx="490" formatCode="0.00E+00">
                  <c:v>-83.6</c:v>
                </c:pt>
                <c:pt idx="491" formatCode="0.00E+00">
                  <c:v>-81.900000000000006</c:v>
                </c:pt>
                <c:pt idx="492" formatCode="0.00E+00">
                  <c:v>-82.5</c:v>
                </c:pt>
                <c:pt idx="493" formatCode="0.00E+00">
                  <c:v>-83.9</c:v>
                </c:pt>
                <c:pt idx="494" formatCode="0.00E+00">
                  <c:v>-82.6</c:v>
                </c:pt>
                <c:pt idx="495" formatCode="0.00E+00">
                  <c:v>-83.3</c:v>
                </c:pt>
                <c:pt idx="496" formatCode="0.00E+00">
                  <c:v>-82.6</c:v>
                </c:pt>
                <c:pt idx="497" formatCode="0.00E+00">
                  <c:v>-84.2</c:v>
                </c:pt>
                <c:pt idx="498" formatCode="0.00E+00">
                  <c:v>-82.8</c:v>
                </c:pt>
                <c:pt idx="499" formatCode="0.00E+00">
                  <c:v>-82.9</c:v>
                </c:pt>
                <c:pt idx="500" formatCode="0.00E+00">
                  <c:v>-81.8</c:v>
                </c:pt>
                <c:pt idx="501" formatCode="0.00E+00">
                  <c:v>-83.3</c:v>
                </c:pt>
                <c:pt idx="502" formatCode="0.00E+00">
                  <c:v>-82.6</c:v>
                </c:pt>
                <c:pt idx="503" formatCode="0.00E+00">
                  <c:v>-83</c:v>
                </c:pt>
                <c:pt idx="504" formatCode="0.00E+00">
                  <c:v>-82.6</c:v>
                </c:pt>
                <c:pt idx="505" formatCode="0.00E+00">
                  <c:v>-83.1</c:v>
                </c:pt>
                <c:pt idx="506" formatCode="0.00E+00">
                  <c:v>-81.400000000000006</c:v>
                </c:pt>
                <c:pt idx="507" formatCode="0.00E+00">
                  <c:v>-83.7</c:v>
                </c:pt>
                <c:pt idx="508" formatCode="0.00E+00">
                  <c:v>-83</c:v>
                </c:pt>
                <c:pt idx="509" formatCode="0.00E+00">
                  <c:v>-82.8</c:v>
                </c:pt>
                <c:pt idx="510" formatCode="0.00E+00">
                  <c:v>-83.6</c:v>
                </c:pt>
                <c:pt idx="511" formatCode="0.00E+00">
                  <c:v>-83.1</c:v>
                </c:pt>
                <c:pt idx="512" formatCode="0.00E+00">
                  <c:v>-82.1</c:v>
                </c:pt>
                <c:pt idx="513" formatCode="0.00E+00">
                  <c:v>-84.6</c:v>
                </c:pt>
                <c:pt idx="514" formatCode="0.00E+00">
                  <c:v>-83.9</c:v>
                </c:pt>
                <c:pt idx="515" formatCode="0.00E+00">
                  <c:v>-83.5</c:v>
                </c:pt>
                <c:pt idx="516" formatCode="0.00E+00">
                  <c:v>-83.2</c:v>
                </c:pt>
                <c:pt idx="517" formatCode="0.00E+00">
                  <c:v>-83.1</c:v>
                </c:pt>
                <c:pt idx="518" formatCode="0.00E+00">
                  <c:v>-82.9</c:v>
                </c:pt>
                <c:pt idx="519" formatCode="0.00E+00">
                  <c:v>-81.5</c:v>
                </c:pt>
                <c:pt idx="520" formatCode="0.00E+00">
                  <c:v>-82.5</c:v>
                </c:pt>
                <c:pt idx="521" formatCode="0.00E+00">
                  <c:v>-83</c:v>
                </c:pt>
                <c:pt idx="522" formatCode="0.00E+00">
                  <c:v>-83.2</c:v>
                </c:pt>
                <c:pt idx="523" formatCode="0.00E+00">
                  <c:v>-81.8</c:v>
                </c:pt>
                <c:pt idx="524" formatCode="0.00E+00">
                  <c:v>-82.5</c:v>
                </c:pt>
                <c:pt idx="525" formatCode="0.00E+00">
                  <c:v>-83.9</c:v>
                </c:pt>
                <c:pt idx="526" formatCode="0.00E+00">
                  <c:v>-83.5</c:v>
                </c:pt>
                <c:pt idx="527" formatCode="0.00E+00">
                  <c:v>-84.3</c:v>
                </c:pt>
                <c:pt idx="528" formatCode="0.00E+00">
                  <c:v>-83.1</c:v>
                </c:pt>
                <c:pt idx="529" formatCode="0.00E+00">
                  <c:v>-83.7</c:v>
                </c:pt>
                <c:pt idx="530" formatCode="0.00E+00">
                  <c:v>-83</c:v>
                </c:pt>
                <c:pt idx="531" formatCode="0.00E+00">
                  <c:v>-83</c:v>
                </c:pt>
                <c:pt idx="532" formatCode="0.00E+00">
                  <c:v>-83.1</c:v>
                </c:pt>
                <c:pt idx="533" formatCode="0.00E+00">
                  <c:v>-83.9</c:v>
                </c:pt>
                <c:pt idx="534" formatCode="0.00E+00">
                  <c:v>-81.8</c:v>
                </c:pt>
                <c:pt idx="535" formatCode="0.00E+00">
                  <c:v>-83.6</c:v>
                </c:pt>
                <c:pt idx="536" formatCode="0.00E+00">
                  <c:v>-84</c:v>
                </c:pt>
                <c:pt idx="537" formatCode="0.00E+00">
                  <c:v>-83.4</c:v>
                </c:pt>
                <c:pt idx="538" formatCode="0.00E+00">
                  <c:v>-83.8</c:v>
                </c:pt>
                <c:pt idx="539" formatCode="0.00E+00">
                  <c:v>-82.1</c:v>
                </c:pt>
                <c:pt idx="540" formatCode="0.00E+00">
                  <c:v>-82.3</c:v>
                </c:pt>
                <c:pt idx="541" formatCode="0.00E+00">
                  <c:v>-82.5</c:v>
                </c:pt>
                <c:pt idx="542" formatCode="0.00E+00">
                  <c:v>-82.7</c:v>
                </c:pt>
                <c:pt idx="543" formatCode="0.00E+00">
                  <c:v>-82.5</c:v>
                </c:pt>
                <c:pt idx="544" formatCode="0.00E+00">
                  <c:v>-85.2</c:v>
                </c:pt>
                <c:pt idx="545" formatCode="0.00E+00">
                  <c:v>-82.8</c:v>
                </c:pt>
                <c:pt idx="546" formatCode="0.00E+00">
                  <c:v>-81.599999999999994</c:v>
                </c:pt>
                <c:pt idx="547" formatCode="0.00E+00">
                  <c:v>-83.2</c:v>
                </c:pt>
                <c:pt idx="548" formatCode="0.00E+00">
                  <c:v>-82.9</c:v>
                </c:pt>
                <c:pt idx="549" formatCode="0.00E+00">
                  <c:v>-81.7</c:v>
                </c:pt>
                <c:pt idx="550" formatCode="0.00E+00">
                  <c:v>-83.1</c:v>
                </c:pt>
                <c:pt idx="551" formatCode="0.00E+00">
                  <c:v>-82.9</c:v>
                </c:pt>
                <c:pt idx="552" formatCode="0.00E+00">
                  <c:v>-82.1</c:v>
                </c:pt>
                <c:pt idx="553" formatCode="0.00E+00">
                  <c:v>-82.9</c:v>
                </c:pt>
                <c:pt idx="554" formatCode="0.00E+00">
                  <c:v>-84</c:v>
                </c:pt>
                <c:pt idx="555" formatCode="0.00E+00">
                  <c:v>-81.8</c:v>
                </c:pt>
                <c:pt idx="556" formatCode="0.00E+00">
                  <c:v>-83</c:v>
                </c:pt>
                <c:pt idx="557" formatCode="0.00E+00">
                  <c:v>-82.5</c:v>
                </c:pt>
                <c:pt idx="558" formatCode="0.00E+00">
                  <c:v>-83.5</c:v>
                </c:pt>
                <c:pt idx="559" formatCode="0.00E+00">
                  <c:v>-85.2</c:v>
                </c:pt>
                <c:pt idx="560" formatCode="0.00E+00">
                  <c:v>-83.5</c:v>
                </c:pt>
                <c:pt idx="561" formatCode="0.00E+00">
                  <c:v>-82.5</c:v>
                </c:pt>
                <c:pt idx="562" formatCode="0.00E+00">
                  <c:v>-83.2</c:v>
                </c:pt>
                <c:pt idx="563" formatCode="0.00E+00">
                  <c:v>-82.6</c:v>
                </c:pt>
                <c:pt idx="564" formatCode="0.00E+00">
                  <c:v>-81.5</c:v>
                </c:pt>
                <c:pt idx="565" formatCode="0.00E+00">
                  <c:v>-82.1</c:v>
                </c:pt>
                <c:pt idx="566" formatCode="0.00E+00">
                  <c:v>-81.8</c:v>
                </c:pt>
                <c:pt idx="567" formatCode="0.00E+00">
                  <c:v>-83.2</c:v>
                </c:pt>
                <c:pt idx="568" formatCode="0.00E+00">
                  <c:v>-83.4</c:v>
                </c:pt>
                <c:pt idx="569" formatCode="0.00E+00">
                  <c:v>-82.2</c:v>
                </c:pt>
                <c:pt idx="570" formatCode="0.00E+00">
                  <c:v>-82.1</c:v>
                </c:pt>
                <c:pt idx="571" formatCode="0.00E+00">
                  <c:v>-82.4</c:v>
                </c:pt>
                <c:pt idx="572" formatCode="0.00E+00">
                  <c:v>-84.5</c:v>
                </c:pt>
                <c:pt idx="573" formatCode="0.00E+00">
                  <c:v>-81.7</c:v>
                </c:pt>
                <c:pt idx="574" formatCode="0.00E+00">
                  <c:v>-83.2</c:v>
                </c:pt>
                <c:pt idx="575" formatCode="0.00E+00">
                  <c:v>-83</c:v>
                </c:pt>
                <c:pt idx="576" formatCode="0.00E+00">
                  <c:v>-83</c:v>
                </c:pt>
                <c:pt idx="577" formatCode="0.00E+00">
                  <c:v>-82.3</c:v>
                </c:pt>
                <c:pt idx="578" formatCode="0.00E+00">
                  <c:v>-81.3</c:v>
                </c:pt>
                <c:pt idx="579" formatCode="0.00E+00">
                  <c:v>-82.8</c:v>
                </c:pt>
                <c:pt idx="580" formatCode="0.00E+00">
                  <c:v>-81.900000000000006</c:v>
                </c:pt>
                <c:pt idx="581" formatCode="0.00E+00">
                  <c:v>-82.6</c:v>
                </c:pt>
                <c:pt idx="582" formatCode="0.00E+00">
                  <c:v>-82.2</c:v>
                </c:pt>
                <c:pt idx="583" formatCode="0.00E+00">
                  <c:v>-82</c:v>
                </c:pt>
                <c:pt idx="584" formatCode="0.00E+00">
                  <c:v>-82</c:v>
                </c:pt>
                <c:pt idx="585" formatCode="0.00E+00">
                  <c:v>-83</c:v>
                </c:pt>
                <c:pt idx="586" formatCode="0.00E+00">
                  <c:v>-82.5</c:v>
                </c:pt>
                <c:pt idx="587" formatCode="0.00E+00">
                  <c:v>-83.1</c:v>
                </c:pt>
                <c:pt idx="588" formatCode="0.00E+00">
                  <c:v>-83</c:v>
                </c:pt>
                <c:pt idx="589" formatCode="0.00E+00">
                  <c:v>-82.2</c:v>
                </c:pt>
                <c:pt idx="590" formatCode="0.00E+00">
                  <c:v>-82.2</c:v>
                </c:pt>
                <c:pt idx="591" formatCode="0.00E+00">
                  <c:v>-84.3</c:v>
                </c:pt>
                <c:pt idx="592" formatCode="0.00E+00">
                  <c:v>-81.900000000000006</c:v>
                </c:pt>
                <c:pt idx="593" formatCode="0.00E+00">
                  <c:v>-83.3</c:v>
                </c:pt>
                <c:pt idx="594" formatCode="0.00E+00">
                  <c:v>-82.4</c:v>
                </c:pt>
                <c:pt idx="595" formatCode="0.00E+00">
                  <c:v>-82.2</c:v>
                </c:pt>
                <c:pt idx="596" formatCode="0.00E+00">
                  <c:v>-82.6</c:v>
                </c:pt>
                <c:pt idx="597" formatCode="0.00E+00">
                  <c:v>-82.3</c:v>
                </c:pt>
                <c:pt idx="598" formatCode="0.00E+00">
                  <c:v>-81.099999999999994</c:v>
                </c:pt>
                <c:pt idx="599" formatCode="0.00E+00">
                  <c:v>-82.8</c:v>
                </c:pt>
                <c:pt idx="600" formatCode="0.00E+00">
                  <c:v>-82.6</c:v>
                </c:pt>
                <c:pt idx="601" formatCode="0.00E+00">
                  <c:v>-82.9</c:v>
                </c:pt>
                <c:pt idx="602" formatCode="0.00E+00">
                  <c:v>-83.5</c:v>
                </c:pt>
                <c:pt idx="603" formatCode="0.00E+00">
                  <c:v>-80.900000000000006</c:v>
                </c:pt>
                <c:pt idx="604" formatCode="0.00E+00">
                  <c:v>-82.1</c:v>
                </c:pt>
                <c:pt idx="605" formatCode="0.00E+00">
                  <c:v>-82.4</c:v>
                </c:pt>
                <c:pt idx="606" formatCode="0.00E+00">
                  <c:v>-82.8</c:v>
                </c:pt>
                <c:pt idx="607" formatCode="0.00E+00">
                  <c:v>-83.4</c:v>
                </c:pt>
                <c:pt idx="608" formatCode="0.00E+00">
                  <c:v>-82.1</c:v>
                </c:pt>
                <c:pt idx="609" formatCode="0.00E+00">
                  <c:v>-82.7</c:v>
                </c:pt>
                <c:pt idx="610" formatCode="0.00E+00">
                  <c:v>-82.8</c:v>
                </c:pt>
                <c:pt idx="611" formatCode="0.00E+00">
                  <c:v>-82.3</c:v>
                </c:pt>
                <c:pt idx="612" formatCode="0.00E+00">
                  <c:v>-81.900000000000006</c:v>
                </c:pt>
                <c:pt idx="613" formatCode="0.00E+00">
                  <c:v>-81.8</c:v>
                </c:pt>
                <c:pt idx="614" formatCode="0.00E+00">
                  <c:v>-82.7</c:v>
                </c:pt>
                <c:pt idx="615" formatCode="0.00E+00">
                  <c:v>-81.900000000000006</c:v>
                </c:pt>
                <c:pt idx="616" formatCode="0.00E+00">
                  <c:v>-83</c:v>
                </c:pt>
                <c:pt idx="617" formatCode="0.00E+00">
                  <c:v>-83</c:v>
                </c:pt>
                <c:pt idx="618" formatCode="0.00E+00">
                  <c:v>-82.2</c:v>
                </c:pt>
                <c:pt idx="619" formatCode="0.00E+00">
                  <c:v>-82.6</c:v>
                </c:pt>
                <c:pt idx="620" formatCode="0.00E+00">
                  <c:v>-80.900000000000006</c:v>
                </c:pt>
                <c:pt idx="621" formatCode="0.00E+00">
                  <c:v>-81.5</c:v>
                </c:pt>
                <c:pt idx="622" formatCode="0.00E+00">
                  <c:v>-80.599999999999994</c:v>
                </c:pt>
                <c:pt idx="623" formatCode="0.00E+00">
                  <c:v>-82.6</c:v>
                </c:pt>
                <c:pt idx="624" formatCode="0.00E+00">
                  <c:v>-82.3</c:v>
                </c:pt>
                <c:pt idx="625" formatCode="0.00E+00">
                  <c:v>-82.9</c:v>
                </c:pt>
                <c:pt idx="626" formatCode="0.00E+00">
                  <c:v>-83.4</c:v>
                </c:pt>
                <c:pt idx="627" formatCode="0.00E+00">
                  <c:v>-82.7</c:v>
                </c:pt>
                <c:pt idx="628" formatCode="0.00E+00">
                  <c:v>-81.900000000000006</c:v>
                </c:pt>
                <c:pt idx="629" formatCode="0.00E+00">
                  <c:v>-83.4</c:v>
                </c:pt>
                <c:pt idx="630" formatCode="0.00E+00">
                  <c:v>-79.7</c:v>
                </c:pt>
                <c:pt idx="631" formatCode="0.00E+00">
                  <c:v>-81.099999999999994</c:v>
                </c:pt>
                <c:pt idx="632" formatCode="0.00E+00">
                  <c:v>-81.7</c:v>
                </c:pt>
                <c:pt idx="633" formatCode="0.00E+00">
                  <c:v>-82.5</c:v>
                </c:pt>
                <c:pt idx="634" formatCode="0.00E+00">
                  <c:v>-81.900000000000006</c:v>
                </c:pt>
                <c:pt idx="635" formatCode="0.00E+00">
                  <c:v>-81.7</c:v>
                </c:pt>
                <c:pt idx="636" formatCode="0.00E+00">
                  <c:v>-81.3</c:v>
                </c:pt>
                <c:pt idx="637" formatCode="0.00E+00">
                  <c:v>-81.900000000000006</c:v>
                </c:pt>
                <c:pt idx="638" formatCode="0.00E+00">
                  <c:v>-83.1</c:v>
                </c:pt>
                <c:pt idx="639" formatCode="0.00E+00">
                  <c:v>-82.1</c:v>
                </c:pt>
                <c:pt idx="640" formatCode="0.00E+00">
                  <c:v>-81.7</c:v>
                </c:pt>
                <c:pt idx="641" formatCode="0.00E+00">
                  <c:v>-83.9</c:v>
                </c:pt>
                <c:pt idx="642" formatCode="0.00E+00">
                  <c:v>-83.2</c:v>
                </c:pt>
                <c:pt idx="643" formatCode="0.00E+00">
                  <c:v>-81.599999999999994</c:v>
                </c:pt>
                <c:pt idx="644" formatCode="0.00E+00">
                  <c:v>-83.8</c:v>
                </c:pt>
                <c:pt idx="645" formatCode="0.00E+00">
                  <c:v>-82.6</c:v>
                </c:pt>
                <c:pt idx="646" formatCode="0.00E+00">
                  <c:v>-82.3</c:v>
                </c:pt>
                <c:pt idx="647" formatCode="0.00E+00">
                  <c:v>-82.4</c:v>
                </c:pt>
                <c:pt idx="648" formatCode="0.00E+00">
                  <c:v>-81.5</c:v>
                </c:pt>
                <c:pt idx="649" formatCode="0.00E+00">
                  <c:v>-83.2</c:v>
                </c:pt>
                <c:pt idx="650" formatCode="0.00E+00">
                  <c:v>-81.8</c:v>
                </c:pt>
                <c:pt idx="651" formatCode="0.00E+00">
                  <c:v>-82.9</c:v>
                </c:pt>
                <c:pt idx="652" formatCode="0.00E+00">
                  <c:v>-82.2</c:v>
                </c:pt>
                <c:pt idx="653" formatCode="0.00E+00">
                  <c:v>-82.8</c:v>
                </c:pt>
                <c:pt idx="654" formatCode="0.00E+00">
                  <c:v>-84.2</c:v>
                </c:pt>
                <c:pt idx="655" formatCode="0.00E+00">
                  <c:v>-82.4</c:v>
                </c:pt>
                <c:pt idx="656" formatCode="0.00E+00">
                  <c:v>-81.400000000000006</c:v>
                </c:pt>
                <c:pt idx="657" formatCode="0.00E+00">
                  <c:v>-83.4</c:v>
                </c:pt>
                <c:pt idx="658" formatCode="0.00E+00">
                  <c:v>-81.599999999999994</c:v>
                </c:pt>
                <c:pt idx="659" formatCode="0.00E+00">
                  <c:v>-82.2</c:v>
                </c:pt>
                <c:pt idx="660" formatCode="0.00E+00">
                  <c:v>-57.8</c:v>
                </c:pt>
                <c:pt idx="661" formatCode="0.00E+00">
                  <c:v>-57.2</c:v>
                </c:pt>
                <c:pt idx="662" formatCode="0.00E+00">
                  <c:v>-40.700000000000003</c:v>
                </c:pt>
                <c:pt idx="663" formatCode="0.00E+00">
                  <c:v>-38.800000000000004</c:v>
                </c:pt>
                <c:pt idx="664" formatCode="0.00E+00">
                  <c:v>-55.9</c:v>
                </c:pt>
                <c:pt idx="665" formatCode="0.00E+00">
                  <c:v>-75.8</c:v>
                </c:pt>
                <c:pt idx="666" formatCode="0.00E+00">
                  <c:v>-80.900000000000006</c:v>
                </c:pt>
                <c:pt idx="667" formatCode="0.00E+00">
                  <c:v>-82.4</c:v>
                </c:pt>
                <c:pt idx="668" formatCode="0.00E+00">
                  <c:v>-81.099999999999994</c:v>
                </c:pt>
                <c:pt idx="669" formatCode="0.00E+00">
                  <c:v>-81.8</c:v>
                </c:pt>
                <c:pt idx="670" formatCode="0.00E+00">
                  <c:v>-82.3</c:v>
                </c:pt>
                <c:pt idx="671" formatCode="0.00E+00">
                  <c:v>-80.400000000000006</c:v>
                </c:pt>
                <c:pt idx="672" formatCode="0.00E+00">
                  <c:v>-81.7</c:v>
                </c:pt>
                <c:pt idx="673" formatCode="0.00E+00">
                  <c:v>-80.900000000000006</c:v>
                </c:pt>
                <c:pt idx="674" formatCode="0.00E+00">
                  <c:v>-83.1</c:v>
                </c:pt>
                <c:pt idx="675" formatCode="0.00E+00">
                  <c:v>-81.7</c:v>
                </c:pt>
                <c:pt idx="676" formatCode="0.00E+00">
                  <c:v>-82.5</c:v>
                </c:pt>
                <c:pt idx="677" formatCode="0.00E+00">
                  <c:v>-81.7</c:v>
                </c:pt>
                <c:pt idx="678" formatCode="0.00E+00">
                  <c:v>-81.599999999999994</c:v>
                </c:pt>
                <c:pt idx="679" formatCode="0.00E+00">
                  <c:v>-81.5</c:v>
                </c:pt>
                <c:pt idx="680" formatCode="0.00E+00">
                  <c:v>-82.7</c:v>
                </c:pt>
                <c:pt idx="681" formatCode="0.00E+00">
                  <c:v>-83.7</c:v>
                </c:pt>
                <c:pt idx="682" formatCode="0.00E+00">
                  <c:v>-82</c:v>
                </c:pt>
                <c:pt idx="683" formatCode="0.00E+00">
                  <c:v>-81.900000000000006</c:v>
                </c:pt>
                <c:pt idx="684" formatCode="0.00E+00">
                  <c:v>-81.5</c:v>
                </c:pt>
                <c:pt idx="685" formatCode="0.00E+00">
                  <c:v>-82.4</c:v>
                </c:pt>
                <c:pt idx="686" formatCode="0.00E+00">
                  <c:v>-81.3</c:v>
                </c:pt>
                <c:pt idx="687" formatCode="0.00E+00">
                  <c:v>-81.400000000000006</c:v>
                </c:pt>
                <c:pt idx="688" formatCode="0.00E+00">
                  <c:v>-81.3</c:v>
                </c:pt>
                <c:pt idx="689" formatCode="0.00E+00">
                  <c:v>-80.599999999999994</c:v>
                </c:pt>
                <c:pt idx="690" formatCode="0.00E+00">
                  <c:v>-79.599999999999994</c:v>
                </c:pt>
                <c:pt idx="691" formatCode="0.00E+00">
                  <c:v>-80.8</c:v>
                </c:pt>
                <c:pt idx="692" formatCode="0.00E+00">
                  <c:v>-81.2</c:v>
                </c:pt>
                <c:pt idx="693" formatCode="0.00E+00">
                  <c:v>-81.400000000000006</c:v>
                </c:pt>
                <c:pt idx="694" formatCode="0.00E+00">
                  <c:v>-81.400000000000006</c:v>
                </c:pt>
                <c:pt idx="695" formatCode="0.00E+00">
                  <c:v>-81.7</c:v>
                </c:pt>
                <c:pt idx="696" formatCode="0.00E+00">
                  <c:v>-83.4</c:v>
                </c:pt>
                <c:pt idx="697" formatCode="0.00E+00">
                  <c:v>-81.5</c:v>
                </c:pt>
                <c:pt idx="698" formatCode="0.00E+00">
                  <c:v>-80.8</c:v>
                </c:pt>
                <c:pt idx="699" formatCode="0.00E+00">
                  <c:v>-81.400000000000006</c:v>
                </c:pt>
                <c:pt idx="700" formatCode="0.00E+00">
                  <c:v>-81.7</c:v>
                </c:pt>
                <c:pt idx="701" formatCode="0.00E+00">
                  <c:v>-81.400000000000006</c:v>
                </c:pt>
                <c:pt idx="702" formatCode="0.00E+00">
                  <c:v>-81.2</c:v>
                </c:pt>
                <c:pt idx="703" formatCode="0.00E+00">
                  <c:v>-81.5</c:v>
                </c:pt>
                <c:pt idx="704" formatCode="0.00E+00">
                  <c:v>-81.099999999999994</c:v>
                </c:pt>
                <c:pt idx="705" formatCode="0.00E+00">
                  <c:v>-82</c:v>
                </c:pt>
                <c:pt idx="706" formatCode="0.00E+00">
                  <c:v>-82.5</c:v>
                </c:pt>
                <c:pt idx="707" formatCode="0.00E+00">
                  <c:v>-81.7</c:v>
                </c:pt>
                <c:pt idx="708" formatCode="0.00E+00">
                  <c:v>-81.900000000000006</c:v>
                </c:pt>
                <c:pt idx="709" formatCode="0.00E+00">
                  <c:v>-81.900000000000006</c:v>
                </c:pt>
                <c:pt idx="710" formatCode="0.00E+00">
                  <c:v>-81.5</c:v>
                </c:pt>
                <c:pt idx="711" formatCode="0.00E+00">
                  <c:v>-80.400000000000006</c:v>
                </c:pt>
                <c:pt idx="712" formatCode="0.00E+00">
                  <c:v>-81.099999999999994</c:v>
                </c:pt>
                <c:pt idx="713" formatCode="0.00E+00">
                  <c:v>-83.5</c:v>
                </c:pt>
                <c:pt idx="714" formatCode="0.00E+00">
                  <c:v>-81.400000000000006</c:v>
                </c:pt>
                <c:pt idx="715" formatCode="0.00E+00">
                  <c:v>-82.4</c:v>
                </c:pt>
                <c:pt idx="716" formatCode="0.00E+00">
                  <c:v>-81.099999999999994</c:v>
                </c:pt>
                <c:pt idx="717" formatCode="0.00E+00">
                  <c:v>-82.3</c:v>
                </c:pt>
                <c:pt idx="718" formatCode="0.00E+00">
                  <c:v>-80.3</c:v>
                </c:pt>
                <c:pt idx="719" formatCode="0.00E+00">
                  <c:v>-81.8</c:v>
                </c:pt>
                <c:pt idx="720" formatCode="0.00E+00">
                  <c:v>-81.7</c:v>
                </c:pt>
                <c:pt idx="721" formatCode="0.00E+00">
                  <c:v>-80.900000000000006</c:v>
                </c:pt>
                <c:pt idx="722" formatCode="0.00E+00">
                  <c:v>-82.4</c:v>
                </c:pt>
                <c:pt idx="723" formatCode="0.00E+00">
                  <c:v>-82</c:v>
                </c:pt>
                <c:pt idx="724" formatCode="0.00E+00">
                  <c:v>-81.5</c:v>
                </c:pt>
                <c:pt idx="725" formatCode="0.00E+00">
                  <c:v>-83.3</c:v>
                </c:pt>
                <c:pt idx="726" formatCode="0.00E+00">
                  <c:v>-81.5</c:v>
                </c:pt>
                <c:pt idx="727" formatCode="0.00E+00">
                  <c:v>-82.1</c:v>
                </c:pt>
                <c:pt idx="728" formatCode="0.00E+00">
                  <c:v>-81.099999999999994</c:v>
                </c:pt>
                <c:pt idx="729" formatCode="0.00E+00">
                  <c:v>-82</c:v>
                </c:pt>
                <c:pt idx="730" formatCode="0.00E+00">
                  <c:v>-81</c:v>
                </c:pt>
                <c:pt idx="731" formatCode="0.00E+00">
                  <c:v>-82.3</c:v>
                </c:pt>
                <c:pt idx="732" formatCode="0.00E+00">
                  <c:v>-82.1</c:v>
                </c:pt>
                <c:pt idx="733" formatCode="0.00E+00">
                  <c:v>-81.2</c:v>
                </c:pt>
                <c:pt idx="734" formatCode="0.00E+00">
                  <c:v>-81.3</c:v>
                </c:pt>
                <c:pt idx="735" formatCode="0.00E+00">
                  <c:v>-83</c:v>
                </c:pt>
                <c:pt idx="736" formatCode="0.00E+00">
                  <c:v>-82.6</c:v>
                </c:pt>
                <c:pt idx="737" formatCode="0.00E+00">
                  <c:v>-81.099999999999994</c:v>
                </c:pt>
                <c:pt idx="738" formatCode="0.00E+00">
                  <c:v>-82</c:v>
                </c:pt>
                <c:pt idx="739" formatCode="0.00E+00">
                  <c:v>-81</c:v>
                </c:pt>
                <c:pt idx="740" formatCode="0.00E+00">
                  <c:v>-81.8</c:v>
                </c:pt>
                <c:pt idx="741" formatCode="0.00E+00">
                  <c:v>-81</c:v>
                </c:pt>
                <c:pt idx="742" formatCode="0.00E+00">
                  <c:v>-80.7</c:v>
                </c:pt>
                <c:pt idx="743" formatCode="0.00E+00">
                  <c:v>-82.1</c:v>
                </c:pt>
                <c:pt idx="744" formatCode="0.00E+00">
                  <c:v>-80.5</c:v>
                </c:pt>
                <c:pt idx="745" formatCode="0.00E+00">
                  <c:v>-82.3</c:v>
                </c:pt>
                <c:pt idx="746" formatCode="0.00E+00">
                  <c:v>-80.7</c:v>
                </c:pt>
                <c:pt idx="747" formatCode="0.00E+00">
                  <c:v>-81.599999999999994</c:v>
                </c:pt>
                <c:pt idx="748" formatCode="0.00E+00">
                  <c:v>-82.5</c:v>
                </c:pt>
                <c:pt idx="749" formatCode="0.00E+00">
                  <c:v>-80.900000000000006</c:v>
                </c:pt>
                <c:pt idx="750" formatCode="0.00E+00">
                  <c:v>-81.599999999999994</c:v>
                </c:pt>
                <c:pt idx="751" formatCode="0.00E+00">
                  <c:v>-80.900000000000006</c:v>
                </c:pt>
                <c:pt idx="752" formatCode="0.00E+00">
                  <c:v>-83.3</c:v>
                </c:pt>
                <c:pt idx="753" formatCode="0.00E+00">
                  <c:v>-80.3</c:v>
                </c:pt>
                <c:pt idx="754" formatCode="0.00E+00">
                  <c:v>-80.2</c:v>
                </c:pt>
                <c:pt idx="755" formatCode="0.00E+00">
                  <c:v>-81.3</c:v>
                </c:pt>
                <c:pt idx="756" formatCode="0.00E+00">
                  <c:v>-81</c:v>
                </c:pt>
                <c:pt idx="757" formatCode="0.00E+00">
                  <c:v>-80.7</c:v>
                </c:pt>
                <c:pt idx="758" formatCode="0.00E+00">
                  <c:v>-82</c:v>
                </c:pt>
                <c:pt idx="759" formatCode="0.00E+00">
                  <c:v>-81.2</c:v>
                </c:pt>
                <c:pt idx="760" formatCode="0.00E+00">
                  <c:v>-81.099999999999994</c:v>
                </c:pt>
                <c:pt idx="761" formatCode="0.00E+00">
                  <c:v>-83.2</c:v>
                </c:pt>
                <c:pt idx="762" formatCode="0.00E+00">
                  <c:v>-80.900000000000006</c:v>
                </c:pt>
                <c:pt idx="763" formatCode="0.00E+00">
                  <c:v>-82</c:v>
                </c:pt>
                <c:pt idx="764" formatCode="0.00E+00">
                  <c:v>-81</c:v>
                </c:pt>
                <c:pt idx="765" formatCode="0.00E+00">
                  <c:v>-81.5</c:v>
                </c:pt>
                <c:pt idx="766" formatCode="0.00E+00">
                  <c:v>-80.599999999999994</c:v>
                </c:pt>
                <c:pt idx="767" formatCode="0.00E+00">
                  <c:v>-81.400000000000006</c:v>
                </c:pt>
                <c:pt idx="768" formatCode="0.00E+00">
                  <c:v>-81.3</c:v>
                </c:pt>
                <c:pt idx="769" formatCode="0.00E+00">
                  <c:v>-81.5</c:v>
                </c:pt>
                <c:pt idx="770" formatCode="0.00E+00">
                  <c:v>-81.7</c:v>
                </c:pt>
                <c:pt idx="771" formatCode="0.00E+00">
                  <c:v>-81.400000000000006</c:v>
                </c:pt>
                <c:pt idx="772" formatCode="0.00E+00">
                  <c:v>-82.1</c:v>
                </c:pt>
                <c:pt idx="773" formatCode="0.00E+00">
                  <c:v>-81.400000000000006</c:v>
                </c:pt>
                <c:pt idx="774" formatCode="0.00E+00">
                  <c:v>-81.7</c:v>
                </c:pt>
                <c:pt idx="775" formatCode="0.00E+00">
                  <c:v>-80.2</c:v>
                </c:pt>
                <c:pt idx="776" formatCode="0.00E+00">
                  <c:v>-82.1</c:v>
                </c:pt>
                <c:pt idx="777" formatCode="0.00E+00">
                  <c:v>-81.599999999999994</c:v>
                </c:pt>
                <c:pt idx="778" formatCode="0.00E+00">
                  <c:v>-82.4</c:v>
                </c:pt>
                <c:pt idx="779" formatCode="0.00E+00">
                  <c:v>-81.5</c:v>
                </c:pt>
                <c:pt idx="780" formatCode="0.00E+00">
                  <c:v>-81.3</c:v>
                </c:pt>
                <c:pt idx="781" formatCode="0.00E+00">
                  <c:v>-83.2</c:v>
                </c:pt>
                <c:pt idx="782" formatCode="0.00E+00">
                  <c:v>-80.8</c:v>
                </c:pt>
                <c:pt idx="783" formatCode="0.00E+00">
                  <c:v>-81.7</c:v>
                </c:pt>
                <c:pt idx="784" formatCode="0.00E+00">
                  <c:v>-81.2</c:v>
                </c:pt>
                <c:pt idx="785" formatCode="0.00E+00">
                  <c:v>-82.2</c:v>
                </c:pt>
                <c:pt idx="786" formatCode="0.00E+00">
                  <c:v>-82.1</c:v>
                </c:pt>
                <c:pt idx="787" formatCode="0.00E+00">
                  <c:v>-82.4</c:v>
                </c:pt>
                <c:pt idx="788" formatCode="0.00E+00">
                  <c:v>-82</c:v>
                </c:pt>
                <c:pt idx="789" formatCode="0.00E+00">
                  <c:v>-81.599999999999994</c:v>
                </c:pt>
                <c:pt idx="790" formatCode="0.00E+00">
                  <c:v>-83</c:v>
                </c:pt>
                <c:pt idx="791" formatCode="0.00E+00">
                  <c:v>-81.8</c:v>
                </c:pt>
                <c:pt idx="792" formatCode="0.00E+00">
                  <c:v>-80.599999999999994</c:v>
                </c:pt>
                <c:pt idx="793" formatCode="0.00E+00">
                  <c:v>-82.4</c:v>
                </c:pt>
                <c:pt idx="794" formatCode="0.00E+00">
                  <c:v>-81.5</c:v>
                </c:pt>
                <c:pt idx="795" formatCode="0.00E+00">
                  <c:v>-81.900000000000006</c:v>
                </c:pt>
                <c:pt idx="796" formatCode="0.00E+00">
                  <c:v>-82.4</c:v>
                </c:pt>
                <c:pt idx="797" formatCode="0.00E+00">
                  <c:v>-81.7</c:v>
                </c:pt>
                <c:pt idx="798" formatCode="0.00E+00">
                  <c:v>-80.5</c:v>
                </c:pt>
                <c:pt idx="799" formatCode="0.00E+00">
                  <c:v>-80.900000000000006</c:v>
                </c:pt>
                <c:pt idx="800" formatCode="0.00E+00">
                  <c:v>-81.2</c:v>
                </c:pt>
                <c:pt idx="801" formatCode="0.00E+00">
                  <c:v>-82</c:v>
                </c:pt>
                <c:pt idx="802" formatCode="0.00E+00">
                  <c:v>-82.2</c:v>
                </c:pt>
                <c:pt idx="803" formatCode="0.00E+00">
                  <c:v>-82</c:v>
                </c:pt>
                <c:pt idx="804" formatCode="0.00E+00">
                  <c:v>-82.3</c:v>
                </c:pt>
                <c:pt idx="805" formatCode="0.00E+00">
                  <c:v>-82.1</c:v>
                </c:pt>
                <c:pt idx="806" formatCode="0.00E+00">
                  <c:v>-83.2</c:v>
                </c:pt>
                <c:pt idx="807" formatCode="0.00E+00">
                  <c:v>-83.1</c:v>
                </c:pt>
                <c:pt idx="808" formatCode="0.00E+00">
                  <c:v>-82</c:v>
                </c:pt>
                <c:pt idx="809" formatCode="0.00E+00">
                  <c:v>-83.3</c:v>
                </c:pt>
                <c:pt idx="810" formatCode="0.00E+00">
                  <c:v>-82</c:v>
                </c:pt>
                <c:pt idx="811" formatCode="0.00E+00">
                  <c:v>-82.2</c:v>
                </c:pt>
                <c:pt idx="812" formatCode="0.00E+00">
                  <c:v>-81.2</c:v>
                </c:pt>
                <c:pt idx="813" formatCode="0.00E+00">
                  <c:v>-81.8</c:v>
                </c:pt>
                <c:pt idx="814" formatCode="0.00E+00">
                  <c:v>-81.400000000000006</c:v>
                </c:pt>
                <c:pt idx="815" formatCode="0.00E+00">
                  <c:v>-82.3</c:v>
                </c:pt>
                <c:pt idx="816" formatCode="0.00E+00">
                  <c:v>-82.4</c:v>
                </c:pt>
                <c:pt idx="817" formatCode="0.00E+00">
                  <c:v>-81.900000000000006</c:v>
                </c:pt>
                <c:pt idx="818" formatCode="0.00E+00">
                  <c:v>-81.3</c:v>
                </c:pt>
                <c:pt idx="819" formatCode="0.00E+00">
                  <c:v>-80.5</c:v>
                </c:pt>
                <c:pt idx="820" formatCode="0.00E+00">
                  <c:v>-80.599999999999994</c:v>
                </c:pt>
                <c:pt idx="821" formatCode="0.00E+00">
                  <c:v>-82.1</c:v>
                </c:pt>
                <c:pt idx="822" formatCode="0.00E+00">
                  <c:v>-83</c:v>
                </c:pt>
                <c:pt idx="823" formatCode="0.00E+00">
                  <c:v>-81.2</c:v>
                </c:pt>
                <c:pt idx="824" formatCode="0.00E+00">
                  <c:v>-81</c:v>
                </c:pt>
                <c:pt idx="825" formatCode="0.00E+00">
                  <c:v>-82</c:v>
                </c:pt>
                <c:pt idx="826" formatCode="0.00E+00">
                  <c:v>-81.3</c:v>
                </c:pt>
                <c:pt idx="827" formatCode="0.00E+00">
                  <c:v>-81.2</c:v>
                </c:pt>
                <c:pt idx="828" formatCode="0.00E+00">
                  <c:v>-81.099999999999994</c:v>
                </c:pt>
                <c:pt idx="829" formatCode="0.00E+00">
                  <c:v>-81.599999999999994</c:v>
                </c:pt>
                <c:pt idx="830" formatCode="0.00E+00">
                  <c:v>-81.599999999999994</c:v>
                </c:pt>
                <c:pt idx="831" formatCode="0.00E+00">
                  <c:v>-83.2</c:v>
                </c:pt>
                <c:pt idx="832" formatCode="0.00E+00">
                  <c:v>-82.3</c:v>
                </c:pt>
                <c:pt idx="833" formatCode="0.00E+00">
                  <c:v>-81.5</c:v>
                </c:pt>
                <c:pt idx="834" formatCode="0.00E+00">
                  <c:v>-81.900000000000006</c:v>
                </c:pt>
                <c:pt idx="835" formatCode="0.00E+00">
                  <c:v>-82.2</c:v>
                </c:pt>
                <c:pt idx="836" formatCode="0.00E+00">
                  <c:v>-81.3</c:v>
                </c:pt>
                <c:pt idx="837" formatCode="0.00E+00">
                  <c:v>-81.8</c:v>
                </c:pt>
                <c:pt idx="838" formatCode="0.00E+00">
                  <c:v>-83.9</c:v>
                </c:pt>
                <c:pt idx="839" formatCode="0.00E+00">
                  <c:v>-81.3</c:v>
                </c:pt>
                <c:pt idx="840" formatCode="0.00E+00">
                  <c:v>-82.3</c:v>
                </c:pt>
                <c:pt idx="841" formatCode="0.00E+00">
                  <c:v>-82.1</c:v>
                </c:pt>
                <c:pt idx="842" formatCode="0.00E+00">
                  <c:v>-82.8</c:v>
                </c:pt>
                <c:pt idx="843" formatCode="0.00E+00">
                  <c:v>-81.3</c:v>
                </c:pt>
                <c:pt idx="844" formatCode="0.00E+00">
                  <c:v>-82.1</c:v>
                </c:pt>
                <c:pt idx="845" formatCode="0.00E+00">
                  <c:v>-82.4</c:v>
                </c:pt>
                <c:pt idx="846" formatCode="0.00E+00">
                  <c:v>-81.8</c:v>
                </c:pt>
                <c:pt idx="847" formatCode="0.00E+00">
                  <c:v>-81.599999999999994</c:v>
                </c:pt>
                <c:pt idx="848" formatCode="0.00E+00">
                  <c:v>-81.099999999999994</c:v>
                </c:pt>
                <c:pt idx="849" formatCode="0.00E+00">
                  <c:v>-81.8</c:v>
                </c:pt>
                <c:pt idx="850" formatCode="0.00E+00">
                  <c:v>-82.9</c:v>
                </c:pt>
                <c:pt idx="851" formatCode="0.00E+00">
                  <c:v>-83</c:v>
                </c:pt>
                <c:pt idx="852" formatCode="0.00E+00">
                  <c:v>-81.099999999999994</c:v>
                </c:pt>
                <c:pt idx="853" formatCode="0.00E+00">
                  <c:v>-82.5</c:v>
                </c:pt>
                <c:pt idx="854" formatCode="0.00E+00">
                  <c:v>-81.2</c:v>
                </c:pt>
                <c:pt idx="855" formatCode="0.00E+00">
                  <c:v>-80.2</c:v>
                </c:pt>
                <c:pt idx="856" formatCode="0.00E+00">
                  <c:v>-82.8</c:v>
                </c:pt>
                <c:pt idx="857" formatCode="0.00E+00">
                  <c:v>-81.3</c:v>
                </c:pt>
                <c:pt idx="858" formatCode="0.00E+00">
                  <c:v>-81.900000000000006</c:v>
                </c:pt>
                <c:pt idx="859" formatCode="0.00E+00">
                  <c:v>-80.8</c:v>
                </c:pt>
              </c:numCache>
            </c:numRef>
          </c:yVal>
          <c:smooth val="1"/>
        </c:ser>
        <c:ser>
          <c:idx val="3"/>
          <c:order val="3"/>
          <c:tx>
            <c:strRef>
              <c:f>A!$K$1:$K$4</c:f>
              <c:strCache>
                <c:ptCount val="1"/>
                <c:pt idx="0">
                  <c:v>C6 A4</c:v>
                </c:pt>
              </c:strCache>
            </c:strRef>
          </c:tx>
          <c:spPr>
            <a:ln w="22225"/>
          </c:spPr>
          <c:marker>
            <c:symbol val="none"/>
          </c:marker>
          <c:xVal>
            <c:numRef>
              <c:f>A!$J$5:$J$1004</c:f>
              <c:numCache>
                <c:formatCode>General</c:formatCode>
                <c:ptCount val="1000"/>
                <c:pt idx="75">
                  <c:v>1241.25</c:v>
                </c:pt>
                <c:pt idx="76">
                  <c:v>1241.4000000000001</c:v>
                </c:pt>
                <c:pt idx="77">
                  <c:v>1241.55</c:v>
                </c:pt>
                <c:pt idx="78">
                  <c:v>1241.7</c:v>
                </c:pt>
                <c:pt idx="79">
                  <c:v>1241.8499999999999</c:v>
                </c:pt>
                <c:pt idx="80">
                  <c:v>1242</c:v>
                </c:pt>
                <c:pt idx="81">
                  <c:v>1242.1499999999999</c:v>
                </c:pt>
                <c:pt idx="82">
                  <c:v>1242.3</c:v>
                </c:pt>
                <c:pt idx="83">
                  <c:v>1242.45</c:v>
                </c:pt>
                <c:pt idx="84">
                  <c:v>1242.5999999999999</c:v>
                </c:pt>
                <c:pt idx="85">
                  <c:v>1242.75</c:v>
                </c:pt>
                <c:pt idx="86">
                  <c:v>1242.9000000000001</c:v>
                </c:pt>
                <c:pt idx="87">
                  <c:v>1243.05</c:v>
                </c:pt>
                <c:pt idx="88">
                  <c:v>1243.2</c:v>
                </c:pt>
                <c:pt idx="89">
                  <c:v>1243.3499999999999</c:v>
                </c:pt>
                <c:pt idx="90">
                  <c:v>1243.5</c:v>
                </c:pt>
                <c:pt idx="91">
                  <c:v>1243.6499999999999</c:v>
                </c:pt>
                <c:pt idx="92">
                  <c:v>1243.8</c:v>
                </c:pt>
                <c:pt idx="93">
                  <c:v>1243.95</c:v>
                </c:pt>
                <c:pt idx="94">
                  <c:v>1244.0999999999999</c:v>
                </c:pt>
                <c:pt idx="95">
                  <c:v>1244.25</c:v>
                </c:pt>
                <c:pt idx="96">
                  <c:v>1244.4000000000001</c:v>
                </c:pt>
                <c:pt idx="97">
                  <c:v>1244.55</c:v>
                </c:pt>
                <c:pt idx="98">
                  <c:v>1244.7</c:v>
                </c:pt>
                <c:pt idx="99">
                  <c:v>1244.8499999999999</c:v>
                </c:pt>
                <c:pt idx="100">
                  <c:v>1245</c:v>
                </c:pt>
                <c:pt idx="101">
                  <c:v>1245.1499999999999</c:v>
                </c:pt>
                <c:pt idx="102">
                  <c:v>1245.3</c:v>
                </c:pt>
                <c:pt idx="103">
                  <c:v>1245.45</c:v>
                </c:pt>
                <c:pt idx="104">
                  <c:v>1245.5999999999999</c:v>
                </c:pt>
                <c:pt idx="105">
                  <c:v>1245.75</c:v>
                </c:pt>
                <c:pt idx="106">
                  <c:v>1245.9000000000001</c:v>
                </c:pt>
                <c:pt idx="107">
                  <c:v>1246.05</c:v>
                </c:pt>
                <c:pt idx="108">
                  <c:v>1246.2</c:v>
                </c:pt>
                <c:pt idx="109">
                  <c:v>1246.3499999999999</c:v>
                </c:pt>
                <c:pt idx="110">
                  <c:v>1246.5</c:v>
                </c:pt>
                <c:pt idx="111">
                  <c:v>1246.6499999999999</c:v>
                </c:pt>
                <c:pt idx="112">
                  <c:v>1246.8</c:v>
                </c:pt>
                <c:pt idx="113">
                  <c:v>1246.95</c:v>
                </c:pt>
                <c:pt idx="114">
                  <c:v>1247.0999999999999</c:v>
                </c:pt>
                <c:pt idx="115">
                  <c:v>1247.25</c:v>
                </c:pt>
                <c:pt idx="116">
                  <c:v>1247.4000000000001</c:v>
                </c:pt>
                <c:pt idx="117">
                  <c:v>1247.55</c:v>
                </c:pt>
                <c:pt idx="118">
                  <c:v>1247.7</c:v>
                </c:pt>
                <c:pt idx="119">
                  <c:v>1247.8499999999999</c:v>
                </c:pt>
                <c:pt idx="120">
                  <c:v>1248</c:v>
                </c:pt>
                <c:pt idx="121">
                  <c:v>1248.1499999999999</c:v>
                </c:pt>
                <c:pt idx="122">
                  <c:v>1248.3</c:v>
                </c:pt>
                <c:pt idx="123">
                  <c:v>1248.45</c:v>
                </c:pt>
                <c:pt idx="124">
                  <c:v>1248.5999999999999</c:v>
                </c:pt>
                <c:pt idx="125">
                  <c:v>1248.75</c:v>
                </c:pt>
                <c:pt idx="126">
                  <c:v>1248.9000000000001</c:v>
                </c:pt>
                <c:pt idx="127">
                  <c:v>1249.05</c:v>
                </c:pt>
                <c:pt idx="128">
                  <c:v>1249.2</c:v>
                </c:pt>
                <c:pt idx="129">
                  <c:v>1249.3499999999999</c:v>
                </c:pt>
                <c:pt idx="130">
                  <c:v>1249.5</c:v>
                </c:pt>
                <c:pt idx="131">
                  <c:v>1249.6499999999999</c:v>
                </c:pt>
                <c:pt idx="132">
                  <c:v>1249.8</c:v>
                </c:pt>
                <c:pt idx="133">
                  <c:v>1249.95</c:v>
                </c:pt>
                <c:pt idx="134">
                  <c:v>1250.0999999999999</c:v>
                </c:pt>
                <c:pt idx="135">
                  <c:v>1250.25</c:v>
                </c:pt>
                <c:pt idx="136">
                  <c:v>1250.4000000000001</c:v>
                </c:pt>
                <c:pt idx="137">
                  <c:v>1250.55</c:v>
                </c:pt>
                <c:pt idx="138">
                  <c:v>1250.7</c:v>
                </c:pt>
                <c:pt idx="139">
                  <c:v>1250.8499999999999</c:v>
                </c:pt>
                <c:pt idx="140">
                  <c:v>1251</c:v>
                </c:pt>
                <c:pt idx="141">
                  <c:v>1251.1499999999999</c:v>
                </c:pt>
                <c:pt idx="142">
                  <c:v>1251.3</c:v>
                </c:pt>
                <c:pt idx="143">
                  <c:v>1251.45</c:v>
                </c:pt>
                <c:pt idx="144">
                  <c:v>1251.5999999999999</c:v>
                </c:pt>
                <c:pt idx="145">
                  <c:v>1251.75</c:v>
                </c:pt>
                <c:pt idx="146">
                  <c:v>1251.9000000000001</c:v>
                </c:pt>
                <c:pt idx="147">
                  <c:v>1252.05</c:v>
                </c:pt>
                <c:pt idx="148">
                  <c:v>1252.2</c:v>
                </c:pt>
                <c:pt idx="149">
                  <c:v>1252.3499999999999</c:v>
                </c:pt>
                <c:pt idx="150">
                  <c:v>1252.5</c:v>
                </c:pt>
                <c:pt idx="151">
                  <c:v>1252.6499999999999</c:v>
                </c:pt>
                <c:pt idx="152">
                  <c:v>1252.8</c:v>
                </c:pt>
                <c:pt idx="153">
                  <c:v>1252.95</c:v>
                </c:pt>
                <c:pt idx="154">
                  <c:v>1253.0999999999999</c:v>
                </c:pt>
                <c:pt idx="155">
                  <c:v>1253.25</c:v>
                </c:pt>
                <c:pt idx="156">
                  <c:v>1253.4000000000001</c:v>
                </c:pt>
                <c:pt idx="157">
                  <c:v>1253.55</c:v>
                </c:pt>
                <c:pt idx="158">
                  <c:v>1253.7</c:v>
                </c:pt>
                <c:pt idx="159">
                  <c:v>1253.8499999999999</c:v>
                </c:pt>
                <c:pt idx="160">
                  <c:v>1254</c:v>
                </c:pt>
                <c:pt idx="161">
                  <c:v>1254.1499999999999</c:v>
                </c:pt>
                <c:pt idx="162">
                  <c:v>1254.3</c:v>
                </c:pt>
                <c:pt idx="163">
                  <c:v>1254.45</c:v>
                </c:pt>
                <c:pt idx="164">
                  <c:v>1254.5999999999999</c:v>
                </c:pt>
                <c:pt idx="165">
                  <c:v>1254.75</c:v>
                </c:pt>
                <c:pt idx="166">
                  <c:v>1254.9000000000001</c:v>
                </c:pt>
                <c:pt idx="167">
                  <c:v>1255.05</c:v>
                </c:pt>
                <c:pt idx="168">
                  <c:v>1255.2</c:v>
                </c:pt>
                <c:pt idx="169">
                  <c:v>1255.3499999999999</c:v>
                </c:pt>
                <c:pt idx="170">
                  <c:v>1255.5</c:v>
                </c:pt>
                <c:pt idx="171">
                  <c:v>1255.6499999999999</c:v>
                </c:pt>
                <c:pt idx="172">
                  <c:v>1255.8</c:v>
                </c:pt>
                <c:pt idx="173">
                  <c:v>1255.95</c:v>
                </c:pt>
                <c:pt idx="174">
                  <c:v>1256.0999999999999</c:v>
                </c:pt>
                <c:pt idx="175">
                  <c:v>1256.25</c:v>
                </c:pt>
                <c:pt idx="176">
                  <c:v>1256.4000000000001</c:v>
                </c:pt>
                <c:pt idx="177">
                  <c:v>1256.55</c:v>
                </c:pt>
                <c:pt idx="178">
                  <c:v>1256.7</c:v>
                </c:pt>
                <c:pt idx="179">
                  <c:v>1256.8499999999999</c:v>
                </c:pt>
                <c:pt idx="180">
                  <c:v>1257</c:v>
                </c:pt>
                <c:pt idx="181">
                  <c:v>1257.1499999999999</c:v>
                </c:pt>
                <c:pt idx="182">
                  <c:v>1257.3</c:v>
                </c:pt>
                <c:pt idx="183">
                  <c:v>1257.45</c:v>
                </c:pt>
                <c:pt idx="184">
                  <c:v>1257.5999999999999</c:v>
                </c:pt>
                <c:pt idx="185">
                  <c:v>1257.75</c:v>
                </c:pt>
                <c:pt idx="186">
                  <c:v>1257.9000000000001</c:v>
                </c:pt>
                <c:pt idx="187">
                  <c:v>1258.05</c:v>
                </c:pt>
                <c:pt idx="188">
                  <c:v>1258.2</c:v>
                </c:pt>
                <c:pt idx="189">
                  <c:v>1258.3499999999999</c:v>
                </c:pt>
                <c:pt idx="190">
                  <c:v>1258.5</c:v>
                </c:pt>
                <c:pt idx="191">
                  <c:v>1258.6499999999999</c:v>
                </c:pt>
                <c:pt idx="192">
                  <c:v>1258.8</c:v>
                </c:pt>
                <c:pt idx="193">
                  <c:v>1258.95</c:v>
                </c:pt>
                <c:pt idx="194">
                  <c:v>1259.0999999999999</c:v>
                </c:pt>
                <c:pt idx="195">
                  <c:v>1259.25</c:v>
                </c:pt>
                <c:pt idx="196">
                  <c:v>1259.4000000000001</c:v>
                </c:pt>
                <c:pt idx="197">
                  <c:v>1259.55</c:v>
                </c:pt>
                <c:pt idx="198">
                  <c:v>1259.7</c:v>
                </c:pt>
                <c:pt idx="199">
                  <c:v>1259.8499999999999</c:v>
                </c:pt>
                <c:pt idx="200">
                  <c:v>1260</c:v>
                </c:pt>
                <c:pt idx="201">
                  <c:v>1260.1499999999999</c:v>
                </c:pt>
                <c:pt idx="202">
                  <c:v>1260.3</c:v>
                </c:pt>
                <c:pt idx="203">
                  <c:v>1260.45</c:v>
                </c:pt>
                <c:pt idx="204">
                  <c:v>1260.5999999999999</c:v>
                </c:pt>
                <c:pt idx="205">
                  <c:v>1260.75</c:v>
                </c:pt>
                <c:pt idx="206">
                  <c:v>1260.9000000000001</c:v>
                </c:pt>
                <c:pt idx="207">
                  <c:v>1261.05</c:v>
                </c:pt>
                <c:pt idx="208">
                  <c:v>1261.2</c:v>
                </c:pt>
                <c:pt idx="209">
                  <c:v>1261.3499999999999</c:v>
                </c:pt>
                <c:pt idx="210">
                  <c:v>1261.5</c:v>
                </c:pt>
                <c:pt idx="211">
                  <c:v>1261.6499999999999</c:v>
                </c:pt>
                <c:pt idx="212">
                  <c:v>1261.8</c:v>
                </c:pt>
                <c:pt idx="213">
                  <c:v>1261.95</c:v>
                </c:pt>
                <c:pt idx="214">
                  <c:v>1262.0999999999999</c:v>
                </c:pt>
                <c:pt idx="215">
                  <c:v>1262.25</c:v>
                </c:pt>
                <c:pt idx="216">
                  <c:v>1262.4000000000001</c:v>
                </c:pt>
                <c:pt idx="217">
                  <c:v>1262.55</c:v>
                </c:pt>
                <c:pt idx="218">
                  <c:v>1262.7</c:v>
                </c:pt>
                <c:pt idx="219">
                  <c:v>1262.8499999999999</c:v>
                </c:pt>
                <c:pt idx="220">
                  <c:v>1263</c:v>
                </c:pt>
                <c:pt idx="221">
                  <c:v>1263.1499999999999</c:v>
                </c:pt>
                <c:pt idx="222">
                  <c:v>1263.3</c:v>
                </c:pt>
                <c:pt idx="223">
                  <c:v>1263.45</c:v>
                </c:pt>
                <c:pt idx="224">
                  <c:v>1263.5999999999999</c:v>
                </c:pt>
                <c:pt idx="225">
                  <c:v>1263.75</c:v>
                </c:pt>
                <c:pt idx="226">
                  <c:v>1263.9000000000001</c:v>
                </c:pt>
                <c:pt idx="227">
                  <c:v>1264.05</c:v>
                </c:pt>
                <c:pt idx="228">
                  <c:v>1264.2</c:v>
                </c:pt>
                <c:pt idx="229">
                  <c:v>1264.3499999999999</c:v>
                </c:pt>
                <c:pt idx="230">
                  <c:v>1264.5</c:v>
                </c:pt>
                <c:pt idx="231">
                  <c:v>1264.6499999999999</c:v>
                </c:pt>
                <c:pt idx="232">
                  <c:v>1264.8</c:v>
                </c:pt>
                <c:pt idx="233">
                  <c:v>1264.95</c:v>
                </c:pt>
                <c:pt idx="234">
                  <c:v>1265.0999999999999</c:v>
                </c:pt>
                <c:pt idx="235">
                  <c:v>1265.25</c:v>
                </c:pt>
                <c:pt idx="236">
                  <c:v>1265.4000000000001</c:v>
                </c:pt>
                <c:pt idx="237">
                  <c:v>1265.55</c:v>
                </c:pt>
                <c:pt idx="238">
                  <c:v>1265.7</c:v>
                </c:pt>
                <c:pt idx="239">
                  <c:v>1265.8499999999999</c:v>
                </c:pt>
                <c:pt idx="240">
                  <c:v>1266</c:v>
                </c:pt>
                <c:pt idx="241">
                  <c:v>1266.1499999999999</c:v>
                </c:pt>
                <c:pt idx="242">
                  <c:v>1266.3</c:v>
                </c:pt>
                <c:pt idx="243">
                  <c:v>1266.45</c:v>
                </c:pt>
                <c:pt idx="244">
                  <c:v>1266.5999999999999</c:v>
                </c:pt>
                <c:pt idx="245">
                  <c:v>1266.75</c:v>
                </c:pt>
                <c:pt idx="246">
                  <c:v>1266.9000000000001</c:v>
                </c:pt>
                <c:pt idx="247">
                  <c:v>1267.05</c:v>
                </c:pt>
                <c:pt idx="248">
                  <c:v>1267.2</c:v>
                </c:pt>
                <c:pt idx="249">
                  <c:v>1267.3499999999999</c:v>
                </c:pt>
                <c:pt idx="250">
                  <c:v>1267.5</c:v>
                </c:pt>
                <c:pt idx="251">
                  <c:v>1267.6499999999999</c:v>
                </c:pt>
                <c:pt idx="252">
                  <c:v>1267.8</c:v>
                </c:pt>
                <c:pt idx="253">
                  <c:v>1267.95</c:v>
                </c:pt>
                <c:pt idx="254">
                  <c:v>1268.0999999999999</c:v>
                </c:pt>
                <c:pt idx="255">
                  <c:v>1268.25</c:v>
                </c:pt>
                <c:pt idx="256">
                  <c:v>1268.4000000000001</c:v>
                </c:pt>
                <c:pt idx="257">
                  <c:v>1268.55</c:v>
                </c:pt>
                <c:pt idx="258">
                  <c:v>1268.7</c:v>
                </c:pt>
                <c:pt idx="259">
                  <c:v>1268.8499999999999</c:v>
                </c:pt>
                <c:pt idx="260">
                  <c:v>1269</c:v>
                </c:pt>
                <c:pt idx="261">
                  <c:v>1269.1499999999999</c:v>
                </c:pt>
                <c:pt idx="262">
                  <c:v>1269.3</c:v>
                </c:pt>
                <c:pt idx="263">
                  <c:v>1269.45</c:v>
                </c:pt>
                <c:pt idx="264">
                  <c:v>1269.5999999999999</c:v>
                </c:pt>
                <c:pt idx="265">
                  <c:v>1269.75</c:v>
                </c:pt>
                <c:pt idx="266">
                  <c:v>1269.9000000000001</c:v>
                </c:pt>
                <c:pt idx="267">
                  <c:v>1270.05</c:v>
                </c:pt>
                <c:pt idx="268">
                  <c:v>1270.2</c:v>
                </c:pt>
                <c:pt idx="269">
                  <c:v>1270.3499999999999</c:v>
                </c:pt>
                <c:pt idx="270">
                  <c:v>1270.5</c:v>
                </c:pt>
                <c:pt idx="271">
                  <c:v>1270.6499999999999</c:v>
                </c:pt>
                <c:pt idx="272">
                  <c:v>1270.8</c:v>
                </c:pt>
                <c:pt idx="273">
                  <c:v>1270.95</c:v>
                </c:pt>
                <c:pt idx="274">
                  <c:v>1271.0999999999999</c:v>
                </c:pt>
                <c:pt idx="275">
                  <c:v>1271.25</c:v>
                </c:pt>
                <c:pt idx="276">
                  <c:v>1271.4000000000001</c:v>
                </c:pt>
                <c:pt idx="277">
                  <c:v>1271.55</c:v>
                </c:pt>
                <c:pt idx="278">
                  <c:v>1271.7</c:v>
                </c:pt>
                <c:pt idx="279">
                  <c:v>1271.8499999999999</c:v>
                </c:pt>
                <c:pt idx="280">
                  <c:v>1272</c:v>
                </c:pt>
                <c:pt idx="281">
                  <c:v>1272.1499999999999</c:v>
                </c:pt>
                <c:pt idx="282">
                  <c:v>1272.3</c:v>
                </c:pt>
                <c:pt idx="283">
                  <c:v>1272.45</c:v>
                </c:pt>
                <c:pt idx="284">
                  <c:v>1272.5999999999999</c:v>
                </c:pt>
                <c:pt idx="285">
                  <c:v>1272.75</c:v>
                </c:pt>
                <c:pt idx="286">
                  <c:v>1272.9000000000001</c:v>
                </c:pt>
                <c:pt idx="287">
                  <c:v>1273.05</c:v>
                </c:pt>
                <c:pt idx="288">
                  <c:v>1273.2</c:v>
                </c:pt>
                <c:pt idx="289">
                  <c:v>1273.3499999999999</c:v>
                </c:pt>
                <c:pt idx="290">
                  <c:v>1273.5</c:v>
                </c:pt>
                <c:pt idx="291">
                  <c:v>1273.6499999999999</c:v>
                </c:pt>
                <c:pt idx="292">
                  <c:v>1273.8</c:v>
                </c:pt>
                <c:pt idx="293">
                  <c:v>1273.95</c:v>
                </c:pt>
                <c:pt idx="294">
                  <c:v>1274.0999999999999</c:v>
                </c:pt>
                <c:pt idx="295">
                  <c:v>1274.25</c:v>
                </c:pt>
                <c:pt idx="296">
                  <c:v>1274.4000000000001</c:v>
                </c:pt>
                <c:pt idx="297">
                  <c:v>1274.55</c:v>
                </c:pt>
                <c:pt idx="298">
                  <c:v>1274.7</c:v>
                </c:pt>
                <c:pt idx="299">
                  <c:v>1274.8499999999999</c:v>
                </c:pt>
                <c:pt idx="300">
                  <c:v>1275</c:v>
                </c:pt>
                <c:pt idx="301">
                  <c:v>1275.1499999999999</c:v>
                </c:pt>
                <c:pt idx="302">
                  <c:v>1275.3</c:v>
                </c:pt>
                <c:pt idx="303">
                  <c:v>1275.45</c:v>
                </c:pt>
                <c:pt idx="304">
                  <c:v>1275.5999999999999</c:v>
                </c:pt>
                <c:pt idx="305">
                  <c:v>1275.75</c:v>
                </c:pt>
                <c:pt idx="306">
                  <c:v>1275.9000000000001</c:v>
                </c:pt>
                <c:pt idx="307">
                  <c:v>1276.05</c:v>
                </c:pt>
                <c:pt idx="308">
                  <c:v>1276.2</c:v>
                </c:pt>
                <c:pt idx="309">
                  <c:v>1276.3499999999999</c:v>
                </c:pt>
                <c:pt idx="310">
                  <c:v>1276.5</c:v>
                </c:pt>
                <c:pt idx="311">
                  <c:v>1276.6499999999999</c:v>
                </c:pt>
                <c:pt idx="312">
                  <c:v>1276.8</c:v>
                </c:pt>
                <c:pt idx="313">
                  <c:v>1276.95</c:v>
                </c:pt>
                <c:pt idx="314">
                  <c:v>1277.0999999999999</c:v>
                </c:pt>
                <c:pt idx="315">
                  <c:v>1277.25</c:v>
                </c:pt>
                <c:pt idx="316">
                  <c:v>1277.4000000000001</c:v>
                </c:pt>
                <c:pt idx="317">
                  <c:v>1277.55</c:v>
                </c:pt>
                <c:pt idx="318">
                  <c:v>1277.7</c:v>
                </c:pt>
                <c:pt idx="319">
                  <c:v>1277.8499999999999</c:v>
                </c:pt>
                <c:pt idx="320">
                  <c:v>1278</c:v>
                </c:pt>
                <c:pt idx="321">
                  <c:v>1278.1499999999999</c:v>
                </c:pt>
                <c:pt idx="322">
                  <c:v>1278.3</c:v>
                </c:pt>
                <c:pt idx="323">
                  <c:v>1278.45</c:v>
                </c:pt>
                <c:pt idx="324">
                  <c:v>1278.5999999999999</c:v>
                </c:pt>
                <c:pt idx="325">
                  <c:v>1278.75</c:v>
                </c:pt>
                <c:pt idx="326">
                  <c:v>1278.9000000000001</c:v>
                </c:pt>
                <c:pt idx="327">
                  <c:v>1279.05</c:v>
                </c:pt>
                <c:pt idx="328">
                  <c:v>1279.2</c:v>
                </c:pt>
                <c:pt idx="329">
                  <c:v>1279.3499999999999</c:v>
                </c:pt>
                <c:pt idx="330">
                  <c:v>1279.5</c:v>
                </c:pt>
                <c:pt idx="331">
                  <c:v>1279.6499999999999</c:v>
                </c:pt>
                <c:pt idx="332">
                  <c:v>1279.8</c:v>
                </c:pt>
                <c:pt idx="333">
                  <c:v>1279.95</c:v>
                </c:pt>
                <c:pt idx="334">
                  <c:v>1280.0999999999999</c:v>
                </c:pt>
                <c:pt idx="335">
                  <c:v>1280.25</c:v>
                </c:pt>
                <c:pt idx="336">
                  <c:v>1280.4000000000001</c:v>
                </c:pt>
                <c:pt idx="337">
                  <c:v>1280.55</c:v>
                </c:pt>
                <c:pt idx="338">
                  <c:v>1280.7</c:v>
                </c:pt>
                <c:pt idx="339">
                  <c:v>1280.8499999999999</c:v>
                </c:pt>
                <c:pt idx="340">
                  <c:v>1281</c:v>
                </c:pt>
                <c:pt idx="341">
                  <c:v>1281.1499999999999</c:v>
                </c:pt>
                <c:pt idx="342">
                  <c:v>1281.3</c:v>
                </c:pt>
                <c:pt idx="343">
                  <c:v>1281.45</c:v>
                </c:pt>
                <c:pt idx="344">
                  <c:v>1281.5999999999999</c:v>
                </c:pt>
                <c:pt idx="345">
                  <c:v>1281.75</c:v>
                </c:pt>
                <c:pt idx="346">
                  <c:v>1281.9000000000001</c:v>
                </c:pt>
                <c:pt idx="347">
                  <c:v>1282.05</c:v>
                </c:pt>
                <c:pt idx="348">
                  <c:v>1282.2</c:v>
                </c:pt>
                <c:pt idx="349">
                  <c:v>1282.3499999999999</c:v>
                </c:pt>
                <c:pt idx="350">
                  <c:v>1282.5</c:v>
                </c:pt>
                <c:pt idx="351">
                  <c:v>1282.6499999999999</c:v>
                </c:pt>
                <c:pt idx="352">
                  <c:v>1282.8</c:v>
                </c:pt>
                <c:pt idx="353">
                  <c:v>1282.95</c:v>
                </c:pt>
                <c:pt idx="354">
                  <c:v>1283.0999999999999</c:v>
                </c:pt>
                <c:pt idx="355">
                  <c:v>1283.25</c:v>
                </c:pt>
                <c:pt idx="356">
                  <c:v>1283.4000000000001</c:v>
                </c:pt>
                <c:pt idx="357">
                  <c:v>1283.55</c:v>
                </c:pt>
                <c:pt idx="358">
                  <c:v>1283.7</c:v>
                </c:pt>
                <c:pt idx="359">
                  <c:v>1283.8499999999999</c:v>
                </c:pt>
                <c:pt idx="360">
                  <c:v>1284</c:v>
                </c:pt>
                <c:pt idx="361">
                  <c:v>1284.1499999999999</c:v>
                </c:pt>
                <c:pt idx="362">
                  <c:v>1284.3</c:v>
                </c:pt>
                <c:pt idx="363">
                  <c:v>1284.45</c:v>
                </c:pt>
                <c:pt idx="364">
                  <c:v>1284.5999999999999</c:v>
                </c:pt>
                <c:pt idx="365">
                  <c:v>1284.75</c:v>
                </c:pt>
                <c:pt idx="366">
                  <c:v>1284.9000000000001</c:v>
                </c:pt>
                <c:pt idx="367">
                  <c:v>1285.05</c:v>
                </c:pt>
                <c:pt idx="368">
                  <c:v>1285.2</c:v>
                </c:pt>
                <c:pt idx="369">
                  <c:v>1285.3499999999999</c:v>
                </c:pt>
                <c:pt idx="370">
                  <c:v>1285.5</c:v>
                </c:pt>
                <c:pt idx="371">
                  <c:v>1285.6499999999999</c:v>
                </c:pt>
                <c:pt idx="372">
                  <c:v>1285.8</c:v>
                </c:pt>
                <c:pt idx="373">
                  <c:v>1285.95</c:v>
                </c:pt>
                <c:pt idx="374">
                  <c:v>1286.0999999999999</c:v>
                </c:pt>
                <c:pt idx="375">
                  <c:v>1286.25</c:v>
                </c:pt>
                <c:pt idx="376">
                  <c:v>1286.4000000000001</c:v>
                </c:pt>
                <c:pt idx="377">
                  <c:v>1286.55</c:v>
                </c:pt>
                <c:pt idx="378">
                  <c:v>1286.7</c:v>
                </c:pt>
                <c:pt idx="379">
                  <c:v>1286.8499999999999</c:v>
                </c:pt>
                <c:pt idx="380">
                  <c:v>1287</c:v>
                </c:pt>
                <c:pt idx="381">
                  <c:v>1287.1499999999999</c:v>
                </c:pt>
                <c:pt idx="382">
                  <c:v>1287.3</c:v>
                </c:pt>
                <c:pt idx="383">
                  <c:v>1287.45</c:v>
                </c:pt>
                <c:pt idx="384">
                  <c:v>1287.5999999999999</c:v>
                </c:pt>
                <c:pt idx="385">
                  <c:v>1287.75</c:v>
                </c:pt>
                <c:pt idx="386">
                  <c:v>1287.9000000000001</c:v>
                </c:pt>
                <c:pt idx="387">
                  <c:v>1288.05</c:v>
                </c:pt>
                <c:pt idx="388">
                  <c:v>1288.2</c:v>
                </c:pt>
                <c:pt idx="389">
                  <c:v>1288.3499999999999</c:v>
                </c:pt>
                <c:pt idx="390">
                  <c:v>1288.5</c:v>
                </c:pt>
                <c:pt idx="391">
                  <c:v>1288.6499999999999</c:v>
                </c:pt>
                <c:pt idx="392">
                  <c:v>1288.8</c:v>
                </c:pt>
                <c:pt idx="393">
                  <c:v>1288.95</c:v>
                </c:pt>
                <c:pt idx="394">
                  <c:v>1289.0999999999999</c:v>
                </c:pt>
                <c:pt idx="395">
                  <c:v>1289.25</c:v>
                </c:pt>
                <c:pt idx="396">
                  <c:v>1289.4000000000001</c:v>
                </c:pt>
                <c:pt idx="397">
                  <c:v>1289.55</c:v>
                </c:pt>
                <c:pt idx="398">
                  <c:v>1289.7</c:v>
                </c:pt>
                <c:pt idx="399">
                  <c:v>1289.8499999999999</c:v>
                </c:pt>
                <c:pt idx="400">
                  <c:v>1290</c:v>
                </c:pt>
                <c:pt idx="401">
                  <c:v>1290.1499999999999</c:v>
                </c:pt>
                <c:pt idx="402">
                  <c:v>1290.3</c:v>
                </c:pt>
                <c:pt idx="403">
                  <c:v>1290.45</c:v>
                </c:pt>
                <c:pt idx="404">
                  <c:v>1290.5999999999999</c:v>
                </c:pt>
                <c:pt idx="405">
                  <c:v>1290.75</c:v>
                </c:pt>
                <c:pt idx="406">
                  <c:v>1290.9000000000001</c:v>
                </c:pt>
                <c:pt idx="407">
                  <c:v>1291.05</c:v>
                </c:pt>
                <c:pt idx="408">
                  <c:v>1291.2</c:v>
                </c:pt>
                <c:pt idx="409">
                  <c:v>1291.3499999999999</c:v>
                </c:pt>
                <c:pt idx="410">
                  <c:v>1291.5</c:v>
                </c:pt>
                <c:pt idx="411">
                  <c:v>1291.6499999999999</c:v>
                </c:pt>
                <c:pt idx="412">
                  <c:v>1291.8</c:v>
                </c:pt>
                <c:pt idx="413">
                  <c:v>1291.95</c:v>
                </c:pt>
                <c:pt idx="414">
                  <c:v>1292.0999999999999</c:v>
                </c:pt>
                <c:pt idx="415">
                  <c:v>1292.25</c:v>
                </c:pt>
                <c:pt idx="416">
                  <c:v>1292.4000000000001</c:v>
                </c:pt>
                <c:pt idx="417">
                  <c:v>1292.55</c:v>
                </c:pt>
                <c:pt idx="418">
                  <c:v>1292.7</c:v>
                </c:pt>
                <c:pt idx="419">
                  <c:v>1292.8499999999999</c:v>
                </c:pt>
                <c:pt idx="420">
                  <c:v>1293</c:v>
                </c:pt>
                <c:pt idx="421">
                  <c:v>1293.1499999999999</c:v>
                </c:pt>
                <c:pt idx="422">
                  <c:v>1293.3</c:v>
                </c:pt>
                <c:pt idx="423">
                  <c:v>1293.45</c:v>
                </c:pt>
                <c:pt idx="424">
                  <c:v>1293.5999999999999</c:v>
                </c:pt>
                <c:pt idx="425">
                  <c:v>1293.75</c:v>
                </c:pt>
                <c:pt idx="426">
                  <c:v>1293.9000000000001</c:v>
                </c:pt>
                <c:pt idx="427">
                  <c:v>1294.05</c:v>
                </c:pt>
                <c:pt idx="428">
                  <c:v>1294.2</c:v>
                </c:pt>
                <c:pt idx="429">
                  <c:v>1294.3499999999999</c:v>
                </c:pt>
                <c:pt idx="430">
                  <c:v>1294.5</c:v>
                </c:pt>
                <c:pt idx="431">
                  <c:v>1294.6499999999999</c:v>
                </c:pt>
                <c:pt idx="432">
                  <c:v>1294.8</c:v>
                </c:pt>
                <c:pt idx="433">
                  <c:v>1294.95</c:v>
                </c:pt>
                <c:pt idx="434">
                  <c:v>1295.0999999999999</c:v>
                </c:pt>
                <c:pt idx="435">
                  <c:v>1295.25</c:v>
                </c:pt>
                <c:pt idx="436">
                  <c:v>1295.4000000000001</c:v>
                </c:pt>
                <c:pt idx="437">
                  <c:v>1295.55</c:v>
                </c:pt>
                <c:pt idx="438">
                  <c:v>1295.7</c:v>
                </c:pt>
                <c:pt idx="439">
                  <c:v>1295.8499999999999</c:v>
                </c:pt>
                <c:pt idx="440">
                  <c:v>1296</c:v>
                </c:pt>
                <c:pt idx="441">
                  <c:v>1296.1499999999999</c:v>
                </c:pt>
                <c:pt idx="442">
                  <c:v>1296.3</c:v>
                </c:pt>
                <c:pt idx="443">
                  <c:v>1296.45</c:v>
                </c:pt>
                <c:pt idx="444">
                  <c:v>1296.5999999999999</c:v>
                </c:pt>
                <c:pt idx="445">
                  <c:v>1296.75</c:v>
                </c:pt>
                <c:pt idx="446">
                  <c:v>1296.9000000000001</c:v>
                </c:pt>
                <c:pt idx="447">
                  <c:v>1297.05</c:v>
                </c:pt>
                <c:pt idx="448">
                  <c:v>1297.2</c:v>
                </c:pt>
                <c:pt idx="449">
                  <c:v>1297.3499999999999</c:v>
                </c:pt>
                <c:pt idx="450">
                  <c:v>1297.5</c:v>
                </c:pt>
                <c:pt idx="451">
                  <c:v>1297.6499999999999</c:v>
                </c:pt>
                <c:pt idx="452">
                  <c:v>1297.8</c:v>
                </c:pt>
                <c:pt idx="453">
                  <c:v>1297.95</c:v>
                </c:pt>
                <c:pt idx="454">
                  <c:v>1298.0999999999999</c:v>
                </c:pt>
                <c:pt idx="455">
                  <c:v>1298.25</c:v>
                </c:pt>
                <c:pt idx="456">
                  <c:v>1298.4000000000001</c:v>
                </c:pt>
                <c:pt idx="457">
                  <c:v>1298.55</c:v>
                </c:pt>
                <c:pt idx="458">
                  <c:v>1298.7</c:v>
                </c:pt>
                <c:pt idx="459">
                  <c:v>1298.8499999999999</c:v>
                </c:pt>
                <c:pt idx="460">
                  <c:v>1299</c:v>
                </c:pt>
                <c:pt idx="461">
                  <c:v>1299.1499999999999</c:v>
                </c:pt>
                <c:pt idx="462">
                  <c:v>1299.3</c:v>
                </c:pt>
                <c:pt idx="463">
                  <c:v>1299.45</c:v>
                </c:pt>
                <c:pt idx="464">
                  <c:v>1299.5999999999999</c:v>
                </c:pt>
                <c:pt idx="465">
                  <c:v>1299.75</c:v>
                </c:pt>
                <c:pt idx="466">
                  <c:v>1299.9000000000001</c:v>
                </c:pt>
                <c:pt idx="467">
                  <c:v>1300.05</c:v>
                </c:pt>
                <c:pt idx="468">
                  <c:v>1300.2</c:v>
                </c:pt>
                <c:pt idx="469">
                  <c:v>1300.3499999999999</c:v>
                </c:pt>
                <c:pt idx="470">
                  <c:v>1300.5</c:v>
                </c:pt>
                <c:pt idx="471">
                  <c:v>1300.6499999999999</c:v>
                </c:pt>
                <c:pt idx="472">
                  <c:v>1300.8</c:v>
                </c:pt>
                <c:pt idx="473">
                  <c:v>1300.95</c:v>
                </c:pt>
                <c:pt idx="474">
                  <c:v>1301.0999999999999</c:v>
                </c:pt>
                <c:pt idx="475">
                  <c:v>1301.25</c:v>
                </c:pt>
                <c:pt idx="476">
                  <c:v>1301.4000000000001</c:v>
                </c:pt>
                <c:pt idx="477">
                  <c:v>1301.55</c:v>
                </c:pt>
                <c:pt idx="478">
                  <c:v>1301.7</c:v>
                </c:pt>
                <c:pt idx="479">
                  <c:v>1301.8499999999999</c:v>
                </c:pt>
                <c:pt idx="480">
                  <c:v>1302</c:v>
                </c:pt>
                <c:pt idx="481">
                  <c:v>1302.1499999999999</c:v>
                </c:pt>
                <c:pt idx="482">
                  <c:v>1302.3</c:v>
                </c:pt>
                <c:pt idx="483">
                  <c:v>1302.45</c:v>
                </c:pt>
                <c:pt idx="484">
                  <c:v>1302.5999999999999</c:v>
                </c:pt>
                <c:pt idx="485">
                  <c:v>1302.75</c:v>
                </c:pt>
                <c:pt idx="486">
                  <c:v>1302.9000000000001</c:v>
                </c:pt>
                <c:pt idx="487">
                  <c:v>1303.05</c:v>
                </c:pt>
                <c:pt idx="488">
                  <c:v>1303.2</c:v>
                </c:pt>
                <c:pt idx="489">
                  <c:v>1303.3499999999999</c:v>
                </c:pt>
                <c:pt idx="490">
                  <c:v>1303.5</c:v>
                </c:pt>
                <c:pt idx="491">
                  <c:v>1303.6499999999999</c:v>
                </c:pt>
                <c:pt idx="492">
                  <c:v>1303.8</c:v>
                </c:pt>
                <c:pt idx="493">
                  <c:v>1303.95</c:v>
                </c:pt>
                <c:pt idx="494">
                  <c:v>1304.0999999999999</c:v>
                </c:pt>
                <c:pt idx="495">
                  <c:v>1304.25</c:v>
                </c:pt>
                <c:pt idx="496">
                  <c:v>1304.4000000000001</c:v>
                </c:pt>
                <c:pt idx="497">
                  <c:v>1304.55</c:v>
                </c:pt>
                <c:pt idx="498">
                  <c:v>1304.7</c:v>
                </c:pt>
                <c:pt idx="499">
                  <c:v>1304.8499999999999</c:v>
                </c:pt>
                <c:pt idx="500">
                  <c:v>1305</c:v>
                </c:pt>
                <c:pt idx="501">
                  <c:v>1305.1499999999999</c:v>
                </c:pt>
                <c:pt idx="502">
                  <c:v>1305.3</c:v>
                </c:pt>
                <c:pt idx="503">
                  <c:v>1305.45</c:v>
                </c:pt>
                <c:pt idx="504">
                  <c:v>1305.5999999999999</c:v>
                </c:pt>
                <c:pt idx="505">
                  <c:v>1305.75</c:v>
                </c:pt>
                <c:pt idx="506">
                  <c:v>1305.9000000000001</c:v>
                </c:pt>
                <c:pt idx="507">
                  <c:v>1306.05</c:v>
                </c:pt>
                <c:pt idx="508">
                  <c:v>1306.2</c:v>
                </c:pt>
                <c:pt idx="509">
                  <c:v>1306.3499999999999</c:v>
                </c:pt>
                <c:pt idx="510">
                  <c:v>1306.5</c:v>
                </c:pt>
                <c:pt idx="511">
                  <c:v>1306.6499999999999</c:v>
                </c:pt>
                <c:pt idx="512">
                  <c:v>1306.8</c:v>
                </c:pt>
                <c:pt idx="513">
                  <c:v>1306.95</c:v>
                </c:pt>
                <c:pt idx="514">
                  <c:v>1307.0999999999999</c:v>
                </c:pt>
                <c:pt idx="515">
                  <c:v>1307.25</c:v>
                </c:pt>
                <c:pt idx="516">
                  <c:v>1307.4000000000001</c:v>
                </c:pt>
                <c:pt idx="517">
                  <c:v>1307.55</c:v>
                </c:pt>
                <c:pt idx="518">
                  <c:v>1307.7</c:v>
                </c:pt>
                <c:pt idx="519">
                  <c:v>1307.8499999999999</c:v>
                </c:pt>
                <c:pt idx="520">
                  <c:v>1308</c:v>
                </c:pt>
                <c:pt idx="521">
                  <c:v>1308.1499999999999</c:v>
                </c:pt>
                <c:pt idx="522">
                  <c:v>1308.3</c:v>
                </c:pt>
                <c:pt idx="523">
                  <c:v>1308.45</c:v>
                </c:pt>
                <c:pt idx="524">
                  <c:v>1308.5999999999999</c:v>
                </c:pt>
                <c:pt idx="525">
                  <c:v>1308.75</c:v>
                </c:pt>
                <c:pt idx="526">
                  <c:v>1308.9000000000001</c:v>
                </c:pt>
                <c:pt idx="527">
                  <c:v>1309.05</c:v>
                </c:pt>
                <c:pt idx="528">
                  <c:v>1309.2</c:v>
                </c:pt>
                <c:pt idx="529">
                  <c:v>1309.3499999999999</c:v>
                </c:pt>
                <c:pt idx="530">
                  <c:v>1309.5</c:v>
                </c:pt>
                <c:pt idx="531">
                  <c:v>1309.6499999999999</c:v>
                </c:pt>
                <c:pt idx="532">
                  <c:v>1309.8</c:v>
                </c:pt>
                <c:pt idx="533">
                  <c:v>1309.95</c:v>
                </c:pt>
                <c:pt idx="534">
                  <c:v>1310.0999999999999</c:v>
                </c:pt>
                <c:pt idx="535">
                  <c:v>1310.25</c:v>
                </c:pt>
                <c:pt idx="536">
                  <c:v>1310.4000000000001</c:v>
                </c:pt>
                <c:pt idx="537">
                  <c:v>1310.55</c:v>
                </c:pt>
                <c:pt idx="538">
                  <c:v>1310.7</c:v>
                </c:pt>
                <c:pt idx="539">
                  <c:v>1310.85</c:v>
                </c:pt>
                <c:pt idx="540">
                  <c:v>1311</c:v>
                </c:pt>
                <c:pt idx="541">
                  <c:v>1311.1499999999999</c:v>
                </c:pt>
                <c:pt idx="542">
                  <c:v>1311.3</c:v>
                </c:pt>
                <c:pt idx="543">
                  <c:v>1311.45</c:v>
                </c:pt>
                <c:pt idx="544">
                  <c:v>1311.6</c:v>
                </c:pt>
                <c:pt idx="545">
                  <c:v>1311.75</c:v>
                </c:pt>
                <c:pt idx="546">
                  <c:v>1311.9</c:v>
                </c:pt>
                <c:pt idx="547">
                  <c:v>1312.05</c:v>
                </c:pt>
                <c:pt idx="548">
                  <c:v>1312.2</c:v>
                </c:pt>
                <c:pt idx="549">
                  <c:v>1312.35</c:v>
                </c:pt>
                <c:pt idx="550">
                  <c:v>1312.5</c:v>
                </c:pt>
                <c:pt idx="551">
                  <c:v>1312.6499999999999</c:v>
                </c:pt>
                <c:pt idx="552">
                  <c:v>1312.8</c:v>
                </c:pt>
                <c:pt idx="553">
                  <c:v>1312.95</c:v>
                </c:pt>
                <c:pt idx="554">
                  <c:v>1313.1</c:v>
                </c:pt>
                <c:pt idx="555">
                  <c:v>1313.25</c:v>
                </c:pt>
                <c:pt idx="556">
                  <c:v>1313.4</c:v>
                </c:pt>
                <c:pt idx="557">
                  <c:v>1313.55</c:v>
                </c:pt>
                <c:pt idx="558">
                  <c:v>1313.7</c:v>
                </c:pt>
                <c:pt idx="559">
                  <c:v>1313.85</c:v>
                </c:pt>
                <c:pt idx="560">
                  <c:v>1314</c:v>
                </c:pt>
                <c:pt idx="561">
                  <c:v>1314.1499999999999</c:v>
                </c:pt>
                <c:pt idx="562">
                  <c:v>1314.3</c:v>
                </c:pt>
                <c:pt idx="563">
                  <c:v>1314.45</c:v>
                </c:pt>
                <c:pt idx="564">
                  <c:v>1314.6</c:v>
                </c:pt>
                <c:pt idx="565">
                  <c:v>1314.75</c:v>
                </c:pt>
                <c:pt idx="566">
                  <c:v>1314.9</c:v>
                </c:pt>
                <c:pt idx="567">
                  <c:v>1315.05</c:v>
                </c:pt>
                <c:pt idx="568">
                  <c:v>1315.2</c:v>
                </c:pt>
                <c:pt idx="569">
                  <c:v>1315.35</c:v>
                </c:pt>
                <c:pt idx="570">
                  <c:v>1315.5</c:v>
                </c:pt>
                <c:pt idx="571">
                  <c:v>1315.6499999999999</c:v>
                </c:pt>
                <c:pt idx="572">
                  <c:v>1315.8</c:v>
                </c:pt>
                <c:pt idx="573">
                  <c:v>1315.95</c:v>
                </c:pt>
                <c:pt idx="574">
                  <c:v>1316.1</c:v>
                </c:pt>
                <c:pt idx="575">
                  <c:v>1316.25</c:v>
                </c:pt>
                <c:pt idx="576">
                  <c:v>1316.4</c:v>
                </c:pt>
                <c:pt idx="577">
                  <c:v>1316.55</c:v>
                </c:pt>
                <c:pt idx="578">
                  <c:v>1316.7</c:v>
                </c:pt>
                <c:pt idx="579">
                  <c:v>1316.85</c:v>
                </c:pt>
                <c:pt idx="580">
                  <c:v>1317</c:v>
                </c:pt>
                <c:pt idx="581">
                  <c:v>1317.1499999999999</c:v>
                </c:pt>
                <c:pt idx="582">
                  <c:v>1317.3</c:v>
                </c:pt>
                <c:pt idx="583">
                  <c:v>1317.45</c:v>
                </c:pt>
                <c:pt idx="584">
                  <c:v>1317.6</c:v>
                </c:pt>
                <c:pt idx="585">
                  <c:v>1317.75</c:v>
                </c:pt>
                <c:pt idx="586">
                  <c:v>1317.9</c:v>
                </c:pt>
                <c:pt idx="587">
                  <c:v>1318.05</c:v>
                </c:pt>
                <c:pt idx="588">
                  <c:v>1318.2</c:v>
                </c:pt>
                <c:pt idx="589">
                  <c:v>1318.35</c:v>
                </c:pt>
                <c:pt idx="590">
                  <c:v>1318.5</c:v>
                </c:pt>
                <c:pt idx="591">
                  <c:v>1318.6499999999999</c:v>
                </c:pt>
                <c:pt idx="592">
                  <c:v>1318.8</c:v>
                </c:pt>
                <c:pt idx="593">
                  <c:v>1318.95</c:v>
                </c:pt>
                <c:pt idx="594">
                  <c:v>1319.1</c:v>
                </c:pt>
                <c:pt idx="595">
                  <c:v>1319.25</c:v>
                </c:pt>
                <c:pt idx="596">
                  <c:v>1319.4</c:v>
                </c:pt>
                <c:pt idx="597">
                  <c:v>1319.55</c:v>
                </c:pt>
                <c:pt idx="598">
                  <c:v>1319.7</c:v>
                </c:pt>
                <c:pt idx="599">
                  <c:v>1319.85</c:v>
                </c:pt>
                <c:pt idx="600">
                  <c:v>1320</c:v>
                </c:pt>
                <c:pt idx="601">
                  <c:v>1320.1499999999999</c:v>
                </c:pt>
                <c:pt idx="602">
                  <c:v>1320.3</c:v>
                </c:pt>
                <c:pt idx="603">
                  <c:v>1320.45</c:v>
                </c:pt>
                <c:pt idx="604">
                  <c:v>1320.6</c:v>
                </c:pt>
                <c:pt idx="605">
                  <c:v>1320.75</c:v>
                </c:pt>
                <c:pt idx="606">
                  <c:v>1320.9</c:v>
                </c:pt>
                <c:pt idx="607">
                  <c:v>1321.05</c:v>
                </c:pt>
                <c:pt idx="608">
                  <c:v>1321.2</c:v>
                </c:pt>
                <c:pt idx="609">
                  <c:v>1321.35</c:v>
                </c:pt>
                <c:pt idx="610">
                  <c:v>1321.5</c:v>
                </c:pt>
                <c:pt idx="611">
                  <c:v>1321.6499999999999</c:v>
                </c:pt>
                <c:pt idx="612">
                  <c:v>1321.8</c:v>
                </c:pt>
                <c:pt idx="613">
                  <c:v>1321.95</c:v>
                </c:pt>
                <c:pt idx="614">
                  <c:v>1322.1</c:v>
                </c:pt>
                <c:pt idx="615">
                  <c:v>1322.25</c:v>
                </c:pt>
                <c:pt idx="616">
                  <c:v>1322.4</c:v>
                </c:pt>
                <c:pt idx="617">
                  <c:v>1322.55</c:v>
                </c:pt>
                <c:pt idx="618">
                  <c:v>1322.7</c:v>
                </c:pt>
                <c:pt idx="619">
                  <c:v>1322.85</c:v>
                </c:pt>
                <c:pt idx="620">
                  <c:v>1323</c:v>
                </c:pt>
                <c:pt idx="621">
                  <c:v>1323.1499999999999</c:v>
                </c:pt>
                <c:pt idx="622">
                  <c:v>1323.3</c:v>
                </c:pt>
                <c:pt idx="623">
                  <c:v>1323.45</c:v>
                </c:pt>
                <c:pt idx="624">
                  <c:v>1323.6</c:v>
                </c:pt>
                <c:pt idx="625">
                  <c:v>1323.75</c:v>
                </c:pt>
                <c:pt idx="626">
                  <c:v>1323.9</c:v>
                </c:pt>
                <c:pt idx="627">
                  <c:v>1324.05</c:v>
                </c:pt>
                <c:pt idx="628">
                  <c:v>1324.2</c:v>
                </c:pt>
                <c:pt idx="629">
                  <c:v>1324.35</c:v>
                </c:pt>
                <c:pt idx="630">
                  <c:v>1324.5</c:v>
                </c:pt>
                <c:pt idx="631">
                  <c:v>1324.6499999999999</c:v>
                </c:pt>
                <c:pt idx="632">
                  <c:v>1324.8</c:v>
                </c:pt>
                <c:pt idx="633">
                  <c:v>1324.95</c:v>
                </c:pt>
                <c:pt idx="634">
                  <c:v>1325.1</c:v>
                </c:pt>
                <c:pt idx="635">
                  <c:v>1325.25</c:v>
                </c:pt>
                <c:pt idx="636">
                  <c:v>1325.4</c:v>
                </c:pt>
                <c:pt idx="637">
                  <c:v>1325.55</c:v>
                </c:pt>
                <c:pt idx="638">
                  <c:v>1325.7</c:v>
                </c:pt>
                <c:pt idx="639">
                  <c:v>1325.85</c:v>
                </c:pt>
                <c:pt idx="640">
                  <c:v>1326</c:v>
                </c:pt>
                <c:pt idx="641">
                  <c:v>1326.1499999999999</c:v>
                </c:pt>
                <c:pt idx="642">
                  <c:v>1326.3</c:v>
                </c:pt>
                <c:pt idx="643">
                  <c:v>1326.45</c:v>
                </c:pt>
                <c:pt idx="644">
                  <c:v>1326.6</c:v>
                </c:pt>
                <c:pt idx="645">
                  <c:v>1326.75</c:v>
                </c:pt>
                <c:pt idx="646">
                  <c:v>1326.9</c:v>
                </c:pt>
                <c:pt idx="647">
                  <c:v>1327.05</c:v>
                </c:pt>
                <c:pt idx="648">
                  <c:v>1327.2</c:v>
                </c:pt>
                <c:pt idx="649">
                  <c:v>1327.35</c:v>
                </c:pt>
                <c:pt idx="650">
                  <c:v>1327.5</c:v>
                </c:pt>
                <c:pt idx="651">
                  <c:v>1327.6499999999999</c:v>
                </c:pt>
                <c:pt idx="652">
                  <c:v>1327.8</c:v>
                </c:pt>
                <c:pt idx="653">
                  <c:v>1327.95</c:v>
                </c:pt>
                <c:pt idx="654">
                  <c:v>1328.1</c:v>
                </c:pt>
                <c:pt idx="655">
                  <c:v>1328.25</c:v>
                </c:pt>
                <c:pt idx="656">
                  <c:v>1328.4</c:v>
                </c:pt>
                <c:pt idx="657">
                  <c:v>1328.55</c:v>
                </c:pt>
                <c:pt idx="658">
                  <c:v>1328.7</c:v>
                </c:pt>
                <c:pt idx="659">
                  <c:v>1328.85</c:v>
                </c:pt>
                <c:pt idx="660">
                  <c:v>1329</c:v>
                </c:pt>
                <c:pt idx="661">
                  <c:v>1329.1499999999999</c:v>
                </c:pt>
                <c:pt idx="662">
                  <c:v>1329.3</c:v>
                </c:pt>
                <c:pt idx="663">
                  <c:v>1329.45</c:v>
                </c:pt>
                <c:pt idx="664">
                  <c:v>1329.6</c:v>
                </c:pt>
                <c:pt idx="665">
                  <c:v>1329.75</c:v>
                </c:pt>
                <c:pt idx="666">
                  <c:v>1329.9</c:v>
                </c:pt>
                <c:pt idx="667">
                  <c:v>1330.05</c:v>
                </c:pt>
                <c:pt idx="668">
                  <c:v>1330.2</c:v>
                </c:pt>
                <c:pt idx="669">
                  <c:v>1330.35</c:v>
                </c:pt>
                <c:pt idx="670">
                  <c:v>1330.5</c:v>
                </c:pt>
                <c:pt idx="671">
                  <c:v>1330.6499999999999</c:v>
                </c:pt>
                <c:pt idx="672">
                  <c:v>1330.8</c:v>
                </c:pt>
                <c:pt idx="673">
                  <c:v>1330.95</c:v>
                </c:pt>
                <c:pt idx="674">
                  <c:v>1331.1</c:v>
                </c:pt>
                <c:pt idx="675">
                  <c:v>1331.25</c:v>
                </c:pt>
                <c:pt idx="676">
                  <c:v>1331.4</c:v>
                </c:pt>
                <c:pt idx="677">
                  <c:v>1331.55</c:v>
                </c:pt>
                <c:pt idx="678">
                  <c:v>1331.7</c:v>
                </c:pt>
                <c:pt idx="679">
                  <c:v>1331.85</c:v>
                </c:pt>
                <c:pt idx="680">
                  <c:v>1332</c:v>
                </c:pt>
                <c:pt idx="681">
                  <c:v>1332.1499999999999</c:v>
                </c:pt>
                <c:pt idx="682">
                  <c:v>1332.3</c:v>
                </c:pt>
                <c:pt idx="683">
                  <c:v>1332.45</c:v>
                </c:pt>
                <c:pt idx="684">
                  <c:v>1332.6</c:v>
                </c:pt>
                <c:pt idx="685">
                  <c:v>1332.75</c:v>
                </c:pt>
                <c:pt idx="686">
                  <c:v>1332.9</c:v>
                </c:pt>
                <c:pt idx="687">
                  <c:v>1333.05</c:v>
                </c:pt>
                <c:pt idx="688">
                  <c:v>1333.2</c:v>
                </c:pt>
                <c:pt idx="689">
                  <c:v>1333.35</c:v>
                </c:pt>
                <c:pt idx="690">
                  <c:v>1333.5</c:v>
                </c:pt>
                <c:pt idx="691">
                  <c:v>1333.6499999999999</c:v>
                </c:pt>
                <c:pt idx="692">
                  <c:v>1333.8</c:v>
                </c:pt>
                <c:pt idx="693">
                  <c:v>1333.95</c:v>
                </c:pt>
                <c:pt idx="694">
                  <c:v>1334.1</c:v>
                </c:pt>
                <c:pt idx="695">
                  <c:v>1334.25</c:v>
                </c:pt>
                <c:pt idx="696">
                  <c:v>1334.4</c:v>
                </c:pt>
                <c:pt idx="697">
                  <c:v>1334.55</c:v>
                </c:pt>
                <c:pt idx="698">
                  <c:v>1334.7</c:v>
                </c:pt>
                <c:pt idx="699">
                  <c:v>1334.85</c:v>
                </c:pt>
                <c:pt idx="700">
                  <c:v>1335</c:v>
                </c:pt>
                <c:pt idx="701">
                  <c:v>1335.1499999999999</c:v>
                </c:pt>
                <c:pt idx="702">
                  <c:v>1335.3</c:v>
                </c:pt>
                <c:pt idx="703">
                  <c:v>1335.45</c:v>
                </c:pt>
                <c:pt idx="704">
                  <c:v>1335.6</c:v>
                </c:pt>
                <c:pt idx="705">
                  <c:v>1335.75</c:v>
                </c:pt>
                <c:pt idx="706">
                  <c:v>1335.9</c:v>
                </c:pt>
                <c:pt idx="707">
                  <c:v>1336.05</c:v>
                </c:pt>
                <c:pt idx="708">
                  <c:v>1336.2</c:v>
                </c:pt>
                <c:pt idx="709">
                  <c:v>1336.35</c:v>
                </c:pt>
                <c:pt idx="710">
                  <c:v>1336.5</c:v>
                </c:pt>
                <c:pt idx="711">
                  <c:v>1336.6499999999999</c:v>
                </c:pt>
                <c:pt idx="712">
                  <c:v>1336.8</c:v>
                </c:pt>
                <c:pt idx="713">
                  <c:v>1336.95</c:v>
                </c:pt>
                <c:pt idx="714">
                  <c:v>1337.1</c:v>
                </c:pt>
                <c:pt idx="715">
                  <c:v>1337.25</c:v>
                </c:pt>
                <c:pt idx="716">
                  <c:v>1337.4</c:v>
                </c:pt>
                <c:pt idx="717">
                  <c:v>1337.55</c:v>
                </c:pt>
                <c:pt idx="718">
                  <c:v>1337.7</c:v>
                </c:pt>
                <c:pt idx="719">
                  <c:v>1337.85</c:v>
                </c:pt>
                <c:pt idx="720">
                  <c:v>1338</c:v>
                </c:pt>
                <c:pt idx="721">
                  <c:v>1338.1499999999999</c:v>
                </c:pt>
                <c:pt idx="722">
                  <c:v>1338.3</c:v>
                </c:pt>
                <c:pt idx="723">
                  <c:v>1338.45</c:v>
                </c:pt>
                <c:pt idx="724">
                  <c:v>1338.6</c:v>
                </c:pt>
                <c:pt idx="725">
                  <c:v>1338.75</c:v>
                </c:pt>
                <c:pt idx="726">
                  <c:v>1338.9</c:v>
                </c:pt>
                <c:pt idx="727">
                  <c:v>1339.05</c:v>
                </c:pt>
                <c:pt idx="728">
                  <c:v>1339.2</c:v>
                </c:pt>
                <c:pt idx="729">
                  <c:v>1339.35</c:v>
                </c:pt>
                <c:pt idx="730">
                  <c:v>1339.5</c:v>
                </c:pt>
                <c:pt idx="731">
                  <c:v>1339.6499999999999</c:v>
                </c:pt>
                <c:pt idx="732">
                  <c:v>1339.8</c:v>
                </c:pt>
                <c:pt idx="733">
                  <c:v>1339.95</c:v>
                </c:pt>
                <c:pt idx="734">
                  <c:v>1340.1</c:v>
                </c:pt>
                <c:pt idx="735">
                  <c:v>1340.25</c:v>
                </c:pt>
                <c:pt idx="736">
                  <c:v>1340.4</c:v>
                </c:pt>
                <c:pt idx="737">
                  <c:v>1340.55</c:v>
                </c:pt>
                <c:pt idx="738">
                  <c:v>1340.7</c:v>
                </c:pt>
                <c:pt idx="739">
                  <c:v>1340.85</c:v>
                </c:pt>
                <c:pt idx="740">
                  <c:v>1341</c:v>
                </c:pt>
                <c:pt idx="741">
                  <c:v>1341.1499999999999</c:v>
                </c:pt>
                <c:pt idx="742">
                  <c:v>1341.3</c:v>
                </c:pt>
                <c:pt idx="743">
                  <c:v>1341.45</c:v>
                </c:pt>
                <c:pt idx="744">
                  <c:v>1341.6</c:v>
                </c:pt>
                <c:pt idx="745">
                  <c:v>1341.75</c:v>
                </c:pt>
                <c:pt idx="746">
                  <c:v>1341.9</c:v>
                </c:pt>
                <c:pt idx="747">
                  <c:v>1342.05</c:v>
                </c:pt>
                <c:pt idx="748">
                  <c:v>1342.2</c:v>
                </c:pt>
                <c:pt idx="749">
                  <c:v>1342.35</c:v>
                </c:pt>
                <c:pt idx="750">
                  <c:v>1342.5</c:v>
                </c:pt>
                <c:pt idx="751">
                  <c:v>1342.6499999999999</c:v>
                </c:pt>
                <c:pt idx="752">
                  <c:v>1342.8</c:v>
                </c:pt>
                <c:pt idx="753">
                  <c:v>1342.95</c:v>
                </c:pt>
                <c:pt idx="754">
                  <c:v>1343.1</c:v>
                </c:pt>
                <c:pt idx="755">
                  <c:v>1343.25</c:v>
                </c:pt>
                <c:pt idx="756">
                  <c:v>1343.4</c:v>
                </c:pt>
                <c:pt idx="757">
                  <c:v>1343.55</c:v>
                </c:pt>
                <c:pt idx="758">
                  <c:v>1343.7</c:v>
                </c:pt>
                <c:pt idx="759">
                  <c:v>1343.85</c:v>
                </c:pt>
                <c:pt idx="760">
                  <c:v>1344</c:v>
                </c:pt>
                <c:pt idx="761">
                  <c:v>1344.1499999999999</c:v>
                </c:pt>
                <c:pt idx="762">
                  <c:v>1344.3</c:v>
                </c:pt>
                <c:pt idx="763">
                  <c:v>1344.45</c:v>
                </c:pt>
                <c:pt idx="764">
                  <c:v>1344.6</c:v>
                </c:pt>
                <c:pt idx="765">
                  <c:v>1344.75</c:v>
                </c:pt>
                <c:pt idx="766">
                  <c:v>1344.9</c:v>
                </c:pt>
                <c:pt idx="767">
                  <c:v>1345.05</c:v>
                </c:pt>
                <c:pt idx="768">
                  <c:v>1345.2</c:v>
                </c:pt>
                <c:pt idx="769">
                  <c:v>1345.35</c:v>
                </c:pt>
                <c:pt idx="770">
                  <c:v>1345.5</c:v>
                </c:pt>
                <c:pt idx="771">
                  <c:v>1345.6499999999999</c:v>
                </c:pt>
                <c:pt idx="772">
                  <c:v>1345.8</c:v>
                </c:pt>
                <c:pt idx="773">
                  <c:v>1345.95</c:v>
                </c:pt>
                <c:pt idx="774">
                  <c:v>1346.1</c:v>
                </c:pt>
                <c:pt idx="775">
                  <c:v>1346.25</c:v>
                </c:pt>
                <c:pt idx="776">
                  <c:v>1346.4</c:v>
                </c:pt>
                <c:pt idx="777">
                  <c:v>1346.55</c:v>
                </c:pt>
                <c:pt idx="778">
                  <c:v>1346.7</c:v>
                </c:pt>
                <c:pt idx="779">
                  <c:v>1346.85</c:v>
                </c:pt>
                <c:pt idx="780">
                  <c:v>1347</c:v>
                </c:pt>
                <c:pt idx="781">
                  <c:v>1347.1499999999999</c:v>
                </c:pt>
                <c:pt idx="782">
                  <c:v>1347.3</c:v>
                </c:pt>
                <c:pt idx="783">
                  <c:v>1347.45</c:v>
                </c:pt>
                <c:pt idx="784">
                  <c:v>1347.6</c:v>
                </c:pt>
                <c:pt idx="785">
                  <c:v>1347.75</c:v>
                </c:pt>
                <c:pt idx="786">
                  <c:v>1347.9</c:v>
                </c:pt>
                <c:pt idx="787">
                  <c:v>1348.05</c:v>
                </c:pt>
                <c:pt idx="788">
                  <c:v>1348.2</c:v>
                </c:pt>
                <c:pt idx="789">
                  <c:v>1348.35</c:v>
                </c:pt>
                <c:pt idx="790">
                  <c:v>1348.5</c:v>
                </c:pt>
                <c:pt idx="791">
                  <c:v>1348.6499999999999</c:v>
                </c:pt>
                <c:pt idx="792">
                  <c:v>1348.8</c:v>
                </c:pt>
                <c:pt idx="793">
                  <c:v>1348.95</c:v>
                </c:pt>
                <c:pt idx="794">
                  <c:v>1349.1</c:v>
                </c:pt>
                <c:pt idx="795">
                  <c:v>1349.25</c:v>
                </c:pt>
                <c:pt idx="796">
                  <c:v>1349.4</c:v>
                </c:pt>
                <c:pt idx="797">
                  <c:v>1349.55</c:v>
                </c:pt>
                <c:pt idx="798">
                  <c:v>1349.7</c:v>
                </c:pt>
                <c:pt idx="799">
                  <c:v>1349.85</c:v>
                </c:pt>
                <c:pt idx="800">
                  <c:v>1350</c:v>
                </c:pt>
                <c:pt idx="801">
                  <c:v>1350.1499999999999</c:v>
                </c:pt>
                <c:pt idx="802">
                  <c:v>1350.3</c:v>
                </c:pt>
                <c:pt idx="803">
                  <c:v>1350.45</c:v>
                </c:pt>
                <c:pt idx="804">
                  <c:v>1350.6</c:v>
                </c:pt>
                <c:pt idx="805">
                  <c:v>1350.75</c:v>
                </c:pt>
                <c:pt idx="806">
                  <c:v>1350.9</c:v>
                </c:pt>
                <c:pt idx="807">
                  <c:v>1351.05</c:v>
                </c:pt>
                <c:pt idx="808">
                  <c:v>1351.2</c:v>
                </c:pt>
                <c:pt idx="809">
                  <c:v>1351.35</c:v>
                </c:pt>
                <c:pt idx="810">
                  <c:v>1351.5</c:v>
                </c:pt>
                <c:pt idx="811">
                  <c:v>1351.6499999999999</c:v>
                </c:pt>
                <c:pt idx="812">
                  <c:v>1351.8</c:v>
                </c:pt>
                <c:pt idx="813">
                  <c:v>1351.95</c:v>
                </c:pt>
                <c:pt idx="814">
                  <c:v>1352.1</c:v>
                </c:pt>
                <c:pt idx="815">
                  <c:v>1352.25</c:v>
                </c:pt>
                <c:pt idx="816">
                  <c:v>1352.4</c:v>
                </c:pt>
                <c:pt idx="817">
                  <c:v>1352.55</c:v>
                </c:pt>
                <c:pt idx="818">
                  <c:v>1352.7</c:v>
                </c:pt>
                <c:pt idx="819">
                  <c:v>1352.85</c:v>
                </c:pt>
                <c:pt idx="820">
                  <c:v>1353</c:v>
                </c:pt>
                <c:pt idx="821">
                  <c:v>1353.1499999999999</c:v>
                </c:pt>
                <c:pt idx="822">
                  <c:v>1353.3</c:v>
                </c:pt>
                <c:pt idx="823">
                  <c:v>1353.45</c:v>
                </c:pt>
                <c:pt idx="824">
                  <c:v>1353.6</c:v>
                </c:pt>
                <c:pt idx="825">
                  <c:v>1353.75</c:v>
                </c:pt>
                <c:pt idx="826">
                  <c:v>1353.9</c:v>
                </c:pt>
                <c:pt idx="827">
                  <c:v>1354.05</c:v>
                </c:pt>
                <c:pt idx="828">
                  <c:v>1354.2</c:v>
                </c:pt>
                <c:pt idx="829">
                  <c:v>1354.35</c:v>
                </c:pt>
                <c:pt idx="830">
                  <c:v>1354.5</c:v>
                </c:pt>
                <c:pt idx="831">
                  <c:v>1354.6499999999999</c:v>
                </c:pt>
                <c:pt idx="832">
                  <c:v>1354.8</c:v>
                </c:pt>
                <c:pt idx="833">
                  <c:v>1354.95</c:v>
                </c:pt>
                <c:pt idx="834">
                  <c:v>1355.1</c:v>
                </c:pt>
                <c:pt idx="835">
                  <c:v>1355.25</c:v>
                </c:pt>
                <c:pt idx="836">
                  <c:v>1355.4</c:v>
                </c:pt>
                <c:pt idx="837">
                  <c:v>1355.55</c:v>
                </c:pt>
                <c:pt idx="838">
                  <c:v>1355.7</c:v>
                </c:pt>
                <c:pt idx="839">
                  <c:v>1355.85</c:v>
                </c:pt>
                <c:pt idx="840">
                  <c:v>1356</c:v>
                </c:pt>
                <c:pt idx="841">
                  <c:v>1356.1499999999999</c:v>
                </c:pt>
                <c:pt idx="842">
                  <c:v>1356.3</c:v>
                </c:pt>
                <c:pt idx="843">
                  <c:v>1356.45</c:v>
                </c:pt>
                <c:pt idx="844">
                  <c:v>1356.6</c:v>
                </c:pt>
                <c:pt idx="845">
                  <c:v>1356.75</c:v>
                </c:pt>
                <c:pt idx="846">
                  <c:v>1356.9</c:v>
                </c:pt>
                <c:pt idx="847">
                  <c:v>1357.05</c:v>
                </c:pt>
                <c:pt idx="848">
                  <c:v>1357.2</c:v>
                </c:pt>
                <c:pt idx="849">
                  <c:v>1357.35</c:v>
                </c:pt>
                <c:pt idx="850">
                  <c:v>1357.5</c:v>
                </c:pt>
                <c:pt idx="851">
                  <c:v>1357.6499999999999</c:v>
                </c:pt>
                <c:pt idx="852">
                  <c:v>1357.8</c:v>
                </c:pt>
                <c:pt idx="853">
                  <c:v>1357.95</c:v>
                </c:pt>
                <c:pt idx="854">
                  <c:v>1358.1</c:v>
                </c:pt>
                <c:pt idx="855">
                  <c:v>1358.25</c:v>
                </c:pt>
                <c:pt idx="856">
                  <c:v>1358.4</c:v>
                </c:pt>
                <c:pt idx="857">
                  <c:v>1358.55</c:v>
                </c:pt>
                <c:pt idx="858">
                  <c:v>1358.7</c:v>
                </c:pt>
                <c:pt idx="859">
                  <c:v>1358.85</c:v>
                </c:pt>
              </c:numCache>
            </c:numRef>
          </c:xVal>
          <c:yVal>
            <c:numRef>
              <c:f>A!$K$5:$K$1004</c:f>
              <c:numCache>
                <c:formatCode>General</c:formatCode>
                <c:ptCount val="1000"/>
                <c:pt idx="75" formatCode="0.00E+00">
                  <c:v>-88.2</c:v>
                </c:pt>
                <c:pt idx="76" formatCode="0.00E+00">
                  <c:v>-87.7</c:v>
                </c:pt>
                <c:pt idx="77" formatCode="0.00E+00">
                  <c:v>-87.2</c:v>
                </c:pt>
                <c:pt idx="78" formatCode="0.00E+00">
                  <c:v>-85.4</c:v>
                </c:pt>
                <c:pt idx="79" formatCode="0.00E+00">
                  <c:v>-86</c:v>
                </c:pt>
                <c:pt idx="80" formatCode="0.00E+00">
                  <c:v>-88.2</c:v>
                </c:pt>
                <c:pt idx="81" formatCode="0.00E+00">
                  <c:v>-84.9</c:v>
                </c:pt>
                <c:pt idx="82" formatCode="0.00E+00">
                  <c:v>-83.7</c:v>
                </c:pt>
                <c:pt idx="83" formatCode="0.00E+00">
                  <c:v>-87.2</c:v>
                </c:pt>
                <c:pt idx="84" formatCode="0.00E+00">
                  <c:v>-86.6</c:v>
                </c:pt>
                <c:pt idx="85" formatCode="0.00E+00">
                  <c:v>-83.6</c:v>
                </c:pt>
                <c:pt idx="86" formatCode="0.00E+00">
                  <c:v>-88.1</c:v>
                </c:pt>
                <c:pt idx="87" formatCode="0.00E+00">
                  <c:v>-86.9</c:v>
                </c:pt>
                <c:pt idx="88" formatCode="0.00E+00">
                  <c:v>-84.7</c:v>
                </c:pt>
                <c:pt idx="89" formatCode="0.00E+00">
                  <c:v>-88.2</c:v>
                </c:pt>
                <c:pt idx="90" formatCode="0.00E+00">
                  <c:v>-87.6</c:v>
                </c:pt>
                <c:pt idx="91" formatCode="0.00E+00">
                  <c:v>-88.2</c:v>
                </c:pt>
                <c:pt idx="92" formatCode="0.00E+00">
                  <c:v>-85</c:v>
                </c:pt>
                <c:pt idx="93" formatCode="0.00E+00">
                  <c:v>-87.9</c:v>
                </c:pt>
                <c:pt idx="94" formatCode="0.00E+00">
                  <c:v>-88.2</c:v>
                </c:pt>
                <c:pt idx="95" formatCode="0.00E+00">
                  <c:v>-88.2</c:v>
                </c:pt>
                <c:pt idx="96" formatCode="0.00E+00">
                  <c:v>-85.4</c:v>
                </c:pt>
                <c:pt idx="97" formatCode="0.00E+00">
                  <c:v>-85.4</c:v>
                </c:pt>
                <c:pt idx="98" formatCode="0.00E+00">
                  <c:v>-88.2</c:v>
                </c:pt>
                <c:pt idx="99" formatCode="0.00E+00">
                  <c:v>-87.6</c:v>
                </c:pt>
                <c:pt idx="100" formatCode="0.00E+00">
                  <c:v>-86.5</c:v>
                </c:pt>
                <c:pt idx="101" formatCode="0.00E+00">
                  <c:v>-88.2</c:v>
                </c:pt>
                <c:pt idx="102" formatCode="0.00E+00">
                  <c:v>-87.1</c:v>
                </c:pt>
                <c:pt idx="103" formatCode="0.00E+00">
                  <c:v>-84.9</c:v>
                </c:pt>
                <c:pt idx="104" formatCode="0.00E+00">
                  <c:v>-85.8</c:v>
                </c:pt>
                <c:pt idx="105" formatCode="0.00E+00">
                  <c:v>-87.5</c:v>
                </c:pt>
                <c:pt idx="106" formatCode="0.00E+00">
                  <c:v>-88</c:v>
                </c:pt>
                <c:pt idx="107" formatCode="0.00E+00">
                  <c:v>-88.2</c:v>
                </c:pt>
                <c:pt idx="108" formatCode="0.00E+00">
                  <c:v>-86.7</c:v>
                </c:pt>
                <c:pt idx="109" formatCode="0.00E+00">
                  <c:v>-87.7</c:v>
                </c:pt>
                <c:pt idx="110" formatCode="0.00E+00">
                  <c:v>-86.4</c:v>
                </c:pt>
                <c:pt idx="111" formatCode="0.00E+00">
                  <c:v>-88.2</c:v>
                </c:pt>
                <c:pt idx="112" formatCode="0.00E+00">
                  <c:v>-86.3</c:v>
                </c:pt>
                <c:pt idx="113" formatCode="0.00E+00">
                  <c:v>-85.2</c:v>
                </c:pt>
                <c:pt idx="114" formatCode="0.00E+00">
                  <c:v>-86.1</c:v>
                </c:pt>
                <c:pt idx="115" formatCode="0.00E+00">
                  <c:v>-86.4</c:v>
                </c:pt>
                <c:pt idx="116" formatCode="0.00E+00">
                  <c:v>-85</c:v>
                </c:pt>
                <c:pt idx="117" formatCode="0.00E+00">
                  <c:v>-86.7</c:v>
                </c:pt>
                <c:pt idx="118" formatCode="0.00E+00">
                  <c:v>-87.3</c:v>
                </c:pt>
                <c:pt idx="119" formatCode="0.00E+00">
                  <c:v>-87.6</c:v>
                </c:pt>
                <c:pt idx="120" formatCode="0.00E+00">
                  <c:v>-86.7</c:v>
                </c:pt>
                <c:pt idx="121" formatCode="0.00E+00">
                  <c:v>-85.4</c:v>
                </c:pt>
                <c:pt idx="122" formatCode="0.00E+00">
                  <c:v>-85.4</c:v>
                </c:pt>
                <c:pt idx="123" formatCode="0.00E+00">
                  <c:v>-88.2</c:v>
                </c:pt>
                <c:pt idx="124" formatCode="0.00E+00">
                  <c:v>-88.2</c:v>
                </c:pt>
                <c:pt idx="125" formatCode="0.00E+00">
                  <c:v>-84.9</c:v>
                </c:pt>
                <c:pt idx="126" formatCode="0.00E+00">
                  <c:v>-88</c:v>
                </c:pt>
                <c:pt idx="127" formatCode="0.00E+00">
                  <c:v>-85.3</c:v>
                </c:pt>
                <c:pt idx="128" formatCode="0.00E+00">
                  <c:v>-84.9</c:v>
                </c:pt>
                <c:pt idx="129" formatCode="0.00E+00">
                  <c:v>-83.2</c:v>
                </c:pt>
                <c:pt idx="130" formatCode="0.00E+00">
                  <c:v>-85.2</c:v>
                </c:pt>
                <c:pt idx="131" formatCode="0.00E+00">
                  <c:v>-86.2</c:v>
                </c:pt>
                <c:pt idx="132" formatCode="0.00E+00">
                  <c:v>-88</c:v>
                </c:pt>
                <c:pt idx="133" formatCode="0.00E+00">
                  <c:v>-87.3</c:v>
                </c:pt>
                <c:pt idx="134" formatCode="0.00E+00">
                  <c:v>-88.2</c:v>
                </c:pt>
                <c:pt idx="135" formatCode="0.00E+00">
                  <c:v>-88.2</c:v>
                </c:pt>
                <c:pt idx="136" formatCode="0.00E+00">
                  <c:v>-86.9</c:v>
                </c:pt>
                <c:pt idx="137" formatCode="0.00E+00">
                  <c:v>-86.3</c:v>
                </c:pt>
                <c:pt idx="138" formatCode="0.00E+00">
                  <c:v>-87.3</c:v>
                </c:pt>
                <c:pt idx="139" formatCode="0.00E+00">
                  <c:v>-87</c:v>
                </c:pt>
                <c:pt idx="140" formatCode="0.00E+00">
                  <c:v>-87.8</c:v>
                </c:pt>
                <c:pt idx="141" formatCode="0.00E+00">
                  <c:v>-83.8</c:v>
                </c:pt>
                <c:pt idx="142" formatCode="0.00E+00">
                  <c:v>-85.3</c:v>
                </c:pt>
                <c:pt idx="143" formatCode="0.00E+00">
                  <c:v>-84.7</c:v>
                </c:pt>
                <c:pt idx="144" formatCode="0.00E+00">
                  <c:v>-87.6</c:v>
                </c:pt>
                <c:pt idx="145" formatCode="0.00E+00">
                  <c:v>-88.2</c:v>
                </c:pt>
                <c:pt idx="146" formatCode="0.00E+00">
                  <c:v>-83.7</c:v>
                </c:pt>
                <c:pt idx="147" formatCode="0.00E+00">
                  <c:v>-87.4</c:v>
                </c:pt>
                <c:pt idx="148" formatCode="0.00E+00">
                  <c:v>-85.7</c:v>
                </c:pt>
                <c:pt idx="149" formatCode="0.00E+00">
                  <c:v>-83.3</c:v>
                </c:pt>
                <c:pt idx="150" formatCode="0.00E+00">
                  <c:v>-85.4</c:v>
                </c:pt>
                <c:pt idx="151" formatCode="0.00E+00">
                  <c:v>-85.4</c:v>
                </c:pt>
                <c:pt idx="152" formatCode="0.00E+00">
                  <c:v>-85.5</c:v>
                </c:pt>
                <c:pt idx="153" formatCode="0.00E+00">
                  <c:v>-88.2</c:v>
                </c:pt>
                <c:pt idx="154" formatCode="0.00E+00">
                  <c:v>-83.2</c:v>
                </c:pt>
                <c:pt idx="155" formatCode="0.00E+00">
                  <c:v>-84.9</c:v>
                </c:pt>
                <c:pt idx="156" formatCode="0.00E+00">
                  <c:v>-88</c:v>
                </c:pt>
                <c:pt idx="157" formatCode="0.00E+00">
                  <c:v>-85.1</c:v>
                </c:pt>
                <c:pt idx="158" formatCode="0.00E+00">
                  <c:v>-88.2</c:v>
                </c:pt>
                <c:pt idx="159" formatCode="0.00E+00">
                  <c:v>-85</c:v>
                </c:pt>
                <c:pt idx="160" formatCode="0.00E+00">
                  <c:v>-86.6</c:v>
                </c:pt>
                <c:pt idx="161" formatCode="0.00E+00">
                  <c:v>-88.2</c:v>
                </c:pt>
                <c:pt idx="162" formatCode="0.00E+00">
                  <c:v>-87.8</c:v>
                </c:pt>
                <c:pt idx="163" formatCode="0.00E+00">
                  <c:v>-84.3</c:v>
                </c:pt>
                <c:pt idx="164" formatCode="0.00E+00">
                  <c:v>-88.2</c:v>
                </c:pt>
                <c:pt idx="165" formatCode="0.00E+00">
                  <c:v>-87.5</c:v>
                </c:pt>
                <c:pt idx="166" formatCode="0.00E+00">
                  <c:v>-88.2</c:v>
                </c:pt>
                <c:pt idx="167" formatCode="0.00E+00">
                  <c:v>-87.6</c:v>
                </c:pt>
                <c:pt idx="168" formatCode="0.00E+00">
                  <c:v>-86.5</c:v>
                </c:pt>
                <c:pt idx="169" formatCode="0.00E+00">
                  <c:v>-85.4</c:v>
                </c:pt>
                <c:pt idx="170" formatCode="0.00E+00">
                  <c:v>-88</c:v>
                </c:pt>
                <c:pt idx="171" formatCode="0.00E+00">
                  <c:v>-87.8</c:v>
                </c:pt>
                <c:pt idx="172" formatCode="0.00E+00">
                  <c:v>-85.7</c:v>
                </c:pt>
                <c:pt idx="173" formatCode="0.00E+00">
                  <c:v>-87.6</c:v>
                </c:pt>
                <c:pt idx="174" formatCode="0.00E+00">
                  <c:v>-85.2</c:v>
                </c:pt>
                <c:pt idx="175" formatCode="0.00E+00">
                  <c:v>-87.4</c:v>
                </c:pt>
                <c:pt idx="176" formatCode="0.00E+00">
                  <c:v>-86.9</c:v>
                </c:pt>
                <c:pt idx="177" formatCode="0.00E+00">
                  <c:v>-86</c:v>
                </c:pt>
                <c:pt idx="178" formatCode="0.00E+00">
                  <c:v>-85.1</c:v>
                </c:pt>
                <c:pt idx="179" formatCode="0.00E+00">
                  <c:v>-85.1</c:v>
                </c:pt>
                <c:pt idx="180" formatCode="0.00E+00">
                  <c:v>-88.2</c:v>
                </c:pt>
                <c:pt idx="181" formatCode="0.00E+00">
                  <c:v>-86.6</c:v>
                </c:pt>
                <c:pt idx="182" formatCode="0.00E+00">
                  <c:v>-85.2</c:v>
                </c:pt>
                <c:pt idx="183" formatCode="0.00E+00">
                  <c:v>-86.8</c:v>
                </c:pt>
                <c:pt idx="184" formatCode="0.00E+00">
                  <c:v>-84</c:v>
                </c:pt>
                <c:pt idx="185" formatCode="0.00E+00">
                  <c:v>-86.6</c:v>
                </c:pt>
                <c:pt idx="186" formatCode="0.00E+00">
                  <c:v>-88.2</c:v>
                </c:pt>
                <c:pt idx="187" formatCode="0.00E+00">
                  <c:v>-85.8</c:v>
                </c:pt>
                <c:pt idx="188" formatCode="0.00E+00">
                  <c:v>-86</c:v>
                </c:pt>
                <c:pt idx="189" formatCode="0.00E+00">
                  <c:v>-84.2</c:v>
                </c:pt>
                <c:pt idx="190" formatCode="0.00E+00">
                  <c:v>-84.3</c:v>
                </c:pt>
                <c:pt idx="191" formatCode="0.00E+00">
                  <c:v>-87.7</c:v>
                </c:pt>
                <c:pt idx="192" formatCode="0.00E+00">
                  <c:v>-85.8</c:v>
                </c:pt>
                <c:pt idx="193" formatCode="0.00E+00">
                  <c:v>-86.9</c:v>
                </c:pt>
                <c:pt idx="194" formatCode="0.00E+00">
                  <c:v>-86.2</c:v>
                </c:pt>
                <c:pt idx="195" formatCode="0.00E+00">
                  <c:v>-88.2</c:v>
                </c:pt>
                <c:pt idx="196" formatCode="0.00E+00">
                  <c:v>-85.2</c:v>
                </c:pt>
                <c:pt idx="197" formatCode="0.00E+00">
                  <c:v>-88.2</c:v>
                </c:pt>
                <c:pt idx="198" formatCode="0.00E+00">
                  <c:v>-86.1</c:v>
                </c:pt>
                <c:pt idx="199" formatCode="0.00E+00">
                  <c:v>-83.8</c:v>
                </c:pt>
                <c:pt idx="200" formatCode="0.00E+00">
                  <c:v>-88</c:v>
                </c:pt>
                <c:pt idx="201" formatCode="0.00E+00">
                  <c:v>-84.4</c:v>
                </c:pt>
                <c:pt idx="202" formatCode="0.00E+00">
                  <c:v>-86.6</c:v>
                </c:pt>
                <c:pt idx="203" formatCode="0.00E+00">
                  <c:v>-85.7</c:v>
                </c:pt>
                <c:pt idx="204" formatCode="0.00E+00">
                  <c:v>-85.3</c:v>
                </c:pt>
                <c:pt idx="205" formatCode="0.00E+00">
                  <c:v>-86.2</c:v>
                </c:pt>
                <c:pt idx="206" formatCode="0.00E+00">
                  <c:v>-88.2</c:v>
                </c:pt>
                <c:pt idx="207" formatCode="0.00E+00">
                  <c:v>-85.3</c:v>
                </c:pt>
                <c:pt idx="208" formatCode="0.00E+00">
                  <c:v>-87.6</c:v>
                </c:pt>
                <c:pt idx="209" formatCode="0.00E+00">
                  <c:v>-85.8</c:v>
                </c:pt>
                <c:pt idx="210" formatCode="0.00E+00">
                  <c:v>-84.9</c:v>
                </c:pt>
                <c:pt idx="211" formatCode="0.00E+00">
                  <c:v>-85.1</c:v>
                </c:pt>
                <c:pt idx="212" formatCode="0.00E+00">
                  <c:v>-86.6</c:v>
                </c:pt>
                <c:pt idx="213" formatCode="0.00E+00">
                  <c:v>-85.4</c:v>
                </c:pt>
                <c:pt idx="214" formatCode="0.00E+00">
                  <c:v>-86.4</c:v>
                </c:pt>
                <c:pt idx="215" formatCode="0.00E+00">
                  <c:v>-83.9</c:v>
                </c:pt>
                <c:pt idx="216" formatCode="0.00E+00">
                  <c:v>-84.8</c:v>
                </c:pt>
                <c:pt idx="217" formatCode="0.00E+00">
                  <c:v>-88.2</c:v>
                </c:pt>
                <c:pt idx="218" formatCode="0.00E+00">
                  <c:v>-86.8</c:v>
                </c:pt>
                <c:pt idx="219" formatCode="0.00E+00">
                  <c:v>-87.7</c:v>
                </c:pt>
                <c:pt idx="220" formatCode="0.00E+00">
                  <c:v>-88.2</c:v>
                </c:pt>
                <c:pt idx="221" formatCode="0.00E+00">
                  <c:v>-85.3</c:v>
                </c:pt>
                <c:pt idx="222" formatCode="0.00E+00">
                  <c:v>-86.3</c:v>
                </c:pt>
                <c:pt idx="223" formatCode="0.00E+00">
                  <c:v>-88.2</c:v>
                </c:pt>
                <c:pt idx="224" formatCode="0.00E+00">
                  <c:v>-88.2</c:v>
                </c:pt>
                <c:pt idx="225" formatCode="0.00E+00">
                  <c:v>-86.9</c:v>
                </c:pt>
                <c:pt idx="226" formatCode="0.00E+00">
                  <c:v>-88.2</c:v>
                </c:pt>
                <c:pt idx="227" formatCode="0.00E+00">
                  <c:v>-83.5</c:v>
                </c:pt>
                <c:pt idx="228" formatCode="0.00E+00">
                  <c:v>-85.5</c:v>
                </c:pt>
                <c:pt idx="229" formatCode="0.00E+00">
                  <c:v>-87.4</c:v>
                </c:pt>
                <c:pt idx="230" formatCode="0.00E+00">
                  <c:v>-88.2</c:v>
                </c:pt>
                <c:pt idx="231" formatCode="0.00E+00">
                  <c:v>-88.2</c:v>
                </c:pt>
                <c:pt idx="232" formatCode="0.00E+00">
                  <c:v>-88.2</c:v>
                </c:pt>
                <c:pt idx="233" formatCode="0.00E+00">
                  <c:v>-86.5</c:v>
                </c:pt>
                <c:pt idx="234" formatCode="0.00E+00">
                  <c:v>-86.8</c:v>
                </c:pt>
                <c:pt idx="235" formatCode="0.00E+00">
                  <c:v>-88.2</c:v>
                </c:pt>
                <c:pt idx="236" formatCode="0.00E+00">
                  <c:v>-85.2</c:v>
                </c:pt>
                <c:pt idx="237" formatCode="0.00E+00">
                  <c:v>-86.4</c:v>
                </c:pt>
                <c:pt idx="238" formatCode="0.00E+00">
                  <c:v>-85.7</c:v>
                </c:pt>
                <c:pt idx="239" formatCode="0.00E+00">
                  <c:v>-86.1</c:v>
                </c:pt>
                <c:pt idx="240" formatCode="0.00E+00">
                  <c:v>-85.4</c:v>
                </c:pt>
                <c:pt idx="241" formatCode="0.00E+00">
                  <c:v>-85</c:v>
                </c:pt>
                <c:pt idx="242" formatCode="0.00E+00">
                  <c:v>-86.9</c:v>
                </c:pt>
                <c:pt idx="243" formatCode="0.00E+00">
                  <c:v>-87.4</c:v>
                </c:pt>
                <c:pt idx="244" formatCode="0.00E+00">
                  <c:v>-88.2</c:v>
                </c:pt>
                <c:pt idx="245" formatCode="0.00E+00">
                  <c:v>-88.2</c:v>
                </c:pt>
                <c:pt idx="246" formatCode="0.00E+00">
                  <c:v>-85</c:v>
                </c:pt>
                <c:pt idx="247" formatCode="0.00E+00">
                  <c:v>-86.9</c:v>
                </c:pt>
                <c:pt idx="248" formatCode="0.00E+00">
                  <c:v>-86.4</c:v>
                </c:pt>
                <c:pt idx="249" formatCode="0.00E+00">
                  <c:v>-88.2</c:v>
                </c:pt>
                <c:pt idx="250" formatCode="0.00E+00">
                  <c:v>-88.2</c:v>
                </c:pt>
                <c:pt idx="251" formatCode="0.00E+00">
                  <c:v>-82.8</c:v>
                </c:pt>
                <c:pt idx="252" formatCode="0.00E+00">
                  <c:v>-87.3</c:v>
                </c:pt>
                <c:pt idx="253" formatCode="0.00E+00">
                  <c:v>-83.4</c:v>
                </c:pt>
                <c:pt idx="254" formatCode="0.00E+00">
                  <c:v>-88.2</c:v>
                </c:pt>
                <c:pt idx="255" formatCode="0.00E+00">
                  <c:v>-86.4</c:v>
                </c:pt>
                <c:pt idx="256" formatCode="0.00E+00">
                  <c:v>-87.5</c:v>
                </c:pt>
                <c:pt idx="257" formatCode="0.00E+00">
                  <c:v>-88.2</c:v>
                </c:pt>
                <c:pt idx="258" formatCode="0.00E+00">
                  <c:v>-88.2</c:v>
                </c:pt>
                <c:pt idx="259" formatCode="0.00E+00">
                  <c:v>-85.6</c:v>
                </c:pt>
                <c:pt idx="260" formatCode="0.00E+00">
                  <c:v>-86.5</c:v>
                </c:pt>
                <c:pt idx="261" formatCode="0.00E+00">
                  <c:v>-83.2</c:v>
                </c:pt>
                <c:pt idx="262" formatCode="0.00E+00">
                  <c:v>-85.5</c:v>
                </c:pt>
                <c:pt idx="263" formatCode="0.00E+00">
                  <c:v>-84.5</c:v>
                </c:pt>
                <c:pt idx="264" formatCode="0.00E+00">
                  <c:v>-84.1</c:v>
                </c:pt>
                <c:pt idx="265" formatCode="0.00E+00">
                  <c:v>-86.5</c:v>
                </c:pt>
                <c:pt idx="266" formatCode="0.00E+00">
                  <c:v>-87.7</c:v>
                </c:pt>
                <c:pt idx="267" formatCode="0.00E+00">
                  <c:v>-87.3</c:v>
                </c:pt>
                <c:pt idx="268" formatCode="0.00E+00">
                  <c:v>-87.7</c:v>
                </c:pt>
                <c:pt idx="269" formatCode="0.00E+00">
                  <c:v>-85.2</c:v>
                </c:pt>
                <c:pt idx="270" formatCode="0.00E+00">
                  <c:v>-86.9</c:v>
                </c:pt>
                <c:pt idx="271" formatCode="0.00E+00">
                  <c:v>-86.5</c:v>
                </c:pt>
                <c:pt idx="272" formatCode="0.00E+00">
                  <c:v>-86.5</c:v>
                </c:pt>
                <c:pt idx="273" formatCode="0.00E+00">
                  <c:v>-88.2</c:v>
                </c:pt>
                <c:pt idx="274" formatCode="0.00E+00">
                  <c:v>-88.2</c:v>
                </c:pt>
                <c:pt idx="275" formatCode="0.00E+00">
                  <c:v>-88.2</c:v>
                </c:pt>
                <c:pt idx="276" formatCode="0.00E+00">
                  <c:v>-86.9</c:v>
                </c:pt>
                <c:pt idx="277" formatCode="0.00E+00">
                  <c:v>-86.6</c:v>
                </c:pt>
                <c:pt idx="278" formatCode="0.00E+00">
                  <c:v>-87.4</c:v>
                </c:pt>
                <c:pt idx="279" formatCode="0.00E+00">
                  <c:v>-86.7</c:v>
                </c:pt>
                <c:pt idx="280" formatCode="0.00E+00">
                  <c:v>-87.7</c:v>
                </c:pt>
                <c:pt idx="281" formatCode="0.00E+00">
                  <c:v>-85.4</c:v>
                </c:pt>
                <c:pt idx="282" formatCode="0.00E+00">
                  <c:v>-88.2</c:v>
                </c:pt>
                <c:pt idx="283" formatCode="0.00E+00">
                  <c:v>-87</c:v>
                </c:pt>
                <c:pt idx="284" formatCode="0.00E+00">
                  <c:v>-88.2</c:v>
                </c:pt>
                <c:pt idx="285" formatCode="0.00E+00">
                  <c:v>-88.2</c:v>
                </c:pt>
                <c:pt idx="286" formatCode="0.00E+00">
                  <c:v>-88.2</c:v>
                </c:pt>
                <c:pt idx="287" formatCode="0.00E+00">
                  <c:v>-86.1</c:v>
                </c:pt>
                <c:pt idx="288" formatCode="0.00E+00">
                  <c:v>-84.6</c:v>
                </c:pt>
                <c:pt idx="289" formatCode="0.00E+00">
                  <c:v>-87.1</c:v>
                </c:pt>
                <c:pt idx="290" formatCode="0.00E+00">
                  <c:v>-88.2</c:v>
                </c:pt>
                <c:pt idx="291" formatCode="0.00E+00">
                  <c:v>-86.9</c:v>
                </c:pt>
                <c:pt idx="292" formatCode="0.00E+00">
                  <c:v>-87.8</c:v>
                </c:pt>
                <c:pt idx="293" formatCode="0.00E+00">
                  <c:v>-86.7</c:v>
                </c:pt>
                <c:pt idx="294" formatCode="0.00E+00">
                  <c:v>-88.3</c:v>
                </c:pt>
                <c:pt idx="295" formatCode="0.00E+00">
                  <c:v>-88.3</c:v>
                </c:pt>
                <c:pt idx="296" formatCode="0.00E+00">
                  <c:v>-88.1</c:v>
                </c:pt>
                <c:pt idx="297" formatCode="0.00E+00">
                  <c:v>-86.7</c:v>
                </c:pt>
                <c:pt idx="298" formatCode="0.00E+00">
                  <c:v>-85.9</c:v>
                </c:pt>
                <c:pt idx="299" formatCode="0.00E+00">
                  <c:v>-86.3</c:v>
                </c:pt>
                <c:pt idx="300" formatCode="0.00E+00">
                  <c:v>-86.3</c:v>
                </c:pt>
                <c:pt idx="301" formatCode="0.00E+00">
                  <c:v>-88.1</c:v>
                </c:pt>
                <c:pt idx="302" formatCode="0.00E+00">
                  <c:v>-88.3</c:v>
                </c:pt>
                <c:pt idx="303" formatCode="0.00E+00">
                  <c:v>-85</c:v>
                </c:pt>
                <c:pt idx="304" formatCode="0.00E+00">
                  <c:v>-85.3</c:v>
                </c:pt>
                <c:pt idx="305" formatCode="0.00E+00">
                  <c:v>-85</c:v>
                </c:pt>
                <c:pt idx="306" formatCode="0.00E+00">
                  <c:v>-85.4</c:v>
                </c:pt>
                <c:pt idx="307" formatCode="0.00E+00">
                  <c:v>-88.3</c:v>
                </c:pt>
                <c:pt idx="308" formatCode="0.00E+00">
                  <c:v>-87.1</c:v>
                </c:pt>
                <c:pt idx="309" formatCode="0.00E+00">
                  <c:v>-86.4</c:v>
                </c:pt>
                <c:pt idx="310" formatCode="0.00E+00">
                  <c:v>-88.3</c:v>
                </c:pt>
                <c:pt idx="311" formatCode="0.00E+00">
                  <c:v>-88.3</c:v>
                </c:pt>
                <c:pt idx="312" formatCode="0.00E+00">
                  <c:v>-88.3</c:v>
                </c:pt>
                <c:pt idx="313" formatCode="0.00E+00">
                  <c:v>-86.4</c:v>
                </c:pt>
                <c:pt idx="314" formatCode="0.00E+00">
                  <c:v>-88.3</c:v>
                </c:pt>
                <c:pt idx="315" formatCode="0.00E+00">
                  <c:v>-87.2</c:v>
                </c:pt>
                <c:pt idx="316" formatCode="0.00E+00">
                  <c:v>-88.3</c:v>
                </c:pt>
                <c:pt idx="317" formatCode="0.00E+00">
                  <c:v>-86.8</c:v>
                </c:pt>
                <c:pt idx="318" formatCode="0.00E+00">
                  <c:v>-85.4</c:v>
                </c:pt>
                <c:pt idx="319" formatCode="0.00E+00">
                  <c:v>-85.6</c:v>
                </c:pt>
                <c:pt idx="320" formatCode="0.00E+00">
                  <c:v>-88.3</c:v>
                </c:pt>
                <c:pt idx="321" formatCode="0.00E+00">
                  <c:v>-84.5</c:v>
                </c:pt>
                <c:pt idx="322" formatCode="0.00E+00">
                  <c:v>-88.3</c:v>
                </c:pt>
                <c:pt idx="323" formatCode="0.00E+00">
                  <c:v>-88.1</c:v>
                </c:pt>
                <c:pt idx="324" formatCode="0.00E+00">
                  <c:v>-84</c:v>
                </c:pt>
                <c:pt idx="325" formatCode="0.00E+00">
                  <c:v>-84.3</c:v>
                </c:pt>
                <c:pt idx="326" formatCode="0.00E+00">
                  <c:v>-88.2</c:v>
                </c:pt>
                <c:pt idx="327" formatCode="0.00E+00">
                  <c:v>-88.2</c:v>
                </c:pt>
                <c:pt idx="328" formatCode="0.00E+00">
                  <c:v>-84.7</c:v>
                </c:pt>
                <c:pt idx="329" formatCode="0.00E+00">
                  <c:v>-85.2</c:v>
                </c:pt>
                <c:pt idx="330" formatCode="0.00E+00">
                  <c:v>-85.4</c:v>
                </c:pt>
                <c:pt idx="331" formatCode="0.00E+00">
                  <c:v>-87.6</c:v>
                </c:pt>
                <c:pt idx="332" formatCode="0.00E+00">
                  <c:v>-86</c:v>
                </c:pt>
                <c:pt idx="333" formatCode="0.00E+00">
                  <c:v>-88.3</c:v>
                </c:pt>
                <c:pt idx="334" formatCode="0.00E+00">
                  <c:v>-84.4</c:v>
                </c:pt>
                <c:pt idx="335" formatCode="0.00E+00">
                  <c:v>-85.8</c:v>
                </c:pt>
                <c:pt idx="336" formatCode="0.00E+00">
                  <c:v>-87.5</c:v>
                </c:pt>
                <c:pt idx="337" formatCode="0.00E+00">
                  <c:v>-85.7</c:v>
                </c:pt>
                <c:pt idx="338" formatCode="0.00E+00">
                  <c:v>-84.1</c:v>
                </c:pt>
                <c:pt idx="339" formatCode="0.00E+00">
                  <c:v>-85.9</c:v>
                </c:pt>
                <c:pt idx="340" formatCode="0.00E+00">
                  <c:v>-86.6</c:v>
                </c:pt>
                <c:pt idx="341" formatCode="0.00E+00">
                  <c:v>-83.8</c:v>
                </c:pt>
                <c:pt idx="342" formatCode="0.00E+00">
                  <c:v>-86</c:v>
                </c:pt>
                <c:pt idx="343" formatCode="0.00E+00">
                  <c:v>-84.5</c:v>
                </c:pt>
                <c:pt idx="344" formatCode="0.00E+00">
                  <c:v>-88.3</c:v>
                </c:pt>
                <c:pt idx="345" formatCode="0.00E+00">
                  <c:v>-84.4</c:v>
                </c:pt>
                <c:pt idx="346" formatCode="0.00E+00">
                  <c:v>-84.4</c:v>
                </c:pt>
                <c:pt idx="347" formatCode="0.00E+00">
                  <c:v>-87.3</c:v>
                </c:pt>
                <c:pt idx="348" formatCode="0.00E+00">
                  <c:v>-84.1</c:v>
                </c:pt>
                <c:pt idx="349" formatCode="0.00E+00">
                  <c:v>-84.8</c:v>
                </c:pt>
                <c:pt idx="350" formatCode="0.00E+00">
                  <c:v>-85.3</c:v>
                </c:pt>
                <c:pt idx="351" formatCode="0.00E+00">
                  <c:v>-87.8</c:v>
                </c:pt>
                <c:pt idx="352" formatCode="0.00E+00">
                  <c:v>-85.3</c:v>
                </c:pt>
                <c:pt idx="353" formatCode="0.00E+00">
                  <c:v>-86.9</c:v>
                </c:pt>
                <c:pt idx="354" formatCode="0.00E+00">
                  <c:v>-86.9</c:v>
                </c:pt>
                <c:pt idx="355" formatCode="0.00E+00">
                  <c:v>-85.3</c:v>
                </c:pt>
                <c:pt idx="356" formatCode="0.00E+00">
                  <c:v>-87.7</c:v>
                </c:pt>
                <c:pt idx="357" formatCode="0.00E+00">
                  <c:v>-83.8</c:v>
                </c:pt>
                <c:pt idx="358" formatCode="0.00E+00">
                  <c:v>-84.4</c:v>
                </c:pt>
                <c:pt idx="359" formatCode="0.00E+00">
                  <c:v>-88.3</c:v>
                </c:pt>
                <c:pt idx="360" formatCode="0.00E+00">
                  <c:v>-88.3</c:v>
                </c:pt>
                <c:pt idx="361" formatCode="0.00E+00">
                  <c:v>-85.8</c:v>
                </c:pt>
                <c:pt idx="362" formatCode="0.00E+00">
                  <c:v>-88.3</c:v>
                </c:pt>
                <c:pt idx="363" formatCode="0.00E+00">
                  <c:v>-84.6</c:v>
                </c:pt>
                <c:pt idx="364" formatCode="0.00E+00">
                  <c:v>-86.2</c:v>
                </c:pt>
                <c:pt idx="365" formatCode="0.00E+00">
                  <c:v>-83.7</c:v>
                </c:pt>
                <c:pt idx="366" formatCode="0.00E+00">
                  <c:v>-87.2</c:v>
                </c:pt>
                <c:pt idx="367" formatCode="0.00E+00">
                  <c:v>-85.5</c:v>
                </c:pt>
                <c:pt idx="368" formatCode="0.00E+00">
                  <c:v>-86.3</c:v>
                </c:pt>
                <c:pt idx="369" formatCode="0.00E+00">
                  <c:v>-85.8</c:v>
                </c:pt>
                <c:pt idx="370" formatCode="0.00E+00">
                  <c:v>-88.3</c:v>
                </c:pt>
                <c:pt idx="371" formatCode="0.00E+00">
                  <c:v>-87.5</c:v>
                </c:pt>
                <c:pt idx="372" formatCode="0.00E+00">
                  <c:v>-84.1</c:v>
                </c:pt>
                <c:pt idx="373" formatCode="0.00E+00">
                  <c:v>-86.4</c:v>
                </c:pt>
                <c:pt idx="374" formatCode="0.00E+00">
                  <c:v>-86.6</c:v>
                </c:pt>
                <c:pt idx="375" formatCode="0.00E+00">
                  <c:v>-87.3</c:v>
                </c:pt>
                <c:pt idx="376" formatCode="0.00E+00">
                  <c:v>-86.9</c:v>
                </c:pt>
                <c:pt idx="377" formatCode="0.00E+00">
                  <c:v>-88.3</c:v>
                </c:pt>
                <c:pt idx="378" formatCode="0.00E+00">
                  <c:v>-87.4</c:v>
                </c:pt>
                <c:pt idx="379" formatCode="0.00E+00">
                  <c:v>-83.3</c:v>
                </c:pt>
                <c:pt idx="380" formatCode="0.00E+00">
                  <c:v>-84.1</c:v>
                </c:pt>
                <c:pt idx="381" formatCode="0.00E+00">
                  <c:v>-86.7</c:v>
                </c:pt>
                <c:pt idx="382" formatCode="0.00E+00">
                  <c:v>-84.8</c:v>
                </c:pt>
                <c:pt idx="383" formatCode="0.00E+00">
                  <c:v>-88.1</c:v>
                </c:pt>
                <c:pt idx="384" formatCode="0.00E+00">
                  <c:v>-82.6</c:v>
                </c:pt>
                <c:pt idx="385" formatCode="0.00E+00">
                  <c:v>-84.9</c:v>
                </c:pt>
                <c:pt idx="386" formatCode="0.00E+00">
                  <c:v>-88.3</c:v>
                </c:pt>
                <c:pt idx="387" formatCode="0.00E+00">
                  <c:v>-85.9</c:v>
                </c:pt>
                <c:pt idx="388" formatCode="0.00E+00">
                  <c:v>-87.8</c:v>
                </c:pt>
                <c:pt idx="389" formatCode="0.00E+00">
                  <c:v>-85</c:v>
                </c:pt>
                <c:pt idx="390" formatCode="0.00E+00">
                  <c:v>-83.8</c:v>
                </c:pt>
                <c:pt idx="391" formatCode="0.00E+00">
                  <c:v>-86.9</c:v>
                </c:pt>
                <c:pt idx="392" formatCode="0.00E+00">
                  <c:v>-85.8</c:v>
                </c:pt>
                <c:pt idx="393" formatCode="0.00E+00">
                  <c:v>-85.6</c:v>
                </c:pt>
                <c:pt idx="394" formatCode="0.00E+00">
                  <c:v>-85.1</c:v>
                </c:pt>
                <c:pt idx="395" formatCode="0.00E+00">
                  <c:v>-84.6</c:v>
                </c:pt>
                <c:pt idx="396" formatCode="0.00E+00">
                  <c:v>-86.6</c:v>
                </c:pt>
                <c:pt idx="397" formatCode="0.00E+00">
                  <c:v>-84.4</c:v>
                </c:pt>
                <c:pt idx="398" formatCode="0.00E+00">
                  <c:v>-87.7</c:v>
                </c:pt>
                <c:pt idx="399" formatCode="0.00E+00">
                  <c:v>-85.2</c:v>
                </c:pt>
                <c:pt idx="400" formatCode="0.00E+00">
                  <c:v>-87</c:v>
                </c:pt>
                <c:pt idx="401" formatCode="0.00E+00">
                  <c:v>-87.3</c:v>
                </c:pt>
                <c:pt idx="402" formatCode="0.00E+00">
                  <c:v>-84.1</c:v>
                </c:pt>
                <c:pt idx="403" formatCode="0.00E+00">
                  <c:v>-86.8</c:v>
                </c:pt>
                <c:pt idx="404" formatCode="0.00E+00">
                  <c:v>-88.3</c:v>
                </c:pt>
                <c:pt idx="405" formatCode="0.00E+00">
                  <c:v>-85.6</c:v>
                </c:pt>
                <c:pt idx="406" formatCode="0.00E+00">
                  <c:v>-86.4</c:v>
                </c:pt>
                <c:pt idx="407" formatCode="0.00E+00">
                  <c:v>-86.8</c:v>
                </c:pt>
                <c:pt idx="408" formatCode="0.00E+00">
                  <c:v>-85.4</c:v>
                </c:pt>
                <c:pt idx="409" formatCode="0.00E+00">
                  <c:v>-88.3</c:v>
                </c:pt>
                <c:pt idx="410" formatCode="0.00E+00">
                  <c:v>-87.5</c:v>
                </c:pt>
                <c:pt idx="411" formatCode="0.00E+00">
                  <c:v>-86.1</c:v>
                </c:pt>
                <c:pt idx="412" formatCode="0.00E+00">
                  <c:v>-85.4</c:v>
                </c:pt>
                <c:pt idx="413" formatCode="0.00E+00">
                  <c:v>-84.1</c:v>
                </c:pt>
                <c:pt idx="414" formatCode="0.00E+00">
                  <c:v>-88.2</c:v>
                </c:pt>
                <c:pt idx="415" formatCode="0.00E+00">
                  <c:v>-86.6</c:v>
                </c:pt>
                <c:pt idx="416" formatCode="0.00E+00">
                  <c:v>-87.7</c:v>
                </c:pt>
                <c:pt idx="417" formatCode="0.00E+00">
                  <c:v>-83.3</c:v>
                </c:pt>
                <c:pt idx="418" formatCode="0.00E+00">
                  <c:v>-88.2</c:v>
                </c:pt>
                <c:pt idx="419" formatCode="0.00E+00">
                  <c:v>-85.1</c:v>
                </c:pt>
                <c:pt idx="420" formatCode="0.00E+00">
                  <c:v>-84.4</c:v>
                </c:pt>
                <c:pt idx="421" formatCode="0.00E+00">
                  <c:v>-86.3</c:v>
                </c:pt>
                <c:pt idx="422" formatCode="0.00E+00">
                  <c:v>-83.5</c:v>
                </c:pt>
                <c:pt idx="423" formatCode="0.00E+00">
                  <c:v>-88.3</c:v>
                </c:pt>
                <c:pt idx="424" formatCode="0.00E+00">
                  <c:v>-82.3</c:v>
                </c:pt>
                <c:pt idx="425" formatCode="0.00E+00">
                  <c:v>-85.2</c:v>
                </c:pt>
                <c:pt idx="426" formatCode="0.00E+00">
                  <c:v>-86.6</c:v>
                </c:pt>
                <c:pt idx="427" formatCode="0.00E+00">
                  <c:v>-84.4</c:v>
                </c:pt>
                <c:pt idx="428" formatCode="0.00E+00">
                  <c:v>-85.5</c:v>
                </c:pt>
                <c:pt idx="429" formatCode="0.00E+00">
                  <c:v>-85.2</c:v>
                </c:pt>
                <c:pt idx="430" formatCode="0.00E+00">
                  <c:v>-88.3</c:v>
                </c:pt>
                <c:pt idx="431" formatCode="0.00E+00">
                  <c:v>-86.6</c:v>
                </c:pt>
                <c:pt idx="432" formatCode="0.00E+00">
                  <c:v>-88.2</c:v>
                </c:pt>
                <c:pt idx="433" formatCode="0.00E+00">
                  <c:v>-87.2</c:v>
                </c:pt>
                <c:pt idx="434" formatCode="0.00E+00">
                  <c:v>-85.2</c:v>
                </c:pt>
                <c:pt idx="435" formatCode="0.00E+00">
                  <c:v>-85</c:v>
                </c:pt>
                <c:pt idx="436" formatCode="0.00E+00">
                  <c:v>-84.9</c:v>
                </c:pt>
                <c:pt idx="437" formatCode="0.00E+00">
                  <c:v>-88.2</c:v>
                </c:pt>
                <c:pt idx="438" formatCode="0.00E+00">
                  <c:v>-88.2</c:v>
                </c:pt>
                <c:pt idx="439" formatCode="0.00E+00">
                  <c:v>-85.1</c:v>
                </c:pt>
                <c:pt idx="440" formatCode="0.00E+00">
                  <c:v>-87.4</c:v>
                </c:pt>
                <c:pt idx="441" formatCode="0.00E+00">
                  <c:v>-85.8</c:v>
                </c:pt>
                <c:pt idx="442" formatCode="0.00E+00">
                  <c:v>-86.1</c:v>
                </c:pt>
                <c:pt idx="443" formatCode="0.00E+00">
                  <c:v>-85.7</c:v>
                </c:pt>
                <c:pt idx="444" formatCode="0.00E+00">
                  <c:v>-85.4</c:v>
                </c:pt>
                <c:pt idx="445" formatCode="0.00E+00">
                  <c:v>-86.7</c:v>
                </c:pt>
                <c:pt idx="446" formatCode="0.00E+00">
                  <c:v>-86.2</c:v>
                </c:pt>
                <c:pt idx="447" formatCode="0.00E+00">
                  <c:v>-86.5</c:v>
                </c:pt>
                <c:pt idx="448" formatCode="0.00E+00">
                  <c:v>-86.1</c:v>
                </c:pt>
                <c:pt idx="449" formatCode="0.00E+00">
                  <c:v>-84.6</c:v>
                </c:pt>
                <c:pt idx="450" formatCode="0.00E+00">
                  <c:v>-87.2</c:v>
                </c:pt>
                <c:pt idx="451" formatCode="0.00E+00">
                  <c:v>-82.3</c:v>
                </c:pt>
                <c:pt idx="452" formatCode="0.00E+00">
                  <c:v>-85.5</c:v>
                </c:pt>
                <c:pt idx="453" formatCode="0.00E+00">
                  <c:v>-86.4</c:v>
                </c:pt>
                <c:pt idx="454" formatCode="0.00E+00">
                  <c:v>-88.2</c:v>
                </c:pt>
                <c:pt idx="455" formatCode="0.00E+00">
                  <c:v>-88.2</c:v>
                </c:pt>
                <c:pt idx="456" formatCode="0.00E+00">
                  <c:v>-87.7</c:v>
                </c:pt>
                <c:pt idx="457" formatCode="0.00E+00">
                  <c:v>-88</c:v>
                </c:pt>
                <c:pt idx="458" formatCode="0.00E+00">
                  <c:v>-86.2</c:v>
                </c:pt>
                <c:pt idx="459" formatCode="0.00E+00">
                  <c:v>-87.5</c:v>
                </c:pt>
                <c:pt idx="460" formatCode="0.00E+00">
                  <c:v>-88.2</c:v>
                </c:pt>
                <c:pt idx="461" formatCode="0.00E+00">
                  <c:v>-86.1</c:v>
                </c:pt>
                <c:pt idx="462" formatCode="0.00E+00">
                  <c:v>-88.1</c:v>
                </c:pt>
                <c:pt idx="463" formatCode="0.00E+00">
                  <c:v>-85.1</c:v>
                </c:pt>
                <c:pt idx="464" formatCode="0.00E+00">
                  <c:v>-85.3</c:v>
                </c:pt>
                <c:pt idx="465" formatCode="0.00E+00">
                  <c:v>-85.7</c:v>
                </c:pt>
                <c:pt idx="466" formatCode="0.00E+00">
                  <c:v>-86.6</c:v>
                </c:pt>
                <c:pt idx="467" formatCode="0.00E+00">
                  <c:v>-86.1</c:v>
                </c:pt>
                <c:pt idx="468" formatCode="0.00E+00">
                  <c:v>-88.2</c:v>
                </c:pt>
                <c:pt idx="469" formatCode="0.00E+00">
                  <c:v>-86.3</c:v>
                </c:pt>
                <c:pt idx="470" formatCode="0.00E+00">
                  <c:v>-87.2</c:v>
                </c:pt>
                <c:pt idx="471" formatCode="0.00E+00">
                  <c:v>-88.2</c:v>
                </c:pt>
                <c:pt idx="472" formatCode="0.00E+00">
                  <c:v>-85.2</c:v>
                </c:pt>
                <c:pt idx="473" formatCode="0.00E+00">
                  <c:v>-86.8</c:v>
                </c:pt>
                <c:pt idx="474" formatCode="0.00E+00">
                  <c:v>-88.2</c:v>
                </c:pt>
                <c:pt idx="475" formatCode="0.00E+00">
                  <c:v>-85.4</c:v>
                </c:pt>
                <c:pt idx="476" formatCode="0.00E+00">
                  <c:v>-86.3</c:v>
                </c:pt>
                <c:pt idx="477" formatCode="0.00E+00">
                  <c:v>-84.4</c:v>
                </c:pt>
                <c:pt idx="478" formatCode="0.00E+00">
                  <c:v>-85.3</c:v>
                </c:pt>
                <c:pt idx="479" formatCode="0.00E+00">
                  <c:v>-85.4</c:v>
                </c:pt>
                <c:pt idx="480" formatCode="0.00E+00">
                  <c:v>-85.3</c:v>
                </c:pt>
                <c:pt idx="481" formatCode="0.00E+00">
                  <c:v>-87.2</c:v>
                </c:pt>
                <c:pt idx="482" formatCode="0.00E+00">
                  <c:v>-83.2</c:v>
                </c:pt>
                <c:pt idx="483" formatCode="0.00E+00">
                  <c:v>-88.2</c:v>
                </c:pt>
                <c:pt idx="484" formatCode="0.00E+00">
                  <c:v>-86.4</c:v>
                </c:pt>
                <c:pt idx="485" formatCode="0.00E+00">
                  <c:v>-85.5</c:v>
                </c:pt>
                <c:pt idx="486" formatCode="0.00E+00">
                  <c:v>-88.2</c:v>
                </c:pt>
                <c:pt idx="487" formatCode="0.00E+00">
                  <c:v>-86.2</c:v>
                </c:pt>
                <c:pt idx="488" formatCode="0.00E+00">
                  <c:v>-88.2</c:v>
                </c:pt>
                <c:pt idx="489" formatCode="0.00E+00">
                  <c:v>-88</c:v>
                </c:pt>
                <c:pt idx="490" formatCode="0.00E+00">
                  <c:v>-88.2</c:v>
                </c:pt>
                <c:pt idx="491" formatCode="0.00E+00">
                  <c:v>-87.1</c:v>
                </c:pt>
                <c:pt idx="492" formatCode="0.00E+00">
                  <c:v>-88.1</c:v>
                </c:pt>
                <c:pt idx="493" formatCode="0.00E+00">
                  <c:v>-87.4</c:v>
                </c:pt>
                <c:pt idx="494" formatCode="0.00E+00">
                  <c:v>-84.8</c:v>
                </c:pt>
                <c:pt idx="495" formatCode="0.00E+00">
                  <c:v>-87</c:v>
                </c:pt>
                <c:pt idx="496" formatCode="0.00E+00">
                  <c:v>-88.2</c:v>
                </c:pt>
                <c:pt idx="497" formatCode="0.00E+00">
                  <c:v>-84.2</c:v>
                </c:pt>
                <c:pt idx="498" formatCode="0.00E+00">
                  <c:v>-87</c:v>
                </c:pt>
                <c:pt idx="499" formatCode="0.00E+00">
                  <c:v>-88</c:v>
                </c:pt>
                <c:pt idx="500" formatCode="0.00E+00">
                  <c:v>-83</c:v>
                </c:pt>
                <c:pt idx="501" formatCode="0.00E+00">
                  <c:v>-83.7</c:v>
                </c:pt>
                <c:pt idx="502" formatCode="0.00E+00">
                  <c:v>-88.2</c:v>
                </c:pt>
                <c:pt idx="503" formatCode="0.00E+00">
                  <c:v>-83.4</c:v>
                </c:pt>
                <c:pt idx="504" formatCode="0.00E+00">
                  <c:v>-88.2</c:v>
                </c:pt>
                <c:pt idx="505" formatCode="0.00E+00">
                  <c:v>-86</c:v>
                </c:pt>
                <c:pt idx="506" formatCode="0.00E+00">
                  <c:v>-88.1</c:v>
                </c:pt>
                <c:pt idx="507" formatCode="0.00E+00">
                  <c:v>-83.3</c:v>
                </c:pt>
                <c:pt idx="508" formatCode="0.00E+00">
                  <c:v>-88.1</c:v>
                </c:pt>
                <c:pt idx="509" formatCode="0.00E+00">
                  <c:v>-88.1</c:v>
                </c:pt>
                <c:pt idx="510" formatCode="0.00E+00">
                  <c:v>-87</c:v>
                </c:pt>
                <c:pt idx="511" formatCode="0.00E+00">
                  <c:v>-85.1</c:v>
                </c:pt>
                <c:pt idx="512" formatCode="0.00E+00">
                  <c:v>-83.9</c:v>
                </c:pt>
                <c:pt idx="513" formatCode="0.00E+00">
                  <c:v>-87.3</c:v>
                </c:pt>
                <c:pt idx="514" formatCode="0.00E+00">
                  <c:v>-86.5</c:v>
                </c:pt>
                <c:pt idx="515" formatCode="0.00E+00">
                  <c:v>-88.1</c:v>
                </c:pt>
                <c:pt idx="516" formatCode="0.00E+00">
                  <c:v>-84.1</c:v>
                </c:pt>
                <c:pt idx="517" formatCode="0.00E+00">
                  <c:v>-87.1</c:v>
                </c:pt>
                <c:pt idx="518" formatCode="0.00E+00">
                  <c:v>-88.1</c:v>
                </c:pt>
                <c:pt idx="519" formatCode="0.00E+00">
                  <c:v>-86.1</c:v>
                </c:pt>
                <c:pt idx="520" formatCode="0.00E+00">
                  <c:v>-82.5</c:v>
                </c:pt>
                <c:pt idx="521" formatCode="0.00E+00">
                  <c:v>-86.4</c:v>
                </c:pt>
                <c:pt idx="522" formatCode="0.00E+00">
                  <c:v>-86.1</c:v>
                </c:pt>
                <c:pt idx="523" formatCode="0.00E+00">
                  <c:v>-85.4</c:v>
                </c:pt>
                <c:pt idx="524" formatCode="0.00E+00">
                  <c:v>-81</c:v>
                </c:pt>
                <c:pt idx="525" formatCode="0.00E+00">
                  <c:v>-85.4</c:v>
                </c:pt>
                <c:pt idx="526" formatCode="0.00E+00">
                  <c:v>-87.5</c:v>
                </c:pt>
                <c:pt idx="527" formatCode="0.00E+00">
                  <c:v>-84.9</c:v>
                </c:pt>
                <c:pt idx="528" formatCode="0.00E+00">
                  <c:v>-85.5</c:v>
                </c:pt>
                <c:pt idx="529" formatCode="0.00E+00">
                  <c:v>-86.5</c:v>
                </c:pt>
                <c:pt idx="530" formatCode="0.00E+00">
                  <c:v>-85.8</c:v>
                </c:pt>
                <c:pt idx="531" formatCode="0.00E+00">
                  <c:v>-87.9</c:v>
                </c:pt>
                <c:pt idx="532" formatCode="0.00E+00">
                  <c:v>-88</c:v>
                </c:pt>
                <c:pt idx="533" formatCode="0.00E+00">
                  <c:v>-86.2</c:v>
                </c:pt>
                <c:pt idx="534" formatCode="0.00E+00">
                  <c:v>-85.4</c:v>
                </c:pt>
                <c:pt idx="535" formatCode="0.00E+00">
                  <c:v>-88.1</c:v>
                </c:pt>
                <c:pt idx="536" formatCode="0.00E+00">
                  <c:v>-87</c:v>
                </c:pt>
                <c:pt idx="537" formatCode="0.00E+00">
                  <c:v>-85.2</c:v>
                </c:pt>
                <c:pt idx="538" formatCode="0.00E+00">
                  <c:v>-88.1</c:v>
                </c:pt>
                <c:pt idx="539" formatCode="0.00E+00">
                  <c:v>-84.1</c:v>
                </c:pt>
                <c:pt idx="540" formatCode="0.00E+00">
                  <c:v>-87.4</c:v>
                </c:pt>
                <c:pt idx="541" formatCode="0.00E+00">
                  <c:v>-85.6</c:v>
                </c:pt>
                <c:pt idx="542" formatCode="0.00E+00">
                  <c:v>-88.1</c:v>
                </c:pt>
                <c:pt idx="543" formatCode="0.00E+00">
                  <c:v>-87.5</c:v>
                </c:pt>
                <c:pt idx="544" formatCode="0.00E+00">
                  <c:v>-86.9</c:v>
                </c:pt>
                <c:pt idx="545" formatCode="0.00E+00">
                  <c:v>-87.5</c:v>
                </c:pt>
                <c:pt idx="546" formatCode="0.00E+00">
                  <c:v>-85.9</c:v>
                </c:pt>
                <c:pt idx="547" formatCode="0.00E+00">
                  <c:v>-87.3</c:v>
                </c:pt>
                <c:pt idx="548" formatCode="0.00E+00">
                  <c:v>-85.8</c:v>
                </c:pt>
                <c:pt idx="549" formatCode="0.00E+00">
                  <c:v>-86.9</c:v>
                </c:pt>
                <c:pt idx="550" formatCode="0.00E+00">
                  <c:v>-83.5</c:v>
                </c:pt>
                <c:pt idx="551" formatCode="0.00E+00">
                  <c:v>-85.2</c:v>
                </c:pt>
                <c:pt idx="552" formatCode="0.00E+00">
                  <c:v>-82.7</c:v>
                </c:pt>
                <c:pt idx="553" formatCode="0.00E+00">
                  <c:v>-84.5</c:v>
                </c:pt>
                <c:pt idx="554" formatCode="0.00E+00">
                  <c:v>-88.1</c:v>
                </c:pt>
                <c:pt idx="555" formatCode="0.00E+00">
                  <c:v>-84.4</c:v>
                </c:pt>
                <c:pt idx="556" formatCode="0.00E+00">
                  <c:v>-84.4</c:v>
                </c:pt>
                <c:pt idx="557" formatCode="0.00E+00">
                  <c:v>-88.1</c:v>
                </c:pt>
                <c:pt idx="558" formatCode="0.00E+00">
                  <c:v>-87.3</c:v>
                </c:pt>
                <c:pt idx="559" formatCode="0.00E+00">
                  <c:v>-86.1</c:v>
                </c:pt>
                <c:pt idx="560" formatCode="0.00E+00">
                  <c:v>-87.8</c:v>
                </c:pt>
                <c:pt idx="561" formatCode="0.00E+00">
                  <c:v>-85.3</c:v>
                </c:pt>
                <c:pt idx="562" formatCode="0.00E+00">
                  <c:v>-85.1</c:v>
                </c:pt>
                <c:pt idx="563" formatCode="0.00E+00">
                  <c:v>-87.4</c:v>
                </c:pt>
                <c:pt idx="564" formatCode="0.00E+00">
                  <c:v>-86</c:v>
                </c:pt>
                <c:pt idx="565" formatCode="0.00E+00">
                  <c:v>-86.1</c:v>
                </c:pt>
                <c:pt idx="566" formatCode="0.00E+00">
                  <c:v>-84.6</c:v>
                </c:pt>
                <c:pt idx="567" formatCode="0.00E+00">
                  <c:v>-87.3</c:v>
                </c:pt>
                <c:pt idx="568" formatCode="0.00E+00">
                  <c:v>-87.6</c:v>
                </c:pt>
                <c:pt idx="569" formatCode="0.00E+00">
                  <c:v>-88.1</c:v>
                </c:pt>
                <c:pt idx="570" formatCode="0.00E+00">
                  <c:v>-88.1</c:v>
                </c:pt>
                <c:pt idx="571" formatCode="0.00E+00">
                  <c:v>-85.4</c:v>
                </c:pt>
                <c:pt idx="572" formatCode="0.00E+00">
                  <c:v>-88.1</c:v>
                </c:pt>
                <c:pt idx="573" formatCode="0.00E+00">
                  <c:v>-85.5</c:v>
                </c:pt>
                <c:pt idx="574" formatCode="0.00E+00">
                  <c:v>-84.4</c:v>
                </c:pt>
                <c:pt idx="575" formatCode="0.00E+00">
                  <c:v>-85.3</c:v>
                </c:pt>
                <c:pt idx="576" formatCode="0.00E+00">
                  <c:v>-88.1</c:v>
                </c:pt>
                <c:pt idx="577" formatCode="0.00E+00">
                  <c:v>-83.6</c:v>
                </c:pt>
                <c:pt idx="578" formatCode="0.00E+00">
                  <c:v>-85.1</c:v>
                </c:pt>
                <c:pt idx="579" formatCode="0.00E+00">
                  <c:v>-88.1</c:v>
                </c:pt>
                <c:pt idx="580" formatCode="0.00E+00">
                  <c:v>-85</c:v>
                </c:pt>
                <c:pt idx="581" formatCode="0.00E+00">
                  <c:v>-86.6</c:v>
                </c:pt>
                <c:pt idx="582" formatCode="0.00E+00">
                  <c:v>-88.1</c:v>
                </c:pt>
                <c:pt idx="583" formatCode="0.00E+00">
                  <c:v>-83.9</c:v>
                </c:pt>
                <c:pt idx="584" formatCode="0.00E+00">
                  <c:v>-88.1</c:v>
                </c:pt>
                <c:pt idx="585" formatCode="0.00E+00">
                  <c:v>-86.9</c:v>
                </c:pt>
                <c:pt idx="586" formatCode="0.00E+00">
                  <c:v>-88.1</c:v>
                </c:pt>
                <c:pt idx="587" formatCode="0.00E+00">
                  <c:v>-88.1</c:v>
                </c:pt>
                <c:pt idx="588" formatCode="0.00E+00">
                  <c:v>-84</c:v>
                </c:pt>
                <c:pt idx="589" formatCode="0.00E+00">
                  <c:v>-85.3</c:v>
                </c:pt>
                <c:pt idx="590" formatCode="0.00E+00">
                  <c:v>-86.3</c:v>
                </c:pt>
                <c:pt idx="591" formatCode="0.00E+00">
                  <c:v>-83</c:v>
                </c:pt>
                <c:pt idx="592" formatCode="0.00E+00">
                  <c:v>-88.1</c:v>
                </c:pt>
                <c:pt idx="593" formatCode="0.00E+00">
                  <c:v>-85.4</c:v>
                </c:pt>
                <c:pt idx="594" formatCode="0.00E+00">
                  <c:v>-87.4</c:v>
                </c:pt>
                <c:pt idx="595" formatCode="0.00E+00">
                  <c:v>-88.1</c:v>
                </c:pt>
                <c:pt idx="596" formatCode="0.00E+00">
                  <c:v>-84.3</c:v>
                </c:pt>
                <c:pt idx="597" formatCode="0.00E+00">
                  <c:v>-86</c:v>
                </c:pt>
                <c:pt idx="598" formatCode="0.00E+00">
                  <c:v>-83</c:v>
                </c:pt>
                <c:pt idx="599" formatCode="0.00E+00">
                  <c:v>-83.7</c:v>
                </c:pt>
                <c:pt idx="600" formatCode="0.00E+00">
                  <c:v>-86.6</c:v>
                </c:pt>
                <c:pt idx="601" formatCode="0.00E+00">
                  <c:v>-84.6</c:v>
                </c:pt>
                <c:pt idx="602" formatCode="0.00E+00">
                  <c:v>-86</c:v>
                </c:pt>
                <c:pt idx="603" formatCode="0.00E+00">
                  <c:v>-85</c:v>
                </c:pt>
                <c:pt idx="604" formatCode="0.00E+00">
                  <c:v>-85.9</c:v>
                </c:pt>
                <c:pt idx="605" formatCode="0.00E+00">
                  <c:v>-84.4</c:v>
                </c:pt>
                <c:pt idx="606" formatCode="0.00E+00">
                  <c:v>-86.4</c:v>
                </c:pt>
                <c:pt idx="607" formatCode="0.00E+00">
                  <c:v>-86.7</c:v>
                </c:pt>
                <c:pt idx="608" formatCode="0.00E+00">
                  <c:v>-85.6</c:v>
                </c:pt>
                <c:pt idx="609" formatCode="0.00E+00">
                  <c:v>-88.1</c:v>
                </c:pt>
                <c:pt idx="610" formatCode="0.00E+00">
                  <c:v>-84.5</c:v>
                </c:pt>
                <c:pt idx="611" formatCode="0.00E+00">
                  <c:v>-88.1</c:v>
                </c:pt>
                <c:pt idx="612" formatCode="0.00E+00">
                  <c:v>-88.1</c:v>
                </c:pt>
                <c:pt idx="613" formatCode="0.00E+00">
                  <c:v>-88.1</c:v>
                </c:pt>
                <c:pt idx="614" formatCode="0.00E+00">
                  <c:v>-84.6</c:v>
                </c:pt>
                <c:pt idx="615" formatCode="0.00E+00">
                  <c:v>-84.4</c:v>
                </c:pt>
                <c:pt idx="616" formatCode="0.00E+00">
                  <c:v>-82.6</c:v>
                </c:pt>
                <c:pt idx="617" formatCode="0.00E+00">
                  <c:v>-82.8</c:v>
                </c:pt>
                <c:pt idx="618" formatCode="0.00E+00">
                  <c:v>-88.1</c:v>
                </c:pt>
                <c:pt idx="619" formatCode="0.00E+00">
                  <c:v>-87.7</c:v>
                </c:pt>
                <c:pt idx="620" formatCode="0.00E+00">
                  <c:v>-84.1</c:v>
                </c:pt>
                <c:pt idx="621" formatCode="0.00E+00">
                  <c:v>-88.1</c:v>
                </c:pt>
                <c:pt idx="622" formatCode="0.00E+00">
                  <c:v>-88.1</c:v>
                </c:pt>
                <c:pt idx="623" formatCode="0.00E+00">
                  <c:v>-86</c:v>
                </c:pt>
                <c:pt idx="624" formatCode="0.00E+00">
                  <c:v>-85.3</c:v>
                </c:pt>
                <c:pt idx="625" formatCode="0.00E+00">
                  <c:v>-84.6</c:v>
                </c:pt>
                <c:pt idx="626" formatCode="0.00E+00">
                  <c:v>-88.1</c:v>
                </c:pt>
                <c:pt idx="627" formatCode="0.00E+00">
                  <c:v>-83.4</c:v>
                </c:pt>
                <c:pt idx="628" formatCode="0.00E+00">
                  <c:v>-61.7</c:v>
                </c:pt>
                <c:pt idx="629" formatCode="0.00E+00">
                  <c:v>-48.7</c:v>
                </c:pt>
                <c:pt idx="630" formatCode="0.00E+00">
                  <c:v>-47.8</c:v>
                </c:pt>
                <c:pt idx="631" formatCode="0.00E+00">
                  <c:v>-53.3</c:v>
                </c:pt>
                <c:pt idx="632" formatCode="0.00E+00">
                  <c:v>-44.9</c:v>
                </c:pt>
                <c:pt idx="633" formatCode="0.00E+00">
                  <c:v>-44.9</c:v>
                </c:pt>
                <c:pt idx="634" formatCode="0.00E+00">
                  <c:v>-69</c:v>
                </c:pt>
                <c:pt idx="635" formatCode="0.00E+00">
                  <c:v>-84.3</c:v>
                </c:pt>
                <c:pt idx="636" formatCode="0.00E+00">
                  <c:v>-84.2</c:v>
                </c:pt>
                <c:pt idx="637" formatCode="0.00E+00">
                  <c:v>-85.2</c:v>
                </c:pt>
                <c:pt idx="638" formatCode="0.00E+00">
                  <c:v>-85.9</c:v>
                </c:pt>
                <c:pt idx="639" formatCode="0.00E+00">
                  <c:v>-88.1</c:v>
                </c:pt>
                <c:pt idx="640" formatCode="0.00E+00">
                  <c:v>-86.2</c:v>
                </c:pt>
                <c:pt idx="641" formatCode="0.00E+00">
                  <c:v>-84.4</c:v>
                </c:pt>
                <c:pt idx="642" formatCode="0.00E+00">
                  <c:v>-83.1</c:v>
                </c:pt>
                <c:pt idx="643" formatCode="0.00E+00">
                  <c:v>-83.6</c:v>
                </c:pt>
                <c:pt idx="644" formatCode="0.00E+00">
                  <c:v>-88.1</c:v>
                </c:pt>
                <c:pt idx="645" formatCode="0.00E+00">
                  <c:v>-84.9</c:v>
                </c:pt>
                <c:pt idx="646" formatCode="0.00E+00">
                  <c:v>-83.8</c:v>
                </c:pt>
                <c:pt idx="647" formatCode="0.00E+00">
                  <c:v>-85.2</c:v>
                </c:pt>
                <c:pt idx="648" formatCode="0.00E+00">
                  <c:v>-87.9</c:v>
                </c:pt>
                <c:pt idx="649" formatCode="0.00E+00">
                  <c:v>-88.1</c:v>
                </c:pt>
                <c:pt idx="650" formatCode="0.00E+00">
                  <c:v>-85.4</c:v>
                </c:pt>
                <c:pt idx="651" formatCode="0.00E+00">
                  <c:v>-84.8</c:v>
                </c:pt>
                <c:pt idx="652" formatCode="0.00E+00">
                  <c:v>-86.5</c:v>
                </c:pt>
                <c:pt idx="653" formatCode="0.00E+00">
                  <c:v>-84.3</c:v>
                </c:pt>
                <c:pt idx="654" formatCode="0.00E+00">
                  <c:v>-85.5</c:v>
                </c:pt>
                <c:pt idx="655" formatCode="0.00E+00">
                  <c:v>-86.1</c:v>
                </c:pt>
                <c:pt idx="656" formatCode="0.00E+00">
                  <c:v>-85.1</c:v>
                </c:pt>
                <c:pt idx="657" formatCode="0.00E+00">
                  <c:v>-84.1</c:v>
                </c:pt>
                <c:pt idx="658" formatCode="0.00E+00">
                  <c:v>-82.5</c:v>
                </c:pt>
                <c:pt idx="659" formatCode="0.00E+00">
                  <c:v>-85.4</c:v>
                </c:pt>
                <c:pt idx="660" formatCode="0.00E+00">
                  <c:v>-87.5</c:v>
                </c:pt>
                <c:pt idx="661" formatCode="0.00E+00">
                  <c:v>-83.3</c:v>
                </c:pt>
                <c:pt idx="662" formatCode="0.00E+00">
                  <c:v>-87.8</c:v>
                </c:pt>
                <c:pt idx="663" formatCode="0.00E+00">
                  <c:v>-83.1</c:v>
                </c:pt>
                <c:pt idx="664" formatCode="0.00E+00">
                  <c:v>-83.8</c:v>
                </c:pt>
                <c:pt idx="665" formatCode="0.00E+00">
                  <c:v>-83.1</c:v>
                </c:pt>
                <c:pt idx="666" formatCode="0.00E+00">
                  <c:v>-84</c:v>
                </c:pt>
                <c:pt idx="667" formatCode="0.00E+00">
                  <c:v>-85.5</c:v>
                </c:pt>
                <c:pt idx="668" formatCode="0.00E+00">
                  <c:v>-85.5</c:v>
                </c:pt>
                <c:pt idx="669" formatCode="0.00E+00">
                  <c:v>-85</c:v>
                </c:pt>
                <c:pt idx="670" formatCode="0.00E+00">
                  <c:v>-86.1</c:v>
                </c:pt>
                <c:pt idx="671" formatCode="0.00E+00">
                  <c:v>-84.6</c:v>
                </c:pt>
                <c:pt idx="672" formatCode="0.00E+00">
                  <c:v>-85</c:v>
                </c:pt>
                <c:pt idx="673" formatCode="0.00E+00">
                  <c:v>-85.5</c:v>
                </c:pt>
                <c:pt idx="674" formatCode="0.00E+00">
                  <c:v>-87.9</c:v>
                </c:pt>
                <c:pt idx="675" formatCode="0.00E+00">
                  <c:v>-87</c:v>
                </c:pt>
                <c:pt idx="676" formatCode="0.00E+00">
                  <c:v>-84.6</c:v>
                </c:pt>
                <c:pt idx="677" formatCode="0.00E+00">
                  <c:v>-85.3</c:v>
                </c:pt>
                <c:pt idx="678" formatCode="0.00E+00">
                  <c:v>-85.4</c:v>
                </c:pt>
                <c:pt idx="679" formatCode="0.00E+00">
                  <c:v>-83.4</c:v>
                </c:pt>
                <c:pt idx="680" formatCode="0.00E+00">
                  <c:v>-83.8</c:v>
                </c:pt>
                <c:pt idx="681" formatCode="0.00E+00">
                  <c:v>-85.1</c:v>
                </c:pt>
                <c:pt idx="682" formatCode="0.00E+00">
                  <c:v>-84.8</c:v>
                </c:pt>
                <c:pt idx="683" formatCode="0.00E+00">
                  <c:v>-82.9</c:v>
                </c:pt>
                <c:pt idx="684" formatCode="0.00E+00">
                  <c:v>-85.2</c:v>
                </c:pt>
                <c:pt idx="685" formatCode="0.00E+00">
                  <c:v>-88</c:v>
                </c:pt>
                <c:pt idx="686" formatCode="0.00E+00">
                  <c:v>-84.6</c:v>
                </c:pt>
                <c:pt idx="687" formatCode="0.00E+00">
                  <c:v>-85.1</c:v>
                </c:pt>
                <c:pt idx="688" formatCode="0.00E+00">
                  <c:v>-84.2</c:v>
                </c:pt>
                <c:pt idx="689" formatCode="0.00E+00">
                  <c:v>-85.4</c:v>
                </c:pt>
                <c:pt idx="690" formatCode="0.00E+00">
                  <c:v>-84.8</c:v>
                </c:pt>
                <c:pt idx="691" formatCode="0.00E+00">
                  <c:v>-85.8</c:v>
                </c:pt>
                <c:pt idx="692" formatCode="0.00E+00">
                  <c:v>-86.3</c:v>
                </c:pt>
                <c:pt idx="693" formatCode="0.00E+00">
                  <c:v>-86</c:v>
                </c:pt>
                <c:pt idx="694" formatCode="0.00E+00">
                  <c:v>-86.1</c:v>
                </c:pt>
                <c:pt idx="695" formatCode="0.00E+00">
                  <c:v>-83.7</c:v>
                </c:pt>
                <c:pt idx="696" formatCode="0.00E+00">
                  <c:v>-83.7</c:v>
                </c:pt>
                <c:pt idx="697" formatCode="0.00E+00">
                  <c:v>-82.6</c:v>
                </c:pt>
                <c:pt idx="698" formatCode="0.00E+00">
                  <c:v>-85.2</c:v>
                </c:pt>
                <c:pt idx="699" formatCode="0.00E+00">
                  <c:v>-85.1</c:v>
                </c:pt>
                <c:pt idx="700" formatCode="0.00E+00">
                  <c:v>-83.4</c:v>
                </c:pt>
                <c:pt idx="701" formatCode="0.00E+00">
                  <c:v>-87.4</c:v>
                </c:pt>
                <c:pt idx="702" formatCode="0.00E+00">
                  <c:v>-85.1</c:v>
                </c:pt>
                <c:pt idx="703" formatCode="0.00E+00">
                  <c:v>-84</c:v>
                </c:pt>
                <c:pt idx="704" formatCode="0.00E+00">
                  <c:v>-85.4</c:v>
                </c:pt>
                <c:pt idx="705" formatCode="0.00E+00">
                  <c:v>-84.5</c:v>
                </c:pt>
                <c:pt idx="706" formatCode="0.00E+00">
                  <c:v>-83.8</c:v>
                </c:pt>
                <c:pt idx="707" formatCode="0.00E+00">
                  <c:v>-84.2</c:v>
                </c:pt>
                <c:pt idx="708" formatCode="0.00E+00">
                  <c:v>-85.4</c:v>
                </c:pt>
                <c:pt idx="709" formatCode="0.00E+00">
                  <c:v>-83.4</c:v>
                </c:pt>
                <c:pt idx="710" formatCode="0.00E+00">
                  <c:v>-88</c:v>
                </c:pt>
                <c:pt idx="711" formatCode="0.00E+00">
                  <c:v>-84.4</c:v>
                </c:pt>
                <c:pt idx="712" formatCode="0.00E+00">
                  <c:v>-84.8</c:v>
                </c:pt>
                <c:pt idx="713" formatCode="0.00E+00">
                  <c:v>-84.5</c:v>
                </c:pt>
                <c:pt idx="714" formatCode="0.00E+00">
                  <c:v>-84.9</c:v>
                </c:pt>
                <c:pt idx="715" formatCode="0.00E+00">
                  <c:v>-85.7</c:v>
                </c:pt>
                <c:pt idx="716" formatCode="0.00E+00">
                  <c:v>-88</c:v>
                </c:pt>
                <c:pt idx="717" formatCode="0.00E+00">
                  <c:v>-83.3</c:v>
                </c:pt>
                <c:pt idx="718" formatCode="0.00E+00">
                  <c:v>-85.1</c:v>
                </c:pt>
                <c:pt idx="719" formatCode="0.00E+00">
                  <c:v>-82.1</c:v>
                </c:pt>
                <c:pt idx="720" formatCode="0.00E+00">
                  <c:v>-84.5</c:v>
                </c:pt>
                <c:pt idx="721" formatCode="0.00E+00">
                  <c:v>-86.5</c:v>
                </c:pt>
                <c:pt idx="722" formatCode="0.00E+00">
                  <c:v>-83.5</c:v>
                </c:pt>
                <c:pt idx="723" formatCode="0.00E+00">
                  <c:v>-83.2</c:v>
                </c:pt>
                <c:pt idx="724" formatCode="0.00E+00">
                  <c:v>-84.3</c:v>
                </c:pt>
                <c:pt idx="725" formatCode="0.00E+00">
                  <c:v>-84.3</c:v>
                </c:pt>
                <c:pt idx="726" formatCode="0.00E+00">
                  <c:v>-86.3</c:v>
                </c:pt>
                <c:pt idx="727" formatCode="0.00E+00">
                  <c:v>-83.6</c:v>
                </c:pt>
                <c:pt idx="728" formatCode="0.00E+00">
                  <c:v>-83.6</c:v>
                </c:pt>
                <c:pt idx="729" formatCode="0.00E+00">
                  <c:v>-84.2</c:v>
                </c:pt>
                <c:pt idx="730" formatCode="0.00E+00">
                  <c:v>-81.7</c:v>
                </c:pt>
                <c:pt idx="731" formatCode="0.00E+00">
                  <c:v>-84.5</c:v>
                </c:pt>
                <c:pt idx="732" formatCode="0.00E+00">
                  <c:v>-85.4</c:v>
                </c:pt>
                <c:pt idx="733" formatCode="0.00E+00">
                  <c:v>-84.2</c:v>
                </c:pt>
                <c:pt idx="734" formatCode="0.00E+00">
                  <c:v>-82.4</c:v>
                </c:pt>
                <c:pt idx="735" formatCode="0.00E+00">
                  <c:v>-83.4</c:v>
                </c:pt>
                <c:pt idx="736" formatCode="0.00E+00">
                  <c:v>-85.5</c:v>
                </c:pt>
                <c:pt idx="737" formatCode="0.00E+00">
                  <c:v>-85.4</c:v>
                </c:pt>
                <c:pt idx="738" formatCode="0.00E+00">
                  <c:v>-86.1</c:v>
                </c:pt>
                <c:pt idx="739" formatCode="0.00E+00">
                  <c:v>-86.4</c:v>
                </c:pt>
                <c:pt idx="740" formatCode="0.00E+00">
                  <c:v>-86.3</c:v>
                </c:pt>
                <c:pt idx="741" formatCode="0.00E+00">
                  <c:v>-83.2</c:v>
                </c:pt>
                <c:pt idx="742" formatCode="0.00E+00">
                  <c:v>-85.8</c:v>
                </c:pt>
                <c:pt idx="743" formatCode="0.00E+00">
                  <c:v>-84.2</c:v>
                </c:pt>
                <c:pt idx="744" formatCode="0.00E+00">
                  <c:v>-83.5</c:v>
                </c:pt>
                <c:pt idx="745" formatCode="0.00E+00">
                  <c:v>-85</c:v>
                </c:pt>
                <c:pt idx="746" formatCode="0.00E+00">
                  <c:v>-83.7</c:v>
                </c:pt>
                <c:pt idx="747" formatCode="0.00E+00">
                  <c:v>-84.4</c:v>
                </c:pt>
                <c:pt idx="748" formatCode="0.00E+00">
                  <c:v>-83.2</c:v>
                </c:pt>
                <c:pt idx="749" formatCode="0.00E+00">
                  <c:v>-83.9</c:v>
                </c:pt>
                <c:pt idx="750" formatCode="0.00E+00">
                  <c:v>-84.7</c:v>
                </c:pt>
                <c:pt idx="751" formatCode="0.00E+00">
                  <c:v>-84.4</c:v>
                </c:pt>
                <c:pt idx="752" formatCode="0.00E+00">
                  <c:v>-83.6</c:v>
                </c:pt>
                <c:pt idx="753" formatCode="0.00E+00">
                  <c:v>-85.5</c:v>
                </c:pt>
                <c:pt idx="754" formatCode="0.00E+00">
                  <c:v>-83.6</c:v>
                </c:pt>
                <c:pt idx="755" formatCode="0.00E+00">
                  <c:v>-85.1</c:v>
                </c:pt>
                <c:pt idx="756" formatCode="0.00E+00">
                  <c:v>-83.3</c:v>
                </c:pt>
                <c:pt idx="757" formatCode="0.00E+00">
                  <c:v>-85</c:v>
                </c:pt>
                <c:pt idx="758" formatCode="0.00E+00">
                  <c:v>-82.5</c:v>
                </c:pt>
                <c:pt idx="759" formatCode="0.00E+00">
                  <c:v>-83.2</c:v>
                </c:pt>
                <c:pt idx="760" formatCode="0.00E+00">
                  <c:v>-82.8</c:v>
                </c:pt>
                <c:pt idx="761" formatCode="0.00E+00">
                  <c:v>-84.3</c:v>
                </c:pt>
                <c:pt idx="762" formatCode="0.00E+00">
                  <c:v>-85.1</c:v>
                </c:pt>
                <c:pt idx="763" formatCode="0.00E+00">
                  <c:v>-84.5</c:v>
                </c:pt>
                <c:pt idx="764" formatCode="0.00E+00">
                  <c:v>-85.3</c:v>
                </c:pt>
                <c:pt idx="765" formatCode="0.00E+00">
                  <c:v>-85.4</c:v>
                </c:pt>
                <c:pt idx="766" formatCode="0.00E+00">
                  <c:v>-83.8</c:v>
                </c:pt>
                <c:pt idx="767" formatCode="0.00E+00">
                  <c:v>-82.9</c:v>
                </c:pt>
                <c:pt idx="768" formatCode="0.00E+00">
                  <c:v>-84.7</c:v>
                </c:pt>
                <c:pt idx="769" formatCode="0.00E+00">
                  <c:v>-82.2</c:v>
                </c:pt>
                <c:pt idx="770" formatCode="0.00E+00">
                  <c:v>-84.5</c:v>
                </c:pt>
                <c:pt idx="771" formatCode="0.00E+00">
                  <c:v>-86.5</c:v>
                </c:pt>
                <c:pt idx="772" formatCode="0.00E+00">
                  <c:v>-85</c:v>
                </c:pt>
                <c:pt idx="773" formatCode="0.00E+00">
                  <c:v>-82.8</c:v>
                </c:pt>
                <c:pt idx="774" formatCode="0.00E+00">
                  <c:v>-81.900000000000006</c:v>
                </c:pt>
                <c:pt idx="775" formatCode="0.00E+00">
                  <c:v>-85</c:v>
                </c:pt>
                <c:pt idx="776" formatCode="0.00E+00">
                  <c:v>-84.3</c:v>
                </c:pt>
                <c:pt idx="777" formatCode="0.00E+00">
                  <c:v>-85.4</c:v>
                </c:pt>
                <c:pt idx="778" formatCode="0.00E+00">
                  <c:v>-83.9</c:v>
                </c:pt>
                <c:pt idx="779" formatCode="0.00E+00">
                  <c:v>-86.1</c:v>
                </c:pt>
                <c:pt idx="780" formatCode="0.00E+00">
                  <c:v>-83.7</c:v>
                </c:pt>
                <c:pt idx="781" formatCode="0.00E+00">
                  <c:v>-82.6</c:v>
                </c:pt>
                <c:pt idx="782" formatCode="0.00E+00">
                  <c:v>-84</c:v>
                </c:pt>
                <c:pt idx="783" formatCode="0.00E+00">
                  <c:v>-83.4</c:v>
                </c:pt>
                <c:pt idx="784" formatCode="0.00E+00">
                  <c:v>-84.8</c:v>
                </c:pt>
                <c:pt idx="785" formatCode="0.00E+00">
                  <c:v>-86.2</c:v>
                </c:pt>
                <c:pt idx="786" formatCode="0.00E+00">
                  <c:v>-86.4</c:v>
                </c:pt>
                <c:pt idx="787" formatCode="0.00E+00">
                  <c:v>-84.7</c:v>
                </c:pt>
                <c:pt idx="788" formatCode="0.00E+00">
                  <c:v>-83.3</c:v>
                </c:pt>
                <c:pt idx="789" formatCode="0.00E+00">
                  <c:v>-83.3</c:v>
                </c:pt>
                <c:pt idx="790" formatCode="0.00E+00">
                  <c:v>-87.1</c:v>
                </c:pt>
                <c:pt idx="791" formatCode="0.00E+00">
                  <c:v>-81.8</c:v>
                </c:pt>
                <c:pt idx="792" formatCode="0.00E+00">
                  <c:v>-82</c:v>
                </c:pt>
                <c:pt idx="793" formatCode="0.00E+00">
                  <c:v>-83.9</c:v>
                </c:pt>
                <c:pt idx="794" formatCode="0.00E+00">
                  <c:v>-84.8</c:v>
                </c:pt>
                <c:pt idx="795" formatCode="0.00E+00">
                  <c:v>-84</c:v>
                </c:pt>
                <c:pt idx="796" formatCode="0.00E+00">
                  <c:v>-85.6</c:v>
                </c:pt>
                <c:pt idx="797" formatCode="0.00E+00">
                  <c:v>-84.8</c:v>
                </c:pt>
                <c:pt idx="798" formatCode="0.00E+00">
                  <c:v>-83.1</c:v>
                </c:pt>
                <c:pt idx="799" formatCode="0.00E+00">
                  <c:v>-85.8</c:v>
                </c:pt>
                <c:pt idx="800" formatCode="0.00E+00">
                  <c:v>-83.8</c:v>
                </c:pt>
                <c:pt idx="801" formatCode="0.00E+00">
                  <c:v>-84.3</c:v>
                </c:pt>
                <c:pt idx="802" formatCode="0.00E+00">
                  <c:v>-85</c:v>
                </c:pt>
                <c:pt idx="803" formatCode="0.00E+00">
                  <c:v>-85.7</c:v>
                </c:pt>
                <c:pt idx="804" formatCode="0.00E+00">
                  <c:v>-87.4</c:v>
                </c:pt>
                <c:pt idx="805" formatCode="0.00E+00">
                  <c:v>-84.1</c:v>
                </c:pt>
                <c:pt idx="806" formatCode="0.00E+00">
                  <c:v>-84.2</c:v>
                </c:pt>
                <c:pt idx="807" formatCode="0.00E+00">
                  <c:v>-83.6</c:v>
                </c:pt>
                <c:pt idx="808" formatCode="0.00E+00">
                  <c:v>-83</c:v>
                </c:pt>
                <c:pt idx="809" formatCode="0.00E+00">
                  <c:v>-84.5</c:v>
                </c:pt>
                <c:pt idx="810" formatCode="0.00E+00">
                  <c:v>-82</c:v>
                </c:pt>
                <c:pt idx="811" formatCode="0.00E+00">
                  <c:v>-84.3</c:v>
                </c:pt>
                <c:pt idx="812" formatCode="0.00E+00">
                  <c:v>-85.7</c:v>
                </c:pt>
                <c:pt idx="813" formatCode="0.00E+00">
                  <c:v>-83.6</c:v>
                </c:pt>
                <c:pt idx="814" formatCode="0.00E+00">
                  <c:v>-82.9</c:v>
                </c:pt>
                <c:pt idx="815" formatCode="0.00E+00">
                  <c:v>-83.5</c:v>
                </c:pt>
                <c:pt idx="816" formatCode="0.00E+00">
                  <c:v>-83.7</c:v>
                </c:pt>
                <c:pt idx="817" formatCode="0.00E+00">
                  <c:v>-83.8</c:v>
                </c:pt>
                <c:pt idx="818" formatCode="0.00E+00">
                  <c:v>-83.7</c:v>
                </c:pt>
                <c:pt idx="819" formatCode="0.00E+00">
                  <c:v>-85.7</c:v>
                </c:pt>
                <c:pt idx="820" formatCode="0.00E+00">
                  <c:v>-85.9</c:v>
                </c:pt>
                <c:pt idx="821" formatCode="0.00E+00">
                  <c:v>-82.5</c:v>
                </c:pt>
                <c:pt idx="822" formatCode="0.00E+00">
                  <c:v>-85.2</c:v>
                </c:pt>
                <c:pt idx="823" formatCode="0.00E+00">
                  <c:v>-82.6</c:v>
                </c:pt>
                <c:pt idx="824" formatCode="0.00E+00">
                  <c:v>-84.9</c:v>
                </c:pt>
                <c:pt idx="825" formatCode="0.00E+00">
                  <c:v>-84.4</c:v>
                </c:pt>
                <c:pt idx="826" formatCode="0.00E+00">
                  <c:v>-83.4</c:v>
                </c:pt>
                <c:pt idx="827" formatCode="0.00E+00">
                  <c:v>-83.7</c:v>
                </c:pt>
                <c:pt idx="828" formatCode="0.00E+00">
                  <c:v>-82.4</c:v>
                </c:pt>
                <c:pt idx="829" formatCode="0.00E+00">
                  <c:v>-82.9</c:v>
                </c:pt>
                <c:pt idx="830" formatCode="0.00E+00">
                  <c:v>-83.4</c:v>
                </c:pt>
                <c:pt idx="831" formatCode="0.00E+00">
                  <c:v>-83.4</c:v>
                </c:pt>
                <c:pt idx="832" formatCode="0.00E+00">
                  <c:v>-84.4</c:v>
                </c:pt>
                <c:pt idx="833" formatCode="0.00E+00">
                  <c:v>-84.1</c:v>
                </c:pt>
                <c:pt idx="834" formatCode="0.00E+00">
                  <c:v>-83.9</c:v>
                </c:pt>
                <c:pt idx="835" formatCode="0.00E+00">
                  <c:v>-83.4</c:v>
                </c:pt>
                <c:pt idx="836" formatCode="0.00E+00">
                  <c:v>-86.1</c:v>
                </c:pt>
                <c:pt idx="837" formatCode="0.00E+00">
                  <c:v>-87.8</c:v>
                </c:pt>
                <c:pt idx="838" formatCode="0.00E+00">
                  <c:v>-82.5</c:v>
                </c:pt>
                <c:pt idx="839" formatCode="0.00E+00">
                  <c:v>-84</c:v>
                </c:pt>
                <c:pt idx="840" formatCode="0.00E+00">
                  <c:v>-84</c:v>
                </c:pt>
                <c:pt idx="841" formatCode="0.00E+00">
                  <c:v>-84.6</c:v>
                </c:pt>
                <c:pt idx="842" formatCode="0.00E+00">
                  <c:v>-85.6</c:v>
                </c:pt>
                <c:pt idx="843" formatCode="0.00E+00">
                  <c:v>-84.7</c:v>
                </c:pt>
                <c:pt idx="844" formatCode="0.00E+00">
                  <c:v>-83.6</c:v>
                </c:pt>
                <c:pt idx="845" formatCode="0.00E+00">
                  <c:v>-84.1</c:v>
                </c:pt>
                <c:pt idx="846" formatCode="0.00E+00">
                  <c:v>-82.2</c:v>
                </c:pt>
                <c:pt idx="847" formatCode="0.00E+00">
                  <c:v>-85.3</c:v>
                </c:pt>
                <c:pt idx="848" formatCode="0.00E+00">
                  <c:v>-84.2</c:v>
                </c:pt>
                <c:pt idx="849" formatCode="0.00E+00">
                  <c:v>-84.7</c:v>
                </c:pt>
                <c:pt idx="850" formatCode="0.00E+00">
                  <c:v>-86.8</c:v>
                </c:pt>
                <c:pt idx="851" formatCode="0.00E+00">
                  <c:v>-84.2</c:v>
                </c:pt>
                <c:pt idx="852" formatCode="0.00E+00">
                  <c:v>-83.5</c:v>
                </c:pt>
                <c:pt idx="853" formatCode="0.00E+00">
                  <c:v>-85.3</c:v>
                </c:pt>
                <c:pt idx="854" formatCode="0.00E+00">
                  <c:v>-84</c:v>
                </c:pt>
                <c:pt idx="855" formatCode="0.00E+00">
                  <c:v>-82.4</c:v>
                </c:pt>
                <c:pt idx="856" formatCode="0.00E+00">
                  <c:v>-83</c:v>
                </c:pt>
                <c:pt idx="857" formatCode="0.00E+00">
                  <c:v>-81.5</c:v>
                </c:pt>
                <c:pt idx="858" formatCode="0.00E+00">
                  <c:v>-83.3</c:v>
                </c:pt>
                <c:pt idx="859" formatCode="0.00E+00">
                  <c:v>-85.4</c:v>
                </c:pt>
              </c:numCache>
            </c:numRef>
          </c:yVal>
          <c:smooth val="1"/>
        </c:ser>
        <c:ser>
          <c:idx val="4"/>
          <c:order val="4"/>
          <c:tx>
            <c:strRef>
              <c:f>A!$N$1:$N$4</c:f>
              <c:strCache>
                <c:ptCount val="1"/>
                <c:pt idx="0">
                  <c:v>C6 A5</c:v>
                </c:pt>
              </c:strCache>
            </c:strRef>
          </c:tx>
          <c:spPr>
            <a:ln w="22225"/>
          </c:spPr>
          <c:marker>
            <c:symbol val="none"/>
          </c:marker>
          <c:xVal>
            <c:numRef>
              <c:f>A!$M$5:$M$1004</c:f>
              <c:numCache>
                <c:formatCode>General</c:formatCode>
                <c:ptCount val="1000"/>
                <c:pt idx="75">
                  <c:v>1241.25</c:v>
                </c:pt>
                <c:pt idx="76">
                  <c:v>1241.4000000000001</c:v>
                </c:pt>
                <c:pt idx="77">
                  <c:v>1241.55</c:v>
                </c:pt>
                <c:pt idx="78">
                  <c:v>1241.7</c:v>
                </c:pt>
                <c:pt idx="79">
                  <c:v>1241.8499999999999</c:v>
                </c:pt>
                <c:pt idx="80">
                  <c:v>1242</c:v>
                </c:pt>
                <c:pt idx="81">
                  <c:v>1242.1499999999999</c:v>
                </c:pt>
                <c:pt idx="82">
                  <c:v>1242.3</c:v>
                </c:pt>
                <c:pt idx="83">
                  <c:v>1242.45</c:v>
                </c:pt>
                <c:pt idx="84">
                  <c:v>1242.5999999999999</c:v>
                </c:pt>
                <c:pt idx="85">
                  <c:v>1242.75</c:v>
                </c:pt>
                <c:pt idx="86">
                  <c:v>1242.9000000000001</c:v>
                </c:pt>
                <c:pt idx="87">
                  <c:v>1243.05</c:v>
                </c:pt>
                <c:pt idx="88">
                  <c:v>1243.2</c:v>
                </c:pt>
                <c:pt idx="89">
                  <c:v>1243.3499999999999</c:v>
                </c:pt>
                <c:pt idx="90">
                  <c:v>1243.5</c:v>
                </c:pt>
                <c:pt idx="91">
                  <c:v>1243.6499999999999</c:v>
                </c:pt>
                <c:pt idx="92">
                  <c:v>1243.8</c:v>
                </c:pt>
                <c:pt idx="93">
                  <c:v>1243.95</c:v>
                </c:pt>
                <c:pt idx="94">
                  <c:v>1244.0999999999999</c:v>
                </c:pt>
                <c:pt idx="95">
                  <c:v>1244.25</c:v>
                </c:pt>
                <c:pt idx="96">
                  <c:v>1244.4000000000001</c:v>
                </c:pt>
                <c:pt idx="97">
                  <c:v>1244.55</c:v>
                </c:pt>
                <c:pt idx="98">
                  <c:v>1244.7</c:v>
                </c:pt>
                <c:pt idx="99">
                  <c:v>1244.8499999999999</c:v>
                </c:pt>
                <c:pt idx="100">
                  <c:v>1245</c:v>
                </c:pt>
                <c:pt idx="101">
                  <c:v>1245.1499999999999</c:v>
                </c:pt>
                <c:pt idx="102">
                  <c:v>1245.3</c:v>
                </c:pt>
                <c:pt idx="103">
                  <c:v>1245.45</c:v>
                </c:pt>
                <c:pt idx="104">
                  <c:v>1245.5999999999999</c:v>
                </c:pt>
                <c:pt idx="105">
                  <c:v>1245.75</c:v>
                </c:pt>
                <c:pt idx="106">
                  <c:v>1245.9000000000001</c:v>
                </c:pt>
                <c:pt idx="107">
                  <c:v>1246.05</c:v>
                </c:pt>
                <c:pt idx="108">
                  <c:v>1246.2</c:v>
                </c:pt>
                <c:pt idx="109">
                  <c:v>1246.3499999999999</c:v>
                </c:pt>
                <c:pt idx="110">
                  <c:v>1246.5</c:v>
                </c:pt>
                <c:pt idx="111">
                  <c:v>1246.6499999999999</c:v>
                </c:pt>
                <c:pt idx="112">
                  <c:v>1246.8</c:v>
                </c:pt>
                <c:pt idx="113">
                  <c:v>1246.95</c:v>
                </c:pt>
                <c:pt idx="114">
                  <c:v>1247.0999999999999</c:v>
                </c:pt>
                <c:pt idx="115">
                  <c:v>1247.25</c:v>
                </c:pt>
                <c:pt idx="116">
                  <c:v>1247.4000000000001</c:v>
                </c:pt>
                <c:pt idx="117">
                  <c:v>1247.55</c:v>
                </c:pt>
                <c:pt idx="118">
                  <c:v>1247.7</c:v>
                </c:pt>
                <c:pt idx="119">
                  <c:v>1247.8499999999999</c:v>
                </c:pt>
                <c:pt idx="120">
                  <c:v>1248</c:v>
                </c:pt>
                <c:pt idx="121">
                  <c:v>1248.1499999999999</c:v>
                </c:pt>
                <c:pt idx="122">
                  <c:v>1248.3</c:v>
                </c:pt>
                <c:pt idx="123">
                  <c:v>1248.45</c:v>
                </c:pt>
                <c:pt idx="124">
                  <c:v>1248.5999999999999</c:v>
                </c:pt>
                <c:pt idx="125">
                  <c:v>1248.75</c:v>
                </c:pt>
                <c:pt idx="126">
                  <c:v>1248.9000000000001</c:v>
                </c:pt>
                <c:pt idx="127">
                  <c:v>1249.05</c:v>
                </c:pt>
                <c:pt idx="128">
                  <c:v>1249.2</c:v>
                </c:pt>
                <c:pt idx="129">
                  <c:v>1249.3499999999999</c:v>
                </c:pt>
                <c:pt idx="130">
                  <c:v>1249.5</c:v>
                </c:pt>
                <c:pt idx="131">
                  <c:v>1249.6499999999999</c:v>
                </c:pt>
                <c:pt idx="132">
                  <c:v>1249.8</c:v>
                </c:pt>
                <c:pt idx="133">
                  <c:v>1249.95</c:v>
                </c:pt>
                <c:pt idx="134">
                  <c:v>1250.0999999999999</c:v>
                </c:pt>
                <c:pt idx="135">
                  <c:v>1250.25</c:v>
                </c:pt>
                <c:pt idx="136">
                  <c:v>1250.4000000000001</c:v>
                </c:pt>
                <c:pt idx="137">
                  <c:v>1250.55</c:v>
                </c:pt>
                <c:pt idx="138">
                  <c:v>1250.7</c:v>
                </c:pt>
                <c:pt idx="139">
                  <c:v>1250.8499999999999</c:v>
                </c:pt>
                <c:pt idx="140">
                  <c:v>1251</c:v>
                </c:pt>
                <c:pt idx="141">
                  <c:v>1251.1499999999999</c:v>
                </c:pt>
                <c:pt idx="142">
                  <c:v>1251.3</c:v>
                </c:pt>
                <c:pt idx="143">
                  <c:v>1251.45</c:v>
                </c:pt>
                <c:pt idx="144">
                  <c:v>1251.5999999999999</c:v>
                </c:pt>
                <c:pt idx="145">
                  <c:v>1251.75</c:v>
                </c:pt>
                <c:pt idx="146">
                  <c:v>1251.9000000000001</c:v>
                </c:pt>
                <c:pt idx="147">
                  <c:v>1252.05</c:v>
                </c:pt>
                <c:pt idx="148">
                  <c:v>1252.2</c:v>
                </c:pt>
                <c:pt idx="149">
                  <c:v>1252.3499999999999</c:v>
                </c:pt>
                <c:pt idx="150">
                  <c:v>1252.5</c:v>
                </c:pt>
                <c:pt idx="151">
                  <c:v>1252.6499999999999</c:v>
                </c:pt>
                <c:pt idx="152">
                  <c:v>1252.8</c:v>
                </c:pt>
                <c:pt idx="153">
                  <c:v>1252.95</c:v>
                </c:pt>
                <c:pt idx="154">
                  <c:v>1253.0999999999999</c:v>
                </c:pt>
                <c:pt idx="155">
                  <c:v>1253.25</c:v>
                </c:pt>
                <c:pt idx="156">
                  <c:v>1253.4000000000001</c:v>
                </c:pt>
                <c:pt idx="157">
                  <c:v>1253.55</c:v>
                </c:pt>
                <c:pt idx="158">
                  <c:v>1253.7</c:v>
                </c:pt>
                <c:pt idx="159">
                  <c:v>1253.8499999999999</c:v>
                </c:pt>
                <c:pt idx="160">
                  <c:v>1254</c:v>
                </c:pt>
                <c:pt idx="161">
                  <c:v>1254.1499999999999</c:v>
                </c:pt>
                <c:pt idx="162">
                  <c:v>1254.3</c:v>
                </c:pt>
                <c:pt idx="163">
                  <c:v>1254.45</c:v>
                </c:pt>
                <c:pt idx="164">
                  <c:v>1254.5999999999999</c:v>
                </c:pt>
                <c:pt idx="165">
                  <c:v>1254.75</c:v>
                </c:pt>
                <c:pt idx="166">
                  <c:v>1254.9000000000001</c:v>
                </c:pt>
                <c:pt idx="167">
                  <c:v>1255.05</c:v>
                </c:pt>
                <c:pt idx="168">
                  <c:v>1255.2</c:v>
                </c:pt>
                <c:pt idx="169">
                  <c:v>1255.3499999999999</c:v>
                </c:pt>
                <c:pt idx="170">
                  <c:v>1255.5</c:v>
                </c:pt>
                <c:pt idx="171">
                  <c:v>1255.6499999999999</c:v>
                </c:pt>
                <c:pt idx="172">
                  <c:v>1255.8</c:v>
                </c:pt>
                <c:pt idx="173">
                  <c:v>1255.95</c:v>
                </c:pt>
                <c:pt idx="174">
                  <c:v>1256.0999999999999</c:v>
                </c:pt>
                <c:pt idx="175">
                  <c:v>1256.25</c:v>
                </c:pt>
                <c:pt idx="176">
                  <c:v>1256.4000000000001</c:v>
                </c:pt>
                <c:pt idx="177">
                  <c:v>1256.55</c:v>
                </c:pt>
                <c:pt idx="178">
                  <c:v>1256.7</c:v>
                </c:pt>
                <c:pt idx="179">
                  <c:v>1256.8499999999999</c:v>
                </c:pt>
                <c:pt idx="180">
                  <c:v>1257</c:v>
                </c:pt>
                <c:pt idx="181">
                  <c:v>1257.1499999999999</c:v>
                </c:pt>
                <c:pt idx="182">
                  <c:v>1257.3</c:v>
                </c:pt>
                <c:pt idx="183">
                  <c:v>1257.45</c:v>
                </c:pt>
                <c:pt idx="184">
                  <c:v>1257.5999999999999</c:v>
                </c:pt>
                <c:pt idx="185">
                  <c:v>1257.75</c:v>
                </c:pt>
                <c:pt idx="186">
                  <c:v>1257.9000000000001</c:v>
                </c:pt>
                <c:pt idx="187">
                  <c:v>1258.05</c:v>
                </c:pt>
                <c:pt idx="188">
                  <c:v>1258.2</c:v>
                </c:pt>
                <c:pt idx="189">
                  <c:v>1258.3499999999999</c:v>
                </c:pt>
                <c:pt idx="190">
                  <c:v>1258.5</c:v>
                </c:pt>
                <c:pt idx="191">
                  <c:v>1258.6499999999999</c:v>
                </c:pt>
                <c:pt idx="192">
                  <c:v>1258.8</c:v>
                </c:pt>
                <c:pt idx="193">
                  <c:v>1258.95</c:v>
                </c:pt>
                <c:pt idx="194">
                  <c:v>1259.0999999999999</c:v>
                </c:pt>
                <c:pt idx="195">
                  <c:v>1259.25</c:v>
                </c:pt>
                <c:pt idx="196">
                  <c:v>1259.4000000000001</c:v>
                </c:pt>
                <c:pt idx="197">
                  <c:v>1259.55</c:v>
                </c:pt>
                <c:pt idx="198">
                  <c:v>1259.7</c:v>
                </c:pt>
                <c:pt idx="199">
                  <c:v>1259.8499999999999</c:v>
                </c:pt>
                <c:pt idx="200">
                  <c:v>1260</c:v>
                </c:pt>
                <c:pt idx="201">
                  <c:v>1260.1499999999999</c:v>
                </c:pt>
                <c:pt idx="202">
                  <c:v>1260.3</c:v>
                </c:pt>
                <c:pt idx="203">
                  <c:v>1260.45</c:v>
                </c:pt>
                <c:pt idx="204">
                  <c:v>1260.5999999999999</c:v>
                </c:pt>
                <c:pt idx="205">
                  <c:v>1260.75</c:v>
                </c:pt>
                <c:pt idx="206">
                  <c:v>1260.9000000000001</c:v>
                </c:pt>
                <c:pt idx="207">
                  <c:v>1261.05</c:v>
                </c:pt>
                <c:pt idx="208">
                  <c:v>1261.2</c:v>
                </c:pt>
                <c:pt idx="209">
                  <c:v>1261.3499999999999</c:v>
                </c:pt>
                <c:pt idx="210">
                  <c:v>1261.5</c:v>
                </c:pt>
                <c:pt idx="211">
                  <c:v>1261.6499999999999</c:v>
                </c:pt>
                <c:pt idx="212">
                  <c:v>1261.8</c:v>
                </c:pt>
                <c:pt idx="213">
                  <c:v>1261.95</c:v>
                </c:pt>
                <c:pt idx="214">
                  <c:v>1262.0999999999999</c:v>
                </c:pt>
                <c:pt idx="215">
                  <c:v>1262.25</c:v>
                </c:pt>
                <c:pt idx="216">
                  <c:v>1262.4000000000001</c:v>
                </c:pt>
                <c:pt idx="217">
                  <c:v>1262.55</c:v>
                </c:pt>
                <c:pt idx="218">
                  <c:v>1262.7</c:v>
                </c:pt>
                <c:pt idx="219">
                  <c:v>1262.8499999999999</c:v>
                </c:pt>
                <c:pt idx="220">
                  <c:v>1263</c:v>
                </c:pt>
                <c:pt idx="221">
                  <c:v>1263.1499999999999</c:v>
                </c:pt>
                <c:pt idx="222">
                  <c:v>1263.3</c:v>
                </c:pt>
                <c:pt idx="223">
                  <c:v>1263.45</c:v>
                </c:pt>
                <c:pt idx="224">
                  <c:v>1263.5999999999999</c:v>
                </c:pt>
                <c:pt idx="225">
                  <c:v>1263.75</c:v>
                </c:pt>
                <c:pt idx="226">
                  <c:v>1263.9000000000001</c:v>
                </c:pt>
                <c:pt idx="227">
                  <c:v>1264.05</c:v>
                </c:pt>
                <c:pt idx="228">
                  <c:v>1264.2</c:v>
                </c:pt>
                <c:pt idx="229">
                  <c:v>1264.3499999999999</c:v>
                </c:pt>
                <c:pt idx="230">
                  <c:v>1264.5</c:v>
                </c:pt>
                <c:pt idx="231">
                  <c:v>1264.6499999999999</c:v>
                </c:pt>
                <c:pt idx="232">
                  <c:v>1264.8</c:v>
                </c:pt>
                <c:pt idx="233">
                  <c:v>1264.95</c:v>
                </c:pt>
                <c:pt idx="234">
                  <c:v>1265.0999999999999</c:v>
                </c:pt>
                <c:pt idx="235">
                  <c:v>1265.25</c:v>
                </c:pt>
                <c:pt idx="236">
                  <c:v>1265.4000000000001</c:v>
                </c:pt>
                <c:pt idx="237">
                  <c:v>1265.55</c:v>
                </c:pt>
                <c:pt idx="238">
                  <c:v>1265.7</c:v>
                </c:pt>
                <c:pt idx="239">
                  <c:v>1265.8499999999999</c:v>
                </c:pt>
                <c:pt idx="240">
                  <c:v>1266</c:v>
                </c:pt>
                <c:pt idx="241">
                  <c:v>1266.1499999999999</c:v>
                </c:pt>
                <c:pt idx="242">
                  <c:v>1266.3</c:v>
                </c:pt>
                <c:pt idx="243">
                  <c:v>1266.45</c:v>
                </c:pt>
                <c:pt idx="244">
                  <c:v>1266.5999999999999</c:v>
                </c:pt>
                <c:pt idx="245">
                  <c:v>1266.75</c:v>
                </c:pt>
                <c:pt idx="246">
                  <c:v>1266.9000000000001</c:v>
                </c:pt>
                <c:pt idx="247">
                  <c:v>1267.05</c:v>
                </c:pt>
                <c:pt idx="248">
                  <c:v>1267.2</c:v>
                </c:pt>
                <c:pt idx="249">
                  <c:v>1267.3499999999999</c:v>
                </c:pt>
                <c:pt idx="250">
                  <c:v>1267.5</c:v>
                </c:pt>
                <c:pt idx="251">
                  <c:v>1267.6499999999999</c:v>
                </c:pt>
                <c:pt idx="252">
                  <c:v>1267.8</c:v>
                </c:pt>
                <c:pt idx="253">
                  <c:v>1267.95</c:v>
                </c:pt>
                <c:pt idx="254">
                  <c:v>1268.0999999999999</c:v>
                </c:pt>
                <c:pt idx="255">
                  <c:v>1268.25</c:v>
                </c:pt>
                <c:pt idx="256">
                  <c:v>1268.4000000000001</c:v>
                </c:pt>
                <c:pt idx="257">
                  <c:v>1268.55</c:v>
                </c:pt>
                <c:pt idx="258">
                  <c:v>1268.7</c:v>
                </c:pt>
                <c:pt idx="259">
                  <c:v>1268.8499999999999</c:v>
                </c:pt>
                <c:pt idx="260">
                  <c:v>1269</c:v>
                </c:pt>
                <c:pt idx="261">
                  <c:v>1269.1499999999999</c:v>
                </c:pt>
                <c:pt idx="262">
                  <c:v>1269.3</c:v>
                </c:pt>
                <c:pt idx="263">
                  <c:v>1269.45</c:v>
                </c:pt>
                <c:pt idx="264">
                  <c:v>1269.5999999999999</c:v>
                </c:pt>
                <c:pt idx="265">
                  <c:v>1269.75</c:v>
                </c:pt>
                <c:pt idx="266">
                  <c:v>1269.9000000000001</c:v>
                </c:pt>
                <c:pt idx="267">
                  <c:v>1270.05</c:v>
                </c:pt>
                <c:pt idx="268">
                  <c:v>1270.2</c:v>
                </c:pt>
                <c:pt idx="269">
                  <c:v>1270.3499999999999</c:v>
                </c:pt>
                <c:pt idx="270">
                  <c:v>1270.5</c:v>
                </c:pt>
                <c:pt idx="271">
                  <c:v>1270.6499999999999</c:v>
                </c:pt>
                <c:pt idx="272">
                  <c:v>1270.8</c:v>
                </c:pt>
                <c:pt idx="273">
                  <c:v>1270.95</c:v>
                </c:pt>
                <c:pt idx="274">
                  <c:v>1271.0999999999999</c:v>
                </c:pt>
                <c:pt idx="275">
                  <c:v>1271.25</c:v>
                </c:pt>
                <c:pt idx="276">
                  <c:v>1271.4000000000001</c:v>
                </c:pt>
                <c:pt idx="277">
                  <c:v>1271.55</c:v>
                </c:pt>
                <c:pt idx="278">
                  <c:v>1271.7</c:v>
                </c:pt>
                <c:pt idx="279">
                  <c:v>1271.8499999999999</c:v>
                </c:pt>
                <c:pt idx="280">
                  <c:v>1272</c:v>
                </c:pt>
                <c:pt idx="281">
                  <c:v>1272.1499999999999</c:v>
                </c:pt>
                <c:pt idx="282">
                  <c:v>1272.3</c:v>
                </c:pt>
                <c:pt idx="283">
                  <c:v>1272.45</c:v>
                </c:pt>
                <c:pt idx="284">
                  <c:v>1272.5999999999999</c:v>
                </c:pt>
                <c:pt idx="285">
                  <c:v>1272.75</c:v>
                </c:pt>
                <c:pt idx="286">
                  <c:v>1272.9000000000001</c:v>
                </c:pt>
                <c:pt idx="287">
                  <c:v>1273.05</c:v>
                </c:pt>
                <c:pt idx="288">
                  <c:v>1273.2</c:v>
                </c:pt>
                <c:pt idx="289">
                  <c:v>1273.3499999999999</c:v>
                </c:pt>
                <c:pt idx="290">
                  <c:v>1273.5</c:v>
                </c:pt>
                <c:pt idx="291">
                  <c:v>1273.6499999999999</c:v>
                </c:pt>
                <c:pt idx="292">
                  <c:v>1273.8</c:v>
                </c:pt>
                <c:pt idx="293">
                  <c:v>1273.95</c:v>
                </c:pt>
                <c:pt idx="294">
                  <c:v>1274.0999999999999</c:v>
                </c:pt>
                <c:pt idx="295">
                  <c:v>1274.25</c:v>
                </c:pt>
                <c:pt idx="296">
                  <c:v>1274.4000000000001</c:v>
                </c:pt>
                <c:pt idx="297">
                  <c:v>1274.55</c:v>
                </c:pt>
                <c:pt idx="298">
                  <c:v>1274.7</c:v>
                </c:pt>
                <c:pt idx="299">
                  <c:v>1274.8499999999999</c:v>
                </c:pt>
                <c:pt idx="300">
                  <c:v>1275</c:v>
                </c:pt>
                <c:pt idx="301">
                  <c:v>1275.1499999999999</c:v>
                </c:pt>
                <c:pt idx="302">
                  <c:v>1275.3</c:v>
                </c:pt>
                <c:pt idx="303">
                  <c:v>1275.45</c:v>
                </c:pt>
                <c:pt idx="304">
                  <c:v>1275.5999999999999</c:v>
                </c:pt>
                <c:pt idx="305">
                  <c:v>1275.75</c:v>
                </c:pt>
                <c:pt idx="306">
                  <c:v>1275.9000000000001</c:v>
                </c:pt>
                <c:pt idx="307">
                  <c:v>1276.05</c:v>
                </c:pt>
                <c:pt idx="308">
                  <c:v>1276.2</c:v>
                </c:pt>
                <c:pt idx="309">
                  <c:v>1276.3499999999999</c:v>
                </c:pt>
                <c:pt idx="310">
                  <c:v>1276.5</c:v>
                </c:pt>
                <c:pt idx="311">
                  <c:v>1276.6499999999999</c:v>
                </c:pt>
                <c:pt idx="312">
                  <c:v>1276.8</c:v>
                </c:pt>
                <c:pt idx="313">
                  <c:v>1276.95</c:v>
                </c:pt>
                <c:pt idx="314">
                  <c:v>1277.0999999999999</c:v>
                </c:pt>
                <c:pt idx="315">
                  <c:v>1277.25</c:v>
                </c:pt>
                <c:pt idx="316">
                  <c:v>1277.4000000000001</c:v>
                </c:pt>
                <c:pt idx="317">
                  <c:v>1277.55</c:v>
                </c:pt>
                <c:pt idx="318">
                  <c:v>1277.7</c:v>
                </c:pt>
                <c:pt idx="319">
                  <c:v>1277.8499999999999</c:v>
                </c:pt>
                <c:pt idx="320">
                  <c:v>1278</c:v>
                </c:pt>
                <c:pt idx="321">
                  <c:v>1278.1499999999999</c:v>
                </c:pt>
                <c:pt idx="322">
                  <c:v>1278.3</c:v>
                </c:pt>
                <c:pt idx="323">
                  <c:v>1278.45</c:v>
                </c:pt>
                <c:pt idx="324">
                  <c:v>1278.5999999999999</c:v>
                </c:pt>
                <c:pt idx="325">
                  <c:v>1278.75</c:v>
                </c:pt>
                <c:pt idx="326">
                  <c:v>1278.9000000000001</c:v>
                </c:pt>
                <c:pt idx="327">
                  <c:v>1279.05</c:v>
                </c:pt>
                <c:pt idx="328">
                  <c:v>1279.2</c:v>
                </c:pt>
                <c:pt idx="329">
                  <c:v>1279.3499999999999</c:v>
                </c:pt>
                <c:pt idx="330">
                  <c:v>1279.5</c:v>
                </c:pt>
                <c:pt idx="331">
                  <c:v>1279.6499999999999</c:v>
                </c:pt>
                <c:pt idx="332">
                  <c:v>1279.8</c:v>
                </c:pt>
                <c:pt idx="333">
                  <c:v>1279.95</c:v>
                </c:pt>
                <c:pt idx="334">
                  <c:v>1280.0999999999999</c:v>
                </c:pt>
                <c:pt idx="335">
                  <c:v>1280.25</c:v>
                </c:pt>
                <c:pt idx="336">
                  <c:v>1280.4000000000001</c:v>
                </c:pt>
                <c:pt idx="337">
                  <c:v>1280.55</c:v>
                </c:pt>
                <c:pt idx="338">
                  <c:v>1280.7</c:v>
                </c:pt>
                <c:pt idx="339">
                  <c:v>1280.8499999999999</c:v>
                </c:pt>
                <c:pt idx="340">
                  <c:v>1281</c:v>
                </c:pt>
                <c:pt idx="341">
                  <c:v>1281.1499999999999</c:v>
                </c:pt>
                <c:pt idx="342">
                  <c:v>1281.3</c:v>
                </c:pt>
                <c:pt idx="343">
                  <c:v>1281.45</c:v>
                </c:pt>
                <c:pt idx="344">
                  <c:v>1281.5999999999999</c:v>
                </c:pt>
                <c:pt idx="345">
                  <c:v>1281.75</c:v>
                </c:pt>
                <c:pt idx="346">
                  <c:v>1281.9000000000001</c:v>
                </c:pt>
                <c:pt idx="347">
                  <c:v>1282.05</c:v>
                </c:pt>
                <c:pt idx="348">
                  <c:v>1282.2</c:v>
                </c:pt>
                <c:pt idx="349">
                  <c:v>1282.3499999999999</c:v>
                </c:pt>
                <c:pt idx="350">
                  <c:v>1282.5</c:v>
                </c:pt>
                <c:pt idx="351">
                  <c:v>1282.6499999999999</c:v>
                </c:pt>
                <c:pt idx="352">
                  <c:v>1282.8</c:v>
                </c:pt>
                <c:pt idx="353">
                  <c:v>1282.95</c:v>
                </c:pt>
                <c:pt idx="354">
                  <c:v>1283.0999999999999</c:v>
                </c:pt>
                <c:pt idx="355">
                  <c:v>1283.25</c:v>
                </c:pt>
                <c:pt idx="356">
                  <c:v>1283.4000000000001</c:v>
                </c:pt>
                <c:pt idx="357">
                  <c:v>1283.55</c:v>
                </c:pt>
                <c:pt idx="358">
                  <c:v>1283.7</c:v>
                </c:pt>
                <c:pt idx="359">
                  <c:v>1283.8499999999999</c:v>
                </c:pt>
                <c:pt idx="360">
                  <c:v>1284</c:v>
                </c:pt>
                <c:pt idx="361">
                  <c:v>1284.1499999999999</c:v>
                </c:pt>
                <c:pt idx="362">
                  <c:v>1284.3</c:v>
                </c:pt>
                <c:pt idx="363">
                  <c:v>1284.45</c:v>
                </c:pt>
                <c:pt idx="364">
                  <c:v>1284.5999999999999</c:v>
                </c:pt>
                <c:pt idx="365">
                  <c:v>1284.75</c:v>
                </c:pt>
                <c:pt idx="366">
                  <c:v>1284.9000000000001</c:v>
                </c:pt>
                <c:pt idx="367">
                  <c:v>1285.05</c:v>
                </c:pt>
                <c:pt idx="368">
                  <c:v>1285.2</c:v>
                </c:pt>
                <c:pt idx="369">
                  <c:v>1285.3499999999999</c:v>
                </c:pt>
                <c:pt idx="370">
                  <c:v>1285.5</c:v>
                </c:pt>
                <c:pt idx="371">
                  <c:v>1285.6499999999999</c:v>
                </c:pt>
                <c:pt idx="372">
                  <c:v>1285.8</c:v>
                </c:pt>
                <c:pt idx="373">
                  <c:v>1285.95</c:v>
                </c:pt>
                <c:pt idx="374">
                  <c:v>1286.0999999999999</c:v>
                </c:pt>
                <c:pt idx="375">
                  <c:v>1286.25</c:v>
                </c:pt>
                <c:pt idx="376">
                  <c:v>1286.4000000000001</c:v>
                </c:pt>
                <c:pt idx="377">
                  <c:v>1286.55</c:v>
                </c:pt>
                <c:pt idx="378">
                  <c:v>1286.7</c:v>
                </c:pt>
                <c:pt idx="379">
                  <c:v>1286.8499999999999</c:v>
                </c:pt>
                <c:pt idx="380">
                  <c:v>1287</c:v>
                </c:pt>
                <c:pt idx="381">
                  <c:v>1287.1499999999999</c:v>
                </c:pt>
                <c:pt idx="382">
                  <c:v>1287.3</c:v>
                </c:pt>
                <c:pt idx="383">
                  <c:v>1287.45</c:v>
                </c:pt>
                <c:pt idx="384">
                  <c:v>1287.5999999999999</c:v>
                </c:pt>
                <c:pt idx="385">
                  <c:v>1287.75</c:v>
                </c:pt>
                <c:pt idx="386">
                  <c:v>1287.9000000000001</c:v>
                </c:pt>
                <c:pt idx="387">
                  <c:v>1288.05</c:v>
                </c:pt>
                <c:pt idx="388">
                  <c:v>1288.2</c:v>
                </c:pt>
                <c:pt idx="389">
                  <c:v>1288.3499999999999</c:v>
                </c:pt>
                <c:pt idx="390">
                  <c:v>1288.5</c:v>
                </c:pt>
                <c:pt idx="391">
                  <c:v>1288.6499999999999</c:v>
                </c:pt>
                <c:pt idx="392">
                  <c:v>1288.8</c:v>
                </c:pt>
                <c:pt idx="393">
                  <c:v>1288.95</c:v>
                </c:pt>
                <c:pt idx="394">
                  <c:v>1289.0999999999999</c:v>
                </c:pt>
                <c:pt idx="395">
                  <c:v>1289.25</c:v>
                </c:pt>
                <c:pt idx="396">
                  <c:v>1289.4000000000001</c:v>
                </c:pt>
                <c:pt idx="397">
                  <c:v>1289.55</c:v>
                </c:pt>
                <c:pt idx="398">
                  <c:v>1289.7</c:v>
                </c:pt>
                <c:pt idx="399">
                  <c:v>1289.8499999999999</c:v>
                </c:pt>
                <c:pt idx="400">
                  <c:v>1290</c:v>
                </c:pt>
                <c:pt idx="401">
                  <c:v>1290.1499999999999</c:v>
                </c:pt>
                <c:pt idx="402">
                  <c:v>1290.3</c:v>
                </c:pt>
                <c:pt idx="403">
                  <c:v>1290.45</c:v>
                </c:pt>
                <c:pt idx="404">
                  <c:v>1290.5999999999999</c:v>
                </c:pt>
                <c:pt idx="405">
                  <c:v>1290.75</c:v>
                </c:pt>
                <c:pt idx="406">
                  <c:v>1290.9000000000001</c:v>
                </c:pt>
                <c:pt idx="407">
                  <c:v>1291.05</c:v>
                </c:pt>
                <c:pt idx="408">
                  <c:v>1291.2</c:v>
                </c:pt>
                <c:pt idx="409">
                  <c:v>1291.3499999999999</c:v>
                </c:pt>
                <c:pt idx="410">
                  <c:v>1291.5</c:v>
                </c:pt>
                <c:pt idx="411">
                  <c:v>1291.6499999999999</c:v>
                </c:pt>
                <c:pt idx="412">
                  <c:v>1291.8</c:v>
                </c:pt>
                <c:pt idx="413">
                  <c:v>1291.95</c:v>
                </c:pt>
                <c:pt idx="414">
                  <c:v>1292.0999999999999</c:v>
                </c:pt>
                <c:pt idx="415">
                  <c:v>1292.25</c:v>
                </c:pt>
                <c:pt idx="416">
                  <c:v>1292.4000000000001</c:v>
                </c:pt>
                <c:pt idx="417">
                  <c:v>1292.55</c:v>
                </c:pt>
                <c:pt idx="418">
                  <c:v>1292.7</c:v>
                </c:pt>
                <c:pt idx="419">
                  <c:v>1292.8499999999999</c:v>
                </c:pt>
                <c:pt idx="420">
                  <c:v>1293</c:v>
                </c:pt>
                <c:pt idx="421">
                  <c:v>1293.1499999999999</c:v>
                </c:pt>
                <c:pt idx="422">
                  <c:v>1293.3</c:v>
                </c:pt>
                <c:pt idx="423">
                  <c:v>1293.45</c:v>
                </c:pt>
                <c:pt idx="424">
                  <c:v>1293.5999999999999</c:v>
                </c:pt>
                <c:pt idx="425">
                  <c:v>1293.75</c:v>
                </c:pt>
                <c:pt idx="426">
                  <c:v>1293.9000000000001</c:v>
                </c:pt>
                <c:pt idx="427">
                  <c:v>1294.05</c:v>
                </c:pt>
                <c:pt idx="428">
                  <c:v>1294.2</c:v>
                </c:pt>
                <c:pt idx="429">
                  <c:v>1294.3499999999999</c:v>
                </c:pt>
                <c:pt idx="430">
                  <c:v>1294.5</c:v>
                </c:pt>
                <c:pt idx="431">
                  <c:v>1294.6499999999999</c:v>
                </c:pt>
                <c:pt idx="432">
                  <c:v>1294.8</c:v>
                </c:pt>
                <c:pt idx="433">
                  <c:v>1294.95</c:v>
                </c:pt>
                <c:pt idx="434">
                  <c:v>1295.0999999999999</c:v>
                </c:pt>
                <c:pt idx="435">
                  <c:v>1295.25</c:v>
                </c:pt>
                <c:pt idx="436">
                  <c:v>1295.4000000000001</c:v>
                </c:pt>
                <c:pt idx="437">
                  <c:v>1295.55</c:v>
                </c:pt>
                <c:pt idx="438">
                  <c:v>1295.7</c:v>
                </c:pt>
                <c:pt idx="439">
                  <c:v>1295.8499999999999</c:v>
                </c:pt>
                <c:pt idx="440">
                  <c:v>1296</c:v>
                </c:pt>
                <c:pt idx="441">
                  <c:v>1296.1499999999999</c:v>
                </c:pt>
                <c:pt idx="442">
                  <c:v>1296.3</c:v>
                </c:pt>
                <c:pt idx="443">
                  <c:v>1296.45</c:v>
                </c:pt>
                <c:pt idx="444">
                  <c:v>1296.5999999999999</c:v>
                </c:pt>
                <c:pt idx="445">
                  <c:v>1296.75</c:v>
                </c:pt>
                <c:pt idx="446">
                  <c:v>1296.9000000000001</c:v>
                </c:pt>
                <c:pt idx="447">
                  <c:v>1297.05</c:v>
                </c:pt>
                <c:pt idx="448">
                  <c:v>1297.2</c:v>
                </c:pt>
                <c:pt idx="449">
                  <c:v>1297.3499999999999</c:v>
                </c:pt>
                <c:pt idx="450">
                  <c:v>1297.5</c:v>
                </c:pt>
                <c:pt idx="451">
                  <c:v>1297.6499999999999</c:v>
                </c:pt>
                <c:pt idx="452">
                  <c:v>1297.8</c:v>
                </c:pt>
                <c:pt idx="453">
                  <c:v>1297.95</c:v>
                </c:pt>
                <c:pt idx="454">
                  <c:v>1298.0999999999999</c:v>
                </c:pt>
                <c:pt idx="455">
                  <c:v>1298.25</c:v>
                </c:pt>
                <c:pt idx="456">
                  <c:v>1298.4000000000001</c:v>
                </c:pt>
                <c:pt idx="457">
                  <c:v>1298.55</c:v>
                </c:pt>
                <c:pt idx="458">
                  <c:v>1298.7</c:v>
                </c:pt>
                <c:pt idx="459">
                  <c:v>1298.8499999999999</c:v>
                </c:pt>
                <c:pt idx="460">
                  <c:v>1299</c:v>
                </c:pt>
                <c:pt idx="461">
                  <c:v>1299.1499999999999</c:v>
                </c:pt>
                <c:pt idx="462">
                  <c:v>1299.3</c:v>
                </c:pt>
                <c:pt idx="463">
                  <c:v>1299.45</c:v>
                </c:pt>
                <c:pt idx="464">
                  <c:v>1299.5999999999999</c:v>
                </c:pt>
                <c:pt idx="465">
                  <c:v>1299.75</c:v>
                </c:pt>
                <c:pt idx="466">
                  <c:v>1299.9000000000001</c:v>
                </c:pt>
                <c:pt idx="467">
                  <c:v>1300.05</c:v>
                </c:pt>
                <c:pt idx="468">
                  <c:v>1300.2</c:v>
                </c:pt>
                <c:pt idx="469">
                  <c:v>1300.3499999999999</c:v>
                </c:pt>
                <c:pt idx="470">
                  <c:v>1300.5</c:v>
                </c:pt>
                <c:pt idx="471">
                  <c:v>1300.6499999999999</c:v>
                </c:pt>
                <c:pt idx="472">
                  <c:v>1300.8</c:v>
                </c:pt>
                <c:pt idx="473">
                  <c:v>1300.95</c:v>
                </c:pt>
                <c:pt idx="474">
                  <c:v>1301.0999999999999</c:v>
                </c:pt>
                <c:pt idx="475">
                  <c:v>1301.25</c:v>
                </c:pt>
                <c:pt idx="476">
                  <c:v>1301.4000000000001</c:v>
                </c:pt>
                <c:pt idx="477">
                  <c:v>1301.55</c:v>
                </c:pt>
                <c:pt idx="478">
                  <c:v>1301.7</c:v>
                </c:pt>
                <c:pt idx="479">
                  <c:v>1301.8499999999999</c:v>
                </c:pt>
                <c:pt idx="480">
                  <c:v>1302</c:v>
                </c:pt>
                <c:pt idx="481">
                  <c:v>1302.1499999999999</c:v>
                </c:pt>
                <c:pt idx="482">
                  <c:v>1302.3</c:v>
                </c:pt>
                <c:pt idx="483">
                  <c:v>1302.45</c:v>
                </c:pt>
                <c:pt idx="484">
                  <c:v>1302.5999999999999</c:v>
                </c:pt>
                <c:pt idx="485">
                  <c:v>1302.75</c:v>
                </c:pt>
                <c:pt idx="486">
                  <c:v>1302.9000000000001</c:v>
                </c:pt>
                <c:pt idx="487">
                  <c:v>1303.05</c:v>
                </c:pt>
                <c:pt idx="488">
                  <c:v>1303.2</c:v>
                </c:pt>
                <c:pt idx="489">
                  <c:v>1303.3499999999999</c:v>
                </c:pt>
                <c:pt idx="490">
                  <c:v>1303.5</c:v>
                </c:pt>
                <c:pt idx="491">
                  <c:v>1303.6499999999999</c:v>
                </c:pt>
                <c:pt idx="492">
                  <c:v>1303.8</c:v>
                </c:pt>
                <c:pt idx="493">
                  <c:v>1303.95</c:v>
                </c:pt>
                <c:pt idx="494">
                  <c:v>1304.0999999999999</c:v>
                </c:pt>
                <c:pt idx="495">
                  <c:v>1304.25</c:v>
                </c:pt>
                <c:pt idx="496">
                  <c:v>1304.4000000000001</c:v>
                </c:pt>
                <c:pt idx="497">
                  <c:v>1304.55</c:v>
                </c:pt>
                <c:pt idx="498">
                  <c:v>1304.7</c:v>
                </c:pt>
                <c:pt idx="499">
                  <c:v>1304.8499999999999</c:v>
                </c:pt>
                <c:pt idx="500">
                  <c:v>1305</c:v>
                </c:pt>
                <c:pt idx="501">
                  <c:v>1305.1499999999999</c:v>
                </c:pt>
                <c:pt idx="502">
                  <c:v>1305.3</c:v>
                </c:pt>
                <c:pt idx="503">
                  <c:v>1305.45</c:v>
                </c:pt>
                <c:pt idx="504">
                  <c:v>1305.5999999999999</c:v>
                </c:pt>
                <c:pt idx="505">
                  <c:v>1305.75</c:v>
                </c:pt>
                <c:pt idx="506">
                  <c:v>1305.9000000000001</c:v>
                </c:pt>
                <c:pt idx="507">
                  <c:v>1306.05</c:v>
                </c:pt>
                <c:pt idx="508">
                  <c:v>1306.2</c:v>
                </c:pt>
                <c:pt idx="509">
                  <c:v>1306.3499999999999</c:v>
                </c:pt>
                <c:pt idx="510">
                  <c:v>1306.5</c:v>
                </c:pt>
                <c:pt idx="511">
                  <c:v>1306.6499999999999</c:v>
                </c:pt>
                <c:pt idx="512">
                  <c:v>1306.8</c:v>
                </c:pt>
                <c:pt idx="513">
                  <c:v>1306.95</c:v>
                </c:pt>
                <c:pt idx="514">
                  <c:v>1307.0999999999999</c:v>
                </c:pt>
                <c:pt idx="515">
                  <c:v>1307.25</c:v>
                </c:pt>
                <c:pt idx="516">
                  <c:v>1307.4000000000001</c:v>
                </c:pt>
                <c:pt idx="517">
                  <c:v>1307.55</c:v>
                </c:pt>
                <c:pt idx="518">
                  <c:v>1307.7</c:v>
                </c:pt>
                <c:pt idx="519">
                  <c:v>1307.8499999999999</c:v>
                </c:pt>
                <c:pt idx="520">
                  <c:v>1308</c:v>
                </c:pt>
                <c:pt idx="521">
                  <c:v>1308.1499999999999</c:v>
                </c:pt>
                <c:pt idx="522">
                  <c:v>1308.3</c:v>
                </c:pt>
                <c:pt idx="523">
                  <c:v>1308.45</c:v>
                </c:pt>
                <c:pt idx="524">
                  <c:v>1308.5999999999999</c:v>
                </c:pt>
                <c:pt idx="525">
                  <c:v>1308.75</c:v>
                </c:pt>
                <c:pt idx="526">
                  <c:v>1308.9000000000001</c:v>
                </c:pt>
                <c:pt idx="527">
                  <c:v>1309.05</c:v>
                </c:pt>
                <c:pt idx="528">
                  <c:v>1309.2</c:v>
                </c:pt>
                <c:pt idx="529">
                  <c:v>1309.3499999999999</c:v>
                </c:pt>
                <c:pt idx="530">
                  <c:v>1309.5</c:v>
                </c:pt>
                <c:pt idx="531">
                  <c:v>1309.6499999999999</c:v>
                </c:pt>
                <c:pt idx="532">
                  <c:v>1309.8</c:v>
                </c:pt>
                <c:pt idx="533">
                  <c:v>1309.95</c:v>
                </c:pt>
                <c:pt idx="534">
                  <c:v>1310.0999999999999</c:v>
                </c:pt>
                <c:pt idx="535">
                  <c:v>1310.25</c:v>
                </c:pt>
                <c:pt idx="536">
                  <c:v>1310.4000000000001</c:v>
                </c:pt>
                <c:pt idx="537">
                  <c:v>1310.55</c:v>
                </c:pt>
                <c:pt idx="538">
                  <c:v>1310.7</c:v>
                </c:pt>
                <c:pt idx="539">
                  <c:v>1310.85</c:v>
                </c:pt>
                <c:pt idx="540">
                  <c:v>1311</c:v>
                </c:pt>
                <c:pt idx="541">
                  <c:v>1311.1499999999999</c:v>
                </c:pt>
                <c:pt idx="542">
                  <c:v>1311.3</c:v>
                </c:pt>
                <c:pt idx="543">
                  <c:v>1311.45</c:v>
                </c:pt>
                <c:pt idx="544">
                  <c:v>1311.6</c:v>
                </c:pt>
                <c:pt idx="545">
                  <c:v>1311.75</c:v>
                </c:pt>
                <c:pt idx="546">
                  <c:v>1311.9</c:v>
                </c:pt>
                <c:pt idx="547">
                  <c:v>1312.05</c:v>
                </c:pt>
                <c:pt idx="548">
                  <c:v>1312.2</c:v>
                </c:pt>
                <c:pt idx="549">
                  <c:v>1312.35</c:v>
                </c:pt>
                <c:pt idx="550">
                  <c:v>1312.5</c:v>
                </c:pt>
                <c:pt idx="551">
                  <c:v>1312.6499999999999</c:v>
                </c:pt>
                <c:pt idx="552">
                  <c:v>1312.8</c:v>
                </c:pt>
                <c:pt idx="553">
                  <c:v>1312.95</c:v>
                </c:pt>
                <c:pt idx="554">
                  <c:v>1313.1</c:v>
                </c:pt>
                <c:pt idx="555">
                  <c:v>1313.25</c:v>
                </c:pt>
                <c:pt idx="556">
                  <c:v>1313.4</c:v>
                </c:pt>
                <c:pt idx="557">
                  <c:v>1313.55</c:v>
                </c:pt>
                <c:pt idx="558">
                  <c:v>1313.7</c:v>
                </c:pt>
                <c:pt idx="559">
                  <c:v>1313.85</c:v>
                </c:pt>
                <c:pt idx="560">
                  <c:v>1314</c:v>
                </c:pt>
                <c:pt idx="561">
                  <c:v>1314.1499999999999</c:v>
                </c:pt>
                <c:pt idx="562">
                  <c:v>1314.3</c:v>
                </c:pt>
                <c:pt idx="563">
                  <c:v>1314.45</c:v>
                </c:pt>
                <c:pt idx="564">
                  <c:v>1314.6</c:v>
                </c:pt>
                <c:pt idx="565">
                  <c:v>1314.75</c:v>
                </c:pt>
                <c:pt idx="566">
                  <c:v>1314.9</c:v>
                </c:pt>
                <c:pt idx="567">
                  <c:v>1315.05</c:v>
                </c:pt>
                <c:pt idx="568">
                  <c:v>1315.2</c:v>
                </c:pt>
                <c:pt idx="569">
                  <c:v>1315.35</c:v>
                </c:pt>
                <c:pt idx="570">
                  <c:v>1315.5</c:v>
                </c:pt>
                <c:pt idx="571">
                  <c:v>1315.6499999999999</c:v>
                </c:pt>
                <c:pt idx="572">
                  <c:v>1315.8</c:v>
                </c:pt>
                <c:pt idx="573">
                  <c:v>1315.95</c:v>
                </c:pt>
                <c:pt idx="574">
                  <c:v>1316.1</c:v>
                </c:pt>
                <c:pt idx="575">
                  <c:v>1316.25</c:v>
                </c:pt>
                <c:pt idx="576">
                  <c:v>1316.4</c:v>
                </c:pt>
                <c:pt idx="577">
                  <c:v>1316.55</c:v>
                </c:pt>
                <c:pt idx="578">
                  <c:v>1316.7</c:v>
                </c:pt>
                <c:pt idx="579">
                  <c:v>1316.85</c:v>
                </c:pt>
                <c:pt idx="580">
                  <c:v>1317</c:v>
                </c:pt>
                <c:pt idx="581">
                  <c:v>1317.1499999999999</c:v>
                </c:pt>
                <c:pt idx="582">
                  <c:v>1317.3</c:v>
                </c:pt>
                <c:pt idx="583">
                  <c:v>1317.45</c:v>
                </c:pt>
                <c:pt idx="584">
                  <c:v>1317.6</c:v>
                </c:pt>
                <c:pt idx="585">
                  <c:v>1317.75</c:v>
                </c:pt>
                <c:pt idx="586">
                  <c:v>1317.9</c:v>
                </c:pt>
                <c:pt idx="587">
                  <c:v>1318.05</c:v>
                </c:pt>
                <c:pt idx="588">
                  <c:v>1318.2</c:v>
                </c:pt>
                <c:pt idx="589">
                  <c:v>1318.35</c:v>
                </c:pt>
                <c:pt idx="590">
                  <c:v>1318.5</c:v>
                </c:pt>
                <c:pt idx="591">
                  <c:v>1318.6499999999999</c:v>
                </c:pt>
                <c:pt idx="592">
                  <c:v>1318.8</c:v>
                </c:pt>
                <c:pt idx="593">
                  <c:v>1318.95</c:v>
                </c:pt>
                <c:pt idx="594">
                  <c:v>1319.1</c:v>
                </c:pt>
                <c:pt idx="595">
                  <c:v>1319.25</c:v>
                </c:pt>
                <c:pt idx="596">
                  <c:v>1319.4</c:v>
                </c:pt>
                <c:pt idx="597">
                  <c:v>1319.55</c:v>
                </c:pt>
                <c:pt idx="598">
                  <c:v>1319.7</c:v>
                </c:pt>
                <c:pt idx="599">
                  <c:v>1319.85</c:v>
                </c:pt>
                <c:pt idx="600">
                  <c:v>1320</c:v>
                </c:pt>
                <c:pt idx="601">
                  <c:v>1320.1499999999999</c:v>
                </c:pt>
                <c:pt idx="602">
                  <c:v>1320.3</c:v>
                </c:pt>
                <c:pt idx="603">
                  <c:v>1320.45</c:v>
                </c:pt>
                <c:pt idx="604">
                  <c:v>1320.6</c:v>
                </c:pt>
                <c:pt idx="605">
                  <c:v>1320.75</c:v>
                </c:pt>
                <c:pt idx="606">
                  <c:v>1320.9</c:v>
                </c:pt>
                <c:pt idx="607">
                  <c:v>1321.05</c:v>
                </c:pt>
                <c:pt idx="608">
                  <c:v>1321.2</c:v>
                </c:pt>
                <c:pt idx="609">
                  <c:v>1321.35</c:v>
                </c:pt>
                <c:pt idx="610">
                  <c:v>1321.5</c:v>
                </c:pt>
                <c:pt idx="611">
                  <c:v>1321.6499999999999</c:v>
                </c:pt>
                <c:pt idx="612">
                  <c:v>1321.8</c:v>
                </c:pt>
                <c:pt idx="613">
                  <c:v>1321.95</c:v>
                </c:pt>
                <c:pt idx="614">
                  <c:v>1322.1</c:v>
                </c:pt>
                <c:pt idx="615">
                  <c:v>1322.25</c:v>
                </c:pt>
                <c:pt idx="616">
                  <c:v>1322.4</c:v>
                </c:pt>
                <c:pt idx="617">
                  <c:v>1322.55</c:v>
                </c:pt>
                <c:pt idx="618">
                  <c:v>1322.7</c:v>
                </c:pt>
                <c:pt idx="619">
                  <c:v>1322.85</c:v>
                </c:pt>
                <c:pt idx="620">
                  <c:v>1323</c:v>
                </c:pt>
                <c:pt idx="621">
                  <c:v>1323.1499999999999</c:v>
                </c:pt>
                <c:pt idx="622">
                  <c:v>1323.3</c:v>
                </c:pt>
                <c:pt idx="623">
                  <c:v>1323.45</c:v>
                </c:pt>
                <c:pt idx="624">
                  <c:v>1323.6</c:v>
                </c:pt>
                <c:pt idx="625">
                  <c:v>1323.75</c:v>
                </c:pt>
                <c:pt idx="626">
                  <c:v>1323.9</c:v>
                </c:pt>
                <c:pt idx="627">
                  <c:v>1324.05</c:v>
                </c:pt>
                <c:pt idx="628">
                  <c:v>1324.2</c:v>
                </c:pt>
                <c:pt idx="629">
                  <c:v>1324.35</c:v>
                </c:pt>
                <c:pt idx="630">
                  <c:v>1324.5</c:v>
                </c:pt>
                <c:pt idx="631">
                  <c:v>1324.6499999999999</c:v>
                </c:pt>
                <c:pt idx="632">
                  <c:v>1324.8</c:v>
                </c:pt>
                <c:pt idx="633">
                  <c:v>1324.95</c:v>
                </c:pt>
                <c:pt idx="634">
                  <c:v>1325.1</c:v>
                </c:pt>
                <c:pt idx="635">
                  <c:v>1325.25</c:v>
                </c:pt>
                <c:pt idx="636">
                  <c:v>1325.4</c:v>
                </c:pt>
                <c:pt idx="637">
                  <c:v>1325.55</c:v>
                </c:pt>
                <c:pt idx="638">
                  <c:v>1325.7</c:v>
                </c:pt>
                <c:pt idx="639">
                  <c:v>1325.85</c:v>
                </c:pt>
                <c:pt idx="640">
                  <c:v>1326</c:v>
                </c:pt>
                <c:pt idx="641">
                  <c:v>1326.1499999999999</c:v>
                </c:pt>
                <c:pt idx="642">
                  <c:v>1326.3</c:v>
                </c:pt>
                <c:pt idx="643">
                  <c:v>1326.45</c:v>
                </c:pt>
                <c:pt idx="644">
                  <c:v>1326.6</c:v>
                </c:pt>
                <c:pt idx="645">
                  <c:v>1326.75</c:v>
                </c:pt>
                <c:pt idx="646">
                  <c:v>1326.9</c:v>
                </c:pt>
                <c:pt idx="647">
                  <c:v>1327.05</c:v>
                </c:pt>
                <c:pt idx="648">
                  <c:v>1327.2</c:v>
                </c:pt>
                <c:pt idx="649">
                  <c:v>1327.35</c:v>
                </c:pt>
                <c:pt idx="650">
                  <c:v>1327.5</c:v>
                </c:pt>
                <c:pt idx="651">
                  <c:v>1327.6499999999999</c:v>
                </c:pt>
                <c:pt idx="652">
                  <c:v>1327.8</c:v>
                </c:pt>
                <c:pt idx="653">
                  <c:v>1327.95</c:v>
                </c:pt>
                <c:pt idx="654">
                  <c:v>1328.1</c:v>
                </c:pt>
                <c:pt idx="655">
                  <c:v>1328.25</c:v>
                </c:pt>
                <c:pt idx="656">
                  <c:v>1328.4</c:v>
                </c:pt>
                <c:pt idx="657">
                  <c:v>1328.55</c:v>
                </c:pt>
                <c:pt idx="658">
                  <c:v>1328.7</c:v>
                </c:pt>
                <c:pt idx="659">
                  <c:v>1328.85</c:v>
                </c:pt>
                <c:pt idx="660">
                  <c:v>1329</c:v>
                </c:pt>
                <c:pt idx="661">
                  <c:v>1329.1499999999999</c:v>
                </c:pt>
                <c:pt idx="662">
                  <c:v>1329.3</c:v>
                </c:pt>
                <c:pt idx="663">
                  <c:v>1329.45</c:v>
                </c:pt>
                <c:pt idx="664">
                  <c:v>1329.6</c:v>
                </c:pt>
                <c:pt idx="665">
                  <c:v>1329.75</c:v>
                </c:pt>
                <c:pt idx="666">
                  <c:v>1329.9</c:v>
                </c:pt>
                <c:pt idx="667">
                  <c:v>1330.05</c:v>
                </c:pt>
                <c:pt idx="668">
                  <c:v>1330.2</c:v>
                </c:pt>
                <c:pt idx="669">
                  <c:v>1330.35</c:v>
                </c:pt>
                <c:pt idx="670">
                  <c:v>1330.5</c:v>
                </c:pt>
                <c:pt idx="671">
                  <c:v>1330.6499999999999</c:v>
                </c:pt>
                <c:pt idx="672">
                  <c:v>1330.8</c:v>
                </c:pt>
                <c:pt idx="673">
                  <c:v>1330.95</c:v>
                </c:pt>
                <c:pt idx="674">
                  <c:v>1331.1</c:v>
                </c:pt>
                <c:pt idx="675">
                  <c:v>1331.25</c:v>
                </c:pt>
                <c:pt idx="676">
                  <c:v>1331.4</c:v>
                </c:pt>
                <c:pt idx="677">
                  <c:v>1331.55</c:v>
                </c:pt>
                <c:pt idx="678">
                  <c:v>1331.7</c:v>
                </c:pt>
                <c:pt idx="679">
                  <c:v>1331.85</c:v>
                </c:pt>
                <c:pt idx="680">
                  <c:v>1332</c:v>
                </c:pt>
                <c:pt idx="681">
                  <c:v>1332.1499999999999</c:v>
                </c:pt>
                <c:pt idx="682">
                  <c:v>1332.3</c:v>
                </c:pt>
                <c:pt idx="683">
                  <c:v>1332.45</c:v>
                </c:pt>
                <c:pt idx="684">
                  <c:v>1332.6</c:v>
                </c:pt>
                <c:pt idx="685">
                  <c:v>1332.75</c:v>
                </c:pt>
                <c:pt idx="686">
                  <c:v>1332.9</c:v>
                </c:pt>
                <c:pt idx="687">
                  <c:v>1333.05</c:v>
                </c:pt>
                <c:pt idx="688">
                  <c:v>1333.2</c:v>
                </c:pt>
                <c:pt idx="689">
                  <c:v>1333.35</c:v>
                </c:pt>
                <c:pt idx="690">
                  <c:v>1333.5</c:v>
                </c:pt>
                <c:pt idx="691">
                  <c:v>1333.6499999999999</c:v>
                </c:pt>
                <c:pt idx="692">
                  <c:v>1333.8</c:v>
                </c:pt>
                <c:pt idx="693">
                  <c:v>1333.95</c:v>
                </c:pt>
                <c:pt idx="694">
                  <c:v>1334.1</c:v>
                </c:pt>
                <c:pt idx="695">
                  <c:v>1334.25</c:v>
                </c:pt>
                <c:pt idx="696">
                  <c:v>1334.4</c:v>
                </c:pt>
                <c:pt idx="697">
                  <c:v>1334.55</c:v>
                </c:pt>
                <c:pt idx="698">
                  <c:v>1334.7</c:v>
                </c:pt>
                <c:pt idx="699">
                  <c:v>1334.85</c:v>
                </c:pt>
                <c:pt idx="700">
                  <c:v>1335</c:v>
                </c:pt>
                <c:pt idx="701">
                  <c:v>1335.1499999999999</c:v>
                </c:pt>
                <c:pt idx="702">
                  <c:v>1335.3</c:v>
                </c:pt>
                <c:pt idx="703">
                  <c:v>1335.45</c:v>
                </c:pt>
                <c:pt idx="704">
                  <c:v>1335.6</c:v>
                </c:pt>
                <c:pt idx="705">
                  <c:v>1335.75</c:v>
                </c:pt>
                <c:pt idx="706">
                  <c:v>1335.9</c:v>
                </c:pt>
                <c:pt idx="707">
                  <c:v>1336.05</c:v>
                </c:pt>
                <c:pt idx="708">
                  <c:v>1336.2</c:v>
                </c:pt>
                <c:pt idx="709">
                  <c:v>1336.35</c:v>
                </c:pt>
                <c:pt idx="710">
                  <c:v>1336.5</c:v>
                </c:pt>
                <c:pt idx="711">
                  <c:v>1336.6499999999999</c:v>
                </c:pt>
                <c:pt idx="712">
                  <c:v>1336.8</c:v>
                </c:pt>
                <c:pt idx="713">
                  <c:v>1336.95</c:v>
                </c:pt>
                <c:pt idx="714">
                  <c:v>1337.1</c:v>
                </c:pt>
                <c:pt idx="715">
                  <c:v>1337.25</c:v>
                </c:pt>
                <c:pt idx="716">
                  <c:v>1337.4</c:v>
                </c:pt>
                <c:pt idx="717">
                  <c:v>1337.55</c:v>
                </c:pt>
                <c:pt idx="718">
                  <c:v>1337.7</c:v>
                </c:pt>
                <c:pt idx="719">
                  <c:v>1337.85</c:v>
                </c:pt>
                <c:pt idx="720">
                  <c:v>1338</c:v>
                </c:pt>
                <c:pt idx="721">
                  <c:v>1338.1499999999999</c:v>
                </c:pt>
                <c:pt idx="722">
                  <c:v>1338.3</c:v>
                </c:pt>
                <c:pt idx="723">
                  <c:v>1338.45</c:v>
                </c:pt>
                <c:pt idx="724">
                  <c:v>1338.6</c:v>
                </c:pt>
                <c:pt idx="725">
                  <c:v>1338.75</c:v>
                </c:pt>
                <c:pt idx="726">
                  <c:v>1338.9</c:v>
                </c:pt>
                <c:pt idx="727">
                  <c:v>1339.05</c:v>
                </c:pt>
                <c:pt idx="728">
                  <c:v>1339.2</c:v>
                </c:pt>
                <c:pt idx="729">
                  <c:v>1339.35</c:v>
                </c:pt>
                <c:pt idx="730">
                  <c:v>1339.5</c:v>
                </c:pt>
                <c:pt idx="731">
                  <c:v>1339.6499999999999</c:v>
                </c:pt>
                <c:pt idx="732">
                  <c:v>1339.8</c:v>
                </c:pt>
                <c:pt idx="733">
                  <c:v>1339.95</c:v>
                </c:pt>
                <c:pt idx="734">
                  <c:v>1340.1</c:v>
                </c:pt>
                <c:pt idx="735">
                  <c:v>1340.25</c:v>
                </c:pt>
                <c:pt idx="736">
                  <c:v>1340.4</c:v>
                </c:pt>
                <c:pt idx="737">
                  <c:v>1340.55</c:v>
                </c:pt>
                <c:pt idx="738">
                  <c:v>1340.7</c:v>
                </c:pt>
                <c:pt idx="739">
                  <c:v>1340.85</c:v>
                </c:pt>
                <c:pt idx="740">
                  <c:v>1341</c:v>
                </c:pt>
                <c:pt idx="741">
                  <c:v>1341.1499999999999</c:v>
                </c:pt>
                <c:pt idx="742">
                  <c:v>1341.3</c:v>
                </c:pt>
                <c:pt idx="743">
                  <c:v>1341.45</c:v>
                </c:pt>
                <c:pt idx="744">
                  <c:v>1341.6</c:v>
                </c:pt>
                <c:pt idx="745">
                  <c:v>1341.75</c:v>
                </c:pt>
                <c:pt idx="746">
                  <c:v>1341.9</c:v>
                </c:pt>
                <c:pt idx="747">
                  <c:v>1342.05</c:v>
                </c:pt>
                <c:pt idx="748">
                  <c:v>1342.2</c:v>
                </c:pt>
                <c:pt idx="749">
                  <c:v>1342.35</c:v>
                </c:pt>
                <c:pt idx="750">
                  <c:v>1342.5</c:v>
                </c:pt>
                <c:pt idx="751">
                  <c:v>1342.6499999999999</c:v>
                </c:pt>
                <c:pt idx="752">
                  <c:v>1342.8</c:v>
                </c:pt>
                <c:pt idx="753">
                  <c:v>1342.95</c:v>
                </c:pt>
                <c:pt idx="754">
                  <c:v>1343.1</c:v>
                </c:pt>
                <c:pt idx="755">
                  <c:v>1343.25</c:v>
                </c:pt>
                <c:pt idx="756">
                  <c:v>1343.4</c:v>
                </c:pt>
                <c:pt idx="757">
                  <c:v>1343.55</c:v>
                </c:pt>
                <c:pt idx="758">
                  <c:v>1343.7</c:v>
                </c:pt>
                <c:pt idx="759">
                  <c:v>1343.85</c:v>
                </c:pt>
                <c:pt idx="760">
                  <c:v>1344</c:v>
                </c:pt>
                <c:pt idx="761">
                  <c:v>1344.1499999999999</c:v>
                </c:pt>
                <c:pt idx="762">
                  <c:v>1344.3</c:v>
                </c:pt>
                <c:pt idx="763">
                  <c:v>1344.45</c:v>
                </c:pt>
                <c:pt idx="764">
                  <c:v>1344.6</c:v>
                </c:pt>
                <c:pt idx="765">
                  <c:v>1344.75</c:v>
                </c:pt>
                <c:pt idx="766">
                  <c:v>1344.9</c:v>
                </c:pt>
                <c:pt idx="767">
                  <c:v>1345.05</c:v>
                </c:pt>
                <c:pt idx="768">
                  <c:v>1345.2</c:v>
                </c:pt>
                <c:pt idx="769">
                  <c:v>1345.35</c:v>
                </c:pt>
                <c:pt idx="770">
                  <c:v>1345.5</c:v>
                </c:pt>
                <c:pt idx="771">
                  <c:v>1345.6499999999999</c:v>
                </c:pt>
                <c:pt idx="772">
                  <c:v>1345.8</c:v>
                </c:pt>
                <c:pt idx="773">
                  <c:v>1345.95</c:v>
                </c:pt>
                <c:pt idx="774">
                  <c:v>1346.1</c:v>
                </c:pt>
                <c:pt idx="775">
                  <c:v>1346.25</c:v>
                </c:pt>
                <c:pt idx="776">
                  <c:v>1346.4</c:v>
                </c:pt>
                <c:pt idx="777">
                  <c:v>1346.55</c:v>
                </c:pt>
                <c:pt idx="778">
                  <c:v>1346.7</c:v>
                </c:pt>
                <c:pt idx="779">
                  <c:v>1346.85</c:v>
                </c:pt>
                <c:pt idx="780">
                  <c:v>1347</c:v>
                </c:pt>
                <c:pt idx="781">
                  <c:v>1347.1499999999999</c:v>
                </c:pt>
                <c:pt idx="782">
                  <c:v>1347.3</c:v>
                </c:pt>
                <c:pt idx="783">
                  <c:v>1347.45</c:v>
                </c:pt>
                <c:pt idx="784">
                  <c:v>1347.6</c:v>
                </c:pt>
                <c:pt idx="785">
                  <c:v>1347.75</c:v>
                </c:pt>
                <c:pt idx="786">
                  <c:v>1347.9</c:v>
                </c:pt>
                <c:pt idx="787">
                  <c:v>1348.05</c:v>
                </c:pt>
                <c:pt idx="788">
                  <c:v>1348.2</c:v>
                </c:pt>
                <c:pt idx="789">
                  <c:v>1348.35</c:v>
                </c:pt>
                <c:pt idx="790">
                  <c:v>1348.5</c:v>
                </c:pt>
                <c:pt idx="791">
                  <c:v>1348.6499999999999</c:v>
                </c:pt>
                <c:pt idx="792">
                  <c:v>1348.8</c:v>
                </c:pt>
                <c:pt idx="793">
                  <c:v>1348.95</c:v>
                </c:pt>
                <c:pt idx="794">
                  <c:v>1349.1</c:v>
                </c:pt>
                <c:pt idx="795">
                  <c:v>1349.25</c:v>
                </c:pt>
                <c:pt idx="796">
                  <c:v>1349.4</c:v>
                </c:pt>
                <c:pt idx="797">
                  <c:v>1349.55</c:v>
                </c:pt>
                <c:pt idx="798">
                  <c:v>1349.7</c:v>
                </c:pt>
                <c:pt idx="799">
                  <c:v>1349.85</c:v>
                </c:pt>
                <c:pt idx="800">
                  <c:v>1350</c:v>
                </c:pt>
                <c:pt idx="801">
                  <c:v>1350.1499999999999</c:v>
                </c:pt>
                <c:pt idx="802">
                  <c:v>1350.3</c:v>
                </c:pt>
                <c:pt idx="803">
                  <c:v>1350.45</c:v>
                </c:pt>
                <c:pt idx="804">
                  <c:v>1350.6</c:v>
                </c:pt>
                <c:pt idx="805">
                  <c:v>1350.75</c:v>
                </c:pt>
                <c:pt idx="806">
                  <c:v>1350.9</c:v>
                </c:pt>
                <c:pt idx="807">
                  <c:v>1351.05</c:v>
                </c:pt>
                <c:pt idx="808">
                  <c:v>1351.2</c:v>
                </c:pt>
                <c:pt idx="809">
                  <c:v>1351.35</c:v>
                </c:pt>
                <c:pt idx="810">
                  <c:v>1351.5</c:v>
                </c:pt>
                <c:pt idx="811">
                  <c:v>1351.6499999999999</c:v>
                </c:pt>
                <c:pt idx="812">
                  <c:v>1351.8</c:v>
                </c:pt>
                <c:pt idx="813">
                  <c:v>1351.95</c:v>
                </c:pt>
                <c:pt idx="814">
                  <c:v>1352.1</c:v>
                </c:pt>
                <c:pt idx="815">
                  <c:v>1352.25</c:v>
                </c:pt>
                <c:pt idx="816">
                  <c:v>1352.4</c:v>
                </c:pt>
                <c:pt idx="817">
                  <c:v>1352.55</c:v>
                </c:pt>
                <c:pt idx="818">
                  <c:v>1352.7</c:v>
                </c:pt>
                <c:pt idx="819">
                  <c:v>1352.85</c:v>
                </c:pt>
                <c:pt idx="820">
                  <c:v>1353</c:v>
                </c:pt>
                <c:pt idx="821">
                  <c:v>1353.1499999999999</c:v>
                </c:pt>
                <c:pt idx="822">
                  <c:v>1353.3</c:v>
                </c:pt>
                <c:pt idx="823">
                  <c:v>1353.45</c:v>
                </c:pt>
                <c:pt idx="824">
                  <c:v>1353.6</c:v>
                </c:pt>
                <c:pt idx="825">
                  <c:v>1353.75</c:v>
                </c:pt>
                <c:pt idx="826">
                  <c:v>1353.9</c:v>
                </c:pt>
                <c:pt idx="827">
                  <c:v>1354.05</c:v>
                </c:pt>
                <c:pt idx="828">
                  <c:v>1354.2</c:v>
                </c:pt>
                <c:pt idx="829">
                  <c:v>1354.35</c:v>
                </c:pt>
                <c:pt idx="830">
                  <c:v>1354.5</c:v>
                </c:pt>
                <c:pt idx="831">
                  <c:v>1354.6499999999999</c:v>
                </c:pt>
                <c:pt idx="832">
                  <c:v>1354.8</c:v>
                </c:pt>
                <c:pt idx="833">
                  <c:v>1354.95</c:v>
                </c:pt>
                <c:pt idx="834">
                  <c:v>1355.1</c:v>
                </c:pt>
                <c:pt idx="835">
                  <c:v>1355.25</c:v>
                </c:pt>
                <c:pt idx="836">
                  <c:v>1355.4</c:v>
                </c:pt>
                <c:pt idx="837">
                  <c:v>1355.55</c:v>
                </c:pt>
                <c:pt idx="838">
                  <c:v>1355.7</c:v>
                </c:pt>
                <c:pt idx="839">
                  <c:v>1355.85</c:v>
                </c:pt>
                <c:pt idx="840">
                  <c:v>1356</c:v>
                </c:pt>
                <c:pt idx="841">
                  <c:v>1356.1499999999999</c:v>
                </c:pt>
                <c:pt idx="842">
                  <c:v>1356.3</c:v>
                </c:pt>
                <c:pt idx="843">
                  <c:v>1356.45</c:v>
                </c:pt>
                <c:pt idx="844">
                  <c:v>1356.6</c:v>
                </c:pt>
                <c:pt idx="845">
                  <c:v>1356.75</c:v>
                </c:pt>
                <c:pt idx="846">
                  <c:v>1356.9</c:v>
                </c:pt>
                <c:pt idx="847">
                  <c:v>1357.05</c:v>
                </c:pt>
                <c:pt idx="848">
                  <c:v>1357.2</c:v>
                </c:pt>
                <c:pt idx="849">
                  <c:v>1357.35</c:v>
                </c:pt>
                <c:pt idx="850">
                  <c:v>1357.5</c:v>
                </c:pt>
                <c:pt idx="851">
                  <c:v>1357.6499999999999</c:v>
                </c:pt>
                <c:pt idx="852">
                  <c:v>1357.8</c:v>
                </c:pt>
                <c:pt idx="853">
                  <c:v>1357.95</c:v>
                </c:pt>
                <c:pt idx="854">
                  <c:v>1358.1</c:v>
                </c:pt>
                <c:pt idx="855">
                  <c:v>1358.25</c:v>
                </c:pt>
                <c:pt idx="856">
                  <c:v>1358.4</c:v>
                </c:pt>
                <c:pt idx="857">
                  <c:v>1358.55</c:v>
                </c:pt>
                <c:pt idx="858">
                  <c:v>1358.7</c:v>
                </c:pt>
                <c:pt idx="859">
                  <c:v>1358.85</c:v>
                </c:pt>
              </c:numCache>
            </c:numRef>
          </c:xVal>
          <c:yVal>
            <c:numRef>
              <c:f>A!$N$5:$N$1004</c:f>
              <c:numCache>
                <c:formatCode>General</c:formatCode>
                <c:ptCount val="1000"/>
                <c:pt idx="75" formatCode="0.00E+00">
                  <c:v>-86.6</c:v>
                </c:pt>
                <c:pt idx="76" formatCode="0.00E+00">
                  <c:v>-88.2</c:v>
                </c:pt>
                <c:pt idx="77" formatCode="0.00E+00">
                  <c:v>-88.2</c:v>
                </c:pt>
                <c:pt idx="78" formatCode="0.00E+00">
                  <c:v>-88.2</c:v>
                </c:pt>
                <c:pt idx="79" formatCode="0.00E+00">
                  <c:v>-87.9</c:v>
                </c:pt>
                <c:pt idx="80" formatCode="0.00E+00">
                  <c:v>-88.1</c:v>
                </c:pt>
                <c:pt idx="81" formatCode="0.00E+00">
                  <c:v>-86.8</c:v>
                </c:pt>
                <c:pt idx="82" formatCode="0.00E+00">
                  <c:v>-88.2</c:v>
                </c:pt>
                <c:pt idx="83" formatCode="0.00E+00">
                  <c:v>-87.9</c:v>
                </c:pt>
                <c:pt idx="84" formatCode="0.00E+00">
                  <c:v>-84.3</c:v>
                </c:pt>
                <c:pt idx="85" formatCode="0.00E+00">
                  <c:v>-88.2</c:v>
                </c:pt>
                <c:pt idx="86" formatCode="0.00E+00">
                  <c:v>-87.1</c:v>
                </c:pt>
                <c:pt idx="87" formatCode="0.00E+00">
                  <c:v>-85.9</c:v>
                </c:pt>
                <c:pt idx="88" formatCode="0.00E+00">
                  <c:v>-88.2</c:v>
                </c:pt>
                <c:pt idx="89" formatCode="0.00E+00">
                  <c:v>-87</c:v>
                </c:pt>
                <c:pt idx="90" formatCode="0.00E+00">
                  <c:v>-85.4</c:v>
                </c:pt>
                <c:pt idx="91" formatCode="0.00E+00">
                  <c:v>-85.8</c:v>
                </c:pt>
                <c:pt idx="92" formatCode="0.00E+00">
                  <c:v>-85.7</c:v>
                </c:pt>
                <c:pt idx="93" formatCode="0.00E+00">
                  <c:v>-86</c:v>
                </c:pt>
                <c:pt idx="94" formatCode="0.00E+00">
                  <c:v>-84.8</c:v>
                </c:pt>
                <c:pt idx="95" formatCode="0.00E+00">
                  <c:v>-87.6</c:v>
                </c:pt>
                <c:pt idx="96" formatCode="0.00E+00">
                  <c:v>-88.2</c:v>
                </c:pt>
                <c:pt idx="97" formatCode="0.00E+00">
                  <c:v>-87.4</c:v>
                </c:pt>
                <c:pt idx="98" formatCode="0.00E+00">
                  <c:v>-87.2</c:v>
                </c:pt>
                <c:pt idx="99" formatCode="0.00E+00">
                  <c:v>-87.9</c:v>
                </c:pt>
                <c:pt idx="100" formatCode="0.00E+00">
                  <c:v>-86.6</c:v>
                </c:pt>
                <c:pt idx="101" formatCode="0.00E+00">
                  <c:v>-88.2</c:v>
                </c:pt>
                <c:pt idx="102" formatCode="0.00E+00">
                  <c:v>-88.2</c:v>
                </c:pt>
                <c:pt idx="103" formatCode="0.00E+00">
                  <c:v>-86.9</c:v>
                </c:pt>
                <c:pt idx="104" formatCode="0.00E+00">
                  <c:v>-88.2</c:v>
                </c:pt>
                <c:pt idx="105" formatCode="0.00E+00">
                  <c:v>-87</c:v>
                </c:pt>
                <c:pt idx="106" formatCode="0.00E+00">
                  <c:v>-85</c:v>
                </c:pt>
                <c:pt idx="107" formatCode="0.00E+00">
                  <c:v>-86</c:v>
                </c:pt>
                <c:pt idx="108" formatCode="0.00E+00">
                  <c:v>-88.2</c:v>
                </c:pt>
                <c:pt idx="109" formatCode="0.00E+00">
                  <c:v>-88.2</c:v>
                </c:pt>
                <c:pt idx="110" formatCode="0.00E+00">
                  <c:v>-84.5</c:v>
                </c:pt>
                <c:pt idx="111" formatCode="0.00E+00">
                  <c:v>-87.1</c:v>
                </c:pt>
                <c:pt idx="112" formatCode="0.00E+00">
                  <c:v>-88.2</c:v>
                </c:pt>
                <c:pt idx="113" formatCode="0.00E+00">
                  <c:v>-88.2</c:v>
                </c:pt>
                <c:pt idx="114" formatCode="0.00E+00">
                  <c:v>-88.2</c:v>
                </c:pt>
                <c:pt idx="115" formatCode="0.00E+00">
                  <c:v>-86.8</c:v>
                </c:pt>
                <c:pt idx="116" formatCode="0.00E+00">
                  <c:v>-88.2</c:v>
                </c:pt>
                <c:pt idx="117" formatCode="0.00E+00">
                  <c:v>-86.3</c:v>
                </c:pt>
                <c:pt idx="118" formatCode="0.00E+00">
                  <c:v>-84.5</c:v>
                </c:pt>
                <c:pt idx="119" formatCode="0.00E+00">
                  <c:v>-85.5</c:v>
                </c:pt>
                <c:pt idx="120" formatCode="0.00E+00">
                  <c:v>-87.7</c:v>
                </c:pt>
                <c:pt idx="121" formatCode="0.00E+00">
                  <c:v>-87.5</c:v>
                </c:pt>
                <c:pt idx="122" formatCode="0.00E+00">
                  <c:v>-86.8</c:v>
                </c:pt>
                <c:pt idx="123" formatCode="0.00E+00">
                  <c:v>-86.2</c:v>
                </c:pt>
                <c:pt idx="124" formatCode="0.00E+00">
                  <c:v>-88.2</c:v>
                </c:pt>
                <c:pt idx="125" formatCode="0.00E+00">
                  <c:v>-87.5</c:v>
                </c:pt>
                <c:pt idx="126" formatCode="0.00E+00">
                  <c:v>-84.5</c:v>
                </c:pt>
                <c:pt idx="127" formatCode="0.00E+00">
                  <c:v>-84.7</c:v>
                </c:pt>
                <c:pt idx="128" formatCode="0.00E+00">
                  <c:v>-88.2</c:v>
                </c:pt>
                <c:pt idx="129" formatCode="0.00E+00">
                  <c:v>-84.1</c:v>
                </c:pt>
                <c:pt idx="130" formatCode="0.00E+00">
                  <c:v>-88.2</c:v>
                </c:pt>
                <c:pt idx="131" formatCode="0.00E+00">
                  <c:v>-88.2</c:v>
                </c:pt>
                <c:pt idx="132" formatCode="0.00E+00">
                  <c:v>-87.4</c:v>
                </c:pt>
                <c:pt idx="133" formatCode="0.00E+00">
                  <c:v>-87.6</c:v>
                </c:pt>
                <c:pt idx="134" formatCode="0.00E+00">
                  <c:v>-88.1</c:v>
                </c:pt>
                <c:pt idx="135" formatCode="0.00E+00">
                  <c:v>-87.6</c:v>
                </c:pt>
                <c:pt idx="136" formatCode="0.00E+00">
                  <c:v>-84.7</c:v>
                </c:pt>
                <c:pt idx="137" formatCode="0.00E+00">
                  <c:v>-84.5</c:v>
                </c:pt>
                <c:pt idx="138" formatCode="0.00E+00">
                  <c:v>-87.2</c:v>
                </c:pt>
                <c:pt idx="139" formatCode="0.00E+00">
                  <c:v>-88.2</c:v>
                </c:pt>
                <c:pt idx="140" formatCode="0.00E+00">
                  <c:v>-88.2</c:v>
                </c:pt>
                <c:pt idx="141" formatCode="0.00E+00">
                  <c:v>-88.2</c:v>
                </c:pt>
                <c:pt idx="142" formatCode="0.00E+00">
                  <c:v>-88.2</c:v>
                </c:pt>
                <c:pt idx="143" formatCode="0.00E+00">
                  <c:v>-88.2</c:v>
                </c:pt>
                <c:pt idx="144" formatCode="0.00E+00">
                  <c:v>-87.9</c:v>
                </c:pt>
                <c:pt idx="145" formatCode="0.00E+00">
                  <c:v>-88.2</c:v>
                </c:pt>
                <c:pt idx="146" formatCode="0.00E+00">
                  <c:v>-84.8</c:v>
                </c:pt>
                <c:pt idx="147" formatCode="0.00E+00">
                  <c:v>-86.1</c:v>
                </c:pt>
                <c:pt idx="148" formatCode="0.00E+00">
                  <c:v>-87.1</c:v>
                </c:pt>
                <c:pt idx="149" formatCode="0.00E+00">
                  <c:v>-88.2</c:v>
                </c:pt>
                <c:pt idx="150" formatCode="0.00E+00">
                  <c:v>-87.6</c:v>
                </c:pt>
                <c:pt idx="151" formatCode="0.00E+00">
                  <c:v>-88.2</c:v>
                </c:pt>
                <c:pt idx="152" formatCode="0.00E+00">
                  <c:v>-85.7</c:v>
                </c:pt>
                <c:pt idx="153" formatCode="0.00E+00">
                  <c:v>-87</c:v>
                </c:pt>
                <c:pt idx="154" formatCode="0.00E+00">
                  <c:v>-88.2</c:v>
                </c:pt>
                <c:pt idx="155" formatCode="0.00E+00">
                  <c:v>-86.7</c:v>
                </c:pt>
                <c:pt idx="156" formatCode="0.00E+00">
                  <c:v>-88.2</c:v>
                </c:pt>
                <c:pt idx="157" formatCode="0.00E+00">
                  <c:v>-87.6</c:v>
                </c:pt>
                <c:pt idx="158" formatCode="0.00E+00">
                  <c:v>-85.3</c:v>
                </c:pt>
                <c:pt idx="159" formatCode="0.00E+00">
                  <c:v>-88.2</c:v>
                </c:pt>
                <c:pt idx="160" formatCode="0.00E+00">
                  <c:v>-87.9</c:v>
                </c:pt>
                <c:pt idx="161" formatCode="0.00E+00">
                  <c:v>-88.2</c:v>
                </c:pt>
                <c:pt idx="162" formatCode="0.00E+00">
                  <c:v>-85.7</c:v>
                </c:pt>
                <c:pt idx="163" formatCode="0.00E+00">
                  <c:v>-86.2</c:v>
                </c:pt>
                <c:pt idx="164" formatCode="0.00E+00">
                  <c:v>-85.8</c:v>
                </c:pt>
                <c:pt idx="165" formatCode="0.00E+00">
                  <c:v>-86.7</c:v>
                </c:pt>
                <c:pt idx="166" formatCode="0.00E+00">
                  <c:v>-88.2</c:v>
                </c:pt>
                <c:pt idx="167" formatCode="0.00E+00">
                  <c:v>-87.3</c:v>
                </c:pt>
                <c:pt idx="168" formatCode="0.00E+00">
                  <c:v>-88.2</c:v>
                </c:pt>
                <c:pt idx="169" formatCode="0.00E+00">
                  <c:v>-84.3</c:v>
                </c:pt>
                <c:pt idx="170" formatCode="0.00E+00">
                  <c:v>-87.3</c:v>
                </c:pt>
                <c:pt idx="171" formatCode="0.00E+00">
                  <c:v>-88.2</c:v>
                </c:pt>
                <c:pt idx="172" formatCode="0.00E+00">
                  <c:v>-88.2</c:v>
                </c:pt>
                <c:pt idx="173" formatCode="0.00E+00">
                  <c:v>-83.5</c:v>
                </c:pt>
                <c:pt idx="174" formatCode="0.00E+00">
                  <c:v>-88.2</c:v>
                </c:pt>
                <c:pt idx="175" formatCode="0.00E+00">
                  <c:v>-87.2</c:v>
                </c:pt>
                <c:pt idx="176" formatCode="0.00E+00">
                  <c:v>-88.2</c:v>
                </c:pt>
                <c:pt idx="177" formatCode="0.00E+00">
                  <c:v>-88.2</c:v>
                </c:pt>
                <c:pt idx="178" formatCode="0.00E+00">
                  <c:v>-88.2</c:v>
                </c:pt>
                <c:pt idx="179" formatCode="0.00E+00">
                  <c:v>-87.7</c:v>
                </c:pt>
                <c:pt idx="180" formatCode="0.00E+00">
                  <c:v>-85</c:v>
                </c:pt>
                <c:pt idx="181" formatCode="0.00E+00">
                  <c:v>-87.8</c:v>
                </c:pt>
                <c:pt idx="182" formatCode="0.00E+00">
                  <c:v>-85.2</c:v>
                </c:pt>
                <c:pt idx="183" formatCode="0.00E+00">
                  <c:v>-88.2</c:v>
                </c:pt>
                <c:pt idx="184" formatCode="0.00E+00">
                  <c:v>-83.9</c:v>
                </c:pt>
                <c:pt idx="185" formatCode="0.00E+00">
                  <c:v>-85.9</c:v>
                </c:pt>
                <c:pt idx="186" formatCode="0.00E+00">
                  <c:v>-87.6</c:v>
                </c:pt>
                <c:pt idx="187" formatCode="0.00E+00">
                  <c:v>-87</c:v>
                </c:pt>
                <c:pt idx="188" formatCode="0.00E+00">
                  <c:v>-85.8</c:v>
                </c:pt>
                <c:pt idx="189" formatCode="0.00E+00">
                  <c:v>-84.4</c:v>
                </c:pt>
                <c:pt idx="190" formatCode="0.00E+00">
                  <c:v>-86.3</c:v>
                </c:pt>
                <c:pt idx="191" formatCode="0.00E+00">
                  <c:v>-85.6</c:v>
                </c:pt>
                <c:pt idx="192" formatCode="0.00E+00">
                  <c:v>-88.2</c:v>
                </c:pt>
                <c:pt idx="193" formatCode="0.00E+00">
                  <c:v>-88</c:v>
                </c:pt>
                <c:pt idx="194" formatCode="0.00E+00">
                  <c:v>-85.8</c:v>
                </c:pt>
                <c:pt idx="195" formatCode="0.00E+00">
                  <c:v>-88.2</c:v>
                </c:pt>
                <c:pt idx="196" formatCode="0.00E+00">
                  <c:v>-86.6</c:v>
                </c:pt>
                <c:pt idx="197" formatCode="0.00E+00">
                  <c:v>-86.9</c:v>
                </c:pt>
                <c:pt idx="198" formatCode="0.00E+00">
                  <c:v>-85.9</c:v>
                </c:pt>
                <c:pt idx="199" formatCode="0.00E+00">
                  <c:v>-86.2</c:v>
                </c:pt>
                <c:pt idx="200" formatCode="0.00E+00">
                  <c:v>-88.2</c:v>
                </c:pt>
                <c:pt idx="201" formatCode="0.00E+00">
                  <c:v>-87.9</c:v>
                </c:pt>
                <c:pt idx="202" formatCode="0.00E+00">
                  <c:v>-84.9</c:v>
                </c:pt>
                <c:pt idx="203" formatCode="0.00E+00">
                  <c:v>-88.1</c:v>
                </c:pt>
                <c:pt idx="204" formatCode="0.00E+00">
                  <c:v>-86.3</c:v>
                </c:pt>
                <c:pt idx="205" formatCode="0.00E+00">
                  <c:v>-84.7</c:v>
                </c:pt>
                <c:pt idx="206" formatCode="0.00E+00">
                  <c:v>-85.8</c:v>
                </c:pt>
                <c:pt idx="207" formatCode="0.00E+00">
                  <c:v>-88.2</c:v>
                </c:pt>
                <c:pt idx="208" formatCode="0.00E+00">
                  <c:v>-86</c:v>
                </c:pt>
                <c:pt idx="209" formatCode="0.00E+00">
                  <c:v>-87.3</c:v>
                </c:pt>
                <c:pt idx="210" formatCode="0.00E+00">
                  <c:v>-86.7</c:v>
                </c:pt>
                <c:pt idx="211" formatCode="0.00E+00">
                  <c:v>-84.4</c:v>
                </c:pt>
                <c:pt idx="212" formatCode="0.00E+00">
                  <c:v>-84.8</c:v>
                </c:pt>
                <c:pt idx="213" formatCode="0.00E+00">
                  <c:v>-84.5</c:v>
                </c:pt>
                <c:pt idx="214" formatCode="0.00E+00">
                  <c:v>-88.2</c:v>
                </c:pt>
                <c:pt idx="215" formatCode="0.00E+00">
                  <c:v>-85</c:v>
                </c:pt>
                <c:pt idx="216" formatCode="0.00E+00">
                  <c:v>-85.8</c:v>
                </c:pt>
                <c:pt idx="217" formatCode="0.00E+00">
                  <c:v>-84.7</c:v>
                </c:pt>
                <c:pt idx="218" formatCode="0.00E+00">
                  <c:v>-85.6</c:v>
                </c:pt>
                <c:pt idx="219" formatCode="0.00E+00">
                  <c:v>-86.3</c:v>
                </c:pt>
                <c:pt idx="220" formatCode="0.00E+00">
                  <c:v>-86.6</c:v>
                </c:pt>
                <c:pt idx="221" formatCode="0.00E+00">
                  <c:v>-87.2</c:v>
                </c:pt>
                <c:pt idx="222" formatCode="0.00E+00">
                  <c:v>-86.6</c:v>
                </c:pt>
                <c:pt idx="223" formatCode="0.00E+00">
                  <c:v>-85.8</c:v>
                </c:pt>
                <c:pt idx="224" formatCode="0.00E+00">
                  <c:v>-87.3</c:v>
                </c:pt>
                <c:pt idx="225" formatCode="0.00E+00">
                  <c:v>-88.2</c:v>
                </c:pt>
                <c:pt idx="226" formatCode="0.00E+00">
                  <c:v>-88.2</c:v>
                </c:pt>
                <c:pt idx="227" formatCode="0.00E+00">
                  <c:v>-86.5</c:v>
                </c:pt>
                <c:pt idx="228" formatCode="0.00E+00">
                  <c:v>-86.6</c:v>
                </c:pt>
                <c:pt idx="229" formatCode="0.00E+00">
                  <c:v>-83.7</c:v>
                </c:pt>
                <c:pt idx="230" formatCode="0.00E+00">
                  <c:v>-87</c:v>
                </c:pt>
                <c:pt idx="231" formatCode="0.00E+00">
                  <c:v>-83.9</c:v>
                </c:pt>
                <c:pt idx="232" formatCode="0.00E+00">
                  <c:v>-88.2</c:v>
                </c:pt>
                <c:pt idx="233" formatCode="0.00E+00">
                  <c:v>-87</c:v>
                </c:pt>
                <c:pt idx="234" formatCode="0.00E+00">
                  <c:v>-85.2</c:v>
                </c:pt>
                <c:pt idx="235" formatCode="0.00E+00">
                  <c:v>-88.2</c:v>
                </c:pt>
                <c:pt idx="236" formatCode="0.00E+00">
                  <c:v>-86.9</c:v>
                </c:pt>
                <c:pt idx="237" formatCode="0.00E+00">
                  <c:v>-86.9</c:v>
                </c:pt>
                <c:pt idx="238" formatCode="0.00E+00">
                  <c:v>-84.3</c:v>
                </c:pt>
                <c:pt idx="239" formatCode="0.00E+00">
                  <c:v>-88.2</c:v>
                </c:pt>
                <c:pt idx="240" formatCode="0.00E+00">
                  <c:v>-87.1</c:v>
                </c:pt>
                <c:pt idx="241" formatCode="0.00E+00">
                  <c:v>-88</c:v>
                </c:pt>
                <c:pt idx="242" formatCode="0.00E+00">
                  <c:v>-85.3</c:v>
                </c:pt>
                <c:pt idx="243" formatCode="0.00E+00">
                  <c:v>-85.8</c:v>
                </c:pt>
                <c:pt idx="244" formatCode="0.00E+00">
                  <c:v>-87.4</c:v>
                </c:pt>
                <c:pt idx="245" formatCode="0.00E+00">
                  <c:v>-83.9</c:v>
                </c:pt>
                <c:pt idx="246" formatCode="0.00E+00">
                  <c:v>-85.3</c:v>
                </c:pt>
                <c:pt idx="247" formatCode="0.00E+00">
                  <c:v>-88.2</c:v>
                </c:pt>
                <c:pt idx="248" formatCode="0.00E+00">
                  <c:v>-85.8</c:v>
                </c:pt>
                <c:pt idx="249" formatCode="0.00E+00">
                  <c:v>-86.6</c:v>
                </c:pt>
                <c:pt idx="250" formatCode="0.00E+00">
                  <c:v>-87.8</c:v>
                </c:pt>
                <c:pt idx="251" formatCode="0.00E+00">
                  <c:v>-87.1</c:v>
                </c:pt>
                <c:pt idx="252" formatCode="0.00E+00">
                  <c:v>-84.8</c:v>
                </c:pt>
                <c:pt idx="253" formatCode="0.00E+00">
                  <c:v>-88</c:v>
                </c:pt>
                <c:pt idx="254" formatCode="0.00E+00">
                  <c:v>-83.1</c:v>
                </c:pt>
                <c:pt idx="255" formatCode="0.00E+00">
                  <c:v>-88.2</c:v>
                </c:pt>
                <c:pt idx="256" formatCode="0.00E+00">
                  <c:v>-88.2</c:v>
                </c:pt>
                <c:pt idx="257" formatCode="0.00E+00">
                  <c:v>-85.8</c:v>
                </c:pt>
                <c:pt idx="258" formatCode="0.00E+00">
                  <c:v>-84.7</c:v>
                </c:pt>
                <c:pt idx="259" formatCode="0.00E+00">
                  <c:v>-88.2</c:v>
                </c:pt>
                <c:pt idx="260" formatCode="0.00E+00">
                  <c:v>-87.1</c:v>
                </c:pt>
                <c:pt idx="261" formatCode="0.00E+00">
                  <c:v>-88.2</c:v>
                </c:pt>
                <c:pt idx="262" formatCode="0.00E+00">
                  <c:v>-88.2</c:v>
                </c:pt>
                <c:pt idx="263" formatCode="0.00E+00">
                  <c:v>-86.2</c:v>
                </c:pt>
                <c:pt idx="264" formatCode="0.00E+00">
                  <c:v>-85.6</c:v>
                </c:pt>
                <c:pt idx="265" formatCode="0.00E+00">
                  <c:v>-88.2</c:v>
                </c:pt>
                <c:pt idx="266" formatCode="0.00E+00">
                  <c:v>-84.6</c:v>
                </c:pt>
                <c:pt idx="267" formatCode="0.00E+00">
                  <c:v>-88.2</c:v>
                </c:pt>
                <c:pt idx="268" formatCode="0.00E+00">
                  <c:v>-88</c:v>
                </c:pt>
                <c:pt idx="269" formatCode="0.00E+00">
                  <c:v>-88.2</c:v>
                </c:pt>
                <c:pt idx="270" formatCode="0.00E+00">
                  <c:v>-88.2</c:v>
                </c:pt>
                <c:pt idx="271" formatCode="0.00E+00">
                  <c:v>-84.7</c:v>
                </c:pt>
                <c:pt idx="272" formatCode="0.00E+00">
                  <c:v>-88.2</c:v>
                </c:pt>
                <c:pt idx="273" formatCode="0.00E+00">
                  <c:v>-85.1</c:v>
                </c:pt>
                <c:pt idx="274" formatCode="0.00E+00">
                  <c:v>-86.3</c:v>
                </c:pt>
                <c:pt idx="275" formatCode="0.00E+00">
                  <c:v>-86.4</c:v>
                </c:pt>
                <c:pt idx="276" formatCode="0.00E+00">
                  <c:v>-85.5</c:v>
                </c:pt>
                <c:pt idx="277" formatCode="0.00E+00">
                  <c:v>-85.3</c:v>
                </c:pt>
                <c:pt idx="278" formatCode="0.00E+00">
                  <c:v>-87.7</c:v>
                </c:pt>
                <c:pt idx="279" formatCode="0.00E+00">
                  <c:v>-88.2</c:v>
                </c:pt>
                <c:pt idx="280" formatCode="0.00E+00">
                  <c:v>-86.6</c:v>
                </c:pt>
                <c:pt idx="281" formatCode="0.00E+00">
                  <c:v>-86.2</c:v>
                </c:pt>
                <c:pt idx="282" formatCode="0.00E+00">
                  <c:v>-85.5</c:v>
                </c:pt>
                <c:pt idx="283" formatCode="0.00E+00">
                  <c:v>-85.7</c:v>
                </c:pt>
                <c:pt idx="284" formatCode="0.00E+00">
                  <c:v>-87.2</c:v>
                </c:pt>
                <c:pt idx="285" formatCode="0.00E+00">
                  <c:v>-88</c:v>
                </c:pt>
                <c:pt idx="286" formatCode="0.00E+00">
                  <c:v>-86.2</c:v>
                </c:pt>
                <c:pt idx="287" formatCode="0.00E+00">
                  <c:v>-85.1</c:v>
                </c:pt>
                <c:pt idx="288" formatCode="0.00E+00">
                  <c:v>-87.4</c:v>
                </c:pt>
                <c:pt idx="289" formatCode="0.00E+00">
                  <c:v>-85.9</c:v>
                </c:pt>
                <c:pt idx="290" formatCode="0.00E+00">
                  <c:v>-83.3</c:v>
                </c:pt>
                <c:pt idx="291" formatCode="0.00E+00">
                  <c:v>-85.5</c:v>
                </c:pt>
                <c:pt idx="292" formatCode="0.00E+00">
                  <c:v>-88.3</c:v>
                </c:pt>
                <c:pt idx="293" formatCode="0.00E+00">
                  <c:v>-87.8</c:v>
                </c:pt>
                <c:pt idx="294" formatCode="0.00E+00">
                  <c:v>-88.3</c:v>
                </c:pt>
                <c:pt idx="295" formatCode="0.00E+00">
                  <c:v>-88.3</c:v>
                </c:pt>
                <c:pt idx="296" formatCode="0.00E+00">
                  <c:v>-88.3</c:v>
                </c:pt>
                <c:pt idx="297" formatCode="0.00E+00">
                  <c:v>-86.5</c:v>
                </c:pt>
                <c:pt idx="298" formatCode="0.00E+00">
                  <c:v>-85.7</c:v>
                </c:pt>
                <c:pt idx="299" formatCode="0.00E+00">
                  <c:v>-85.5</c:v>
                </c:pt>
                <c:pt idx="300" formatCode="0.00E+00">
                  <c:v>-83.8</c:v>
                </c:pt>
                <c:pt idx="301" formatCode="0.00E+00">
                  <c:v>-88.3</c:v>
                </c:pt>
                <c:pt idx="302" formatCode="0.00E+00">
                  <c:v>-86.6</c:v>
                </c:pt>
                <c:pt idx="303" formatCode="0.00E+00">
                  <c:v>-85.3</c:v>
                </c:pt>
                <c:pt idx="304" formatCode="0.00E+00">
                  <c:v>-86.3</c:v>
                </c:pt>
                <c:pt idx="305" formatCode="0.00E+00">
                  <c:v>-88.3</c:v>
                </c:pt>
                <c:pt idx="306" formatCode="0.00E+00">
                  <c:v>-88.3</c:v>
                </c:pt>
                <c:pt idx="307" formatCode="0.00E+00">
                  <c:v>-88</c:v>
                </c:pt>
                <c:pt idx="308" formatCode="0.00E+00">
                  <c:v>-85.7</c:v>
                </c:pt>
                <c:pt idx="309" formatCode="0.00E+00">
                  <c:v>-84</c:v>
                </c:pt>
                <c:pt idx="310" formatCode="0.00E+00">
                  <c:v>-85.5</c:v>
                </c:pt>
                <c:pt idx="311" formatCode="0.00E+00">
                  <c:v>-87.3</c:v>
                </c:pt>
                <c:pt idx="312" formatCode="0.00E+00">
                  <c:v>-87.2</c:v>
                </c:pt>
                <c:pt idx="313" formatCode="0.00E+00">
                  <c:v>-87.7</c:v>
                </c:pt>
                <c:pt idx="314" formatCode="0.00E+00">
                  <c:v>-85.9</c:v>
                </c:pt>
                <c:pt idx="315" formatCode="0.00E+00">
                  <c:v>-88.3</c:v>
                </c:pt>
                <c:pt idx="316" formatCode="0.00E+00">
                  <c:v>-84</c:v>
                </c:pt>
                <c:pt idx="317" formatCode="0.00E+00">
                  <c:v>-85.4</c:v>
                </c:pt>
                <c:pt idx="318" formatCode="0.00E+00">
                  <c:v>-88.3</c:v>
                </c:pt>
                <c:pt idx="319" formatCode="0.00E+00">
                  <c:v>-86.9</c:v>
                </c:pt>
                <c:pt idx="320" formatCode="0.00E+00">
                  <c:v>-87.4</c:v>
                </c:pt>
                <c:pt idx="321" formatCode="0.00E+00">
                  <c:v>-88.3</c:v>
                </c:pt>
                <c:pt idx="322" formatCode="0.00E+00">
                  <c:v>-86.7</c:v>
                </c:pt>
                <c:pt idx="323" formatCode="0.00E+00">
                  <c:v>-88.3</c:v>
                </c:pt>
                <c:pt idx="324" formatCode="0.00E+00">
                  <c:v>-84.2</c:v>
                </c:pt>
                <c:pt idx="325" formatCode="0.00E+00">
                  <c:v>-87.1</c:v>
                </c:pt>
                <c:pt idx="326" formatCode="0.00E+00">
                  <c:v>-88.3</c:v>
                </c:pt>
                <c:pt idx="327" formatCode="0.00E+00">
                  <c:v>-87.1</c:v>
                </c:pt>
                <c:pt idx="328" formatCode="0.00E+00">
                  <c:v>-87.3</c:v>
                </c:pt>
                <c:pt idx="329" formatCode="0.00E+00">
                  <c:v>-88.3</c:v>
                </c:pt>
                <c:pt idx="330" formatCode="0.00E+00">
                  <c:v>-88.3</c:v>
                </c:pt>
                <c:pt idx="331" formatCode="0.00E+00">
                  <c:v>-86.1</c:v>
                </c:pt>
                <c:pt idx="332" formatCode="0.00E+00">
                  <c:v>-86.7</c:v>
                </c:pt>
                <c:pt idx="333" formatCode="0.00E+00">
                  <c:v>-88.3</c:v>
                </c:pt>
                <c:pt idx="334" formatCode="0.00E+00">
                  <c:v>-85.7</c:v>
                </c:pt>
                <c:pt idx="335" formatCode="0.00E+00">
                  <c:v>-86.3</c:v>
                </c:pt>
                <c:pt idx="336" formatCode="0.00E+00">
                  <c:v>-86.7</c:v>
                </c:pt>
                <c:pt idx="337" formatCode="0.00E+00">
                  <c:v>-87.4</c:v>
                </c:pt>
                <c:pt idx="338" formatCode="0.00E+00">
                  <c:v>-85.7</c:v>
                </c:pt>
                <c:pt idx="339" formatCode="0.00E+00">
                  <c:v>-87.7</c:v>
                </c:pt>
                <c:pt idx="340" formatCode="0.00E+00">
                  <c:v>-88.3</c:v>
                </c:pt>
                <c:pt idx="341" formatCode="0.00E+00">
                  <c:v>-88.3</c:v>
                </c:pt>
                <c:pt idx="342" formatCode="0.00E+00">
                  <c:v>-85.5</c:v>
                </c:pt>
                <c:pt idx="343" formatCode="0.00E+00">
                  <c:v>-88.3</c:v>
                </c:pt>
                <c:pt idx="344" formatCode="0.00E+00">
                  <c:v>-85.5</c:v>
                </c:pt>
                <c:pt idx="345" formatCode="0.00E+00">
                  <c:v>-86.8</c:v>
                </c:pt>
                <c:pt idx="346" formatCode="0.00E+00">
                  <c:v>-83.2</c:v>
                </c:pt>
                <c:pt idx="347" formatCode="0.00E+00">
                  <c:v>-88.3</c:v>
                </c:pt>
                <c:pt idx="348" formatCode="0.00E+00">
                  <c:v>-88.3</c:v>
                </c:pt>
                <c:pt idx="349" formatCode="0.00E+00">
                  <c:v>-87.4</c:v>
                </c:pt>
                <c:pt idx="350" formatCode="0.00E+00">
                  <c:v>-88.3</c:v>
                </c:pt>
                <c:pt idx="351" formatCode="0.00E+00">
                  <c:v>-88.1</c:v>
                </c:pt>
                <c:pt idx="352" formatCode="0.00E+00">
                  <c:v>-83.2</c:v>
                </c:pt>
                <c:pt idx="353" formatCode="0.00E+00">
                  <c:v>-86.3</c:v>
                </c:pt>
                <c:pt idx="354" formatCode="0.00E+00">
                  <c:v>-84</c:v>
                </c:pt>
                <c:pt idx="355" formatCode="0.00E+00">
                  <c:v>-88.3</c:v>
                </c:pt>
                <c:pt idx="356" formatCode="0.00E+00">
                  <c:v>-87.6</c:v>
                </c:pt>
                <c:pt idx="357" formatCode="0.00E+00">
                  <c:v>-84.5</c:v>
                </c:pt>
                <c:pt idx="358" formatCode="0.00E+00">
                  <c:v>-84.9</c:v>
                </c:pt>
                <c:pt idx="359" formatCode="0.00E+00">
                  <c:v>-88.3</c:v>
                </c:pt>
                <c:pt idx="360" formatCode="0.00E+00">
                  <c:v>-85.5</c:v>
                </c:pt>
                <c:pt idx="361" formatCode="0.00E+00">
                  <c:v>-88.3</c:v>
                </c:pt>
                <c:pt idx="362" formatCode="0.00E+00">
                  <c:v>-86</c:v>
                </c:pt>
                <c:pt idx="363" formatCode="0.00E+00">
                  <c:v>-87.8</c:v>
                </c:pt>
                <c:pt idx="364" formatCode="0.00E+00">
                  <c:v>-88.3</c:v>
                </c:pt>
                <c:pt idx="365" formatCode="0.00E+00">
                  <c:v>-88.3</c:v>
                </c:pt>
                <c:pt idx="366" formatCode="0.00E+00">
                  <c:v>-86.9</c:v>
                </c:pt>
                <c:pt idx="367" formatCode="0.00E+00">
                  <c:v>-88.3</c:v>
                </c:pt>
                <c:pt idx="368" formatCode="0.00E+00">
                  <c:v>-86.8</c:v>
                </c:pt>
                <c:pt idx="369" formatCode="0.00E+00">
                  <c:v>-87.6</c:v>
                </c:pt>
                <c:pt idx="370" formatCode="0.00E+00">
                  <c:v>-88.3</c:v>
                </c:pt>
                <c:pt idx="371" formatCode="0.00E+00">
                  <c:v>-86.1</c:v>
                </c:pt>
                <c:pt idx="372" formatCode="0.00E+00">
                  <c:v>-86.1</c:v>
                </c:pt>
                <c:pt idx="373" formatCode="0.00E+00">
                  <c:v>-87.4</c:v>
                </c:pt>
                <c:pt idx="374" formatCode="0.00E+00">
                  <c:v>-86.7</c:v>
                </c:pt>
                <c:pt idx="375" formatCode="0.00E+00">
                  <c:v>-88.3</c:v>
                </c:pt>
                <c:pt idx="376" formatCode="0.00E+00">
                  <c:v>-86.7</c:v>
                </c:pt>
                <c:pt idx="377" formatCode="0.00E+00">
                  <c:v>-88.3</c:v>
                </c:pt>
                <c:pt idx="378" formatCode="0.00E+00">
                  <c:v>-87.6</c:v>
                </c:pt>
                <c:pt idx="379" formatCode="0.00E+00">
                  <c:v>-86.2</c:v>
                </c:pt>
                <c:pt idx="380" formatCode="0.00E+00">
                  <c:v>-84.2</c:v>
                </c:pt>
                <c:pt idx="381" formatCode="0.00E+00">
                  <c:v>-87.5</c:v>
                </c:pt>
                <c:pt idx="382" formatCode="0.00E+00">
                  <c:v>-88.3</c:v>
                </c:pt>
                <c:pt idx="383" formatCode="0.00E+00">
                  <c:v>-86.5</c:v>
                </c:pt>
                <c:pt idx="384" formatCode="0.00E+00">
                  <c:v>-87</c:v>
                </c:pt>
                <c:pt idx="385" formatCode="0.00E+00">
                  <c:v>-84.6</c:v>
                </c:pt>
                <c:pt idx="386" formatCode="0.00E+00">
                  <c:v>-87.8</c:v>
                </c:pt>
                <c:pt idx="387" formatCode="0.00E+00">
                  <c:v>-88.3</c:v>
                </c:pt>
                <c:pt idx="388" formatCode="0.00E+00">
                  <c:v>-86.5</c:v>
                </c:pt>
                <c:pt idx="389" formatCode="0.00E+00">
                  <c:v>-84.7</c:v>
                </c:pt>
                <c:pt idx="390" formatCode="0.00E+00">
                  <c:v>-88.3</c:v>
                </c:pt>
                <c:pt idx="391" formatCode="0.00E+00">
                  <c:v>-84.8</c:v>
                </c:pt>
                <c:pt idx="392" formatCode="0.00E+00">
                  <c:v>-84.5</c:v>
                </c:pt>
                <c:pt idx="393" formatCode="0.00E+00">
                  <c:v>-87.4</c:v>
                </c:pt>
                <c:pt idx="394" formatCode="0.00E+00">
                  <c:v>-85.3</c:v>
                </c:pt>
                <c:pt idx="395" formatCode="0.00E+00">
                  <c:v>-83.9</c:v>
                </c:pt>
                <c:pt idx="396" formatCode="0.00E+00">
                  <c:v>-85.9</c:v>
                </c:pt>
                <c:pt idx="397" formatCode="0.00E+00">
                  <c:v>-88.3</c:v>
                </c:pt>
                <c:pt idx="398" formatCode="0.00E+00">
                  <c:v>-86.6</c:v>
                </c:pt>
                <c:pt idx="399" formatCode="0.00E+00">
                  <c:v>-88.3</c:v>
                </c:pt>
                <c:pt idx="400" formatCode="0.00E+00">
                  <c:v>-87.9</c:v>
                </c:pt>
                <c:pt idx="401" formatCode="0.00E+00">
                  <c:v>-86.8</c:v>
                </c:pt>
                <c:pt idx="402" formatCode="0.00E+00">
                  <c:v>-87.9</c:v>
                </c:pt>
                <c:pt idx="403" formatCode="0.00E+00">
                  <c:v>-88.3</c:v>
                </c:pt>
                <c:pt idx="404" formatCode="0.00E+00">
                  <c:v>-88.3</c:v>
                </c:pt>
                <c:pt idx="405" formatCode="0.00E+00">
                  <c:v>-86.4</c:v>
                </c:pt>
                <c:pt idx="406" formatCode="0.00E+00">
                  <c:v>-85.2</c:v>
                </c:pt>
                <c:pt idx="407" formatCode="0.00E+00">
                  <c:v>-84.2</c:v>
                </c:pt>
                <c:pt idx="408" formatCode="0.00E+00">
                  <c:v>-88.3</c:v>
                </c:pt>
                <c:pt idx="409" formatCode="0.00E+00">
                  <c:v>-85.8</c:v>
                </c:pt>
                <c:pt idx="410" formatCode="0.00E+00">
                  <c:v>-86.6</c:v>
                </c:pt>
                <c:pt idx="411" formatCode="0.00E+00">
                  <c:v>-87.5</c:v>
                </c:pt>
                <c:pt idx="412" formatCode="0.00E+00">
                  <c:v>-86</c:v>
                </c:pt>
                <c:pt idx="413" formatCode="0.00E+00">
                  <c:v>-84.4</c:v>
                </c:pt>
                <c:pt idx="414" formatCode="0.00E+00">
                  <c:v>-83.7</c:v>
                </c:pt>
                <c:pt idx="415" formatCode="0.00E+00">
                  <c:v>-86.7</c:v>
                </c:pt>
                <c:pt idx="416" formatCode="0.00E+00">
                  <c:v>-86.5</c:v>
                </c:pt>
                <c:pt idx="417" formatCode="0.00E+00">
                  <c:v>-86.8</c:v>
                </c:pt>
                <c:pt idx="418" formatCode="0.00E+00">
                  <c:v>-88.3</c:v>
                </c:pt>
                <c:pt idx="419" formatCode="0.00E+00">
                  <c:v>-86.2</c:v>
                </c:pt>
                <c:pt idx="420" formatCode="0.00E+00">
                  <c:v>-88.3</c:v>
                </c:pt>
                <c:pt idx="421" formatCode="0.00E+00">
                  <c:v>-85.9</c:v>
                </c:pt>
                <c:pt idx="422" formatCode="0.00E+00">
                  <c:v>-85.8</c:v>
                </c:pt>
                <c:pt idx="423" formatCode="0.00E+00">
                  <c:v>-87.1</c:v>
                </c:pt>
                <c:pt idx="424" formatCode="0.00E+00">
                  <c:v>-84.3</c:v>
                </c:pt>
                <c:pt idx="425" formatCode="0.00E+00">
                  <c:v>-86.4</c:v>
                </c:pt>
                <c:pt idx="426" formatCode="0.00E+00">
                  <c:v>-85.7</c:v>
                </c:pt>
                <c:pt idx="427" formatCode="0.00E+00">
                  <c:v>-87</c:v>
                </c:pt>
                <c:pt idx="428" formatCode="0.00E+00">
                  <c:v>-85.4</c:v>
                </c:pt>
                <c:pt idx="429" formatCode="0.00E+00">
                  <c:v>-88.3</c:v>
                </c:pt>
                <c:pt idx="430" formatCode="0.00E+00">
                  <c:v>-86.5</c:v>
                </c:pt>
                <c:pt idx="431" formatCode="0.00E+00">
                  <c:v>-82.9</c:v>
                </c:pt>
                <c:pt idx="432" formatCode="0.00E+00">
                  <c:v>-85.9</c:v>
                </c:pt>
                <c:pt idx="433" formatCode="0.00E+00">
                  <c:v>-88.1</c:v>
                </c:pt>
                <c:pt idx="434" formatCode="0.00E+00">
                  <c:v>-87.5</c:v>
                </c:pt>
                <c:pt idx="435" formatCode="0.00E+00">
                  <c:v>-84.8</c:v>
                </c:pt>
                <c:pt idx="436" formatCode="0.00E+00">
                  <c:v>-87.9</c:v>
                </c:pt>
                <c:pt idx="437" formatCode="0.00E+00">
                  <c:v>-88.2</c:v>
                </c:pt>
                <c:pt idx="438" formatCode="0.00E+00">
                  <c:v>-86.4</c:v>
                </c:pt>
                <c:pt idx="439" formatCode="0.00E+00">
                  <c:v>-86.1</c:v>
                </c:pt>
                <c:pt idx="440" formatCode="0.00E+00">
                  <c:v>-86.7</c:v>
                </c:pt>
                <c:pt idx="441" formatCode="0.00E+00">
                  <c:v>-88.2</c:v>
                </c:pt>
                <c:pt idx="442" formatCode="0.00E+00">
                  <c:v>-85.5</c:v>
                </c:pt>
                <c:pt idx="443" formatCode="0.00E+00">
                  <c:v>-84.3</c:v>
                </c:pt>
                <c:pt idx="444" formatCode="0.00E+00">
                  <c:v>-88.2</c:v>
                </c:pt>
                <c:pt idx="445" formatCode="0.00E+00">
                  <c:v>-86.7</c:v>
                </c:pt>
                <c:pt idx="446" formatCode="0.00E+00">
                  <c:v>-88.2</c:v>
                </c:pt>
                <c:pt idx="447" formatCode="0.00E+00">
                  <c:v>-85.5</c:v>
                </c:pt>
                <c:pt idx="448" formatCode="0.00E+00">
                  <c:v>-85.2</c:v>
                </c:pt>
                <c:pt idx="449" formatCode="0.00E+00">
                  <c:v>-84.9</c:v>
                </c:pt>
                <c:pt idx="450" formatCode="0.00E+00">
                  <c:v>-86.3</c:v>
                </c:pt>
                <c:pt idx="451" formatCode="0.00E+00">
                  <c:v>-86.1</c:v>
                </c:pt>
                <c:pt idx="452" formatCode="0.00E+00">
                  <c:v>-85.1</c:v>
                </c:pt>
                <c:pt idx="453" formatCode="0.00E+00">
                  <c:v>-84.7</c:v>
                </c:pt>
                <c:pt idx="454" formatCode="0.00E+00">
                  <c:v>-84.8</c:v>
                </c:pt>
                <c:pt idx="455" formatCode="0.00E+00">
                  <c:v>-88.2</c:v>
                </c:pt>
                <c:pt idx="456" formatCode="0.00E+00">
                  <c:v>-85</c:v>
                </c:pt>
                <c:pt idx="457" formatCode="0.00E+00">
                  <c:v>-85</c:v>
                </c:pt>
                <c:pt idx="458" formatCode="0.00E+00">
                  <c:v>-87.2</c:v>
                </c:pt>
                <c:pt idx="459" formatCode="0.00E+00">
                  <c:v>-88.2</c:v>
                </c:pt>
                <c:pt idx="460" formatCode="0.00E+00">
                  <c:v>-85.5</c:v>
                </c:pt>
                <c:pt idx="461" formatCode="0.00E+00">
                  <c:v>-88.2</c:v>
                </c:pt>
                <c:pt idx="462" formatCode="0.00E+00">
                  <c:v>-84.7</c:v>
                </c:pt>
                <c:pt idx="463" formatCode="0.00E+00">
                  <c:v>-87.3</c:v>
                </c:pt>
                <c:pt idx="464" formatCode="0.00E+00">
                  <c:v>-85</c:v>
                </c:pt>
                <c:pt idx="465" formatCode="0.00E+00">
                  <c:v>-86.9</c:v>
                </c:pt>
                <c:pt idx="466" formatCode="0.00E+00">
                  <c:v>-87.6</c:v>
                </c:pt>
                <c:pt idx="467" formatCode="0.00E+00">
                  <c:v>-86.5</c:v>
                </c:pt>
                <c:pt idx="468" formatCode="0.00E+00">
                  <c:v>-85.5</c:v>
                </c:pt>
                <c:pt idx="469" formatCode="0.00E+00">
                  <c:v>-84.5</c:v>
                </c:pt>
                <c:pt idx="470" formatCode="0.00E+00">
                  <c:v>-88.2</c:v>
                </c:pt>
                <c:pt idx="471" formatCode="0.00E+00">
                  <c:v>-86.9</c:v>
                </c:pt>
                <c:pt idx="472" formatCode="0.00E+00">
                  <c:v>-88.2</c:v>
                </c:pt>
                <c:pt idx="473" formatCode="0.00E+00">
                  <c:v>-86.9</c:v>
                </c:pt>
                <c:pt idx="474" formatCode="0.00E+00">
                  <c:v>-88.2</c:v>
                </c:pt>
                <c:pt idx="475" formatCode="0.00E+00">
                  <c:v>-84.5</c:v>
                </c:pt>
                <c:pt idx="476" formatCode="0.00E+00">
                  <c:v>-86.9</c:v>
                </c:pt>
                <c:pt idx="477" formatCode="0.00E+00">
                  <c:v>-88.2</c:v>
                </c:pt>
                <c:pt idx="478" formatCode="0.00E+00">
                  <c:v>-88.2</c:v>
                </c:pt>
                <c:pt idx="479" formatCode="0.00E+00">
                  <c:v>-85.9</c:v>
                </c:pt>
                <c:pt idx="480" formatCode="0.00E+00">
                  <c:v>-85.6</c:v>
                </c:pt>
                <c:pt idx="481" formatCode="0.00E+00">
                  <c:v>-84</c:v>
                </c:pt>
                <c:pt idx="482" formatCode="0.00E+00">
                  <c:v>-83.5</c:v>
                </c:pt>
                <c:pt idx="483" formatCode="0.00E+00">
                  <c:v>-86.1</c:v>
                </c:pt>
                <c:pt idx="484" formatCode="0.00E+00">
                  <c:v>-86</c:v>
                </c:pt>
                <c:pt idx="485" formatCode="0.00E+00">
                  <c:v>-85.7</c:v>
                </c:pt>
                <c:pt idx="486" formatCode="0.00E+00">
                  <c:v>-84.8</c:v>
                </c:pt>
                <c:pt idx="487" formatCode="0.00E+00">
                  <c:v>-85.6</c:v>
                </c:pt>
                <c:pt idx="488" formatCode="0.00E+00">
                  <c:v>-85.9</c:v>
                </c:pt>
                <c:pt idx="489" formatCode="0.00E+00">
                  <c:v>-88.2</c:v>
                </c:pt>
                <c:pt idx="490" formatCode="0.00E+00">
                  <c:v>-88.2</c:v>
                </c:pt>
                <c:pt idx="491" formatCode="0.00E+00">
                  <c:v>-84.9</c:v>
                </c:pt>
                <c:pt idx="492" formatCode="0.00E+00">
                  <c:v>-87.5</c:v>
                </c:pt>
                <c:pt idx="493" formatCode="0.00E+00">
                  <c:v>-88.2</c:v>
                </c:pt>
                <c:pt idx="494" formatCode="0.00E+00">
                  <c:v>-86.6</c:v>
                </c:pt>
                <c:pt idx="495" formatCode="0.00E+00">
                  <c:v>-84.2</c:v>
                </c:pt>
                <c:pt idx="496" formatCode="0.00E+00">
                  <c:v>-88.2</c:v>
                </c:pt>
                <c:pt idx="497" formatCode="0.00E+00">
                  <c:v>-84.9</c:v>
                </c:pt>
                <c:pt idx="498" formatCode="0.00E+00">
                  <c:v>-86.2</c:v>
                </c:pt>
                <c:pt idx="499" formatCode="0.00E+00">
                  <c:v>-87.5</c:v>
                </c:pt>
                <c:pt idx="500" formatCode="0.00E+00">
                  <c:v>-83</c:v>
                </c:pt>
                <c:pt idx="501" formatCode="0.00E+00">
                  <c:v>-88.2</c:v>
                </c:pt>
                <c:pt idx="502" formatCode="0.00E+00">
                  <c:v>-88.2</c:v>
                </c:pt>
                <c:pt idx="503" formatCode="0.00E+00">
                  <c:v>-84.9</c:v>
                </c:pt>
                <c:pt idx="504" formatCode="0.00E+00">
                  <c:v>-88.2</c:v>
                </c:pt>
                <c:pt idx="505" formatCode="0.00E+00">
                  <c:v>-84.1</c:v>
                </c:pt>
                <c:pt idx="506" formatCode="0.00E+00">
                  <c:v>-86.3</c:v>
                </c:pt>
                <c:pt idx="507" formatCode="0.00E+00">
                  <c:v>-85.1</c:v>
                </c:pt>
                <c:pt idx="508" formatCode="0.00E+00">
                  <c:v>-88.1</c:v>
                </c:pt>
                <c:pt idx="509" formatCode="0.00E+00">
                  <c:v>-85.5</c:v>
                </c:pt>
                <c:pt idx="510" formatCode="0.00E+00">
                  <c:v>-84.7</c:v>
                </c:pt>
                <c:pt idx="511" formatCode="0.00E+00">
                  <c:v>-87.2</c:v>
                </c:pt>
                <c:pt idx="512" formatCode="0.00E+00">
                  <c:v>-85.8</c:v>
                </c:pt>
                <c:pt idx="513" formatCode="0.00E+00">
                  <c:v>-85.8</c:v>
                </c:pt>
                <c:pt idx="514" formatCode="0.00E+00">
                  <c:v>-85.9</c:v>
                </c:pt>
                <c:pt idx="515" formatCode="0.00E+00">
                  <c:v>-88.1</c:v>
                </c:pt>
                <c:pt idx="516" formatCode="0.00E+00">
                  <c:v>-85.4</c:v>
                </c:pt>
                <c:pt idx="517" formatCode="0.00E+00">
                  <c:v>-88.1</c:v>
                </c:pt>
                <c:pt idx="518" formatCode="0.00E+00">
                  <c:v>-88.1</c:v>
                </c:pt>
                <c:pt idx="519" formatCode="0.00E+00">
                  <c:v>-88.1</c:v>
                </c:pt>
                <c:pt idx="520" formatCode="0.00E+00">
                  <c:v>-86.4</c:v>
                </c:pt>
                <c:pt idx="521" formatCode="0.00E+00">
                  <c:v>-87.6</c:v>
                </c:pt>
                <c:pt idx="522" formatCode="0.00E+00">
                  <c:v>-85.6</c:v>
                </c:pt>
                <c:pt idx="523" formatCode="0.00E+00">
                  <c:v>-88.1</c:v>
                </c:pt>
                <c:pt idx="524" formatCode="0.00E+00">
                  <c:v>-88.1</c:v>
                </c:pt>
                <c:pt idx="525" formatCode="0.00E+00">
                  <c:v>-85.3</c:v>
                </c:pt>
                <c:pt idx="526" formatCode="0.00E+00">
                  <c:v>-87.3</c:v>
                </c:pt>
                <c:pt idx="527" formatCode="0.00E+00">
                  <c:v>-86.9</c:v>
                </c:pt>
                <c:pt idx="528" formatCode="0.00E+00">
                  <c:v>-84.2</c:v>
                </c:pt>
                <c:pt idx="529" formatCode="0.00E+00">
                  <c:v>-85</c:v>
                </c:pt>
                <c:pt idx="530" formatCode="0.00E+00">
                  <c:v>-85.2</c:v>
                </c:pt>
                <c:pt idx="531" formatCode="0.00E+00">
                  <c:v>-84.1</c:v>
                </c:pt>
                <c:pt idx="532" formatCode="0.00E+00">
                  <c:v>-84.9</c:v>
                </c:pt>
                <c:pt idx="533" formatCode="0.00E+00">
                  <c:v>-86.7</c:v>
                </c:pt>
                <c:pt idx="534" formatCode="0.00E+00">
                  <c:v>-88.1</c:v>
                </c:pt>
                <c:pt idx="535" formatCode="0.00E+00">
                  <c:v>-83.6</c:v>
                </c:pt>
                <c:pt idx="536" formatCode="0.00E+00">
                  <c:v>-83.9</c:v>
                </c:pt>
                <c:pt idx="537" formatCode="0.00E+00">
                  <c:v>-88.1</c:v>
                </c:pt>
                <c:pt idx="538" formatCode="0.00E+00">
                  <c:v>-85.1</c:v>
                </c:pt>
                <c:pt idx="539" formatCode="0.00E+00">
                  <c:v>-87.6</c:v>
                </c:pt>
                <c:pt idx="540" formatCode="0.00E+00">
                  <c:v>-86.4</c:v>
                </c:pt>
                <c:pt idx="541" formatCode="0.00E+00">
                  <c:v>-82.7</c:v>
                </c:pt>
                <c:pt idx="542" formatCode="0.00E+00">
                  <c:v>-83</c:v>
                </c:pt>
                <c:pt idx="543" formatCode="0.00E+00">
                  <c:v>-88.1</c:v>
                </c:pt>
                <c:pt idx="544" formatCode="0.00E+00">
                  <c:v>-85.7</c:v>
                </c:pt>
                <c:pt idx="545" formatCode="0.00E+00">
                  <c:v>-88.1</c:v>
                </c:pt>
                <c:pt idx="546" formatCode="0.00E+00">
                  <c:v>-83.1</c:v>
                </c:pt>
                <c:pt idx="547" formatCode="0.00E+00">
                  <c:v>-87.3</c:v>
                </c:pt>
                <c:pt idx="548" formatCode="0.00E+00">
                  <c:v>-86.4</c:v>
                </c:pt>
                <c:pt idx="549" formatCode="0.00E+00">
                  <c:v>-85.1</c:v>
                </c:pt>
                <c:pt idx="550" formatCode="0.00E+00">
                  <c:v>-86.9</c:v>
                </c:pt>
                <c:pt idx="551" formatCode="0.00E+00">
                  <c:v>-85.5</c:v>
                </c:pt>
                <c:pt idx="552" formatCode="0.00E+00">
                  <c:v>-87.5</c:v>
                </c:pt>
                <c:pt idx="553" formatCode="0.00E+00">
                  <c:v>-85.8</c:v>
                </c:pt>
                <c:pt idx="554" formatCode="0.00E+00">
                  <c:v>-87.1</c:v>
                </c:pt>
                <c:pt idx="555" formatCode="0.00E+00">
                  <c:v>-87.4</c:v>
                </c:pt>
                <c:pt idx="556" formatCode="0.00E+00">
                  <c:v>-88.1</c:v>
                </c:pt>
                <c:pt idx="557" formatCode="0.00E+00">
                  <c:v>-84.8</c:v>
                </c:pt>
                <c:pt idx="558" formatCode="0.00E+00">
                  <c:v>-87.9</c:v>
                </c:pt>
                <c:pt idx="559" formatCode="0.00E+00">
                  <c:v>-86.5</c:v>
                </c:pt>
                <c:pt idx="560" formatCode="0.00E+00">
                  <c:v>-82.9</c:v>
                </c:pt>
                <c:pt idx="561" formatCode="0.00E+00">
                  <c:v>-83.3</c:v>
                </c:pt>
                <c:pt idx="562" formatCode="0.00E+00">
                  <c:v>-87.6</c:v>
                </c:pt>
                <c:pt idx="563" formatCode="0.00E+00">
                  <c:v>-87.4</c:v>
                </c:pt>
                <c:pt idx="564" formatCode="0.00E+00">
                  <c:v>-85.5</c:v>
                </c:pt>
                <c:pt idx="565" formatCode="0.00E+00">
                  <c:v>-84.3</c:v>
                </c:pt>
                <c:pt idx="566" formatCode="0.00E+00">
                  <c:v>-84.1</c:v>
                </c:pt>
                <c:pt idx="567" formatCode="0.00E+00">
                  <c:v>-85.9</c:v>
                </c:pt>
                <c:pt idx="568" formatCode="0.00E+00">
                  <c:v>-83.2</c:v>
                </c:pt>
                <c:pt idx="569" formatCode="0.00E+00">
                  <c:v>-86.2</c:v>
                </c:pt>
                <c:pt idx="570" formatCode="0.00E+00">
                  <c:v>-85.5</c:v>
                </c:pt>
                <c:pt idx="571" formatCode="0.00E+00">
                  <c:v>-85.4</c:v>
                </c:pt>
                <c:pt idx="572" formatCode="0.00E+00">
                  <c:v>-85.3</c:v>
                </c:pt>
                <c:pt idx="573" formatCode="0.00E+00">
                  <c:v>-86.6</c:v>
                </c:pt>
                <c:pt idx="574" formatCode="0.00E+00">
                  <c:v>-84.1</c:v>
                </c:pt>
                <c:pt idx="575" formatCode="0.00E+00">
                  <c:v>-88.1</c:v>
                </c:pt>
                <c:pt idx="576" formatCode="0.00E+00">
                  <c:v>-85.9</c:v>
                </c:pt>
                <c:pt idx="577" formatCode="0.00E+00">
                  <c:v>-86.7</c:v>
                </c:pt>
                <c:pt idx="578" formatCode="0.00E+00">
                  <c:v>-84.7</c:v>
                </c:pt>
                <c:pt idx="579" formatCode="0.00E+00">
                  <c:v>-86.2</c:v>
                </c:pt>
                <c:pt idx="580" formatCode="0.00E+00">
                  <c:v>-88.1</c:v>
                </c:pt>
                <c:pt idx="581" formatCode="0.00E+00">
                  <c:v>-87.7</c:v>
                </c:pt>
                <c:pt idx="582" formatCode="0.00E+00">
                  <c:v>-87.3</c:v>
                </c:pt>
                <c:pt idx="583" formatCode="0.00E+00">
                  <c:v>-88.1</c:v>
                </c:pt>
                <c:pt idx="584" formatCode="0.00E+00">
                  <c:v>-83.5</c:v>
                </c:pt>
                <c:pt idx="585" formatCode="0.00E+00">
                  <c:v>-85.4</c:v>
                </c:pt>
                <c:pt idx="586" formatCode="0.00E+00">
                  <c:v>-86.3</c:v>
                </c:pt>
                <c:pt idx="587" formatCode="0.00E+00">
                  <c:v>-85.4</c:v>
                </c:pt>
                <c:pt idx="588" formatCode="0.00E+00">
                  <c:v>-87.3</c:v>
                </c:pt>
                <c:pt idx="589" formatCode="0.00E+00">
                  <c:v>-84.5</c:v>
                </c:pt>
                <c:pt idx="590" formatCode="0.00E+00">
                  <c:v>-84.4</c:v>
                </c:pt>
                <c:pt idx="591" formatCode="0.00E+00">
                  <c:v>-83.5</c:v>
                </c:pt>
                <c:pt idx="592" formatCode="0.00E+00">
                  <c:v>-83.1</c:v>
                </c:pt>
                <c:pt idx="593" formatCode="0.00E+00">
                  <c:v>-86.8</c:v>
                </c:pt>
                <c:pt idx="594" formatCode="0.00E+00">
                  <c:v>-85.4</c:v>
                </c:pt>
                <c:pt idx="595" formatCode="0.00E+00">
                  <c:v>-86.5</c:v>
                </c:pt>
                <c:pt idx="596" formatCode="0.00E+00">
                  <c:v>-68.2</c:v>
                </c:pt>
                <c:pt idx="597" formatCode="0.00E+00">
                  <c:v>-59</c:v>
                </c:pt>
                <c:pt idx="598" formatCode="0.00E+00">
                  <c:v>-45.4</c:v>
                </c:pt>
                <c:pt idx="599" formatCode="0.00E+00">
                  <c:v>-42.2</c:v>
                </c:pt>
                <c:pt idx="600" formatCode="0.00E+00">
                  <c:v>-42.9</c:v>
                </c:pt>
                <c:pt idx="601" formatCode="0.00E+00">
                  <c:v>-67</c:v>
                </c:pt>
                <c:pt idx="602" formatCode="0.00E+00">
                  <c:v>-83.7</c:v>
                </c:pt>
                <c:pt idx="603" formatCode="0.00E+00">
                  <c:v>-86.7</c:v>
                </c:pt>
                <c:pt idx="604" formatCode="0.00E+00">
                  <c:v>-88.1</c:v>
                </c:pt>
                <c:pt idx="605" formatCode="0.00E+00">
                  <c:v>-84.1</c:v>
                </c:pt>
                <c:pt idx="606" formatCode="0.00E+00">
                  <c:v>-84.2</c:v>
                </c:pt>
                <c:pt idx="607" formatCode="0.00E+00">
                  <c:v>-86.3</c:v>
                </c:pt>
                <c:pt idx="608" formatCode="0.00E+00">
                  <c:v>-86.2</c:v>
                </c:pt>
                <c:pt idx="609" formatCode="0.00E+00">
                  <c:v>-86.5</c:v>
                </c:pt>
                <c:pt idx="610" formatCode="0.00E+00">
                  <c:v>-86.7</c:v>
                </c:pt>
                <c:pt idx="611" formatCode="0.00E+00">
                  <c:v>-85.9</c:v>
                </c:pt>
                <c:pt idx="612" formatCode="0.00E+00">
                  <c:v>-85.3</c:v>
                </c:pt>
                <c:pt idx="613" formatCode="0.00E+00">
                  <c:v>-86.5</c:v>
                </c:pt>
                <c:pt idx="614" formatCode="0.00E+00">
                  <c:v>-83.6</c:v>
                </c:pt>
                <c:pt idx="615" formatCode="0.00E+00">
                  <c:v>-84.7</c:v>
                </c:pt>
                <c:pt idx="616" formatCode="0.00E+00">
                  <c:v>-87.3</c:v>
                </c:pt>
                <c:pt idx="617" formatCode="0.00E+00">
                  <c:v>-85.5</c:v>
                </c:pt>
                <c:pt idx="618" formatCode="0.00E+00">
                  <c:v>-85.3</c:v>
                </c:pt>
                <c:pt idx="619" formatCode="0.00E+00">
                  <c:v>-84</c:v>
                </c:pt>
                <c:pt idx="620" formatCode="0.00E+00">
                  <c:v>-86.6</c:v>
                </c:pt>
                <c:pt idx="621" formatCode="0.00E+00">
                  <c:v>-85.5</c:v>
                </c:pt>
                <c:pt idx="622" formatCode="0.00E+00">
                  <c:v>-85.3</c:v>
                </c:pt>
                <c:pt idx="623" formatCode="0.00E+00">
                  <c:v>-85.5</c:v>
                </c:pt>
                <c:pt idx="624" formatCode="0.00E+00">
                  <c:v>-83.2</c:v>
                </c:pt>
                <c:pt idx="625" formatCode="0.00E+00">
                  <c:v>-83.1</c:v>
                </c:pt>
                <c:pt idx="626" formatCode="0.00E+00">
                  <c:v>-86.8</c:v>
                </c:pt>
                <c:pt idx="627" formatCode="0.00E+00">
                  <c:v>-83.3</c:v>
                </c:pt>
                <c:pt idx="628" formatCode="0.00E+00">
                  <c:v>-84.8</c:v>
                </c:pt>
                <c:pt idx="629" formatCode="0.00E+00">
                  <c:v>-84.8</c:v>
                </c:pt>
                <c:pt idx="630" formatCode="0.00E+00">
                  <c:v>-88.1</c:v>
                </c:pt>
                <c:pt idx="631" formatCode="0.00E+00">
                  <c:v>-88.1</c:v>
                </c:pt>
                <c:pt idx="632" formatCode="0.00E+00">
                  <c:v>-86.9</c:v>
                </c:pt>
                <c:pt idx="633" formatCode="0.00E+00">
                  <c:v>-84.8</c:v>
                </c:pt>
                <c:pt idx="634" formatCode="0.00E+00">
                  <c:v>-87.3</c:v>
                </c:pt>
                <c:pt idx="635" formatCode="0.00E+00">
                  <c:v>-88.1</c:v>
                </c:pt>
                <c:pt idx="636" formatCode="0.00E+00">
                  <c:v>-87.3</c:v>
                </c:pt>
                <c:pt idx="637" formatCode="0.00E+00">
                  <c:v>-84</c:v>
                </c:pt>
                <c:pt idx="638" formatCode="0.00E+00">
                  <c:v>-86.4</c:v>
                </c:pt>
                <c:pt idx="639" formatCode="0.00E+00">
                  <c:v>-85</c:v>
                </c:pt>
                <c:pt idx="640" formatCode="0.00E+00">
                  <c:v>-88.1</c:v>
                </c:pt>
                <c:pt idx="641" formatCode="0.00E+00">
                  <c:v>-85.2</c:v>
                </c:pt>
                <c:pt idx="642" formatCode="0.00E+00">
                  <c:v>-85.2</c:v>
                </c:pt>
                <c:pt idx="643" formatCode="0.00E+00">
                  <c:v>-87.5</c:v>
                </c:pt>
                <c:pt idx="644" formatCode="0.00E+00">
                  <c:v>-84.3</c:v>
                </c:pt>
                <c:pt idx="645" formatCode="0.00E+00">
                  <c:v>-86.1</c:v>
                </c:pt>
                <c:pt idx="646" formatCode="0.00E+00">
                  <c:v>-84.7</c:v>
                </c:pt>
                <c:pt idx="647" formatCode="0.00E+00">
                  <c:v>-85</c:v>
                </c:pt>
                <c:pt idx="648" formatCode="0.00E+00">
                  <c:v>-88.1</c:v>
                </c:pt>
                <c:pt idx="649" formatCode="0.00E+00">
                  <c:v>-85.2</c:v>
                </c:pt>
                <c:pt idx="650" formatCode="0.00E+00">
                  <c:v>-87.7</c:v>
                </c:pt>
                <c:pt idx="651" formatCode="0.00E+00">
                  <c:v>-85.8</c:v>
                </c:pt>
                <c:pt idx="652" formatCode="0.00E+00">
                  <c:v>-88.1</c:v>
                </c:pt>
                <c:pt idx="653" formatCode="0.00E+00">
                  <c:v>-86</c:v>
                </c:pt>
                <c:pt idx="654" formatCode="0.00E+00">
                  <c:v>-85</c:v>
                </c:pt>
                <c:pt idx="655" formatCode="0.00E+00">
                  <c:v>-88.1</c:v>
                </c:pt>
                <c:pt idx="656" formatCode="0.00E+00">
                  <c:v>-85.8</c:v>
                </c:pt>
                <c:pt idx="657" formatCode="0.00E+00">
                  <c:v>-87.6</c:v>
                </c:pt>
                <c:pt idx="658" formatCode="0.00E+00">
                  <c:v>-83.5</c:v>
                </c:pt>
                <c:pt idx="659" formatCode="0.00E+00">
                  <c:v>-86.3</c:v>
                </c:pt>
                <c:pt idx="660" formatCode="0.00E+00">
                  <c:v>-85.1</c:v>
                </c:pt>
                <c:pt idx="661" formatCode="0.00E+00">
                  <c:v>-88.1</c:v>
                </c:pt>
                <c:pt idx="662" formatCode="0.00E+00">
                  <c:v>-84.2</c:v>
                </c:pt>
                <c:pt idx="663" formatCode="0.00E+00">
                  <c:v>-81.900000000000006</c:v>
                </c:pt>
                <c:pt idx="664" formatCode="0.00E+00">
                  <c:v>-84.2</c:v>
                </c:pt>
                <c:pt idx="665" formatCode="0.00E+00">
                  <c:v>-87.8</c:v>
                </c:pt>
                <c:pt idx="666" formatCode="0.00E+00">
                  <c:v>-88.1</c:v>
                </c:pt>
                <c:pt idx="667" formatCode="0.00E+00">
                  <c:v>-87.4</c:v>
                </c:pt>
                <c:pt idx="668" formatCode="0.00E+00">
                  <c:v>-84.7</c:v>
                </c:pt>
                <c:pt idx="669" formatCode="0.00E+00">
                  <c:v>-84</c:v>
                </c:pt>
                <c:pt idx="670" formatCode="0.00E+00">
                  <c:v>-88.1</c:v>
                </c:pt>
                <c:pt idx="671" formatCode="0.00E+00">
                  <c:v>-87.2</c:v>
                </c:pt>
                <c:pt idx="672" formatCode="0.00E+00">
                  <c:v>-83.3</c:v>
                </c:pt>
                <c:pt idx="673" formatCode="0.00E+00">
                  <c:v>-86</c:v>
                </c:pt>
                <c:pt idx="674" formatCode="0.00E+00">
                  <c:v>-87.6</c:v>
                </c:pt>
                <c:pt idx="675" formatCode="0.00E+00">
                  <c:v>-87.2</c:v>
                </c:pt>
                <c:pt idx="676" formatCode="0.00E+00">
                  <c:v>-85.1</c:v>
                </c:pt>
                <c:pt idx="677" formatCode="0.00E+00">
                  <c:v>-87.2</c:v>
                </c:pt>
                <c:pt idx="678" formatCode="0.00E+00">
                  <c:v>-88.1</c:v>
                </c:pt>
                <c:pt idx="679" formatCode="0.00E+00">
                  <c:v>-84.7</c:v>
                </c:pt>
                <c:pt idx="680" formatCode="0.00E+00">
                  <c:v>-88</c:v>
                </c:pt>
                <c:pt idx="681" formatCode="0.00E+00">
                  <c:v>-83.6</c:v>
                </c:pt>
                <c:pt idx="682" formatCode="0.00E+00">
                  <c:v>-85.5</c:v>
                </c:pt>
                <c:pt idx="683" formatCode="0.00E+00">
                  <c:v>-81.900000000000006</c:v>
                </c:pt>
                <c:pt idx="684" formatCode="0.00E+00">
                  <c:v>-85.6</c:v>
                </c:pt>
                <c:pt idx="685" formatCode="0.00E+00">
                  <c:v>-84.8</c:v>
                </c:pt>
                <c:pt idx="686" formatCode="0.00E+00">
                  <c:v>-85.3</c:v>
                </c:pt>
                <c:pt idx="687" formatCode="0.00E+00">
                  <c:v>-86.3</c:v>
                </c:pt>
                <c:pt idx="688" formatCode="0.00E+00">
                  <c:v>-86.6</c:v>
                </c:pt>
                <c:pt idx="689" formatCode="0.00E+00">
                  <c:v>-87.4</c:v>
                </c:pt>
                <c:pt idx="690" formatCode="0.00E+00">
                  <c:v>-84.9</c:v>
                </c:pt>
                <c:pt idx="691" formatCode="0.00E+00">
                  <c:v>-87.2</c:v>
                </c:pt>
                <c:pt idx="692" formatCode="0.00E+00">
                  <c:v>-84.9</c:v>
                </c:pt>
                <c:pt idx="693" formatCode="0.00E+00">
                  <c:v>-87.4</c:v>
                </c:pt>
                <c:pt idx="694" formatCode="0.00E+00">
                  <c:v>-86.3</c:v>
                </c:pt>
                <c:pt idx="695" formatCode="0.00E+00">
                  <c:v>-85.8</c:v>
                </c:pt>
                <c:pt idx="696" formatCode="0.00E+00">
                  <c:v>-84.6</c:v>
                </c:pt>
                <c:pt idx="697" formatCode="0.00E+00">
                  <c:v>-86.2</c:v>
                </c:pt>
                <c:pt idx="698" formatCode="0.00E+00">
                  <c:v>-86.1</c:v>
                </c:pt>
                <c:pt idx="699" formatCode="0.00E+00">
                  <c:v>-85.6</c:v>
                </c:pt>
                <c:pt idx="700" formatCode="0.00E+00">
                  <c:v>-87.5</c:v>
                </c:pt>
                <c:pt idx="701" formatCode="0.00E+00">
                  <c:v>-86.1</c:v>
                </c:pt>
                <c:pt idx="702" formatCode="0.00E+00">
                  <c:v>-86.8</c:v>
                </c:pt>
                <c:pt idx="703" formatCode="0.00E+00">
                  <c:v>-84.7</c:v>
                </c:pt>
                <c:pt idx="704" formatCode="0.00E+00">
                  <c:v>-87.2</c:v>
                </c:pt>
                <c:pt idx="705" formatCode="0.00E+00">
                  <c:v>-85.1</c:v>
                </c:pt>
                <c:pt idx="706" formatCode="0.00E+00">
                  <c:v>-82.8</c:v>
                </c:pt>
                <c:pt idx="707" formatCode="0.00E+00">
                  <c:v>-86.1</c:v>
                </c:pt>
                <c:pt idx="708" formatCode="0.00E+00">
                  <c:v>-85.4</c:v>
                </c:pt>
                <c:pt idx="709" formatCode="0.00E+00">
                  <c:v>-85.4</c:v>
                </c:pt>
                <c:pt idx="710" formatCode="0.00E+00">
                  <c:v>-86.1</c:v>
                </c:pt>
                <c:pt idx="711" formatCode="0.00E+00">
                  <c:v>-86.1</c:v>
                </c:pt>
                <c:pt idx="712" formatCode="0.00E+00">
                  <c:v>-86.7</c:v>
                </c:pt>
                <c:pt idx="713" formatCode="0.00E+00">
                  <c:v>-84.8</c:v>
                </c:pt>
                <c:pt idx="714" formatCode="0.00E+00">
                  <c:v>-86.9</c:v>
                </c:pt>
                <c:pt idx="715" formatCode="0.00E+00">
                  <c:v>-84.7</c:v>
                </c:pt>
                <c:pt idx="716" formatCode="0.00E+00">
                  <c:v>-88</c:v>
                </c:pt>
                <c:pt idx="717" formatCode="0.00E+00">
                  <c:v>-84.8</c:v>
                </c:pt>
                <c:pt idx="718" formatCode="0.00E+00">
                  <c:v>-84.1</c:v>
                </c:pt>
                <c:pt idx="719" formatCode="0.00E+00">
                  <c:v>-83.8</c:v>
                </c:pt>
                <c:pt idx="720" formatCode="0.00E+00">
                  <c:v>-84.9</c:v>
                </c:pt>
                <c:pt idx="721" formatCode="0.00E+00">
                  <c:v>-84.2</c:v>
                </c:pt>
                <c:pt idx="722" formatCode="0.00E+00">
                  <c:v>-85.2</c:v>
                </c:pt>
                <c:pt idx="723" formatCode="0.00E+00">
                  <c:v>-86.4</c:v>
                </c:pt>
                <c:pt idx="724" formatCode="0.00E+00">
                  <c:v>-86.1</c:v>
                </c:pt>
                <c:pt idx="725" formatCode="0.00E+00">
                  <c:v>-85.8</c:v>
                </c:pt>
                <c:pt idx="726" formatCode="0.00E+00">
                  <c:v>-87.5</c:v>
                </c:pt>
                <c:pt idx="727" formatCode="0.00E+00">
                  <c:v>-86</c:v>
                </c:pt>
                <c:pt idx="728" formatCode="0.00E+00">
                  <c:v>-85.5</c:v>
                </c:pt>
                <c:pt idx="729" formatCode="0.00E+00">
                  <c:v>-83.7</c:v>
                </c:pt>
                <c:pt idx="730" formatCode="0.00E+00">
                  <c:v>-83</c:v>
                </c:pt>
                <c:pt idx="731" formatCode="0.00E+00">
                  <c:v>-86.8</c:v>
                </c:pt>
                <c:pt idx="732" formatCode="0.00E+00">
                  <c:v>-88</c:v>
                </c:pt>
                <c:pt idx="733" formatCode="0.00E+00">
                  <c:v>-86.1</c:v>
                </c:pt>
                <c:pt idx="734" formatCode="0.00E+00">
                  <c:v>-88</c:v>
                </c:pt>
                <c:pt idx="735" formatCode="0.00E+00">
                  <c:v>-84.3</c:v>
                </c:pt>
                <c:pt idx="736" formatCode="0.00E+00">
                  <c:v>-85.5</c:v>
                </c:pt>
                <c:pt idx="737" formatCode="0.00E+00">
                  <c:v>-85.6</c:v>
                </c:pt>
                <c:pt idx="738" formatCode="0.00E+00">
                  <c:v>-83.8</c:v>
                </c:pt>
                <c:pt idx="739" formatCode="0.00E+00">
                  <c:v>-83.4</c:v>
                </c:pt>
                <c:pt idx="740" formatCode="0.00E+00">
                  <c:v>-85.1</c:v>
                </c:pt>
                <c:pt idx="741" formatCode="0.00E+00">
                  <c:v>-84.6</c:v>
                </c:pt>
                <c:pt idx="742" formatCode="0.00E+00">
                  <c:v>-83.6</c:v>
                </c:pt>
                <c:pt idx="743" formatCode="0.00E+00">
                  <c:v>-85.9</c:v>
                </c:pt>
                <c:pt idx="744" formatCode="0.00E+00">
                  <c:v>-86.2</c:v>
                </c:pt>
                <c:pt idx="745" formatCode="0.00E+00">
                  <c:v>-85.4</c:v>
                </c:pt>
                <c:pt idx="746" formatCode="0.00E+00">
                  <c:v>-88</c:v>
                </c:pt>
                <c:pt idx="747" formatCode="0.00E+00">
                  <c:v>-83.2</c:v>
                </c:pt>
                <c:pt idx="748" formatCode="0.00E+00">
                  <c:v>-83.9</c:v>
                </c:pt>
                <c:pt idx="749" formatCode="0.00E+00">
                  <c:v>-83.2</c:v>
                </c:pt>
                <c:pt idx="750" formatCode="0.00E+00">
                  <c:v>-86.2</c:v>
                </c:pt>
                <c:pt idx="751" formatCode="0.00E+00">
                  <c:v>-84.9</c:v>
                </c:pt>
                <c:pt idx="752" formatCode="0.00E+00">
                  <c:v>-88</c:v>
                </c:pt>
                <c:pt idx="753" formatCode="0.00E+00">
                  <c:v>-85.9</c:v>
                </c:pt>
                <c:pt idx="754" formatCode="0.00E+00">
                  <c:v>-83.4</c:v>
                </c:pt>
                <c:pt idx="755" formatCode="0.00E+00">
                  <c:v>-84.8</c:v>
                </c:pt>
                <c:pt idx="756" formatCode="0.00E+00">
                  <c:v>-85.7</c:v>
                </c:pt>
                <c:pt idx="757" formatCode="0.00E+00">
                  <c:v>-87.6</c:v>
                </c:pt>
                <c:pt idx="758" formatCode="0.00E+00">
                  <c:v>-86.7</c:v>
                </c:pt>
                <c:pt idx="759" formatCode="0.00E+00">
                  <c:v>-83.6</c:v>
                </c:pt>
                <c:pt idx="760" formatCode="0.00E+00">
                  <c:v>-88</c:v>
                </c:pt>
                <c:pt idx="761" formatCode="0.00E+00">
                  <c:v>-83.6</c:v>
                </c:pt>
                <c:pt idx="762" formatCode="0.00E+00">
                  <c:v>-84.9</c:v>
                </c:pt>
                <c:pt idx="763" formatCode="0.00E+00">
                  <c:v>-85.2</c:v>
                </c:pt>
                <c:pt idx="764" formatCode="0.00E+00">
                  <c:v>-87.7</c:v>
                </c:pt>
                <c:pt idx="765" formatCode="0.00E+00">
                  <c:v>-88</c:v>
                </c:pt>
                <c:pt idx="766" formatCode="0.00E+00">
                  <c:v>-84.8</c:v>
                </c:pt>
                <c:pt idx="767" formatCode="0.00E+00">
                  <c:v>-87</c:v>
                </c:pt>
                <c:pt idx="768" formatCode="0.00E+00">
                  <c:v>-83.7</c:v>
                </c:pt>
                <c:pt idx="769" formatCode="0.00E+00">
                  <c:v>-85.1</c:v>
                </c:pt>
                <c:pt idx="770" formatCode="0.00E+00">
                  <c:v>-86.6</c:v>
                </c:pt>
                <c:pt idx="771" formatCode="0.00E+00">
                  <c:v>-85.4</c:v>
                </c:pt>
                <c:pt idx="772" formatCode="0.00E+00">
                  <c:v>-81.900000000000006</c:v>
                </c:pt>
                <c:pt idx="773" formatCode="0.00E+00">
                  <c:v>-87.9</c:v>
                </c:pt>
                <c:pt idx="774" formatCode="0.00E+00">
                  <c:v>-87.9</c:v>
                </c:pt>
                <c:pt idx="775" formatCode="0.00E+00">
                  <c:v>-84.1</c:v>
                </c:pt>
                <c:pt idx="776" formatCode="0.00E+00">
                  <c:v>-85.3</c:v>
                </c:pt>
                <c:pt idx="777" formatCode="0.00E+00">
                  <c:v>-84.2</c:v>
                </c:pt>
                <c:pt idx="778" formatCode="0.00E+00">
                  <c:v>-83.5</c:v>
                </c:pt>
                <c:pt idx="779" formatCode="0.00E+00">
                  <c:v>-83.7</c:v>
                </c:pt>
                <c:pt idx="780" formatCode="0.00E+00">
                  <c:v>-82.2</c:v>
                </c:pt>
                <c:pt idx="781" formatCode="0.00E+00">
                  <c:v>-83.3</c:v>
                </c:pt>
                <c:pt idx="782" formatCode="0.00E+00">
                  <c:v>-87.2</c:v>
                </c:pt>
                <c:pt idx="783" formatCode="0.00E+00">
                  <c:v>-86.6</c:v>
                </c:pt>
                <c:pt idx="784" formatCode="0.00E+00">
                  <c:v>-87.4</c:v>
                </c:pt>
                <c:pt idx="785" formatCode="0.00E+00">
                  <c:v>-85.3</c:v>
                </c:pt>
                <c:pt idx="786" formatCode="0.00E+00">
                  <c:v>-86</c:v>
                </c:pt>
                <c:pt idx="787" formatCode="0.00E+00">
                  <c:v>-87.4</c:v>
                </c:pt>
                <c:pt idx="788" formatCode="0.00E+00">
                  <c:v>-83.6</c:v>
                </c:pt>
                <c:pt idx="789" formatCode="0.00E+00">
                  <c:v>-84.9</c:v>
                </c:pt>
                <c:pt idx="790" formatCode="0.00E+00">
                  <c:v>-84.6</c:v>
                </c:pt>
                <c:pt idx="791" formatCode="0.00E+00">
                  <c:v>-84.8</c:v>
                </c:pt>
                <c:pt idx="792" formatCode="0.00E+00">
                  <c:v>-85.3</c:v>
                </c:pt>
                <c:pt idx="793" formatCode="0.00E+00">
                  <c:v>-85</c:v>
                </c:pt>
                <c:pt idx="794" formatCode="0.00E+00">
                  <c:v>-85.2</c:v>
                </c:pt>
                <c:pt idx="795" formatCode="0.00E+00">
                  <c:v>-86.7</c:v>
                </c:pt>
                <c:pt idx="796" formatCode="0.00E+00">
                  <c:v>-87.1</c:v>
                </c:pt>
                <c:pt idx="797" formatCode="0.00E+00">
                  <c:v>-84.5</c:v>
                </c:pt>
                <c:pt idx="798" formatCode="0.00E+00">
                  <c:v>-87.9</c:v>
                </c:pt>
                <c:pt idx="799" formatCode="0.00E+00">
                  <c:v>-84.8</c:v>
                </c:pt>
                <c:pt idx="800" formatCode="0.00E+00">
                  <c:v>-87.7</c:v>
                </c:pt>
                <c:pt idx="801" formatCode="0.00E+00">
                  <c:v>-84.8</c:v>
                </c:pt>
                <c:pt idx="802" formatCode="0.00E+00">
                  <c:v>-87.1</c:v>
                </c:pt>
                <c:pt idx="803" formatCode="0.00E+00">
                  <c:v>-85.9</c:v>
                </c:pt>
                <c:pt idx="804" formatCode="0.00E+00">
                  <c:v>-84.7</c:v>
                </c:pt>
                <c:pt idx="805" formatCode="0.00E+00">
                  <c:v>-86.4</c:v>
                </c:pt>
                <c:pt idx="806" formatCode="0.00E+00">
                  <c:v>-87.3</c:v>
                </c:pt>
                <c:pt idx="807" formatCode="0.00E+00">
                  <c:v>-82.2</c:v>
                </c:pt>
                <c:pt idx="808" formatCode="0.00E+00">
                  <c:v>-85.6</c:v>
                </c:pt>
                <c:pt idx="809" formatCode="0.00E+00">
                  <c:v>-84.3</c:v>
                </c:pt>
                <c:pt idx="810" formatCode="0.00E+00">
                  <c:v>-81.900000000000006</c:v>
                </c:pt>
                <c:pt idx="811" formatCode="0.00E+00">
                  <c:v>-83.1</c:v>
                </c:pt>
                <c:pt idx="812" formatCode="0.00E+00">
                  <c:v>-86</c:v>
                </c:pt>
                <c:pt idx="813" formatCode="0.00E+00">
                  <c:v>-82.4</c:v>
                </c:pt>
                <c:pt idx="814" formatCode="0.00E+00">
                  <c:v>-84.6</c:v>
                </c:pt>
                <c:pt idx="815" formatCode="0.00E+00">
                  <c:v>-85.6</c:v>
                </c:pt>
                <c:pt idx="816" formatCode="0.00E+00">
                  <c:v>-86.1</c:v>
                </c:pt>
                <c:pt idx="817" formatCode="0.00E+00">
                  <c:v>-86.5</c:v>
                </c:pt>
                <c:pt idx="818" formatCode="0.00E+00">
                  <c:v>-84.6</c:v>
                </c:pt>
                <c:pt idx="819" formatCode="0.00E+00">
                  <c:v>-84.5</c:v>
                </c:pt>
                <c:pt idx="820" formatCode="0.00E+00">
                  <c:v>-86.1</c:v>
                </c:pt>
                <c:pt idx="821" formatCode="0.00E+00">
                  <c:v>-87.8</c:v>
                </c:pt>
                <c:pt idx="822" formatCode="0.00E+00">
                  <c:v>-86.8</c:v>
                </c:pt>
                <c:pt idx="823" formatCode="0.00E+00">
                  <c:v>-87.7</c:v>
                </c:pt>
                <c:pt idx="824" formatCode="0.00E+00">
                  <c:v>-87.5</c:v>
                </c:pt>
                <c:pt idx="825" formatCode="0.00E+00">
                  <c:v>-82.8</c:v>
                </c:pt>
                <c:pt idx="826" formatCode="0.00E+00">
                  <c:v>-84</c:v>
                </c:pt>
                <c:pt idx="827" formatCode="0.00E+00">
                  <c:v>-85.6</c:v>
                </c:pt>
                <c:pt idx="828" formatCode="0.00E+00">
                  <c:v>-87.8</c:v>
                </c:pt>
                <c:pt idx="829" formatCode="0.00E+00">
                  <c:v>-85</c:v>
                </c:pt>
                <c:pt idx="830" formatCode="0.00E+00">
                  <c:v>-84.2</c:v>
                </c:pt>
                <c:pt idx="831" formatCode="0.00E+00">
                  <c:v>-84.6</c:v>
                </c:pt>
                <c:pt idx="832" formatCode="0.00E+00">
                  <c:v>-84.2</c:v>
                </c:pt>
                <c:pt idx="833" formatCode="0.00E+00">
                  <c:v>-82.7</c:v>
                </c:pt>
                <c:pt idx="834" formatCode="0.00E+00">
                  <c:v>-83.9</c:v>
                </c:pt>
                <c:pt idx="835" formatCode="0.00E+00">
                  <c:v>-87.2</c:v>
                </c:pt>
                <c:pt idx="836" formatCode="0.00E+00">
                  <c:v>-84.3</c:v>
                </c:pt>
                <c:pt idx="837" formatCode="0.00E+00">
                  <c:v>-86.8</c:v>
                </c:pt>
                <c:pt idx="838" formatCode="0.00E+00">
                  <c:v>-86.6</c:v>
                </c:pt>
                <c:pt idx="839" formatCode="0.00E+00">
                  <c:v>-85.5</c:v>
                </c:pt>
                <c:pt idx="840" formatCode="0.00E+00">
                  <c:v>-82.2</c:v>
                </c:pt>
                <c:pt idx="841" formatCode="0.00E+00">
                  <c:v>-83.2</c:v>
                </c:pt>
                <c:pt idx="842" formatCode="0.00E+00">
                  <c:v>-86.5</c:v>
                </c:pt>
                <c:pt idx="843" formatCode="0.00E+00">
                  <c:v>-83.8</c:v>
                </c:pt>
                <c:pt idx="844" formatCode="0.00E+00">
                  <c:v>-87.8</c:v>
                </c:pt>
                <c:pt idx="845" formatCode="0.00E+00">
                  <c:v>-86</c:v>
                </c:pt>
                <c:pt idx="846" formatCode="0.00E+00">
                  <c:v>-84.2</c:v>
                </c:pt>
                <c:pt idx="847" formatCode="0.00E+00">
                  <c:v>-85.4</c:v>
                </c:pt>
                <c:pt idx="848" formatCode="0.00E+00">
                  <c:v>-85.7</c:v>
                </c:pt>
                <c:pt idx="849" formatCode="0.00E+00">
                  <c:v>-85.4</c:v>
                </c:pt>
                <c:pt idx="850" formatCode="0.00E+00">
                  <c:v>-86.4</c:v>
                </c:pt>
                <c:pt idx="851" formatCode="0.00E+00">
                  <c:v>-85.3</c:v>
                </c:pt>
                <c:pt idx="852" formatCode="0.00E+00">
                  <c:v>-84.3</c:v>
                </c:pt>
                <c:pt idx="853" formatCode="0.00E+00">
                  <c:v>-86.9</c:v>
                </c:pt>
                <c:pt idx="854" formatCode="0.00E+00">
                  <c:v>-86.5</c:v>
                </c:pt>
                <c:pt idx="855" formatCode="0.00E+00">
                  <c:v>-85.4</c:v>
                </c:pt>
                <c:pt idx="856" formatCode="0.00E+00">
                  <c:v>-84.5</c:v>
                </c:pt>
                <c:pt idx="857" formatCode="0.00E+00">
                  <c:v>-85.4</c:v>
                </c:pt>
                <c:pt idx="858" formatCode="0.00E+00">
                  <c:v>-86.5</c:v>
                </c:pt>
                <c:pt idx="859" formatCode="0.00E+00">
                  <c:v>-85</c:v>
                </c:pt>
              </c:numCache>
            </c:numRef>
          </c:yVal>
          <c:smooth val="1"/>
        </c:ser>
        <c:ser>
          <c:idx val="9"/>
          <c:order val="5"/>
          <c:tx>
            <c:strRef>
              <c:f>A!$AG$1:$AG$4</c:f>
              <c:strCache>
                <c:ptCount val="1"/>
                <c:pt idx="0">
                  <c:v>C6 C1 A3 CW</c:v>
                </c:pt>
              </c:strCache>
            </c:strRef>
          </c:tx>
          <c:spPr>
            <a:ln w="22225"/>
          </c:spPr>
          <c:marker>
            <c:symbol val="none"/>
          </c:marker>
          <c:xVal>
            <c:numRef>
              <c:f>A!$AF$5:$AF$1007</c:f>
              <c:numCache>
                <c:formatCode>General</c:formatCode>
                <c:ptCount val="1003"/>
                <c:pt idx="75">
                  <c:v>1339.768</c:v>
                </c:pt>
                <c:pt idx="76">
                  <c:v>1339.7760000000001</c:v>
                </c:pt>
                <c:pt idx="77">
                  <c:v>1339.7850000000001</c:v>
                </c:pt>
                <c:pt idx="78">
                  <c:v>1339.7939999999999</c:v>
                </c:pt>
                <c:pt idx="79">
                  <c:v>1339.8029999999999</c:v>
                </c:pt>
                <c:pt idx="80">
                  <c:v>1339.8119999999999</c:v>
                </c:pt>
                <c:pt idx="81">
                  <c:v>1339.8209999999999</c:v>
                </c:pt>
                <c:pt idx="82">
                  <c:v>1339.83</c:v>
                </c:pt>
                <c:pt idx="83">
                  <c:v>1339.8389999999999</c:v>
                </c:pt>
                <c:pt idx="84">
                  <c:v>1339.848</c:v>
                </c:pt>
                <c:pt idx="85">
                  <c:v>1339.857</c:v>
                </c:pt>
                <c:pt idx="86">
                  <c:v>1339.865</c:v>
                </c:pt>
                <c:pt idx="87">
                  <c:v>1339.8739999999998</c:v>
                </c:pt>
                <c:pt idx="88">
                  <c:v>1339.8829999999998</c:v>
                </c:pt>
                <c:pt idx="89">
                  <c:v>1339.8919999999998</c:v>
                </c:pt>
                <c:pt idx="90">
                  <c:v>1339.9010000000001</c:v>
                </c:pt>
                <c:pt idx="91">
                  <c:v>1339.91</c:v>
                </c:pt>
                <c:pt idx="92">
                  <c:v>1339.9190000000001</c:v>
                </c:pt>
                <c:pt idx="93">
                  <c:v>1339.9280000000001</c:v>
                </c:pt>
                <c:pt idx="94">
                  <c:v>1339.9370000000001</c:v>
                </c:pt>
                <c:pt idx="95">
                  <c:v>1339.9460000000001</c:v>
                </c:pt>
                <c:pt idx="96">
                  <c:v>1339.954</c:v>
                </c:pt>
                <c:pt idx="97">
                  <c:v>1339.963</c:v>
                </c:pt>
                <c:pt idx="98">
                  <c:v>1339.972</c:v>
                </c:pt>
                <c:pt idx="99">
                  <c:v>1339.981</c:v>
                </c:pt>
                <c:pt idx="100">
                  <c:v>1339.99</c:v>
                </c:pt>
                <c:pt idx="101">
                  <c:v>1339.999</c:v>
                </c:pt>
                <c:pt idx="102">
                  <c:v>1340.008</c:v>
                </c:pt>
                <c:pt idx="103">
                  <c:v>1340.0170000000001</c:v>
                </c:pt>
                <c:pt idx="104">
                  <c:v>1340.0260000000001</c:v>
                </c:pt>
                <c:pt idx="105">
                  <c:v>1340.0350000000001</c:v>
                </c:pt>
                <c:pt idx="106">
                  <c:v>1340.0429999999999</c:v>
                </c:pt>
                <c:pt idx="107">
                  <c:v>1340.0519999999999</c:v>
                </c:pt>
                <c:pt idx="108">
                  <c:v>1340.0609999999999</c:v>
                </c:pt>
                <c:pt idx="109">
                  <c:v>1340.07</c:v>
                </c:pt>
                <c:pt idx="110">
                  <c:v>1340.079</c:v>
                </c:pt>
                <c:pt idx="111">
                  <c:v>1340.088</c:v>
                </c:pt>
                <c:pt idx="112">
                  <c:v>1340.097</c:v>
                </c:pt>
                <c:pt idx="113">
                  <c:v>1340.106</c:v>
                </c:pt>
                <c:pt idx="114">
                  <c:v>1340.115</c:v>
                </c:pt>
                <c:pt idx="115">
                  <c:v>1340.1239999999998</c:v>
                </c:pt>
                <c:pt idx="116">
                  <c:v>1340.1319999999998</c:v>
                </c:pt>
                <c:pt idx="117">
                  <c:v>1340.1409999999998</c:v>
                </c:pt>
                <c:pt idx="118">
                  <c:v>1340.1499999999999</c:v>
                </c:pt>
                <c:pt idx="119">
                  <c:v>1340.1589999999999</c:v>
                </c:pt>
                <c:pt idx="120">
                  <c:v>1340.1679999999999</c:v>
                </c:pt>
                <c:pt idx="121">
                  <c:v>1340.1769999999999</c:v>
                </c:pt>
                <c:pt idx="122">
                  <c:v>1340.1859999999999</c:v>
                </c:pt>
                <c:pt idx="123">
                  <c:v>1340.1949999999949</c:v>
                </c:pt>
                <c:pt idx="124">
                  <c:v>1340.204</c:v>
                </c:pt>
                <c:pt idx="125">
                  <c:v>1340.213</c:v>
                </c:pt>
                <c:pt idx="126">
                  <c:v>1340.221</c:v>
                </c:pt>
                <c:pt idx="127">
                  <c:v>1340.23</c:v>
                </c:pt>
                <c:pt idx="128">
                  <c:v>1340.239</c:v>
                </c:pt>
                <c:pt idx="129">
                  <c:v>1340.248</c:v>
                </c:pt>
                <c:pt idx="130">
                  <c:v>1340.2570000000001</c:v>
                </c:pt>
                <c:pt idx="131">
                  <c:v>1340.2660000000001</c:v>
                </c:pt>
                <c:pt idx="132">
                  <c:v>1340.2750000000001</c:v>
                </c:pt>
                <c:pt idx="133">
                  <c:v>1340.2839999999999</c:v>
                </c:pt>
                <c:pt idx="134">
                  <c:v>1340.2929999999999</c:v>
                </c:pt>
                <c:pt idx="135">
                  <c:v>1340.3019999999999</c:v>
                </c:pt>
                <c:pt idx="136">
                  <c:v>1340.31</c:v>
                </c:pt>
                <c:pt idx="137">
                  <c:v>1340.319</c:v>
                </c:pt>
                <c:pt idx="138">
                  <c:v>1340.328</c:v>
                </c:pt>
                <c:pt idx="139">
                  <c:v>1340.337</c:v>
                </c:pt>
                <c:pt idx="140">
                  <c:v>1340.346</c:v>
                </c:pt>
                <c:pt idx="141">
                  <c:v>1340.355</c:v>
                </c:pt>
                <c:pt idx="142">
                  <c:v>1340.3639999999998</c:v>
                </c:pt>
                <c:pt idx="143">
                  <c:v>1340.3729999999998</c:v>
                </c:pt>
                <c:pt idx="144">
                  <c:v>1340.3819999999998</c:v>
                </c:pt>
                <c:pt idx="145">
                  <c:v>1340.3909999999998</c:v>
                </c:pt>
                <c:pt idx="146">
                  <c:v>1340.3989999999999</c:v>
                </c:pt>
                <c:pt idx="147">
                  <c:v>1340.4080000000001</c:v>
                </c:pt>
                <c:pt idx="148">
                  <c:v>1340.4170000000001</c:v>
                </c:pt>
                <c:pt idx="149">
                  <c:v>1340.4260000000011</c:v>
                </c:pt>
                <c:pt idx="150">
                  <c:v>1340.4349999999999</c:v>
                </c:pt>
                <c:pt idx="151">
                  <c:v>1340.444</c:v>
                </c:pt>
                <c:pt idx="152">
                  <c:v>1340.453</c:v>
                </c:pt>
                <c:pt idx="153">
                  <c:v>1340.462</c:v>
                </c:pt>
                <c:pt idx="154">
                  <c:v>1340.471</c:v>
                </c:pt>
                <c:pt idx="155">
                  <c:v>1340.48</c:v>
                </c:pt>
                <c:pt idx="156">
                  <c:v>1340.4880000000001</c:v>
                </c:pt>
                <c:pt idx="157">
                  <c:v>1340.4970000000001</c:v>
                </c:pt>
                <c:pt idx="158">
                  <c:v>1340.5060000000001</c:v>
                </c:pt>
                <c:pt idx="159">
                  <c:v>1340.5150000000001</c:v>
                </c:pt>
                <c:pt idx="160">
                  <c:v>1340.5239999999999</c:v>
                </c:pt>
                <c:pt idx="161">
                  <c:v>1340.5329999999999</c:v>
                </c:pt>
                <c:pt idx="162">
                  <c:v>1340.5419999999999</c:v>
                </c:pt>
                <c:pt idx="163">
                  <c:v>1340.5509999999999</c:v>
                </c:pt>
                <c:pt idx="164">
                  <c:v>1340.56</c:v>
                </c:pt>
                <c:pt idx="165">
                  <c:v>1340.569</c:v>
                </c:pt>
                <c:pt idx="166">
                  <c:v>1340.577</c:v>
                </c:pt>
                <c:pt idx="167">
                  <c:v>1340.586</c:v>
                </c:pt>
                <c:pt idx="168">
                  <c:v>1340.595</c:v>
                </c:pt>
                <c:pt idx="169">
                  <c:v>1340.6039999999998</c:v>
                </c:pt>
                <c:pt idx="170">
                  <c:v>1340.6129999999998</c:v>
                </c:pt>
                <c:pt idx="171">
                  <c:v>1340.6219999999998</c:v>
                </c:pt>
                <c:pt idx="172">
                  <c:v>1340.6309999999999</c:v>
                </c:pt>
                <c:pt idx="173">
                  <c:v>1340.6399999999999</c:v>
                </c:pt>
                <c:pt idx="174">
                  <c:v>1340.6489999999999</c:v>
                </c:pt>
                <c:pt idx="175">
                  <c:v>1340.6579999999999</c:v>
                </c:pt>
                <c:pt idx="176">
                  <c:v>1340.6659999999999</c:v>
                </c:pt>
                <c:pt idx="177">
                  <c:v>1340.675</c:v>
                </c:pt>
                <c:pt idx="178">
                  <c:v>1340.6839999999954</c:v>
                </c:pt>
                <c:pt idx="179">
                  <c:v>1340.6929999999998</c:v>
                </c:pt>
                <c:pt idx="180">
                  <c:v>1340.702</c:v>
                </c:pt>
                <c:pt idx="181">
                  <c:v>1340.711</c:v>
                </c:pt>
                <c:pt idx="182">
                  <c:v>1340.72</c:v>
                </c:pt>
                <c:pt idx="183">
                  <c:v>1340.729</c:v>
                </c:pt>
                <c:pt idx="184">
                  <c:v>1340.7380000000001</c:v>
                </c:pt>
                <c:pt idx="185">
                  <c:v>1340.7470000000001</c:v>
                </c:pt>
                <c:pt idx="186">
                  <c:v>1340.7550000000001</c:v>
                </c:pt>
                <c:pt idx="187">
                  <c:v>1340.7639999999999</c:v>
                </c:pt>
                <c:pt idx="188">
                  <c:v>1340.7729999999999</c:v>
                </c:pt>
                <c:pt idx="189">
                  <c:v>1340.7819999999999</c:v>
                </c:pt>
                <c:pt idx="190">
                  <c:v>1340.7909999999999</c:v>
                </c:pt>
                <c:pt idx="191">
                  <c:v>1340.8</c:v>
                </c:pt>
                <c:pt idx="192">
                  <c:v>1340.809</c:v>
                </c:pt>
                <c:pt idx="193">
                  <c:v>1340.818</c:v>
                </c:pt>
                <c:pt idx="194">
                  <c:v>1340.827</c:v>
                </c:pt>
                <c:pt idx="195">
                  <c:v>1340.836</c:v>
                </c:pt>
                <c:pt idx="196">
                  <c:v>1340.8439999999998</c:v>
                </c:pt>
                <c:pt idx="197">
                  <c:v>1340.8529999999998</c:v>
                </c:pt>
                <c:pt idx="198">
                  <c:v>1340.8619999999999</c:v>
                </c:pt>
                <c:pt idx="199">
                  <c:v>1340.8709999999999</c:v>
                </c:pt>
                <c:pt idx="200">
                  <c:v>1340.8799999999999</c:v>
                </c:pt>
                <c:pt idx="201">
                  <c:v>1340.8889999999999</c:v>
                </c:pt>
                <c:pt idx="202">
                  <c:v>1340.8979999999999</c:v>
                </c:pt>
                <c:pt idx="203">
                  <c:v>1340.9070000000011</c:v>
                </c:pt>
                <c:pt idx="204">
                  <c:v>1340.9160000000011</c:v>
                </c:pt>
                <c:pt idx="205">
                  <c:v>1340.9250000000011</c:v>
                </c:pt>
                <c:pt idx="206">
                  <c:v>1340.933</c:v>
                </c:pt>
                <c:pt idx="207">
                  <c:v>1340.942</c:v>
                </c:pt>
                <c:pt idx="208">
                  <c:v>1340.951</c:v>
                </c:pt>
                <c:pt idx="209">
                  <c:v>1340.96</c:v>
                </c:pt>
                <c:pt idx="210">
                  <c:v>1340.9690000000001</c:v>
                </c:pt>
                <c:pt idx="211">
                  <c:v>1340.9780000000001</c:v>
                </c:pt>
                <c:pt idx="212">
                  <c:v>1340.9870000000001</c:v>
                </c:pt>
                <c:pt idx="213">
                  <c:v>1340.9960000000001</c:v>
                </c:pt>
                <c:pt idx="214">
                  <c:v>1341.0050000000001</c:v>
                </c:pt>
                <c:pt idx="215">
                  <c:v>1341.0139999999999</c:v>
                </c:pt>
                <c:pt idx="216">
                  <c:v>1341.0219999999999</c:v>
                </c:pt>
                <c:pt idx="217">
                  <c:v>1341.0309999999999</c:v>
                </c:pt>
                <c:pt idx="218">
                  <c:v>1341.04</c:v>
                </c:pt>
                <c:pt idx="219">
                  <c:v>1341.049</c:v>
                </c:pt>
                <c:pt idx="220">
                  <c:v>1341.058</c:v>
                </c:pt>
                <c:pt idx="221">
                  <c:v>1341.067</c:v>
                </c:pt>
                <c:pt idx="222">
                  <c:v>1341.076</c:v>
                </c:pt>
                <c:pt idx="223">
                  <c:v>1341.085</c:v>
                </c:pt>
                <c:pt idx="224">
                  <c:v>1341.0939999999998</c:v>
                </c:pt>
                <c:pt idx="225">
                  <c:v>1341.1029999999998</c:v>
                </c:pt>
                <c:pt idx="226">
                  <c:v>1341.1109999999999</c:v>
                </c:pt>
                <c:pt idx="227">
                  <c:v>1341.12</c:v>
                </c:pt>
                <c:pt idx="228">
                  <c:v>1341.1289999999999</c:v>
                </c:pt>
                <c:pt idx="229">
                  <c:v>1341.1379999999999</c:v>
                </c:pt>
                <c:pt idx="230">
                  <c:v>1341.1469999999999</c:v>
                </c:pt>
                <c:pt idx="231">
                  <c:v>1341.1559999999999</c:v>
                </c:pt>
                <c:pt idx="232">
                  <c:v>1341.165</c:v>
                </c:pt>
                <c:pt idx="233">
                  <c:v>1341.1739999999998</c:v>
                </c:pt>
                <c:pt idx="234">
                  <c:v>1341.1829999999998</c:v>
                </c:pt>
                <c:pt idx="235">
                  <c:v>1341.1919999999998</c:v>
                </c:pt>
                <c:pt idx="236">
                  <c:v>1341.2</c:v>
                </c:pt>
                <c:pt idx="237">
                  <c:v>1341.2090000000001</c:v>
                </c:pt>
                <c:pt idx="238">
                  <c:v>1341.2180000000001</c:v>
                </c:pt>
                <c:pt idx="239">
                  <c:v>1341.2270000000001</c:v>
                </c:pt>
                <c:pt idx="240">
                  <c:v>1341.2360000000001</c:v>
                </c:pt>
                <c:pt idx="241">
                  <c:v>1341.2449999999999</c:v>
                </c:pt>
                <c:pt idx="242">
                  <c:v>1341.2539999999999</c:v>
                </c:pt>
                <c:pt idx="243">
                  <c:v>1341.2629999999999</c:v>
                </c:pt>
                <c:pt idx="244">
                  <c:v>1341.2719999999999</c:v>
                </c:pt>
                <c:pt idx="245">
                  <c:v>1341.2809999999999</c:v>
                </c:pt>
                <c:pt idx="246">
                  <c:v>1341.289</c:v>
                </c:pt>
                <c:pt idx="247">
                  <c:v>1341.298</c:v>
                </c:pt>
                <c:pt idx="248">
                  <c:v>1341.307</c:v>
                </c:pt>
                <c:pt idx="249">
                  <c:v>1341.316</c:v>
                </c:pt>
                <c:pt idx="250">
                  <c:v>1341.325</c:v>
                </c:pt>
                <c:pt idx="251">
                  <c:v>1341.3339999999998</c:v>
                </c:pt>
                <c:pt idx="252">
                  <c:v>1341.3429999999998</c:v>
                </c:pt>
                <c:pt idx="253">
                  <c:v>1341.3519999999999</c:v>
                </c:pt>
                <c:pt idx="254">
                  <c:v>1341.3609999999999</c:v>
                </c:pt>
                <c:pt idx="255">
                  <c:v>1341.37</c:v>
                </c:pt>
                <c:pt idx="256">
                  <c:v>1341.3779999999999</c:v>
                </c:pt>
                <c:pt idx="257">
                  <c:v>1341.3869999999999</c:v>
                </c:pt>
                <c:pt idx="258">
                  <c:v>1341.396</c:v>
                </c:pt>
                <c:pt idx="259">
                  <c:v>1341.4050000000011</c:v>
                </c:pt>
                <c:pt idx="260">
                  <c:v>1341.414</c:v>
                </c:pt>
                <c:pt idx="261">
                  <c:v>1341.423</c:v>
                </c:pt>
                <c:pt idx="262">
                  <c:v>1341.432</c:v>
                </c:pt>
                <c:pt idx="263">
                  <c:v>1341.441</c:v>
                </c:pt>
                <c:pt idx="264">
                  <c:v>1341.45</c:v>
                </c:pt>
                <c:pt idx="265">
                  <c:v>1341.4590000000001</c:v>
                </c:pt>
                <c:pt idx="266">
                  <c:v>1341.4670000000001</c:v>
                </c:pt>
                <c:pt idx="267">
                  <c:v>1341.4760000000001</c:v>
                </c:pt>
                <c:pt idx="268">
                  <c:v>1341.4849999999999</c:v>
                </c:pt>
                <c:pt idx="269">
                  <c:v>1341.4939999999999</c:v>
                </c:pt>
                <c:pt idx="270">
                  <c:v>1341.5029999999999</c:v>
                </c:pt>
                <c:pt idx="271">
                  <c:v>1341.5119999999999</c:v>
                </c:pt>
                <c:pt idx="272">
                  <c:v>1341.521</c:v>
                </c:pt>
                <c:pt idx="273">
                  <c:v>1341.53</c:v>
                </c:pt>
                <c:pt idx="274">
                  <c:v>1341.539</c:v>
                </c:pt>
                <c:pt idx="275">
                  <c:v>1341.548</c:v>
                </c:pt>
                <c:pt idx="276">
                  <c:v>1341.556</c:v>
                </c:pt>
                <c:pt idx="277">
                  <c:v>1341.5650000000001</c:v>
                </c:pt>
                <c:pt idx="278">
                  <c:v>1341.5739999999998</c:v>
                </c:pt>
                <c:pt idx="279">
                  <c:v>1341.5829999999999</c:v>
                </c:pt>
                <c:pt idx="280">
                  <c:v>1341.5919999999999</c:v>
                </c:pt>
                <c:pt idx="281">
                  <c:v>1341.6009999999999</c:v>
                </c:pt>
                <c:pt idx="282">
                  <c:v>1341.61</c:v>
                </c:pt>
                <c:pt idx="283">
                  <c:v>1341.6189999999999</c:v>
                </c:pt>
                <c:pt idx="284">
                  <c:v>1341.6279999999999</c:v>
                </c:pt>
                <c:pt idx="285">
                  <c:v>1341.6369999999999</c:v>
                </c:pt>
                <c:pt idx="286">
                  <c:v>1341.645</c:v>
                </c:pt>
                <c:pt idx="287">
                  <c:v>1341.6539999999998</c:v>
                </c:pt>
                <c:pt idx="288">
                  <c:v>1341.6629999999998</c:v>
                </c:pt>
                <c:pt idx="289">
                  <c:v>1341.6719999999998</c:v>
                </c:pt>
                <c:pt idx="290">
                  <c:v>1341.6809999999998</c:v>
                </c:pt>
                <c:pt idx="291">
                  <c:v>1341.6899999999998</c:v>
                </c:pt>
                <c:pt idx="292">
                  <c:v>1341.6989999999998</c:v>
                </c:pt>
                <c:pt idx="293">
                  <c:v>1341.7080000000001</c:v>
                </c:pt>
                <c:pt idx="294">
                  <c:v>1341.7170000000001</c:v>
                </c:pt>
                <c:pt idx="295">
                  <c:v>1341.7260000000001</c:v>
                </c:pt>
                <c:pt idx="296">
                  <c:v>1341.7339999999999</c:v>
                </c:pt>
                <c:pt idx="297">
                  <c:v>1341.7429999999999</c:v>
                </c:pt>
                <c:pt idx="298">
                  <c:v>1341.752</c:v>
                </c:pt>
                <c:pt idx="299">
                  <c:v>1341.761</c:v>
                </c:pt>
                <c:pt idx="300">
                  <c:v>1341.77</c:v>
                </c:pt>
                <c:pt idx="301">
                  <c:v>1341.779</c:v>
                </c:pt>
                <c:pt idx="302">
                  <c:v>1341.788</c:v>
                </c:pt>
                <c:pt idx="303">
                  <c:v>1341.797</c:v>
                </c:pt>
                <c:pt idx="304">
                  <c:v>1341.806</c:v>
                </c:pt>
                <c:pt idx="305">
                  <c:v>1341.8150000000001</c:v>
                </c:pt>
                <c:pt idx="306">
                  <c:v>1341.8229999999999</c:v>
                </c:pt>
                <c:pt idx="307">
                  <c:v>1341.8319999999999</c:v>
                </c:pt>
                <c:pt idx="308">
                  <c:v>1341.8409999999999</c:v>
                </c:pt>
                <c:pt idx="309">
                  <c:v>1341.85</c:v>
                </c:pt>
                <c:pt idx="310">
                  <c:v>1341.8589999999999</c:v>
                </c:pt>
                <c:pt idx="311">
                  <c:v>1341.8679999999999</c:v>
                </c:pt>
                <c:pt idx="312">
                  <c:v>1341.877</c:v>
                </c:pt>
                <c:pt idx="313">
                  <c:v>1341.886</c:v>
                </c:pt>
                <c:pt idx="314">
                  <c:v>1341.895</c:v>
                </c:pt>
                <c:pt idx="315">
                  <c:v>1341.904</c:v>
                </c:pt>
                <c:pt idx="316">
                  <c:v>1341.912</c:v>
                </c:pt>
                <c:pt idx="317">
                  <c:v>1341.921</c:v>
                </c:pt>
                <c:pt idx="318">
                  <c:v>1341.93</c:v>
                </c:pt>
                <c:pt idx="319">
                  <c:v>1341.9390000000001</c:v>
                </c:pt>
                <c:pt idx="320">
                  <c:v>1341.9480000000001</c:v>
                </c:pt>
                <c:pt idx="321">
                  <c:v>1341.9570000000001</c:v>
                </c:pt>
                <c:pt idx="322">
                  <c:v>1341.9660000000001</c:v>
                </c:pt>
                <c:pt idx="323">
                  <c:v>1341.9749999999999</c:v>
                </c:pt>
                <c:pt idx="324">
                  <c:v>1341.9839999999999</c:v>
                </c:pt>
                <c:pt idx="325">
                  <c:v>1341.9929999999999</c:v>
                </c:pt>
                <c:pt idx="326">
                  <c:v>1342.001</c:v>
                </c:pt>
                <c:pt idx="327">
                  <c:v>1342.01</c:v>
                </c:pt>
                <c:pt idx="328">
                  <c:v>1342.019</c:v>
                </c:pt>
                <c:pt idx="329">
                  <c:v>1342.028</c:v>
                </c:pt>
                <c:pt idx="330">
                  <c:v>1342.037</c:v>
                </c:pt>
                <c:pt idx="331">
                  <c:v>1342.046</c:v>
                </c:pt>
                <c:pt idx="332">
                  <c:v>1342.0550000000001</c:v>
                </c:pt>
                <c:pt idx="333">
                  <c:v>1342.0639999999999</c:v>
                </c:pt>
                <c:pt idx="334">
                  <c:v>1342.0729999999999</c:v>
                </c:pt>
                <c:pt idx="335">
                  <c:v>1342.0819999999999</c:v>
                </c:pt>
                <c:pt idx="336">
                  <c:v>1342.09</c:v>
                </c:pt>
                <c:pt idx="337">
                  <c:v>1342.0989999999999</c:v>
                </c:pt>
                <c:pt idx="338">
                  <c:v>1342.1079999999999</c:v>
                </c:pt>
                <c:pt idx="339">
                  <c:v>1342.117</c:v>
                </c:pt>
                <c:pt idx="340">
                  <c:v>1342.126</c:v>
                </c:pt>
                <c:pt idx="341">
                  <c:v>1342.135</c:v>
                </c:pt>
                <c:pt idx="342">
                  <c:v>1342.1439999999998</c:v>
                </c:pt>
                <c:pt idx="343">
                  <c:v>1342.1529999999998</c:v>
                </c:pt>
                <c:pt idx="344">
                  <c:v>1342.1619999999998</c:v>
                </c:pt>
                <c:pt idx="345">
                  <c:v>1342.1709999999998</c:v>
                </c:pt>
                <c:pt idx="346">
                  <c:v>1342.1789999999999</c:v>
                </c:pt>
                <c:pt idx="347">
                  <c:v>1342.1879999999999</c:v>
                </c:pt>
                <c:pt idx="348">
                  <c:v>1342.1969999999999</c:v>
                </c:pt>
                <c:pt idx="349">
                  <c:v>1342.2060000000001</c:v>
                </c:pt>
                <c:pt idx="350">
                  <c:v>1342.2149999999999</c:v>
                </c:pt>
                <c:pt idx="351">
                  <c:v>1342.2239999999999</c:v>
                </c:pt>
                <c:pt idx="352">
                  <c:v>1342.2329999999999</c:v>
                </c:pt>
                <c:pt idx="353">
                  <c:v>1342.242</c:v>
                </c:pt>
                <c:pt idx="354">
                  <c:v>1342.251</c:v>
                </c:pt>
                <c:pt idx="355">
                  <c:v>1342.26</c:v>
                </c:pt>
                <c:pt idx="356">
                  <c:v>1342.268</c:v>
                </c:pt>
                <c:pt idx="357">
                  <c:v>1342.277</c:v>
                </c:pt>
                <c:pt idx="358">
                  <c:v>1342.2860000000001</c:v>
                </c:pt>
                <c:pt idx="359">
                  <c:v>1342.2950000000001</c:v>
                </c:pt>
                <c:pt idx="360">
                  <c:v>1342.3039999999999</c:v>
                </c:pt>
                <c:pt idx="361">
                  <c:v>1342.3129999999999</c:v>
                </c:pt>
                <c:pt idx="362">
                  <c:v>1342.3219999999999</c:v>
                </c:pt>
                <c:pt idx="363">
                  <c:v>1342.3309999999999</c:v>
                </c:pt>
                <c:pt idx="364">
                  <c:v>1342.34</c:v>
                </c:pt>
                <c:pt idx="365">
                  <c:v>1342.3489999999999</c:v>
                </c:pt>
                <c:pt idx="366">
                  <c:v>1342.357</c:v>
                </c:pt>
                <c:pt idx="367">
                  <c:v>1342.366</c:v>
                </c:pt>
                <c:pt idx="368">
                  <c:v>1342.375</c:v>
                </c:pt>
                <c:pt idx="369">
                  <c:v>1342.3839999999998</c:v>
                </c:pt>
                <c:pt idx="370">
                  <c:v>1342.3929999999998</c:v>
                </c:pt>
                <c:pt idx="371">
                  <c:v>1342.402</c:v>
                </c:pt>
                <c:pt idx="372">
                  <c:v>1342.4110000000001</c:v>
                </c:pt>
                <c:pt idx="373">
                  <c:v>1342.42</c:v>
                </c:pt>
                <c:pt idx="374">
                  <c:v>1342.4290000000001</c:v>
                </c:pt>
                <c:pt idx="375">
                  <c:v>1342.4380000000001</c:v>
                </c:pt>
                <c:pt idx="376">
                  <c:v>1342.4460000000001</c:v>
                </c:pt>
                <c:pt idx="377">
                  <c:v>1342.4549999999999</c:v>
                </c:pt>
                <c:pt idx="378">
                  <c:v>1342.4639999999999</c:v>
                </c:pt>
                <c:pt idx="379">
                  <c:v>1342.473</c:v>
                </c:pt>
                <c:pt idx="380">
                  <c:v>1342.482</c:v>
                </c:pt>
                <c:pt idx="381">
                  <c:v>1342.491</c:v>
                </c:pt>
                <c:pt idx="382">
                  <c:v>1342.5</c:v>
                </c:pt>
                <c:pt idx="383">
                  <c:v>1342.509</c:v>
                </c:pt>
                <c:pt idx="384">
                  <c:v>1342.518</c:v>
                </c:pt>
                <c:pt idx="385">
                  <c:v>1342.527</c:v>
                </c:pt>
                <c:pt idx="386">
                  <c:v>1342.5350000000001</c:v>
                </c:pt>
                <c:pt idx="387">
                  <c:v>1342.5439999999999</c:v>
                </c:pt>
                <c:pt idx="388">
                  <c:v>1342.5529999999999</c:v>
                </c:pt>
                <c:pt idx="389">
                  <c:v>1342.5619999999999</c:v>
                </c:pt>
                <c:pt idx="390">
                  <c:v>1342.5709999999999</c:v>
                </c:pt>
                <c:pt idx="391">
                  <c:v>1342.58</c:v>
                </c:pt>
                <c:pt idx="392">
                  <c:v>1342.5889999999999</c:v>
                </c:pt>
                <c:pt idx="393">
                  <c:v>1342.598</c:v>
                </c:pt>
                <c:pt idx="394">
                  <c:v>1342.607</c:v>
                </c:pt>
                <c:pt idx="395">
                  <c:v>1342.616</c:v>
                </c:pt>
                <c:pt idx="396">
                  <c:v>1342.6239999999998</c:v>
                </c:pt>
                <c:pt idx="397">
                  <c:v>1342.6329999999998</c:v>
                </c:pt>
                <c:pt idx="398">
                  <c:v>1342.6419999999998</c:v>
                </c:pt>
                <c:pt idx="399">
                  <c:v>1342.6509999999998</c:v>
                </c:pt>
                <c:pt idx="400">
                  <c:v>1342.6599999999999</c:v>
                </c:pt>
                <c:pt idx="401">
                  <c:v>1342.6689999999999</c:v>
                </c:pt>
                <c:pt idx="402">
                  <c:v>1342.6779999999999</c:v>
                </c:pt>
                <c:pt idx="403">
                  <c:v>1342.6869999999999</c:v>
                </c:pt>
                <c:pt idx="404">
                  <c:v>1342.6959999999999</c:v>
                </c:pt>
                <c:pt idx="405">
                  <c:v>1342.7049999999999</c:v>
                </c:pt>
                <c:pt idx="406">
                  <c:v>1342.713</c:v>
                </c:pt>
                <c:pt idx="407">
                  <c:v>1342.722</c:v>
                </c:pt>
                <c:pt idx="408">
                  <c:v>1342.731</c:v>
                </c:pt>
                <c:pt idx="409">
                  <c:v>1342.74</c:v>
                </c:pt>
                <c:pt idx="410">
                  <c:v>1342.749</c:v>
                </c:pt>
                <c:pt idx="411">
                  <c:v>1342.758</c:v>
                </c:pt>
                <c:pt idx="412">
                  <c:v>1342.7670000000001</c:v>
                </c:pt>
                <c:pt idx="413">
                  <c:v>1342.7760000000001</c:v>
                </c:pt>
                <c:pt idx="414">
                  <c:v>1342.7850000000001</c:v>
                </c:pt>
                <c:pt idx="415">
                  <c:v>1342.7939999999999</c:v>
                </c:pt>
                <c:pt idx="416">
                  <c:v>1342.8019999999999</c:v>
                </c:pt>
                <c:pt idx="417">
                  <c:v>1342.8109999999999</c:v>
                </c:pt>
                <c:pt idx="418">
                  <c:v>1342.82</c:v>
                </c:pt>
                <c:pt idx="419">
                  <c:v>1342.829</c:v>
                </c:pt>
                <c:pt idx="420">
                  <c:v>1342.838</c:v>
                </c:pt>
                <c:pt idx="421">
                  <c:v>1342.847</c:v>
                </c:pt>
                <c:pt idx="422">
                  <c:v>1342.856</c:v>
                </c:pt>
                <c:pt idx="423">
                  <c:v>1342.865</c:v>
                </c:pt>
                <c:pt idx="424">
                  <c:v>1342.8739999999998</c:v>
                </c:pt>
                <c:pt idx="425">
                  <c:v>1342.8829999999998</c:v>
                </c:pt>
                <c:pt idx="426">
                  <c:v>1342.8909999999998</c:v>
                </c:pt>
                <c:pt idx="427">
                  <c:v>1342.9</c:v>
                </c:pt>
                <c:pt idx="428">
                  <c:v>1342.9090000000001</c:v>
                </c:pt>
                <c:pt idx="429">
                  <c:v>1342.9180000000001</c:v>
                </c:pt>
                <c:pt idx="430">
                  <c:v>1342.9270000000001</c:v>
                </c:pt>
                <c:pt idx="431">
                  <c:v>1342.9360000000001</c:v>
                </c:pt>
                <c:pt idx="432">
                  <c:v>1342.9449999999999</c:v>
                </c:pt>
                <c:pt idx="433">
                  <c:v>1342.954</c:v>
                </c:pt>
                <c:pt idx="434">
                  <c:v>1342.963</c:v>
                </c:pt>
                <c:pt idx="435">
                  <c:v>1342.972</c:v>
                </c:pt>
                <c:pt idx="436">
                  <c:v>1342.98</c:v>
                </c:pt>
                <c:pt idx="437">
                  <c:v>1342.989</c:v>
                </c:pt>
                <c:pt idx="438">
                  <c:v>1342.998</c:v>
                </c:pt>
                <c:pt idx="439">
                  <c:v>1343.0070000000001</c:v>
                </c:pt>
                <c:pt idx="440">
                  <c:v>1343.0160000000001</c:v>
                </c:pt>
                <c:pt idx="441">
                  <c:v>1343.0250000000001</c:v>
                </c:pt>
                <c:pt idx="442">
                  <c:v>1343.0339999999999</c:v>
                </c:pt>
                <c:pt idx="443">
                  <c:v>1343.0429999999999</c:v>
                </c:pt>
                <c:pt idx="444">
                  <c:v>1343.0519999999999</c:v>
                </c:pt>
                <c:pt idx="445">
                  <c:v>1343.0609999999999</c:v>
                </c:pt>
                <c:pt idx="446">
                  <c:v>1343.069</c:v>
                </c:pt>
                <c:pt idx="447">
                  <c:v>1343.078</c:v>
                </c:pt>
                <c:pt idx="448">
                  <c:v>1343.087</c:v>
                </c:pt>
                <c:pt idx="449">
                  <c:v>1343.096</c:v>
                </c:pt>
                <c:pt idx="450">
                  <c:v>1343.105</c:v>
                </c:pt>
                <c:pt idx="451">
                  <c:v>1343.1139999999998</c:v>
                </c:pt>
                <c:pt idx="452">
                  <c:v>1343.1229999999998</c:v>
                </c:pt>
                <c:pt idx="453">
                  <c:v>1343.1319999999998</c:v>
                </c:pt>
                <c:pt idx="454">
                  <c:v>1343.1409999999998</c:v>
                </c:pt>
                <c:pt idx="455">
                  <c:v>1343.1499999999999</c:v>
                </c:pt>
                <c:pt idx="456">
                  <c:v>1343.1579999999999</c:v>
                </c:pt>
                <c:pt idx="457">
                  <c:v>1343.1669999999999</c:v>
                </c:pt>
                <c:pt idx="458">
                  <c:v>1343.1759999999999</c:v>
                </c:pt>
                <c:pt idx="459">
                  <c:v>1343.1849999999949</c:v>
                </c:pt>
                <c:pt idx="460">
                  <c:v>1343.193999999995</c:v>
                </c:pt>
                <c:pt idx="461">
                  <c:v>1343.203</c:v>
                </c:pt>
                <c:pt idx="462">
                  <c:v>1343.212</c:v>
                </c:pt>
                <c:pt idx="463">
                  <c:v>1343.221</c:v>
                </c:pt>
                <c:pt idx="464">
                  <c:v>1343.23</c:v>
                </c:pt>
                <c:pt idx="465">
                  <c:v>1343.239</c:v>
                </c:pt>
                <c:pt idx="466">
                  <c:v>1343.2470000000001</c:v>
                </c:pt>
                <c:pt idx="467">
                  <c:v>1343.2560000000001</c:v>
                </c:pt>
                <c:pt idx="468">
                  <c:v>1343.2650000000001</c:v>
                </c:pt>
                <c:pt idx="469">
                  <c:v>1343.2739999999999</c:v>
                </c:pt>
                <c:pt idx="470">
                  <c:v>1343.2829999999999</c:v>
                </c:pt>
                <c:pt idx="471">
                  <c:v>1343.2919999999999</c:v>
                </c:pt>
                <c:pt idx="472">
                  <c:v>1343.3009999999999</c:v>
                </c:pt>
                <c:pt idx="473">
                  <c:v>1343.31</c:v>
                </c:pt>
                <c:pt idx="474">
                  <c:v>1343.319</c:v>
                </c:pt>
                <c:pt idx="475">
                  <c:v>1343.328</c:v>
                </c:pt>
                <c:pt idx="476">
                  <c:v>1343.336</c:v>
                </c:pt>
                <c:pt idx="477">
                  <c:v>1343.345</c:v>
                </c:pt>
                <c:pt idx="478">
                  <c:v>1343.3539999999998</c:v>
                </c:pt>
                <c:pt idx="479">
                  <c:v>1343.3629999999998</c:v>
                </c:pt>
                <c:pt idx="480">
                  <c:v>1343.3719999999998</c:v>
                </c:pt>
                <c:pt idx="481">
                  <c:v>1343.3809999999999</c:v>
                </c:pt>
                <c:pt idx="482">
                  <c:v>1343.3899999999999</c:v>
                </c:pt>
                <c:pt idx="483">
                  <c:v>1343.3989999999999</c:v>
                </c:pt>
                <c:pt idx="484">
                  <c:v>1343.4080000000001</c:v>
                </c:pt>
                <c:pt idx="485">
                  <c:v>1343.4170000000001</c:v>
                </c:pt>
                <c:pt idx="486">
                  <c:v>1343.4250000000011</c:v>
                </c:pt>
                <c:pt idx="487">
                  <c:v>1343.434</c:v>
                </c:pt>
                <c:pt idx="488">
                  <c:v>1343.443</c:v>
                </c:pt>
                <c:pt idx="489">
                  <c:v>1343.452</c:v>
                </c:pt>
                <c:pt idx="490">
                  <c:v>1343.461</c:v>
                </c:pt>
                <c:pt idx="491">
                  <c:v>1343.47</c:v>
                </c:pt>
                <c:pt idx="492">
                  <c:v>1343.479</c:v>
                </c:pt>
                <c:pt idx="493">
                  <c:v>1343.4880000000001</c:v>
                </c:pt>
                <c:pt idx="494">
                  <c:v>1343.4970000000001</c:v>
                </c:pt>
                <c:pt idx="495">
                  <c:v>1343.5060000000001</c:v>
                </c:pt>
                <c:pt idx="496">
                  <c:v>1343.5139999999999</c:v>
                </c:pt>
                <c:pt idx="497">
                  <c:v>1343.5229999999999</c:v>
                </c:pt>
                <c:pt idx="498">
                  <c:v>1343.5319999999999</c:v>
                </c:pt>
                <c:pt idx="499">
                  <c:v>1343.5409999999999</c:v>
                </c:pt>
                <c:pt idx="500">
                  <c:v>1343.55</c:v>
                </c:pt>
                <c:pt idx="501">
                  <c:v>1343.559</c:v>
                </c:pt>
                <c:pt idx="502">
                  <c:v>1343.568</c:v>
                </c:pt>
                <c:pt idx="503">
                  <c:v>1343.577</c:v>
                </c:pt>
                <c:pt idx="504">
                  <c:v>1343.586</c:v>
                </c:pt>
                <c:pt idx="505">
                  <c:v>1343.595</c:v>
                </c:pt>
                <c:pt idx="506">
                  <c:v>1343.6029999999998</c:v>
                </c:pt>
                <c:pt idx="507">
                  <c:v>1343.6119999999999</c:v>
                </c:pt>
                <c:pt idx="508">
                  <c:v>1343.6209999999999</c:v>
                </c:pt>
                <c:pt idx="509">
                  <c:v>1343.6299999999999</c:v>
                </c:pt>
                <c:pt idx="510">
                  <c:v>1343.6389999999999</c:v>
                </c:pt>
                <c:pt idx="511">
                  <c:v>1343.6479999999999</c:v>
                </c:pt>
                <c:pt idx="512">
                  <c:v>1343.6569999999999</c:v>
                </c:pt>
                <c:pt idx="513">
                  <c:v>1343.6659999999999</c:v>
                </c:pt>
                <c:pt idx="514">
                  <c:v>1343.675</c:v>
                </c:pt>
                <c:pt idx="515">
                  <c:v>1343.6839999999954</c:v>
                </c:pt>
                <c:pt idx="516">
                  <c:v>1343.6919999999998</c:v>
                </c:pt>
                <c:pt idx="517">
                  <c:v>1343.701</c:v>
                </c:pt>
                <c:pt idx="518">
                  <c:v>1343.71</c:v>
                </c:pt>
                <c:pt idx="519">
                  <c:v>1343.7190000000001</c:v>
                </c:pt>
                <c:pt idx="520">
                  <c:v>1343.7280000000001</c:v>
                </c:pt>
                <c:pt idx="521">
                  <c:v>1343.7370000000001</c:v>
                </c:pt>
                <c:pt idx="522">
                  <c:v>1343.7460000000001</c:v>
                </c:pt>
                <c:pt idx="523">
                  <c:v>1343.7550000000001</c:v>
                </c:pt>
                <c:pt idx="524">
                  <c:v>1343.7639999999999</c:v>
                </c:pt>
                <c:pt idx="525">
                  <c:v>1343.7729999999999</c:v>
                </c:pt>
                <c:pt idx="526">
                  <c:v>1343.7809999999999</c:v>
                </c:pt>
                <c:pt idx="527">
                  <c:v>1343.79</c:v>
                </c:pt>
                <c:pt idx="528">
                  <c:v>1343.799</c:v>
                </c:pt>
                <c:pt idx="529">
                  <c:v>1343.808</c:v>
                </c:pt>
                <c:pt idx="530">
                  <c:v>1343.817</c:v>
                </c:pt>
                <c:pt idx="531">
                  <c:v>1343.826</c:v>
                </c:pt>
                <c:pt idx="532">
                  <c:v>1343.835</c:v>
                </c:pt>
                <c:pt idx="533">
                  <c:v>1343.8439999999998</c:v>
                </c:pt>
                <c:pt idx="534">
                  <c:v>1343.8529999999998</c:v>
                </c:pt>
                <c:pt idx="535">
                  <c:v>1343.8619999999999</c:v>
                </c:pt>
                <c:pt idx="536">
                  <c:v>1343.87</c:v>
                </c:pt>
                <c:pt idx="537">
                  <c:v>1343.8789999999999</c:v>
                </c:pt>
                <c:pt idx="538">
                  <c:v>1343.8879999999999</c:v>
                </c:pt>
                <c:pt idx="539">
                  <c:v>1343.8969999999999</c:v>
                </c:pt>
                <c:pt idx="540">
                  <c:v>1343.9060000000011</c:v>
                </c:pt>
                <c:pt idx="541">
                  <c:v>1343.9150000000011</c:v>
                </c:pt>
                <c:pt idx="542">
                  <c:v>1343.924</c:v>
                </c:pt>
                <c:pt idx="543">
                  <c:v>1343.933</c:v>
                </c:pt>
                <c:pt idx="544">
                  <c:v>1343.942</c:v>
                </c:pt>
                <c:pt idx="545">
                  <c:v>1343.951</c:v>
                </c:pt>
                <c:pt idx="546">
                  <c:v>1343.9590000000001</c:v>
                </c:pt>
                <c:pt idx="547">
                  <c:v>1343.9680000000001</c:v>
                </c:pt>
                <c:pt idx="548">
                  <c:v>1343.9770000000001</c:v>
                </c:pt>
                <c:pt idx="549">
                  <c:v>1343.9860000000001</c:v>
                </c:pt>
                <c:pt idx="550">
                  <c:v>1343.9949999999999</c:v>
                </c:pt>
                <c:pt idx="551">
                  <c:v>1344.0039999999999</c:v>
                </c:pt>
                <c:pt idx="552">
                  <c:v>1344.0129999999999</c:v>
                </c:pt>
                <c:pt idx="553">
                  <c:v>1344.0219999999999</c:v>
                </c:pt>
                <c:pt idx="554">
                  <c:v>1344.0309999999999</c:v>
                </c:pt>
                <c:pt idx="555">
                  <c:v>1344.04</c:v>
                </c:pt>
                <c:pt idx="556">
                  <c:v>1344.048</c:v>
                </c:pt>
                <c:pt idx="557">
                  <c:v>1344.057</c:v>
                </c:pt>
                <c:pt idx="558">
                  <c:v>1344.066</c:v>
                </c:pt>
                <c:pt idx="559">
                  <c:v>1344.075</c:v>
                </c:pt>
                <c:pt idx="560">
                  <c:v>1344.0839999999998</c:v>
                </c:pt>
                <c:pt idx="561">
                  <c:v>1344.0929999999998</c:v>
                </c:pt>
                <c:pt idx="562">
                  <c:v>1344.1019999999999</c:v>
                </c:pt>
                <c:pt idx="563">
                  <c:v>1344.1109999999999</c:v>
                </c:pt>
                <c:pt idx="564">
                  <c:v>1344.12</c:v>
                </c:pt>
                <c:pt idx="565">
                  <c:v>1344.1289999999999</c:v>
                </c:pt>
                <c:pt idx="566">
                  <c:v>1344.1369999999999</c:v>
                </c:pt>
                <c:pt idx="567">
                  <c:v>1344.146</c:v>
                </c:pt>
                <c:pt idx="568">
                  <c:v>1344.155</c:v>
                </c:pt>
                <c:pt idx="569">
                  <c:v>1344.1639999999998</c:v>
                </c:pt>
                <c:pt idx="570">
                  <c:v>1344.1729999999998</c:v>
                </c:pt>
                <c:pt idx="571">
                  <c:v>1344.1819999999998</c:v>
                </c:pt>
                <c:pt idx="572">
                  <c:v>1344.1909999999998</c:v>
                </c:pt>
                <c:pt idx="573">
                  <c:v>1344.2</c:v>
                </c:pt>
                <c:pt idx="574">
                  <c:v>1344.2090000000001</c:v>
                </c:pt>
                <c:pt idx="575">
                  <c:v>1344.2180000000001</c:v>
                </c:pt>
                <c:pt idx="576">
                  <c:v>1344.2260000000001</c:v>
                </c:pt>
                <c:pt idx="577">
                  <c:v>1344.2349999999999</c:v>
                </c:pt>
                <c:pt idx="578">
                  <c:v>1344.2439999999999</c:v>
                </c:pt>
                <c:pt idx="579">
                  <c:v>1344.2529999999999</c:v>
                </c:pt>
                <c:pt idx="580">
                  <c:v>1344.2619999999999</c:v>
                </c:pt>
                <c:pt idx="581">
                  <c:v>1344.271</c:v>
                </c:pt>
                <c:pt idx="582">
                  <c:v>1344.28</c:v>
                </c:pt>
                <c:pt idx="583">
                  <c:v>1344.289</c:v>
                </c:pt>
                <c:pt idx="584">
                  <c:v>1344.298</c:v>
                </c:pt>
                <c:pt idx="585">
                  <c:v>1344.307</c:v>
                </c:pt>
                <c:pt idx="586">
                  <c:v>1344.3150000000001</c:v>
                </c:pt>
                <c:pt idx="587">
                  <c:v>1344.3239999999998</c:v>
                </c:pt>
                <c:pt idx="588">
                  <c:v>1344.3329999999999</c:v>
                </c:pt>
                <c:pt idx="589">
                  <c:v>1344.3419999999999</c:v>
                </c:pt>
                <c:pt idx="590">
                  <c:v>1344.3509999999999</c:v>
                </c:pt>
                <c:pt idx="591">
                  <c:v>1344.36</c:v>
                </c:pt>
                <c:pt idx="592">
                  <c:v>1344.3689999999999</c:v>
                </c:pt>
                <c:pt idx="593">
                  <c:v>1344.3779999999999</c:v>
                </c:pt>
                <c:pt idx="594">
                  <c:v>1344.3869999999999</c:v>
                </c:pt>
                <c:pt idx="595">
                  <c:v>1344.396</c:v>
                </c:pt>
                <c:pt idx="596">
                  <c:v>1344.404</c:v>
                </c:pt>
                <c:pt idx="597">
                  <c:v>1344.413</c:v>
                </c:pt>
                <c:pt idx="598">
                  <c:v>1344.422</c:v>
                </c:pt>
                <c:pt idx="599">
                  <c:v>1344.431</c:v>
                </c:pt>
                <c:pt idx="600">
                  <c:v>1344.44</c:v>
                </c:pt>
                <c:pt idx="601">
                  <c:v>1344.4490000000001</c:v>
                </c:pt>
                <c:pt idx="602">
                  <c:v>1344.4580000000001</c:v>
                </c:pt>
                <c:pt idx="603">
                  <c:v>1344.4670000000001</c:v>
                </c:pt>
                <c:pt idx="604">
                  <c:v>1344.4760000000001</c:v>
                </c:pt>
                <c:pt idx="605">
                  <c:v>1344.4849999999999</c:v>
                </c:pt>
                <c:pt idx="606">
                  <c:v>1344.4929999999999</c:v>
                </c:pt>
                <c:pt idx="607">
                  <c:v>1344.502</c:v>
                </c:pt>
                <c:pt idx="608">
                  <c:v>1344.511</c:v>
                </c:pt>
                <c:pt idx="609">
                  <c:v>1344.52</c:v>
                </c:pt>
                <c:pt idx="610">
                  <c:v>1344.529</c:v>
                </c:pt>
                <c:pt idx="611">
                  <c:v>1344.538</c:v>
                </c:pt>
                <c:pt idx="612">
                  <c:v>1344.547</c:v>
                </c:pt>
                <c:pt idx="613">
                  <c:v>1344.556</c:v>
                </c:pt>
                <c:pt idx="614">
                  <c:v>1344.5650000000001</c:v>
                </c:pt>
                <c:pt idx="615">
                  <c:v>1344.5739999999998</c:v>
                </c:pt>
                <c:pt idx="616">
                  <c:v>1344.5819999999999</c:v>
                </c:pt>
                <c:pt idx="617">
                  <c:v>1344.5909999999999</c:v>
                </c:pt>
                <c:pt idx="618">
                  <c:v>1344.6</c:v>
                </c:pt>
                <c:pt idx="619">
                  <c:v>1344.6089999999999</c:v>
                </c:pt>
                <c:pt idx="620">
                  <c:v>1344.6179999999999</c:v>
                </c:pt>
                <c:pt idx="621">
                  <c:v>1344.627</c:v>
                </c:pt>
                <c:pt idx="622">
                  <c:v>1344.636</c:v>
                </c:pt>
                <c:pt idx="623">
                  <c:v>1344.645</c:v>
                </c:pt>
                <c:pt idx="624">
                  <c:v>1344.6539999999998</c:v>
                </c:pt>
                <c:pt idx="625">
                  <c:v>1344.6629999999998</c:v>
                </c:pt>
                <c:pt idx="626">
                  <c:v>1344.6709999999998</c:v>
                </c:pt>
                <c:pt idx="627">
                  <c:v>1344.6799999999998</c:v>
                </c:pt>
                <c:pt idx="628">
                  <c:v>1344.6889999999999</c:v>
                </c:pt>
                <c:pt idx="629">
                  <c:v>1344.6979999999999</c:v>
                </c:pt>
                <c:pt idx="630">
                  <c:v>1344.7070000000001</c:v>
                </c:pt>
                <c:pt idx="631">
                  <c:v>1344.7160000000001</c:v>
                </c:pt>
                <c:pt idx="632">
                  <c:v>1344.7249999999999</c:v>
                </c:pt>
                <c:pt idx="633">
                  <c:v>1344.7339999999999</c:v>
                </c:pt>
                <c:pt idx="634">
                  <c:v>1344.7429999999999</c:v>
                </c:pt>
                <c:pt idx="635">
                  <c:v>1344.752</c:v>
                </c:pt>
                <c:pt idx="636">
                  <c:v>1344.76</c:v>
                </c:pt>
                <c:pt idx="637">
                  <c:v>1344.769</c:v>
                </c:pt>
                <c:pt idx="638">
                  <c:v>1344.778</c:v>
                </c:pt>
                <c:pt idx="639">
                  <c:v>1344.787</c:v>
                </c:pt>
                <c:pt idx="640">
                  <c:v>1344.796</c:v>
                </c:pt>
                <c:pt idx="641">
                  <c:v>1344.8050000000001</c:v>
                </c:pt>
                <c:pt idx="642">
                  <c:v>1344.8139999999999</c:v>
                </c:pt>
                <c:pt idx="643">
                  <c:v>1344.8229999999999</c:v>
                </c:pt>
                <c:pt idx="644">
                  <c:v>1344.8319999999999</c:v>
                </c:pt>
                <c:pt idx="645">
                  <c:v>1344.8409999999999</c:v>
                </c:pt>
                <c:pt idx="646">
                  <c:v>1344.8489999999999</c:v>
                </c:pt>
                <c:pt idx="647">
                  <c:v>1344.8579999999999</c:v>
                </c:pt>
                <c:pt idx="648">
                  <c:v>1344.867</c:v>
                </c:pt>
                <c:pt idx="649">
                  <c:v>1344.876</c:v>
                </c:pt>
                <c:pt idx="650">
                  <c:v>1344.885</c:v>
                </c:pt>
                <c:pt idx="651">
                  <c:v>1344.8939999999998</c:v>
                </c:pt>
                <c:pt idx="652">
                  <c:v>1344.903</c:v>
                </c:pt>
                <c:pt idx="653">
                  <c:v>1344.912</c:v>
                </c:pt>
                <c:pt idx="654">
                  <c:v>1344.921</c:v>
                </c:pt>
                <c:pt idx="655">
                  <c:v>1344.93</c:v>
                </c:pt>
                <c:pt idx="656">
                  <c:v>1344.9380000000001</c:v>
                </c:pt>
                <c:pt idx="657">
                  <c:v>1344.9470000000001</c:v>
                </c:pt>
                <c:pt idx="658">
                  <c:v>1344.9560000000001</c:v>
                </c:pt>
                <c:pt idx="659">
                  <c:v>1344.9649999999999</c:v>
                </c:pt>
                <c:pt idx="660">
                  <c:v>1344.9739999999999</c:v>
                </c:pt>
                <c:pt idx="661">
                  <c:v>1344.9829999999999</c:v>
                </c:pt>
                <c:pt idx="662">
                  <c:v>1344.992</c:v>
                </c:pt>
                <c:pt idx="663">
                  <c:v>1345.001</c:v>
                </c:pt>
                <c:pt idx="664">
                  <c:v>1345.01</c:v>
                </c:pt>
                <c:pt idx="665">
                  <c:v>1345.019</c:v>
                </c:pt>
                <c:pt idx="666">
                  <c:v>1345.027</c:v>
                </c:pt>
                <c:pt idx="667">
                  <c:v>1345.0360000000001</c:v>
                </c:pt>
                <c:pt idx="668">
                  <c:v>1345.0450000000001</c:v>
                </c:pt>
                <c:pt idx="669">
                  <c:v>1345.0539999999999</c:v>
                </c:pt>
                <c:pt idx="670">
                  <c:v>1345.0629999999999</c:v>
                </c:pt>
                <c:pt idx="671">
                  <c:v>1345.0719999999999</c:v>
                </c:pt>
                <c:pt idx="672">
                  <c:v>1345.0809999999999</c:v>
                </c:pt>
                <c:pt idx="673">
                  <c:v>1345.09</c:v>
                </c:pt>
                <c:pt idx="674">
                  <c:v>1345.0989999999999</c:v>
                </c:pt>
                <c:pt idx="675">
                  <c:v>1345.1079999999999</c:v>
                </c:pt>
                <c:pt idx="676">
                  <c:v>1345.116</c:v>
                </c:pt>
                <c:pt idx="677">
                  <c:v>1345.125</c:v>
                </c:pt>
                <c:pt idx="678">
                  <c:v>1345.1339999999998</c:v>
                </c:pt>
                <c:pt idx="679">
                  <c:v>1345.1429999999998</c:v>
                </c:pt>
                <c:pt idx="680">
                  <c:v>1345.1519999999998</c:v>
                </c:pt>
                <c:pt idx="681">
                  <c:v>1345.1609999999998</c:v>
                </c:pt>
                <c:pt idx="682">
                  <c:v>1345.1699999999998</c:v>
                </c:pt>
                <c:pt idx="683">
                  <c:v>1345.1789999999999</c:v>
                </c:pt>
                <c:pt idx="684">
                  <c:v>1345.1879999999999</c:v>
                </c:pt>
                <c:pt idx="685">
                  <c:v>1345.1969999999999</c:v>
                </c:pt>
                <c:pt idx="686">
                  <c:v>1345.2049999999999</c:v>
                </c:pt>
                <c:pt idx="687">
                  <c:v>1345.2139999999999</c:v>
                </c:pt>
                <c:pt idx="688">
                  <c:v>1345.223</c:v>
                </c:pt>
                <c:pt idx="689">
                  <c:v>1345.232</c:v>
                </c:pt>
                <c:pt idx="690">
                  <c:v>1345.241</c:v>
                </c:pt>
                <c:pt idx="691">
                  <c:v>1345.25</c:v>
                </c:pt>
                <c:pt idx="692">
                  <c:v>1345.259</c:v>
                </c:pt>
                <c:pt idx="693">
                  <c:v>1345.268</c:v>
                </c:pt>
                <c:pt idx="694">
                  <c:v>1345.277</c:v>
                </c:pt>
                <c:pt idx="695">
                  <c:v>1345.2860000000001</c:v>
                </c:pt>
                <c:pt idx="696">
                  <c:v>1345.2939999999999</c:v>
                </c:pt>
                <c:pt idx="697">
                  <c:v>1345.3029999999999</c:v>
                </c:pt>
                <c:pt idx="698">
                  <c:v>1345.3119999999999</c:v>
                </c:pt>
                <c:pt idx="699">
                  <c:v>1345.3209999999999</c:v>
                </c:pt>
                <c:pt idx="700">
                  <c:v>1345.33</c:v>
                </c:pt>
                <c:pt idx="701">
                  <c:v>1345.3389999999999</c:v>
                </c:pt>
                <c:pt idx="702">
                  <c:v>1345.348</c:v>
                </c:pt>
                <c:pt idx="703">
                  <c:v>1345.357</c:v>
                </c:pt>
                <c:pt idx="704">
                  <c:v>1345.366</c:v>
                </c:pt>
                <c:pt idx="705">
                  <c:v>1345.375</c:v>
                </c:pt>
                <c:pt idx="706">
                  <c:v>1345.3829999999998</c:v>
                </c:pt>
                <c:pt idx="707">
                  <c:v>1345.3919999999998</c:v>
                </c:pt>
                <c:pt idx="708">
                  <c:v>1345.4010000000001</c:v>
                </c:pt>
                <c:pt idx="709">
                  <c:v>1345.41</c:v>
                </c:pt>
                <c:pt idx="710">
                  <c:v>1345.4190000000001</c:v>
                </c:pt>
                <c:pt idx="711">
                  <c:v>1345.4280000000001</c:v>
                </c:pt>
                <c:pt idx="712">
                  <c:v>1345.4370000000001</c:v>
                </c:pt>
                <c:pt idx="713">
                  <c:v>1345.4460000000001</c:v>
                </c:pt>
                <c:pt idx="714">
                  <c:v>1345.4549999999999</c:v>
                </c:pt>
                <c:pt idx="715">
                  <c:v>1345.4639999999999</c:v>
                </c:pt>
                <c:pt idx="716">
                  <c:v>1345.472</c:v>
                </c:pt>
                <c:pt idx="717">
                  <c:v>1345.481</c:v>
                </c:pt>
                <c:pt idx="718">
                  <c:v>1345.49</c:v>
                </c:pt>
                <c:pt idx="719">
                  <c:v>1345.499</c:v>
                </c:pt>
                <c:pt idx="720">
                  <c:v>1345.508</c:v>
                </c:pt>
                <c:pt idx="721">
                  <c:v>1345.5170000000001</c:v>
                </c:pt>
                <c:pt idx="722">
                  <c:v>1345.5260000000001</c:v>
                </c:pt>
                <c:pt idx="723">
                  <c:v>1345.5350000000001</c:v>
                </c:pt>
                <c:pt idx="724">
                  <c:v>1345.5439999999999</c:v>
                </c:pt>
                <c:pt idx="725">
                  <c:v>1345.5529999999999</c:v>
                </c:pt>
                <c:pt idx="726">
                  <c:v>1345.5609999999999</c:v>
                </c:pt>
                <c:pt idx="727">
                  <c:v>1345.57</c:v>
                </c:pt>
                <c:pt idx="728">
                  <c:v>1345.579</c:v>
                </c:pt>
                <c:pt idx="729">
                  <c:v>1345.588</c:v>
                </c:pt>
                <c:pt idx="730">
                  <c:v>1345.597</c:v>
                </c:pt>
                <c:pt idx="731">
                  <c:v>1345.606</c:v>
                </c:pt>
                <c:pt idx="732">
                  <c:v>1345.615</c:v>
                </c:pt>
                <c:pt idx="733">
                  <c:v>1345.6239999999998</c:v>
                </c:pt>
                <c:pt idx="734">
                  <c:v>1345.6329999999998</c:v>
                </c:pt>
                <c:pt idx="735">
                  <c:v>1345.6419999999998</c:v>
                </c:pt>
                <c:pt idx="736">
                  <c:v>1345.6499999999999</c:v>
                </c:pt>
                <c:pt idx="737">
                  <c:v>1345.6589999999999</c:v>
                </c:pt>
                <c:pt idx="738">
                  <c:v>1345.6679999999999</c:v>
                </c:pt>
                <c:pt idx="739">
                  <c:v>1345.6769999999999</c:v>
                </c:pt>
                <c:pt idx="740">
                  <c:v>1345.6859999999999</c:v>
                </c:pt>
                <c:pt idx="741">
                  <c:v>1345.6949999999949</c:v>
                </c:pt>
                <c:pt idx="742">
                  <c:v>1345.704</c:v>
                </c:pt>
                <c:pt idx="743">
                  <c:v>1345.713</c:v>
                </c:pt>
                <c:pt idx="744">
                  <c:v>1345.722</c:v>
                </c:pt>
                <c:pt idx="745">
                  <c:v>1345.731</c:v>
                </c:pt>
                <c:pt idx="746">
                  <c:v>1345.739</c:v>
                </c:pt>
                <c:pt idx="747">
                  <c:v>1345.748</c:v>
                </c:pt>
                <c:pt idx="748">
                  <c:v>1345.7570000000001</c:v>
                </c:pt>
                <c:pt idx="749">
                  <c:v>1345.7660000000001</c:v>
                </c:pt>
                <c:pt idx="750">
                  <c:v>1345.7750000000001</c:v>
                </c:pt>
                <c:pt idx="751">
                  <c:v>1345.7839999999999</c:v>
                </c:pt>
                <c:pt idx="752">
                  <c:v>1345.7929999999999</c:v>
                </c:pt>
                <c:pt idx="753">
                  <c:v>1345.8019999999999</c:v>
                </c:pt>
                <c:pt idx="754">
                  <c:v>1345.8109999999999</c:v>
                </c:pt>
                <c:pt idx="755">
                  <c:v>1345.82</c:v>
                </c:pt>
                <c:pt idx="756">
                  <c:v>1345.828</c:v>
                </c:pt>
                <c:pt idx="757">
                  <c:v>1345.837</c:v>
                </c:pt>
                <c:pt idx="758">
                  <c:v>1345.846</c:v>
                </c:pt>
                <c:pt idx="759">
                  <c:v>1345.855</c:v>
                </c:pt>
                <c:pt idx="760">
                  <c:v>1345.8639999999998</c:v>
                </c:pt>
                <c:pt idx="761">
                  <c:v>1345.8729999999998</c:v>
                </c:pt>
                <c:pt idx="762">
                  <c:v>1345.8819999999998</c:v>
                </c:pt>
                <c:pt idx="763">
                  <c:v>1345.8909999999998</c:v>
                </c:pt>
                <c:pt idx="764">
                  <c:v>1345.9</c:v>
                </c:pt>
                <c:pt idx="765">
                  <c:v>1345.9090000000001</c:v>
                </c:pt>
                <c:pt idx="766">
                  <c:v>1345.9170000000001</c:v>
                </c:pt>
                <c:pt idx="767">
                  <c:v>1345.9260000000011</c:v>
                </c:pt>
                <c:pt idx="768">
                  <c:v>1345.9349999999999</c:v>
                </c:pt>
                <c:pt idx="769">
                  <c:v>1345.944</c:v>
                </c:pt>
                <c:pt idx="770">
                  <c:v>1345.953</c:v>
                </c:pt>
                <c:pt idx="771">
                  <c:v>1345.962</c:v>
                </c:pt>
                <c:pt idx="772">
                  <c:v>1345.971</c:v>
                </c:pt>
                <c:pt idx="773">
                  <c:v>1345.98</c:v>
                </c:pt>
                <c:pt idx="774">
                  <c:v>1345.989</c:v>
                </c:pt>
                <c:pt idx="775">
                  <c:v>1345.998</c:v>
                </c:pt>
                <c:pt idx="776">
                  <c:v>1346.0060000000001</c:v>
                </c:pt>
                <c:pt idx="777">
                  <c:v>1346.0150000000001</c:v>
                </c:pt>
                <c:pt idx="778">
                  <c:v>1346.0239999999999</c:v>
                </c:pt>
                <c:pt idx="779">
                  <c:v>1346.0329999999999</c:v>
                </c:pt>
                <c:pt idx="780">
                  <c:v>1346.0419999999999</c:v>
                </c:pt>
                <c:pt idx="781">
                  <c:v>1346.0509999999999</c:v>
                </c:pt>
                <c:pt idx="782">
                  <c:v>1346.06</c:v>
                </c:pt>
                <c:pt idx="783">
                  <c:v>1346.069</c:v>
                </c:pt>
                <c:pt idx="784">
                  <c:v>1346.078</c:v>
                </c:pt>
                <c:pt idx="785">
                  <c:v>1346.087</c:v>
                </c:pt>
                <c:pt idx="786">
                  <c:v>1346.095</c:v>
                </c:pt>
                <c:pt idx="787">
                  <c:v>1346.1039999999998</c:v>
                </c:pt>
                <c:pt idx="788">
                  <c:v>1346.1129999999998</c:v>
                </c:pt>
                <c:pt idx="789">
                  <c:v>1346.1219999999998</c:v>
                </c:pt>
                <c:pt idx="790">
                  <c:v>1346.1309999999999</c:v>
                </c:pt>
                <c:pt idx="791">
                  <c:v>1346.1399999999999</c:v>
                </c:pt>
                <c:pt idx="792">
                  <c:v>1346.1489999999999</c:v>
                </c:pt>
                <c:pt idx="793">
                  <c:v>1346.1579999999999</c:v>
                </c:pt>
                <c:pt idx="794">
                  <c:v>1346.1669999999999</c:v>
                </c:pt>
                <c:pt idx="795">
                  <c:v>1346.1759999999999</c:v>
                </c:pt>
                <c:pt idx="796">
                  <c:v>1346.1839999999954</c:v>
                </c:pt>
                <c:pt idx="797">
                  <c:v>1346.1929999999998</c:v>
                </c:pt>
                <c:pt idx="798">
                  <c:v>1346.202</c:v>
                </c:pt>
                <c:pt idx="799">
                  <c:v>1346.211</c:v>
                </c:pt>
                <c:pt idx="800">
                  <c:v>1346.22</c:v>
                </c:pt>
                <c:pt idx="801">
                  <c:v>1346.229</c:v>
                </c:pt>
                <c:pt idx="802">
                  <c:v>1346.2380000000001</c:v>
                </c:pt>
                <c:pt idx="803">
                  <c:v>1346.2470000000001</c:v>
                </c:pt>
                <c:pt idx="804">
                  <c:v>1346.2560000000001</c:v>
                </c:pt>
                <c:pt idx="805">
                  <c:v>1346.2650000000001</c:v>
                </c:pt>
                <c:pt idx="806">
                  <c:v>1346.2729999999999</c:v>
                </c:pt>
                <c:pt idx="807">
                  <c:v>1346.2819999999999</c:v>
                </c:pt>
                <c:pt idx="808">
                  <c:v>1346.2909999999999</c:v>
                </c:pt>
                <c:pt idx="809">
                  <c:v>1346.3</c:v>
                </c:pt>
                <c:pt idx="810">
                  <c:v>1346.309</c:v>
                </c:pt>
                <c:pt idx="811">
                  <c:v>1346.318</c:v>
                </c:pt>
                <c:pt idx="812">
                  <c:v>1346.327</c:v>
                </c:pt>
                <c:pt idx="813">
                  <c:v>1346.336</c:v>
                </c:pt>
                <c:pt idx="814">
                  <c:v>1346.345</c:v>
                </c:pt>
                <c:pt idx="815">
                  <c:v>1346.3539999999998</c:v>
                </c:pt>
                <c:pt idx="816">
                  <c:v>1346.3619999999999</c:v>
                </c:pt>
                <c:pt idx="817">
                  <c:v>1346.3709999999999</c:v>
                </c:pt>
                <c:pt idx="818">
                  <c:v>1346.3799999999999</c:v>
                </c:pt>
                <c:pt idx="819">
                  <c:v>1346.3889999999999</c:v>
                </c:pt>
                <c:pt idx="820">
                  <c:v>1346.3979999999999</c:v>
                </c:pt>
                <c:pt idx="821">
                  <c:v>1346.4070000000011</c:v>
                </c:pt>
                <c:pt idx="822">
                  <c:v>1346.4160000000011</c:v>
                </c:pt>
                <c:pt idx="823">
                  <c:v>1346.4250000000011</c:v>
                </c:pt>
                <c:pt idx="824">
                  <c:v>1346.434</c:v>
                </c:pt>
                <c:pt idx="825">
                  <c:v>1346.443</c:v>
                </c:pt>
                <c:pt idx="826">
                  <c:v>1346.451</c:v>
                </c:pt>
                <c:pt idx="827">
                  <c:v>1346.46</c:v>
                </c:pt>
                <c:pt idx="828">
                  <c:v>1346.4690000000001</c:v>
                </c:pt>
                <c:pt idx="829">
                  <c:v>1346.4780000000001</c:v>
                </c:pt>
                <c:pt idx="830">
                  <c:v>1346.4870000000001</c:v>
                </c:pt>
                <c:pt idx="831">
                  <c:v>1346.4960000000001</c:v>
                </c:pt>
                <c:pt idx="832">
                  <c:v>1346.5050000000001</c:v>
                </c:pt>
                <c:pt idx="833">
                  <c:v>1346.5139999999999</c:v>
                </c:pt>
                <c:pt idx="834">
                  <c:v>1346.5229999999999</c:v>
                </c:pt>
                <c:pt idx="835">
                  <c:v>1346.5319999999999</c:v>
                </c:pt>
                <c:pt idx="836">
                  <c:v>1346.54</c:v>
                </c:pt>
                <c:pt idx="837">
                  <c:v>1346.549</c:v>
                </c:pt>
                <c:pt idx="838">
                  <c:v>1346.558</c:v>
                </c:pt>
                <c:pt idx="839">
                  <c:v>1346.567</c:v>
                </c:pt>
                <c:pt idx="840">
                  <c:v>1346.576</c:v>
                </c:pt>
                <c:pt idx="841">
                  <c:v>1346.585</c:v>
                </c:pt>
                <c:pt idx="842">
                  <c:v>1346.5939999999998</c:v>
                </c:pt>
                <c:pt idx="843">
                  <c:v>1346.6029999999998</c:v>
                </c:pt>
                <c:pt idx="844">
                  <c:v>1346.6119999999999</c:v>
                </c:pt>
                <c:pt idx="845">
                  <c:v>1346.6209999999999</c:v>
                </c:pt>
                <c:pt idx="846">
                  <c:v>1346.6289999999999</c:v>
                </c:pt>
                <c:pt idx="847">
                  <c:v>1346.6379999999999</c:v>
                </c:pt>
                <c:pt idx="848">
                  <c:v>1346.6469999999999</c:v>
                </c:pt>
                <c:pt idx="849">
                  <c:v>1346.6559999999999</c:v>
                </c:pt>
                <c:pt idx="850">
                  <c:v>1346.665</c:v>
                </c:pt>
                <c:pt idx="851">
                  <c:v>1346.6739999999998</c:v>
                </c:pt>
                <c:pt idx="852">
                  <c:v>1346.6829999999998</c:v>
                </c:pt>
                <c:pt idx="853">
                  <c:v>1346.6919999999998</c:v>
                </c:pt>
                <c:pt idx="854">
                  <c:v>1346.701</c:v>
                </c:pt>
                <c:pt idx="855">
                  <c:v>1346.71</c:v>
                </c:pt>
                <c:pt idx="856">
                  <c:v>1346.7180000000001</c:v>
                </c:pt>
                <c:pt idx="857">
                  <c:v>1346.7270000000001</c:v>
                </c:pt>
                <c:pt idx="858">
                  <c:v>1346.7360000000001</c:v>
                </c:pt>
                <c:pt idx="859">
                  <c:v>1346.7449999999999</c:v>
                </c:pt>
              </c:numCache>
            </c:numRef>
          </c:xVal>
          <c:yVal>
            <c:numRef>
              <c:f>A!$AG$5:$AG$1007</c:f>
              <c:numCache>
                <c:formatCode>General</c:formatCode>
                <c:ptCount val="1003"/>
                <c:pt idx="75" formatCode="0.00E+00">
                  <c:v>-99.5</c:v>
                </c:pt>
                <c:pt idx="76" formatCode="0.00E+00">
                  <c:v>-99.5</c:v>
                </c:pt>
                <c:pt idx="77" formatCode="0.00E+00">
                  <c:v>-99.5</c:v>
                </c:pt>
                <c:pt idx="78" formatCode="0.00E+00">
                  <c:v>-99.5</c:v>
                </c:pt>
                <c:pt idx="79" formatCode="0.00E+00">
                  <c:v>-99.5</c:v>
                </c:pt>
                <c:pt idx="80" formatCode="0.00E+00">
                  <c:v>-99.5</c:v>
                </c:pt>
                <c:pt idx="81" formatCode="0.00E+00">
                  <c:v>-99.5</c:v>
                </c:pt>
                <c:pt idx="82" formatCode="0.00E+00">
                  <c:v>-99.5</c:v>
                </c:pt>
                <c:pt idx="83" formatCode="0.00E+00">
                  <c:v>-99.5</c:v>
                </c:pt>
                <c:pt idx="84" formatCode="0.00E+00">
                  <c:v>-99.5</c:v>
                </c:pt>
                <c:pt idx="85" formatCode="0.00E+00">
                  <c:v>-99.5</c:v>
                </c:pt>
                <c:pt idx="86" formatCode="0.00E+00">
                  <c:v>-99.5</c:v>
                </c:pt>
                <c:pt idx="87" formatCode="0.00E+00">
                  <c:v>-99.5</c:v>
                </c:pt>
                <c:pt idx="88" formatCode="0.00E+00">
                  <c:v>-99.5</c:v>
                </c:pt>
                <c:pt idx="89" formatCode="0.00E+00">
                  <c:v>-99.5</c:v>
                </c:pt>
                <c:pt idx="90" formatCode="0.00E+00">
                  <c:v>-99.5</c:v>
                </c:pt>
                <c:pt idx="91" formatCode="0.00E+00">
                  <c:v>-96.5</c:v>
                </c:pt>
                <c:pt idx="92" formatCode="0.00E+00">
                  <c:v>-92.1</c:v>
                </c:pt>
                <c:pt idx="93" formatCode="0.00E+00">
                  <c:v>-99.1</c:v>
                </c:pt>
                <c:pt idx="94" formatCode="0.00E+00">
                  <c:v>-95.9</c:v>
                </c:pt>
                <c:pt idx="95" formatCode="0.00E+00">
                  <c:v>-95.7</c:v>
                </c:pt>
                <c:pt idx="96" formatCode="0.00E+00">
                  <c:v>-96.7</c:v>
                </c:pt>
                <c:pt idx="97" formatCode="0.00E+00">
                  <c:v>-94.7</c:v>
                </c:pt>
                <c:pt idx="98" formatCode="0.00E+00">
                  <c:v>-93.7</c:v>
                </c:pt>
                <c:pt idx="99" formatCode="0.00E+00">
                  <c:v>-95.2</c:v>
                </c:pt>
                <c:pt idx="100" formatCode="0.00E+00">
                  <c:v>-92.2</c:v>
                </c:pt>
                <c:pt idx="101" formatCode="0.00E+00">
                  <c:v>-92.4</c:v>
                </c:pt>
                <c:pt idx="102" formatCode="0.00E+00">
                  <c:v>-94</c:v>
                </c:pt>
                <c:pt idx="103" formatCode="0.00E+00">
                  <c:v>-95.3</c:v>
                </c:pt>
                <c:pt idx="104" formatCode="0.00E+00">
                  <c:v>-97</c:v>
                </c:pt>
                <c:pt idx="105" formatCode="0.00E+00">
                  <c:v>-97.3</c:v>
                </c:pt>
                <c:pt idx="106" formatCode="0.00E+00">
                  <c:v>-99.5</c:v>
                </c:pt>
                <c:pt idx="107" formatCode="0.00E+00">
                  <c:v>-99.5</c:v>
                </c:pt>
                <c:pt idx="108" formatCode="0.00E+00">
                  <c:v>-93.8</c:v>
                </c:pt>
                <c:pt idx="109" formatCode="0.00E+00">
                  <c:v>-92.5</c:v>
                </c:pt>
                <c:pt idx="110" formatCode="0.00E+00">
                  <c:v>-99.5</c:v>
                </c:pt>
                <c:pt idx="111" formatCode="0.00E+00">
                  <c:v>-99.5</c:v>
                </c:pt>
                <c:pt idx="112" formatCode="0.00E+00">
                  <c:v>-94</c:v>
                </c:pt>
                <c:pt idx="113" formatCode="0.00E+00">
                  <c:v>-94.2</c:v>
                </c:pt>
                <c:pt idx="114" formatCode="0.00E+00">
                  <c:v>-93.9</c:v>
                </c:pt>
                <c:pt idx="115" formatCode="0.00E+00">
                  <c:v>-99.5</c:v>
                </c:pt>
                <c:pt idx="116" formatCode="0.00E+00">
                  <c:v>-91.1</c:v>
                </c:pt>
                <c:pt idx="117" formatCode="0.00E+00">
                  <c:v>-92.6</c:v>
                </c:pt>
                <c:pt idx="118" formatCode="0.00E+00">
                  <c:v>-91.4</c:v>
                </c:pt>
                <c:pt idx="119" formatCode="0.00E+00">
                  <c:v>-99.5</c:v>
                </c:pt>
                <c:pt idx="120" formatCode="0.00E+00">
                  <c:v>-95.1</c:v>
                </c:pt>
                <c:pt idx="121" formatCode="0.00E+00">
                  <c:v>-95</c:v>
                </c:pt>
                <c:pt idx="122" formatCode="0.00E+00">
                  <c:v>-99.5</c:v>
                </c:pt>
                <c:pt idx="123" formatCode="0.00E+00">
                  <c:v>-99.5</c:v>
                </c:pt>
                <c:pt idx="124" formatCode="0.00E+00">
                  <c:v>-99.2</c:v>
                </c:pt>
                <c:pt idx="125" formatCode="0.00E+00">
                  <c:v>-97.1</c:v>
                </c:pt>
                <c:pt idx="126" formatCode="0.00E+00">
                  <c:v>-92.1</c:v>
                </c:pt>
                <c:pt idx="127" formatCode="0.00E+00">
                  <c:v>-99.5</c:v>
                </c:pt>
                <c:pt idx="128" formatCode="0.00E+00">
                  <c:v>-99.5</c:v>
                </c:pt>
                <c:pt idx="129" formatCode="0.00E+00">
                  <c:v>-96.7</c:v>
                </c:pt>
                <c:pt idx="130" formatCode="0.00E+00">
                  <c:v>-90.1</c:v>
                </c:pt>
                <c:pt idx="131" formatCode="0.00E+00">
                  <c:v>-98</c:v>
                </c:pt>
                <c:pt idx="132" formatCode="0.00E+00">
                  <c:v>-92.9</c:v>
                </c:pt>
                <c:pt idx="133" formatCode="0.00E+00">
                  <c:v>-95.8</c:v>
                </c:pt>
                <c:pt idx="134" formatCode="0.00E+00">
                  <c:v>-94.5</c:v>
                </c:pt>
                <c:pt idx="135" formatCode="0.00E+00">
                  <c:v>-92.5</c:v>
                </c:pt>
                <c:pt idx="136" formatCode="0.00E+00">
                  <c:v>-93.9</c:v>
                </c:pt>
                <c:pt idx="137" formatCode="0.00E+00">
                  <c:v>-97.4</c:v>
                </c:pt>
                <c:pt idx="138" formatCode="0.00E+00">
                  <c:v>-94.5</c:v>
                </c:pt>
                <c:pt idx="139" formatCode="0.00E+00">
                  <c:v>-99.5</c:v>
                </c:pt>
                <c:pt idx="140" formatCode="0.00E+00">
                  <c:v>-95.9</c:v>
                </c:pt>
                <c:pt idx="141" formatCode="0.00E+00">
                  <c:v>-94</c:v>
                </c:pt>
                <c:pt idx="142" formatCode="0.00E+00">
                  <c:v>-93.7</c:v>
                </c:pt>
                <c:pt idx="143" formatCode="0.00E+00">
                  <c:v>-91.3</c:v>
                </c:pt>
                <c:pt idx="144" formatCode="0.00E+00">
                  <c:v>-99</c:v>
                </c:pt>
                <c:pt idx="145" formatCode="0.00E+00">
                  <c:v>-96.6</c:v>
                </c:pt>
                <c:pt idx="146" formatCode="0.00E+00">
                  <c:v>-95</c:v>
                </c:pt>
                <c:pt idx="147" formatCode="0.00E+00">
                  <c:v>-99.5</c:v>
                </c:pt>
                <c:pt idx="148" formatCode="0.00E+00">
                  <c:v>-99.3</c:v>
                </c:pt>
                <c:pt idx="149" formatCode="0.00E+00">
                  <c:v>-99.5</c:v>
                </c:pt>
                <c:pt idx="150" formatCode="0.00E+00">
                  <c:v>-92.7</c:v>
                </c:pt>
                <c:pt idx="151" formatCode="0.00E+00">
                  <c:v>-94.8</c:v>
                </c:pt>
                <c:pt idx="152" formatCode="0.00E+00">
                  <c:v>-99.5</c:v>
                </c:pt>
                <c:pt idx="153" formatCode="0.00E+00">
                  <c:v>-99.5</c:v>
                </c:pt>
                <c:pt idx="154" formatCode="0.00E+00">
                  <c:v>-98.9</c:v>
                </c:pt>
                <c:pt idx="155" formatCode="0.00E+00">
                  <c:v>-96.5</c:v>
                </c:pt>
                <c:pt idx="156" formatCode="0.00E+00">
                  <c:v>-96.2</c:v>
                </c:pt>
                <c:pt idx="157" formatCode="0.00E+00">
                  <c:v>-98</c:v>
                </c:pt>
                <c:pt idx="158" formatCode="0.00E+00">
                  <c:v>-97.4</c:v>
                </c:pt>
                <c:pt idx="159" formatCode="0.00E+00">
                  <c:v>-99.5</c:v>
                </c:pt>
                <c:pt idx="160" formatCode="0.00E+00">
                  <c:v>-99.5</c:v>
                </c:pt>
                <c:pt idx="161" formatCode="0.00E+00">
                  <c:v>-99.5</c:v>
                </c:pt>
                <c:pt idx="162" formatCode="0.00E+00">
                  <c:v>-99.5</c:v>
                </c:pt>
                <c:pt idx="163" formatCode="0.00E+00">
                  <c:v>-99.5</c:v>
                </c:pt>
                <c:pt idx="164" formatCode="0.00E+00">
                  <c:v>-97.7</c:v>
                </c:pt>
                <c:pt idx="165" formatCode="0.00E+00">
                  <c:v>-95.5</c:v>
                </c:pt>
                <c:pt idx="166" formatCode="0.00E+00">
                  <c:v>-99.5</c:v>
                </c:pt>
                <c:pt idx="167" formatCode="0.00E+00">
                  <c:v>-94.6</c:v>
                </c:pt>
                <c:pt idx="168" formatCode="0.00E+00">
                  <c:v>-99.5</c:v>
                </c:pt>
                <c:pt idx="169" formatCode="0.00E+00">
                  <c:v>-93</c:v>
                </c:pt>
                <c:pt idx="170" formatCode="0.00E+00">
                  <c:v>-99.5</c:v>
                </c:pt>
                <c:pt idx="171" formatCode="0.00E+00">
                  <c:v>-93.7</c:v>
                </c:pt>
                <c:pt idx="172" formatCode="0.00E+00">
                  <c:v>-91.5</c:v>
                </c:pt>
                <c:pt idx="173" formatCode="0.00E+00">
                  <c:v>-98.5</c:v>
                </c:pt>
                <c:pt idx="174" formatCode="0.00E+00">
                  <c:v>-99.5</c:v>
                </c:pt>
                <c:pt idx="175" formatCode="0.00E+00">
                  <c:v>-99.5</c:v>
                </c:pt>
                <c:pt idx="176" formatCode="0.00E+00">
                  <c:v>-93.1</c:v>
                </c:pt>
                <c:pt idx="177" formatCode="0.00E+00">
                  <c:v>-97.1</c:v>
                </c:pt>
                <c:pt idx="178" formatCode="0.00E+00">
                  <c:v>-96.7</c:v>
                </c:pt>
                <c:pt idx="179" formatCode="0.00E+00">
                  <c:v>-92.6</c:v>
                </c:pt>
                <c:pt idx="180" formatCode="0.00E+00">
                  <c:v>-99.5</c:v>
                </c:pt>
                <c:pt idx="181" formatCode="0.00E+00">
                  <c:v>-96.7</c:v>
                </c:pt>
                <c:pt idx="182" formatCode="0.00E+00">
                  <c:v>-99.5</c:v>
                </c:pt>
                <c:pt idx="183" formatCode="0.00E+00">
                  <c:v>-92.4</c:v>
                </c:pt>
                <c:pt idx="184" formatCode="0.00E+00">
                  <c:v>-92.7</c:v>
                </c:pt>
                <c:pt idx="185" formatCode="0.00E+00">
                  <c:v>-94.3</c:v>
                </c:pt>
                <c:pt idx="186" formatCode="0.00E+00">
                  <c:v>-93.8</c:v>
                </c:pt>
                <c:pt idx="187" formatCode="0.00E+00">
                  <c:v>-97.4</c:v>
                </c:pt>
                <c:pt idx="188" formatCode="0.00E+00">
                  <c:v>-98.7</c:v>
                </c:pt>
                <c:pt idx="189" formatCode="0.00E+00">
                  <c:v>-99.5</c:v>
                </c:pt>
                <c:pt idx="190" formatCode="0.00E+00">
                  <c:v>-99.5</c:v>
                </c:pt>
                <c:pt idx="191" formatCode="0.00E+00">
                  <c:v>-94.2</c:v>
                </c:pt>
                <c:pt idx="192" formatCode="0.00E+00">
                  <c:v>-96.3</c:v>
                </c:pt>
                <c:pt idx="193" formatCode="0.00E+00">
                  <c:v>-99.5</c:v>
                </c:pt>
                <c:pt idx="194" formatCode="0.00E+00">
                  <c:v>-99.5</c:v>
                </c:pt>
                <c:pt idx="195" formatCode="0.00E+00">
                  <c:v>-99.5</c:v>
                </c:pt>
                <c:pt idx="196" formatCode="0.00E+00">
                  <c:v>-93.9</c:v>
                </c:pt>
                <c:pt idx="197" formatCode="0.00E+00">
                  <c:v>-95.5</c:v>
                </c:pt>
                <c:pt idx="198" formatCode="0.00E+00">
                  <c:v>-99.1</c:v>
                </c:pt>
                <c:pt idx="199" formatCode="0.00E+00">
                  <c:v>-93</c:v>
                </c:pt>
                <c:pt idx="200" formatCode="0.00E+00">
                  <c:v>-98.2</c:v>
                </c:pt>
                <c:pt idx="201" formatCode="0.00E+00">
                  <c:v>-94.1</c:v>
                </c:pt>
                <c:pt idx="202" formatCode="0.00E+00">
                  <c:v>-99.5</c:v>
                </c:pt>
                <c:pt idx="203" formatCode="0.00E+00">
                  <c:v>-98</c:v>
                </c:pt>
                <c:pt idx="204" formatCode="0.00E+00">
                  <c:v>-96.7</c:v>
                </c:pt>
                <c:pt idx="205" formatCode="0.00E+00">
                  <c:v>-92.6</c:v>
                </c:pt>
                <c:pt idx="206" formatCode="0.00E+00">
                  <c:v>-94.8</c:v>
                </c:pt>
                <c:pt idx="207" formatCode="0.00E+00">
                  <c:v>-99.5</c:v>
                </c:pt>
                <c:pt idx="208" formatCode="0.00E+00">
                  <c:v>-92.3</c:v>
                </c:pt>
                <c:pt idx="209" formatCode="0.00E+00">
                  <c:v>-94.4</c:v>
                </c:pt>
                <c:pt idx="210" formatCode="0.00E+00">
                  <c:v>-99.5</c:v>
                </c:pt>
                <c:pt idx="211" formatCode="0.00E+00">
                  <c:v>-94.9</c:v>
                </c:pt>
                <c:pt idx="212" formatCode="0.00E+00">
                  <c:v>-99.5</c:v>
                </c:pt>
                <c:pt idx="213" formatCode="0.00E+00">
                  <c:v>-99.5</c:v>
                </c:pt>
                <c:pt idx="214" formatCode="0.00E+00">
                  <c:v>-93.2</c:v>
                </c:pt>
                <c:pt idx="215" formatCode="0.00E+00">
                  <c:v>-99.5</c:v>
                </c:pt>
                <c:pt idx="216" formatCode="0.00E+00">
                  <c:v>-99.5</c:v>
                </c:pt>
                <c:pt idx="217" formatCode="0.00E+00">
                  <c:v>-93.8</c:v>
                </c:pt>
                <c:pt idx="218" formatCode="0.00E+00">
                  <c:v>-92.1</c:v>
                </c:pt>
                <c:pt idx="219" formatCode="0.00E+00">
                  <c:v>-99.5</c:v>
                </c:pt>
                <c:pt idx="220" formatCode="0.00E+00">
                  <c:v>-91.4</c:v>
                </c:pt>
                <c:pt idx="221" formatCode="0.00E+00">
                  <c:v>-92.8</c:v>
                </c:pt>
                <c:pt idx="222" formatCode="0.00E+00">
                  <c:v>-99.5</c:v>
                </c:pt>
                <c:pt idx="223" formatCode="0.00E+00">
                  <c:v>-97.5</c:v>
                </c:pt>
                <c:pt idx="224" formatCode="0.00E+00">
                  <c:v>-99.5</c:v>
                </c:pt>
                <c:pt idx="225" formatCode="0.00E+00">
                  <c:v>-95.2</c:v>
                </c:pt>
                <c:pt idx="226" formatCode="0.00E+00">
                  <c:v>-99.5</c:v>
                </c:pt>
                <c:pt idx="227" formatCode="0.00E+00">
                  <c:v>-95.4</c:v>
                </c:pt>
                <c:pt idx="228" formatCode="0.00E+00">
                  <c:v>-94.3</c:v>
                </c:pt>
                <c:pt idx="229" formatCode="0.00E+00">
                  <c:v>-97.1</c:v>
                </c:pt>
                <c:pt idx="230" formatCode="0.00E+00">
                  <c:v>-99.5</c:v>
                </c:pt>
                <c:pt idx="231" formatCode="0.00E+00">
                  <c:v>-99.5</c:v>
                </c:pt>
                <c:pt idx="232" formatCode="0.00E+00">
                  <c:v>-98.4</c:v>
                </c:pt>
                <c:pt idx="233" formatCode="0.00E+00">
                  <c:v>-97</c:v>
                </c:pt>
                <c:pt idx="234" formatCode="0.00E+00">
                  <c:v>-99.5</c:v>
                </c:pt>
                <c:pt idx="235" formatCode="0.00E+00">
                  <c:v>-99.5</c:v>
                </c:pt>
                <c:pt idx="236" formatCode="0.00E+00">
                  <c:v>-94.7</c:v>
                </c:pt>
                <c:pt idx="237" formatCode="0.00E+00">
                  <c:v>-93.2</c:v>
                </c:pt>
                <c:pt idx="238" formatCode="0.00E+00">
                  <c:v>-99.5</c:v>
                </c:pt>
                <c:pt idx="239" formatCode="0.00E+00">
                  <c:v>-99.5</c:v>
                </c:pt>
                <c:pt idx="240" formatCode="0.00E+00">
                  <c:v>-98.4</c:v>
                </c:pt>
                <c:pt idx="241" formatCode="0.00E+00">
                  <c:v>-99.5</c:v>
                </c:pt>
                <c:pt idx="242" formatCode="0.00E+00">
                  <c:v>-93.7</c:v>
                </c:pt>
                <c:pt idx="243" formatCode="0.00E+00">
                  <c:v>-93.7</c:v>
                </c:pt>
                <c:pt idx="244" formatCode="0.00E+00">
                  <c:v>-98.8</c:v>
                </c:pt>
                <c:pt idx="245" formatCode="0.00E+00">
                  <c:v>-99.5</c:v>
                </c:pt>
                <c:pt idx="246" formatCode="0.00E+00">
                  <c:v>-97.2</c:v>
                </c:pt>
                <c:pt idx="247" formatCode="0.00E+00">
                  <c:v>-96.2</c:v>
                </c:pt>
                <c:pt idx="248" formatCode="0.00E+00">
                  <c:v>-93</c:v>
                </c:pt>
                <c:pt idx="249" formatCode="0.00E+00">
                  <c:v>-98.6</c:v>
                </c:pt>
                <c:pt idx="250" formatCode="0.00E+00">
                  <c:v>-99.5</c:v>
                </c:pt>
                <c:pt idx="251" formatCode="0.00E+00">
                  <c:v>-91.6</c:v>
                </c:pt>
                <c:pt idx="252" formatCode="0.00E+00">
                  <c:v>-97.2</c:v>
                </c:pt>
                <c:pt idx="253" formatCode="0.00E+00">
                  <c:v>-95.6</c:v>
                </c:pt>
                <c:pt idx="254" formatCode="0.00E+00">
                  <c:v>-90.9</c:v>
                </c:pt>
                <c:pt idx="255" formatCode="0.00E+00">
                  <c:v>-92.3</c:v>
                </c:pt>
                <c:pt idx="256" formatCode="0.00E+00">
                  <c:v>-97.5</c:v>
                </c:pt>
                <c:pt idx="257" formatCode="0.00E+00">
                  <c:v>-92</c:v>
                </c:pt>
                <c:pt idx="258" formatCode="0.00E+00">
                  <c:v>-92.9</c:v>
                </c:pt>
                <c:pt idx="259" formatCode="0.00E+00">
                  <c:v>-94.9</c:v>
                </c:pt>
                <c:pt idx="260" formatCode="0.00E+00">
                  <c:v>-99.5</c:v>
                </c:pt>
                <c:pt idx="261" formatCode="0.00E+00">
                  <c:v>-99.5</c:v>
                </c:pt>
                <c:pt idx="262" formatCode="0.00E+00">
                  <c:v>-99.5</c:v>
                </c:pt>
                <c:pt idx="263" formatCode="0.00E+00">
                  <c:v>-99.5</c:v>
                </c:pt>
                <c:pt idx="264" formatCode="0.00E+00">
                  <c:v>-99.5</c:v>
                </c:pt>
                <c:pt idx="265" formatCode="0.00E+00">
                  <c:v>-99.5</c:v>
                </c:pt>
                <c:pt idx="266" formatCode="0.00E+00">
                  <c:v>-99.5</c:v>
                </c:pt>
                <c:pt idx="267" formatCode="0.00E+00">
                  <c:v>-99.5</c:v>
                </c:pt>
                <c:pt idx="268" formatCode="0.00E+00">
                  <c:v>-96.4</c:v>
                </c:pt>
                <c:pt idx="269" formatCode="0.00E+00">
                  <c:v>-97.2</c:v>
                </c:pt>
                <c:pt idx="270" formatCode="0.00E+00">
                  <c:v>-99.5</c:v>
                </c:pt>
                <c:pt idx="271" formatCode="0.00E+00">
                  <c:v>-94.1</c:v>
                </c:pt>
                <c:pt idx="272" formatCode="0.00E+00">
                  <c:v>-99.5</c:v>
                </c:pt>
                <c:pt idx="273" formatCode="0.00E+00">
                  <c:v>-99.5</c:v>
                </c:pt>
                <c:pt idx="274" formatCode="0.00E+00">
                  <c:v>-99.5</c:v>
                </c:pt>
                <c:pt idx="275" formatCode="0.00E+00">
                  <c:v>-98.9</c:v>
                </c:pt>
                <c:pt idx="276" formatCode="0.00E+00">
                  <c:v>-94.7</c:v>
                </c:pt>
                <c:pt idx="277" formatCode="0.00E+00">
                  <c:v>-93</c:v>
                </c:pt>
                <c:pt idx="278" formatCode="0.00E+00">
                  <c:v>-95.9</c:v>
                </c:pt>
                <c:pt idx="279" formatCode="0.00E+00">
                  <c:v>-99.5</c:v>
                </c:pt>
                <c:pt idx="280" formatCode="0.00E+00">
                  <c:v>-99.5</c:v>
                </c:pt>
                <c:pt idx="281" formatCode="0.00E+00">
                  <c:v>-99.5</c:v>
                </c:pt>
                <c:pt idx="282" formatCode="0.00E+00">
                  <c:v>-95.5</c:v>
                </c:pt>
                <c:pt idx="283" formatCode="0.00E+00">
                  <c:v>-99.5</c:v>
                </c:pt>
                <c:pt idx="284" formatCode="0.00E+00">
                  <c:v>-99.5</c:v>
                </c:pt>
                <c:pt idx="285" formatCode="0.00E+00">
                  <c:v>-99.5</c:v>
                </c:pt>
                <c:pt idx="286" formatCode="0.00E+00">
                  <c:v>-99.5</c:v>
                </c:pt>
                <c:pt idx="287" formatCode="0.00E+00">
                  <c:v>-96.7</c:v>
                </c:pt>
                <c:pt idx="288" formatCode="0.00E+00">
                  <c:v>-91.1</c:v>
                </c:pt>
                <c:pt idx="289" formatCode="0.00E+00">
                  <c:v>-96.4</c:v>
                </c:pt>
                <c:pt idx="290" formatCode="0.00E+00">
                  <c:v>-92.8</c:v>
                </c:pt>
                <c:pt idx="291" formatCode="0.00E+00">
                  <c:v>-92.2</c:v>
                </c:pt>
                <c:pt idx="292" formatCode="0.00E+00">
                  <c:v>-91.6</c:v>
                </c:pt>
                <c:pt idx="293" formatCode="0.00E+00">
                  <c:v>-99.5</c:v>
                </c:pt>
                <c:pt idx="294" formatCode="0.00E+00">
                  <c:v>-99.5</c:v>
                </c:pt>
                <c:pt idx="295" formatCode="0.00E+00">
                  <c:v>-98.6</c:v>
                </c:pt>
                <c:pt idx="296" formatCode="0.00E+00">
                  <c:v>-99.5</c:v>
                </c:pt>
                <c:pt idx="297" formatCode="0.00E+00">
                  <c:v>-99.5</c:v>
                </c:pt>
                <c:pt idx="298" formatCode="0.00E+00">
                  <c:v>-99.5</c:v>
                </c:pt>
                <c:pt idx="299" formatCode="0.00E+00">
                  <c:v>-99.5</c:v>
                </c:pt>
                <c:pt idx="300" formatCode="0.00E+00">
                  <c:v>-99.5</c:v>
                </c:pt>
                <c:pt idx="301" formatCode="0.00E+00">
                  <c:v>-97.9</c:v>
                </c:pt>
                <c:pt idx="302" formatCode="0.00E+00">
                  <c:v>-97.7</c:v>
                </c:pt>
                <c:pt idx="303" formatCode="0.00E+00">
                  <c:v>-95</c:v>
                </c:pt>
                <c:pt idx="304" formatCode="0.00E+00">
                  <c:v>-99.5</c:v>
                </c:pt>
                <c:pt idx="305" formatCode="0.00E+00">
                  <c:v>-96</c:v>
                </c:pt>
                <c:pt idx="306" formatCode="0.00E+00">
                  <c:v>-92.3</c:v>
                </c:pt>
                <c:pt idx="307" formatCode="0.00E+00">
                  <c:v>-92.6</c:v>
                </c:pt>
                <c:pt idx="308" formatCode="0.00E+00">
                  <c:v>-95.6</c:v>
                </c:pt>
                <c:pt idx="309" formatCode="0.00E+00">
                  <c:v>-96</c:v>
                </c:pt>
                <c:pt idx="310" formatCode="0.00E+00">
                  <c:v>-93.2</c:v>
                </c:pt>
                <c:pt idx="311" formatCode="0.00E+00">
                  <c:v>-99.5</c:v>
                </c:pt>
                <c:pt idx="312" formatCode="0.00E+00">
                  <c:v>-99.5</c:v>
                </c:pt>
                <c:pt idx="313" formatCode="0.00E+00">
                  <c:v>-99.5</c:v>
                </c:pt>
                <c:pt idx="314" formatCode="0.00E+00">
                  <c:v>-94.7</c:v>
                </c:pt>
                <c:pt idx="315" formatCode="0.00E+00">
                  <c:v>-96</c:v>
                </c:pt>
                <c:pt idx="316" formatCode="0.00E+00">
                  <c:v>-99.5</c:v>
                </c:pt>
                <c:pt idx="317" formatCode="0.00E+00">
                  <c:v>-98.4</c:v>
                </c:pt>
                <c:pt idx="318" formatCode="0.00E+00">
                  <c:v>-99.5</c:v>
                </c:pt>
                <c:pt idx="319" formatCode="0.00E+00">
                  <c:v>-99.5</c:v>
                </c:pt>
                <c:pt idx="320" formatCode="0.00E+00">
                  <c:v>-94.6</c:v>
                </c:pt>
                <c:pt idx="321" formatCode="0.00E+00">
                  <c:v>-95.1</c:v>
                </c:pt>
                <c:pt idx="322" formatCode="0.00E+00">
                  <c:v>-94.9</c:v>
                </c:pt>
                <c:pt idx="323" formatCode="0.00E+00">
                  <c:v>-99.5</c:v>
                </c:pt>
                <c:pt idx="324" formatCode="0.00E+00">
                  <c:v>-94.1</c:v>
                </c:pt>
                <c:pt idx="325" formatCode="0.00E+00">
                  <c:v>-94.6</c:v>
                </c:pt>
                <c:pt idx="326" formatCode="0.00E+00">
                  <c:v>-99.5</c:v>
                </c:pt>
                <c:pt idx="327" formatCode="0.00E+00">
                  <c:v>-91.6</c:v>
                </c:pt>
                <c:pt idx="328" formatCode="0.00E+00">
                  <c:v>-92.9</c:v>
                </c:pt>
                <c:pt idx="329" formatCode="0.00E+00">
                  <c:v>-93.8</c:v>
                </c:pt>
                <c:pt idx="330" formatCode="0.00E+00">
                  <c:v>-99.5</c:v>
                </c:pt>
                <c:pt idx="331" formatCode="0.00E+00">
                  <c:v>-94.6</c:v>
                </c:pt>
                <c:pt idx="332" formatCode="0.00E+00">
                  <c:v>-93.1</c:v>
                </c:pt>
                <c:pt idx="333" formatCode="0.00E+00">
                  <c:v>-99.5</c:v>
                </c:pt>
                <c:pt idx="334" formatCode="0.00E+00">
                  <c:v>-92.5</c:v>
                </c:pt>
                <c:pt idx="335" formatCode="0.00E+00">
                  <c:v>-99.5</c:v>
                </c:pt>
                <c:pt idx="336" formatCode="0.00E+00">
                  <c:v>-96</c:v>
                </c:pt>
                <c:pt idx="337" formatCode="0.00E+00">
                  <c:v>-94.3</c:v>
                </c:pt>
                <c:pt idx="338" formatCode="0.00E+00">
                  <c:v>-93.1</c:v>
                </c:pt>
                <c:pt idx="339" formatCode="0.00E+00">
                  <c:v>-93.7</c:v>
                </c:pt>
                <c:pt idx="340" formatCode="0.00E+00">
                  <c:v>-98.4</c:v>
                </c:pt>
                <c:pt idx="341" formatCode="0.00E+00">
                  <c:v>-99.5</c:v>
                </c:pt>
                <c:pt idx="342" formatCode="0.00E+00">
                  <c:v>-99.5</c:v>
                </c:pt>
                <c:pt idx="343" formatCode="0.00E+00">
                  <c:v>-99.5</c:v>
                </c:pt>
                <c:pt idx="344" formatCode="0.00E+00">
                  <c:v>-95</c:v>
                </c:pt>
                <c:pt idx="345" formatCode="0.00E+00">
                  <c:v>-99.5</c:v>
                </c:pt>
                <c:pt idx="346" formatCode="0.00E+00">
                  <c:v>-95</c:v>
                </c:pt>
                <c:pt idx="347" formatCode="0.00E+00">
                  <c:v>-96.2</c:v>
                </c:pt>
                <c:pt idx="348" formatCode="0.00E+00">
                  <c:v>-94.4</c:v>
                </c:pt>
                <c:pt idx="349" formatCode="0.00E+00">
                  <c:v>-97.2</c:v>
                </c:pt>
                <c:pt idx="350" formatCode="0.00E+00">
                  <c:v>-94.2</c:v>
                </c:pt>
                <c:pt idx="351" formatCode="0.00E+00">
                  <c:v>-99.5</c:v>
                </c:pt>
                <c:pt idx="352" formatCode="0.00E+00">
                  <c:v>-99.5</c:v>
                </c:pt>
                <c:pt idx="353" formatCode="0.00E+00">
                  <c:v>-99.5</c:v>
                </c:pt>
                <c:pt idx="354" formatCode="0.00E+00">
                  <c:v>-99.5</c:v>
                </c:pt>
                <c:pt idx="355" formatCode="0.00E+00">
                  <c:v>-99.5</c:v>
                </c:pt>
                <c:pt idx="356" formatCode="0.00E+00">
                  <c:v>-97.5</c:v>
                </c:pt>
                <c:pt idx="357" formatCode="0.00E+00">
                  <c:v>-97.7</c:v>
                </c:pt>
                <c:pt idx="358" formatCode="0.00E+00">
                  <c:v>-99.5</c:v>
                </c:pt>
                <c:pt idx="359" formatCode="0.00E+00">
                  <c:v>-96.1</c:v>
                </c:pt>
                <c:pt idx="360" formatCode="0.00E+00">
                  <c:v>-99.5</c:v>
                </c:pt>
                <c:pt idx="361" formatCode="0.00E+00">
                  <c:v>-99.5</c:v>
                </c:pt>
                <c:pt idx="362" formatCode="0.00E+00">
                  <c:v>-99.5</c:v>
                </c:pt>
                <c:pt idx="363" formatCode="0.00E+00">
                  <c:v>-93.4</c:v>
                </c:pt>
                <c:pt idx="364" formatCode="0.00E+00">
                  <c:v>-93.1</c:v>
                </c:pt>
                <c:pt idx="365" formatCode="0.00E+00">
                  <c:v>-95.9</c:v>
                </c:pt>
                <c:pt idx="366" formatCode="0.00E+00">
                  <c:v>-99.5</c:v>
                </c:pt>
                <c:pt idx="367" formatCode="0.00E+00">
                  <c:v>-93.2</c:v>
                </c:pt>
                <c:pt idx="368" formatCode="0.00E+00">
                  <c:v>-98</c:v>
                </c:pt>
                <c:pt idx="369" formatCode="0.00E+00">
                  <c:v>-91.8</c:v>
                </c:pt>
                <c:pt idx="370" formatCode="0.00E+00">
                  <c:v>-98.7</c:v>
                </c:pt>
                <c:pt idx="371" formatCode="0.00E+00">
                  <c:v>-95.7</c:v>
                </c:pt>
                <c:pt idx="372" formatCode="0.00E+00">
                  <c:v>-92.4</c:v>
                </c:pt>
                <c:pt idx="373" formatCode="0.00E+00">
                  <c:v>-93</c:v>
                </c:pt>
                <c:pt idx="374" formatCode="0.00E+00">
                  <c:v>-99.5</c:v>
                </c:pt>
                <c:pt idx="375" formatCode="0.00E+00">
                  <c:v>-96.3</c:v>
                </c:pt>
                <c:pt idx="376" formatCode="0.00E+00">
                  <c:v>-96.5</c:v>
                </c:pt>
                <c:pt idx="377" formatCode="0.00E+00">
                  <c:v>-96.9</c:v>
                </c:pt>
                <c:pt idx="378" formatCode="0.00E+00">
                  <c:v>-92</c:v>
                </c:pt>
                <c:pt idx="379" formatCode="0.00E+00">
                  <c:v>-93.2</c:v>
                </c:pt>
                <c:pt idx="380" formatCode="0.00E+00">
                  <c:v>-94.5</c:v>
                </c:pt>
                <c:pt idx="381" formatCode="0.00E+00">
                  <c:v>-95.7</c:v>
                </c:pt>
                <c:pt idx="382" formatCode="0.00E+00">
                  <c:v>-93.8</c:v>
                </c:pt>
                <c:pt idx="383" formatCode="0.00E+00">
                  <c:v>-95.8</c:v>
                </c:pt>
                <c:pt idx="384" formatCode="0.00E+00">
                  <c:v>-99.5</c:v>
                </c:pt>
                <c:pt idx="385" formatCode="0.00E+00">
                  <c:v>-99.5</c:v>
                </c:pt>
                <c:pt idx="386" formatCode="0.00E+00">
                  <c:v>-99.5</c:v>
                </c:pt>
                <c:pt idx="387" formatCode="0.00E+00">
                  <c:v>-95.6</c:v>
                </c:pt>
                <c:pt idx="388" formatCode="0.00E+00">
                  <c:v>-95.2</c:v>
                </c:pt>
                <c:pt idx="389" formatCode="0.00E+00">
                  <c:v>-99.5</c:v>
                </c:pt>
                <c:pt idx="390" formatCode="0.00E+00">
                  <c:v>-99.5</c:v>
                </c:pt>
                <c:pt idx="391" formatCode="0.00E+00">
                  <c:v>-99.5</c:v>
                </c:pt>
                <c:pt idx="392" formatCode="0.00E+00">
                  <c:v>-94.7</c:v>
                </c:pt>
                <c:pt idx="393" formatCode="0.00E+00">
                  <c:v>-94.4</c:v>
                </c:pt>
                <c:pt idx="394" formatCode="0.00E+00">
                  <c:v>-93.9</c:v>
                </c:pt>
                <c:pt idx="395" formatCode="0.00E+00">
                  <c:v>-93.1</c:v>
                </c:pt>
                <c:pt idx="396" formatCode="0.00E+00">
                  <c:v>-99.5</c:v>
                </c:pt>
                <c:pt idx="397" formatCode="0.00E+00">
                  <c:v>-92.8</c:v>
                </c:pt>
                <c:pt idx="398" formatCode="0.00E+00">
                  <c:v>-94.1</c:v>
                </c:pt>
                <c:pt idx="399" formatCode="0.00E+00">
                  <c:v>-99.5</c:v>
                </c:pt>
                <c:pt idx="400" formatCode="0.00E+00">
                  <c:v>-95.2</c:v>
                </c:pt>
                <c:pt idx="401" formatCode="0.00E+00">
                  <c:v>-99.5</c:v>
                </c:pt>
                <c:pt idx="402" formatCode="0.00E+00">
                  <c:v>-97.2</c:v>
                </c:pt>
                <c:pt idx="403" formatCode="0.00E+00">
                  <c:v>-98.3</c:v>
                </c:pt>
                <c:pt idx="404" formatCode="0.00E+00">
                  <c:v>-91.1</c:v>
                </c:pt>
                <c:pt idx="405" formatCode="0.00E+00">
                  <c:v>-99.5</c:v>
                </c:pt>
                <c:pt idx="406" formatCode="0.00E+00">
                  <c:v>-93</c:v>
                </c:pt>
                <c:pt idx="407" formatCode="0.00E+00">
                  <c:v>-92.7</c:v>
                </c:pt>
                <c:pt idx="408" formatCode="0.00E+00">
                  <c:v>-99.5</c:v>
                </c:pt>
                <c:pt idx="409" formatCode="0.00E+00">
                  <c:v>-98.2</c:v>
                </c:pt>
                <c:pt idx="410" formatCode="0.00E+00">
                  <c:v>-99.5</c:v>
                </c:pt>
                <c:pt idx="411" formatCode="0.00E+00">
                  <c:v>-99.5</c:v>
                </c:pt>
                <c:pt idx="412" formatCode="0.00E+00">
                  <c:v>-99.5</c:v>
                </c:pt>
                <c:pt idx="413" formatCode="0.00E+00">
                  <c:v>-92.3</c:v>
                </c:pt>
                <c:pt idx="414" formatCode="0.00E+00">
                  <c:v>-99.5</c:v>
                </c:pt>
                <c:pt idx="415" formatCode="0.00E+00">
                  <c:v>-96.4</c:v>
                </c:pt>
                <c:pt idx="416" formatCode="0.00E+00">
                  <c:v>-99.5</c:v>
                </c:pt>
                <c:pt idx="417" formatCode="0.00E+00">
                  <c:v>-94.6</c:v>
                </c:pt>
                <c:pt idx="418" formatCode="0.00E+00">
                  <c:v>-99.5</c:v>
                </c:pt>
                <c:pt idx="419" formatCode="0.00E+00">
                  <c:v>-99.5</c:v>
                </c:pt>
                <c:pt idx="420" formatCode="0.00E+00">
                  <c:v>-99.5</c:v>
                </c:pt>
                <c:pt idx="421" formatCode="0.00E+00">
                  <c:v>-99.5</c:v>
                </c:pt>
                <c:pt idx="422" formatCode="0.00E+00">
                  <c:v>-94.2</c:v>
                </c:pt>
                <c:pt idx="423" formatCode="0.00E+00">
                  <c:v>-92.7</c:v>
                </c:pt>
                <c:pt idx="424" formatCode="0.00E+00">
                  <c:v>-94.8</c:v>
                </c:pt>
                <c:pt idx="425" formatCode="0.00E+00">
                  <c:v>-94.3</c:v>
                </c:pt>
                <c:pt idx="426" formatCode="0.00E+00">
                  <c:v>-97</c:v>
                </c:pt>
                <c:pt idx="427" formatCode="0.00E+00">
                  <c:v>-91.7</c:v>
                </c:pt>
                <c:pt idx="428" formatCode="0.00E+00">
                  <c:v>-94.7</c:v>
                </c:pt>
                <c:pt idx="429" formatCode="0.00E+00">
                  <c:v>-96.3</c:v>
                </c:pt>
                <c:pt idx="430" formatCode="0.00E+00">
                  <c:v>-99.5</c:v>
                </c:pt>
                <c:pt idx="431" formatCode="0.00E+00">
                  <c:v>-99.4</c:v>
                </c:pt>
                <c:pt idx="432" formatCode="0.00E+00">
                  <c:v>-97.2</c:v>
                </c:pt>
                <c:pt idx="433" formatCode="0.00E+00">
                  <c:v>-95.7</c:v>
                </c:pt>
                <c:pt idx="434" formatCode="0.00E+00">
                  <c:v>-96.7</c:v>
                </c:pt>
                <c:pt idx="435" formatCode="0.00E+00">
                  <c:v>-99.5</c:v>
                </c:pt>
                <c:pt idx="436" formatCode="0.00E+00">
                  <c:v>-99.5</c:v>
                </c:pt>
                <c:pt idx="437" formatCode="0.00E+00">
                  <c:v>-96</c:v>
                </c:pt>
                <c:pt idx="438" formatCode="0.00E+00">
                  <c:v>-97.7</c:v>
                </c:pt>
                <c:pt idx="439" formatCode="0.00E+00">
                  <c:v>-92.8</c:v>
                </c:pt>
                <c:pt idx="440" formatCode="0.00E+00">
                  <c:v>-94.9</c:v>
                </c:pt>
                <c:pt idx="441" formatCode="0.00E+00">
                  <c:v>-99.5</c:v>
                </c:pt>
                <c:pt idx="442" formatCode="0.00E+00">
                  <c:v>-94.9</c:v>
                </c:pt>
                <c:pt idx="443" formatCode="0.00E+00">
                  <c:v>-99.5</c:v>
                </c:pt>
                <c:pt idx="444" formatCode="0.00E+00">
                  <c:v>-96.8</c:v>
                </c:pt>
                <c:pt idx="445" formatCode="0.00E+00">
                  <c:v>-92.3</c:v>
                </c:pt>
                <c:pt idx="446" formatCode="0.00E+00">
                  <c:v>-99.5</c:v>
                </c:pt>
                <c:pt idx="447" formatCode="0.00E+00">
                  <c:v>-98.1</c:v>
                </c:pt>
                <c:pt idx="448" formatCode="0.00E+00">
                  <c:v>-99.5</c:v>
                </c:pt>
                <c:pt idx="449" formatCode="0.00E+00">
                  <c:v>-99.5</c:v>
                </c:pt>
                <c:pt idx="450" formatCode="0.00E+00">
                  <c:v>-99.5</c:v>
                </c:pt>
                <c:pt idx="451" formatCode="0.00E+00">
                  <c:v>-95.4</c:v>
                </c:pt>
                <c:pt idx="452" formatCode="0.00E+00">
                  <c:v>-94.8</c:v>
                </c:pt>
                <c:pt idx="453" formatCode="0.00E+00">
                  <c:v>-99.5</c:v>
                </c:pt>
                <c:pt idx="454" formatCode="0.00E+00">
                  <c:v>-99.5</c:v>
                </c:pt>
                <c:pt idx="455" formatCode="0.00E+00">
                  <c:v>-91.8</c:v>
                </c:pt>
                <c:pt idx="456" formatCode="0.00E+00">
                  <c:v>-93.5</c:v>
                </c:pt>
                <c:pt idx="457" formatCode="0.00E+00">
                  <c:v>-92.2</c:v>
                </c:pt>
                <c:pt idx="458" formatCode="0.00E+00">
                  <c:v>-94.5</c:v>
                </c:pt>
                <c:pt idx="459" formatCode="0.00E+00">
                  <c:v>-99.5</c:v>
                </c:pt>
                <c:pt idx="460" formatCode="0.00E+00">
                  <c:v>-99.5</c:v>
                </c:pt>
                <c:pt idx="461" formatCode="0.00E+00">
                  <c:v>-93.8</c:v>
                </c:pt>
                <c:pt idx="462" formatCode="0.00E+00">
                  <c:v>-95.7</c:v>
                </c:pt>
                <c:pt idx="463" formatCode="0.00E+00">
                  <c:v>-90.9</c:v>
                </c:pt>
                <c:pt idx="464" formatCode="0.00E+00">
                  <c:v>-91.1</c:v>
                </c:pt>
                <c:pt idx="465" formatCode="0.00E+00">
                  <c:v>-92.5</c:v>
                </c:pt>
                <c:pt idx="466" formatCode="0.00E+00">
                  <c:v>-93.7</c:v>
                </c:pt>
                <c:pt idx="467" formatCode="0.00E+00">
                  <c:v>-99.5</c:v>
                </c:pt>
                <c:pt idx="468" formatCode="0.00E+00">
                  <c:v>-99.5</c:v>
                </c:pt>
                <c:pt idx="469" formatCode="0.00E+00">
                  <c:v>-92.8</c:v>
                </c:pt>
                <c:pt idx="470" formatCode="0.00E+00">
                  <c:v>-92.3</c:v>
                </c:pt>
                <c:pt idx="471" formatCode="0.00E+00">
                  <c:v>-92.9</c:v>
                </c:pt>
                <c:pt idx="472" formatCode="0.00E+00">
                  <c:v>-99.4</c:v>
                </c:pt>
                <c:pt idx="473" formatCode="0.00E+00">
                  <c:v>-96.4</c:v>
                </c:pt>
                <c:pt idx="474" formatCode="0.00E+00">
                  <c:v>-97.5</c:v>
                </c:pt>
                <c:pt idx="475" formatCode="0.00E+00">
                  <c:v>-92.3</c:v>
                </c:pt>
                <c:pt idx="476" formatCode="0.00E+00">
                  <c:v>-90.5</c:v>
                </c:pt>
                <c:pt idx="477" formatCode="0.00E+00">
                  <c:v>-89.7</c:v>
                </c:pt>
                <c:pt idx="478" formatCode="0.00E+00">
                  <c:v>-91.7</c:v>
                </c:pt>
                <c:pt idx="479" formatCode="0.00E+00">
                  <c:v>-87.2</c:v>
                </c:pt>
                <c:pt idx="480" formatCode="0.00E+00">
                  <c:v>-85.1</c:v>
                </c:pt>
                <c:pt idx="481" formatCode="0.00E+00">
                  <c:v>-84.2</c:v>
                </c:pt>
                <c:pt idx="482" formatCode="0.00E+00">
                  <c:v>-82.2</c:v>
                </c:pt>
                <c:pt idx="483" formatCode="0.00E+00">
                  <c:v>-81.2</c:v>
                </c:pt>
                <c:pt idx="484" formatCode="0.00E+00">
                  <c:v>-80.5</c:v>
                </c:pt>
                <c:pt idx="485" formatCode="0.00E+00">
                  <c:v>-79.8</c:v>
                </c:pt>
                <c:pt idx="486" formatCode="0.00E+00">
                  <c:v>-79</c:v>
                </c:pt>
                <c:pt idx="487" formatCode="0.00E+00">
                  <c:v>-78.2</c:v>
                </c:pt>
                <c:pt idx="488" formatCode="0.00E+00">
                  <c:v>-77.400000000000006</c:v>
                </c:pt>
                <c:pt idx="489" formatCode="0.00E+00">
                  <c:v>-76.5</c:v>
                </c:pt>
                <c:pt idx="490" formatCode="0.00E+00">
                  <c:v>-75.400000000000006</c:v>
                </c:pt>
                <c:pt idx="491" formatCode="0.00E+00">
                  <c:v>-74.3</c:v>
                </c:pt>
                <c:pt idx="492" formatCode="0.00E+00">
                  <c:v>-73.2</c:v>
                </c:pt>
                <c:pt idx="493" formatCode="0.00E+00">
                  <c:v>-72.3</c:v>
                </c:pt>
                <c:pt idx="494" formatCode="0.00E+00">
                  <c:v>-71.400000000000006</c:v>
                </c:pt>
                <c:pt idx="495" formatCode="0.00E+00">
                  <c:v>-70.7</c:v>
                </c:pt>
                <c:pt idx="496" formatCode="0.00E+00">
                  <c:v>-70.2</c:v>
                </c:pt>
                <c:pt idx="497" formatCode="0.00E+00">
                  <c:v>-69.7</c:v>
                </c:pt>
                <c:pt idx="498" formatCode="0.00E+00">
                  <c:v>-69.3</c:v>
                </c:pt>
                <c:pt idx="499" formatCode="0.00E+00">
                  <c:v>-69.2</c:v>
                </c:pt>
                <c:pt idx="500" formatCode="0.00E+00">
                  <c:v>-69.2</c:v>
                </c:pt>
                <c:pt idx="501" formatCode="0.00E+00">
                  <c:v>-69.5</c:v>
                </c:pt>
                <c:pt idx="502" formatCode="0.00E+00">
                  <c:v>-69.900000000000006</c:v>
                </c:pt>
                <c:pt idx="503" formatCode="0.00E+00">
                  <c:v>-70.5</c:v>
                </c:pt>
                <c:pt idx="504" formatCode="0.00E+00">
                  <c:v>-71.3</c:v>
                </c:pt>
                <c:pt idx="505" formatCode="0.00E+00">
                  <c:v>-72.2</c:v>
                </c:pt>
                <c:pt idx="506" formatCode="0.00E+00">
                  <c:v>-73.2</c:v>
                </c:pt>
                <c:pt idx="507" formatCode="0.00E+00">
                  <c:v>-74.2</c:v>
                </c:pt>
                <c:pt idx="508" formatCode="0.00E+00">
                  <c:v>-75.5</c:v>
                </c:pt>
                <c:pt idx="509" formatCode="0.00E+00">
                  <c:v>-76.7</c:v>
                </c:pt>
                <c:pt idx="510" formatCode="0.00E+00">
                  <c:v>-77.8</c:v>
                </c:pt>
                <c:pt idx="511" formatCode="0.00E+00">
                  <c:v>-79.099999999999994</c:v>
                </c:pt>
                <c:pt idx="512" formatCode="0.00E+00">
                  <c:v>-79.900000000000006</c:v>
                </c:pt>
                <c:pt idx="513" formatCode="0.00E+00">
                  <c:v>-81.2</c:v>
                </c:pt>
                <c:pt idx="514" formatCode="0.00E+00">
                  <c:v>-82.7</c:v>
                </c:pt>
                <c:pt idx="515" formatCode="0.00E+00">
                  <c:v>-84.5</c:v>
                </c:pt>
                <c:pt idx="516" formatCode="0.00E+00">
                  <c:v>-86.3</c:v>
                </c:pt>
                <c:pt idx="517" formatCode="0.00E+00">
                  <c:v>-91.4</c:v>
                </c:pt>
                <c:pt idx="518" formatCode="0.00E+00">
                  <c:v>-89.8</c:v>
                </c:pt>
                <c:pt idx="519" formatCode="0.00E+00">
                  <c:v>-91.7</c:v>
                </c:pt>
                <c:pt idx="520" formatCode="0.00E+00">
                  <c:v>-92.8</c:v>
                </c:pt>
                <c:pt idx="521" formatCode="0.00E+00">
                  <c:v>-99.5</c:v>
                </c:pt>
                <c:pt idx="522" formatCode="0.00E+00">
                  <c:v>-93.3</c:v>
                </c:pt>
                <c:pt idx="523" formatCode="0.00E+00">
                  <c:v>-97.8</c:v>
                </c:pt>
                <c:pt idx="524" formatCode="0.00E+00">
                  <c:v>-99.5</c:v>
                </c:pt>
                <c:pt idx="525" formatCode="0.00E+00">
                  <c:v>-95.2</c:v>
                </c:pt>
                <c:pt idx="526" formatCode="0.00E+00">
                  <c:v>-93.9</c:v>
                </c:pt>
                <c:pt idx="527" formatCode="0.00E+00">
                  <c:v>-94.1</c:v>
                </c:pt>
                <c:pt idx="528" formatCode="0.00E+00">
                  <c:v>-95.5</c:v>
                </c:pt>
                <c:pt idx="529" formatCode="0.00E+00">
                  <c:v>-95.9</c:v>
                </c:pt>
                <c:pt idx="530" formatCode="0.00E+00">
                  <c:v>-99.5</c:v>
                </c:pt>
                <c:pt idx="531" formatCode="0.00E+00">
                  <c:v>-99.5</c:v>
                </c:pt>
                <c:pt idx="532" formatCode="0.00E+00">
                  <c:v>-95.9</c:v>
                </c:pt>
                <c:pt idx="533" formatCode="0.00E+00">
                  <c:v>-96.8</c:v>
                </c:pt>
                <c:pt idx="534" formatCode="0.00E+00">
                  <c:v>-93.8</c:v>
                </c:pt>
                <c:pt idx="535" formatCode="0.00E+00">
                  <c:v>-99.5</c:v>
                </c:pt>
                <c:pt idx="536" formatCode="0.00E+00">
                  <c:v>-95.6</c:v>
                </c:pt>
                <c:pt idx="537" formatCode="0.00E+00">
                  <c:v>-92.8</c:v>
                </c:pt>
                <c:pt idx="538" formatCode="0.00E+00">
                  <c:v>-97.3</c:v>
                </c:pt>
                <c:pt idx="539" formatCode="0.00E+00">
                  <c:v>-96.3</c:v>
                </c:pt>
                <c:pt idx="540" formatCode="0.00E+00">
                  <c:v>-98.4</c:v>
                </c:pt>
                <c:pt idx="541" formatCode="0.00E+00">
                  <c:v>-93.9</c:v>
                </c:pt>
                <c:pt idx="542" formatCode="0.00E+00">
                  <c:v>-93.5</c:v>
                </c:pt>
                <c:pt idx="543" formatCode="0.00E+00">
                  <c:v>-95</c:v>
                </c:pt>
                <c:pt idx="544" formatCode="0.00E+00">
                  <c:v>-97</c:v>
                </c:pt>
                <c:pt idx="545" formatCode="0.00E+00">
                  <c:v>-91.1</c:v>
                </c:pt>
                <c:pt idx="546" formatCode="0.00E+00">
                  <c:v>-91.4</c:v>
                </c:pt>
                <c:pt idx="547" formatCode="0.00E+00">
                  <c:v>-99.4</c:v>
                </c:pt>
                <c:pt idx="548" formatCode="0.00E+00">
                  <c:v>-93.2</c:v>
                </c:pt>
                <c:pt idx="549" formatCode="0.00E+00">
                  <c:v>-96.5</c:v>
                </c:pt>
                <c:pt idx="550" formatCode="0.00E+00">
                  <c:v>-95.7</c:v>
                </c:pt>
                <c:pt idx="551" formatCode="0.00E+00">
                  <c:v>-92.6</c:v>
                </c:pt>
                <c:pt idx="552" formatCode="0.00E+00">
                  <c:v>-99.5</c:v>
                </c:pt>
                <c:pt idx="553" formatCode="0.00E+00">
                  <c:v>-97.1</c:v>
                </c:pt>
                <c:pt idx="554" formatCode="0.00E+00">
                  <c:v>-99.5</c:v>
                </c:pt>
                <c:pt idx="555" formatCode="0.00E+00">
                  <c:v>-93.4</c:v>
                </c:pt>
                <c:pt idx="556" formatCode="0.00E+00">
                  <c:v>-94.2</c:v>
                </c:pt>
                <c:pt idx="557" formatCode="0.00E+00">
                  <c:v>-99.5</c:v>
                </c:pt>
                <c:pt idx="558" formatCode="0.00E+00">
                  <c:v>-96</c:v>
                </c:pt>
                <c:pt idx="559" formatCode="0.00E+00">
                  <c:v>-96.9</c:v>
                </c:pt>
                <c:pt idx="560" formatCode="0.00E+00">
                  <c:v>-92.4</c:v>
                </c:pt>
                <c:pt idx="561" formatCode="0.00E+00">
                  <c:v>-91.9</c:v>
                </c:pt>
                <c:pt idx="562" formatCode="0.00E+00">
                  <c:v>-99.5</c:v>
                </c:pt>
                <c:pt idx="563" formatCode="0.00E+00">
                  <c:v>-99.5</c:v>
                </c:pt>
                <c:pt idx="564" formatCode="0.00E+00">
                  <c:v>-95.7</c:v>
                </c:pt>
                <c:pt idx="565" formatCode="0.00E+00">
                  <c:v>-90.7</c:v>
                </c:pt>
                <c:pt idx="566" formatCode="0.00E+00">
                  <c:v>-93.4</c:v>
                </c:pt>
                <c:pt idx="567" formatCode="0.00E+00">
                  <c:v>-92.3</c:v>
                </c:pt>
                <c:pt idx="568" formatCode="0.00E+00">
                  <c:v>-99.5</c:v>
                </c:pt>
                <c:pt idx="569" formatCode="0.00E+00">
                  <c:v>-90.8</c:v>
                </c:pt>
                <c:pt idx="570" formatCode="0.00E+00">
                  <c:v>-93.8</c:v>
                </c:pt>
                <c:pt idx="571" formatCode="0.00E+00">
                  <c:v>-99.5</c:v>
                </c:pt>
                <c:pt idx="572" formatCode="0.00E+00">
                  <c:v>-96.6</c:v>
                </c:pt>
                <c:pt idx="573" formatCode="0.00E+00">
                  <c:v>-99.5</c:v>
                </c:pt>
                <c:pt idx="574" formatCode="0.00E+00">
                  <c:v>-91</c:v>
                </c:pt>
                <c:pt idx="575" formatCode="0.00E+00">
                  <c:v>-93.7</c:v>
                </c:pt>
                <c:pt idx="576" formatCode="0.00E+00">
                  <c:v>-98.5</c:v>
                </c:pt>
                <c:pt idx="577" formatCode="0.00E+00">
                  <c:v>-99.5</c:v>
                </c:pt>
                <c:pt idx="578" formatCode="0.00E+00">
                  <c:v>-94.3</c:v>
                </c:pt>
                <c:pt idx="579" formatCode="0.00E+00">
                  <c:v>-99.5</c:v>
                </c:pt>
                <c:pt idx="580" formatCode="0.00E+00">
                  <c:v>-98.8</c:v>
                </c:pt>
                <c:pt idx="581" formatCode="0.00E+00">
                  <c:v>-95.2</c:v>
                </c:pt>
                <c:pt idx="582" formatCode="0.00E+00">
                  <c:v>-97.3</c:v>
                </c:pt>
                <c:pt idx="583" formatCode="0.00E+00">
                  <c:v>-95.7</c:v>
                </c:pt>
                <c:pt idx="584" formatCode="0.00E+00">
                  <c:v>-98.5</c:v>
                </c:pt>
                <c:pt idx="585" formatCode="0.00E+00">
                  <c:v>-96.4</c:v>
                </c:pt>
                <c:pt idx="586" formatCode="0.00E+00">
                  <c:v>-95.9</c:v>
                </c:pt>
                <c:pt idx="587" formatCode="0.00E+00">
                  <c:v>-96.7</c:v>
                </c:pt>
                <c:pt idx="588" formatCode="0.00E+00">
                  <c:v>-96.1</c:v>
                </c:pt>
                <c:pt idx="589" formatCode="0.00E+00">
                  <c:v>-96.7</c:v>
                </c:pt>
                <c:pt idx="590" formatCode="0.00E+00">
                  <c:v>-99.5</c:v>
                </c:pt>
                <c:pt idx="591" formatCode="0.00E+00">
                  <c:v>-92.8</c:v>
                </c:pt>
                <c:pt idx="592" formatCode="0.00E+00">
                  <c:v>-96</c:v>
                </c:pt>
                <c:pt idx="593" formatCode="0.00E+00">
                  <c:v>-93.4</c:v>
                </c:pt>
                <c:pt idx="594" formatCode="0.00E+00">
                  <c:v>-92.9</c:v>
                </c:pt>
                <c:pt idx="595" formatCode="0.00E+00">
                  <c:v>-98.2</c:v>
                </c:pt>
                <c:pt idx="596" formatCode="0.00E+00">
                  <c:v>-99.5</c:v>
                </c:pt>
                <c:pt idx="597" formatCode="0.00E+00">
                  <c:v>-98.3</c:v>
                </c:pt>
                <c:pt idx="598" formatCode="0.00E+00">
                  <c:v>-97.2</c:v>
                </c:pt>
                <c:pt idx="599" formatCode="0.00E+00">
                  <c:v>-91</c:v>
                </c:pt>
                <c:pt idx="600" formatCode="0.00E+00">
                  <c:v>-95</c:v>
                </c:pt>
                <c:pt idx="601" formatCode="0.00E+00">
                  <c:v>-95.2</c:v>
                </c:pt>
                <c:pt idx="602" formatCode="0.00E+00">
                  <c:v>-94.2</c:v>
                </c:pt>
                <c:pt idx="603" formatCode="0.00E+00">
                  <c:v>-99.5</c:v>
                </c:pt>
                <c:pt idx="604" formatCode="0.00E+00">
                  <c:v>-99.2</c:v>
                </c:pt>
                <c:pt idx="605" formatCode="0.00E+00">
                  <c:v>-99.5</c:v>
                </c:pt>
                <c:pt idx="606" formatCode="0.00E+00">
                  <c:v>-99.5</c:v>
                </c:pt>
                <c:pt idx="607" formatCode="0.00E+00">
                  <c:v>-99.5</c:v>
                </c:pt>
                <c:pt idx="608" formatCode="0.00E+00">
                  <c:v>-99.5</c:v>
                </c:pt>
                <c:pt idx="609" formatCode="0.00E+00">
                  <c:v>-92.2</c:v>
                </c:pt>
                <c:pt idx="610" formatCode="0.00E+00">
                  <c:v>-95</c:v>
                </c:pt>
                <c:pt idx="611" formatCode="0.00E+00">
                  <c:v>-99.5</c:v>
                </c:pt>
                <c:pt idx="612" formatCode="0.00E+00">
                  <c:v>-96</c:v>
                </c:pt>
                <c:pt idx="613" formatCode="0.00E+00">
                  <c:v>-96.6</c:v>
                </c:pt>
                <c:pt idx="614" formatCode="0.00E+00">
                  <c:v>-95.1</c:v>
                </c:pt>
                <c:pt idx="615" formatCode="0.00E+00">
                  <c:v>-94.3</c:v>
                </c:pt>
                <c:pt idx="616" formatCode="0.00E+00">
                  <c:v>-99.5</c:v>
                </c:pt>
                <c:pt idx="617" formatCode="0.00E+00">
                  <c:v>-99.5</c:v>
                </c:pt>
                <c:pt idx="618" formatCode="0.00E+00">
                  <c:v>-91</c:v>
                </c:pt>
                <c:pt idx="619" formatCode="0.00E+00">
                  <c:v>-90.9</c:v>
                </c:pt>
                <c:pt idx="620" formatCode="0.00E+00">
                  <c:v>-95.5</c:v>
                </c:pt>
                <c:pt idx="621" formatCode="0.00E+00">
                  <c:v>-99.5</c:v>
                </c:pt>
                <c:pt idx="622" formatCode="0.00E+00">
                  <c:v>-90.9</c:v>
                </c:pt>
                <c:pt idx="623" formatCode="0.00E+00">
                  <c:v>-99.5</c:v>
                </c:pt>
                <c:pt idx="624" formatCode="0.00E+00">
                  <c:v>-99.5</c:v>
                </c:pt>
                <c:pt idx="625" formatCode="0.00E+00">
                  <c:v>-93.9</c:v>
                </c:pt>
                <c:pt idx="626" formatCode="0.00E+00">
                  <c:v>-97.1</c:v>
                </c:pt>
                <c:pt idx="627" formatCode="0.00E+00">
                  <c:v>-89.9</c:v>
                </c:pt>
                <c:pt idx="628" formatCode="0.00E+00">
                  <c:v>-92.3</c:v>
                </c:pt>
                <c:pt idx="629" formatCode="0.00E+00">
                  <c:v>-92.7</c:v>
                </c:pt>
                <c:pt idx="630" formatCode="0.00E+00">
                  <c:v>-92.1</c:v>
                </c:pt>
                <c:pt idx="631" formatCode="0.00E+00">
                  <c:v>-91.5</c:v>
                </c:pt>
                <c:pt idx="632" formatCode="0.00E+00">
                  <c:v>-94.4</c:v>
                </c:pt>
                <c:pt idx="633" formatCode="0.00E+00">
                  <c:v>-99.5</c:v>
                </c:pt>
                <c:pt idx="634" formatCode="0.00E+00">
                  <c:v>-94.5</c:v>
                </c:pt>
                <c:pt idx="635" formatCode="0.00E+00">
                  <c:v>-92.4</c:v>
                </c:pt>
                <c:pt idx="636" formatCode="0.00E+00">
                  <c:v>-96.3</c:v>
                </c:pt>
                <c:pt idx="637" formatCode="0.00E+00">
                  <c:v>-99.5</c:v>
                </c:pt>
                <c:pt idx="638" formatCode="0.00E+00">
                  <c:v>-93.8</c:v>
                </c:pt>
                <c:pt idx="639" formatCode="0.00E+00">
                  <c:v>-99.5</c:v>
                </c:pt>
                <c:pt idx="640" formatCode="0.00E+00">
                  <c:v>-97.2</c:v>
                </c:pt>
                <c:pt idx="641" formatCode="0.00E+00">
                  <c:v>-99.5</c:v>
                </c:pt>
                <c:pt idx="642" formatCode="0.00E+00">
                  <c:v>-99.5</c:v>
                </c:pt>
                <c:pt idx="643" formatCode="0.00E+00">
                  <c:v>-97.6</c:v>
                </c:pt>
                <c:pt idx="644" formatCode="0.00E+00">
                  <c:v>-94</c:v>
                </c:pt>
                <c:pt idx="645" formatCode="0.00E+00">
                  <c:v>-94.2</c:v>
                </c:pt>
                <c:pt idx="646" formatCode="0.00E+00">
                  <c:v>-93.7</c:v>
                </c:pt>
                <c:pt idx="647" formatCode="0.00E+00">
                  <c:v>-99.5</c:v>
                </c:pt>
                <c:pt idx="648" formatCode="0.00E+00">
                  <c:v>-91.4</c:v>
                </c:pt>
                <c:pt idx="649" formatCode="0.00E+00">
                  <c:v>-91.7</c:v>
                </c:pt>
                <c:pt idx="650" formatCode="0.00E+00">
                  <c:v>-91.8</c:v>
                </c:pt>
                <c:pt idx="651" formatCode="0.00E+00">
                  <c:v>-90.8</c:v>
                </c:pt>
                <c:pt idx="652" formatCode="0.00E+00">
                  <c:v>-97.3</c:v>
                </c:pt>
                <c:pt idx="653" formatCode="0.00E+00">
                  <c:v>-93.4</c:v>
                </c:pt>
                <c:pt idx="654" formatCode="0.00E+00">
                  <c:v>-93.8</c:v>
                </c:pt>
                <c:pt idx="655" formatCode="0.00E+00">
                  <c:v>-99.5</c:v>
                </c:pt>
                <c:pt idx="656" formatCode="0.00E+00">
                  <c:v>-99.5</c:v>
                </c:pt>
                <c:pt idx="657" formatCode="0.00E+00">
                  <c:v>-93.8</c:v>
                </c:pt>
                <c:pt idx="658" formatCode="0.00E+00">
                  <c:v>-95.3</c:v>
                </c:pt>
                <c:pt idx="659" formatCode="0.00E+00">
                  <c:v>-99.5</c:v>
                </c:pt>
                <c:pt idx="660" formatCode="0.00E+00">
                  <c:v>-96.4</c:v>
                </c:pt>
                <c:pt idx="661" formatCode="0.00E+00">
                  <c:v>-99.5</c:v>
                </c:pt>
                <c:pt idx="662" formatCode="0.00E+00">
                  <c:v>-99.5</c:v>
                </c:pt>
                <c:pt idx="663" formatCode="0.00E+00">
                  <c:v>-99.5</c:v>
                </c:pt>
                <c:pt idx="664" formatCode="0.00E+00">
                  <c:v>-99.5</c:v>
                </c:pt>
                <c:pt idx="665" formatCode="0.00E+00">
                  <c:v>-99.5</c:v>
                </c:pt>
                <c:pt idx="666" formatCode="0.00E+00">
                  <c:v>-99.5</c:v>
                </c:pt>
                <c:pt idx="667" formatCode="0.00E+00">
                  <c:v>-99.5</c:v>
                </c:pt>
                <c:pt idx="668" formatCode="0.00E+00">
                  <c:v>-94.8</c:v>
                </c:pt>
                <c:pt idx="669" formatCode="0.00E+00">
                  <c:v>-95.8</c:v>
                </c:pt>
                <c:pt idx="670" formatCode="0.00E+00">
                  <c:v>-92.7</c:v>
                </c:pt>
                <c:pt idx="671" formatCode="0.00E+00">
                  <c:v>-95.8</c:v>
                </c:pt>
                <c:pt idx="672" formatCode="0.00E+00">
                  <c:v>-93.3</c:v>
                </c:pt>
                <c:pt idx="673" formatCode="0.00E+00">
                  <c:v>-93.3</c:v>
                </c:pt>
                <c:pt idx="674" formatCode="0.00E+00">
                  <c:v>-95.3</c:v>
                </c:pt>
                <c:pt idx="675" formatCode="0.00E+00">
                  <c:v>-99.5</c:v>
                </c:pt>
                <c:pt idx="676" formatCode="0.00E+00">
                  <c:v>-95.5</c:v>
                </c:pt>
                <c:pt idx="677" formatCode="0.00E+00">
                  <c:v>-99.5</c:v>
                </c:pt>
                <c:pt idx="678" formatCode="0.00E+00">
                  <c:v>-95</c:v>
                </c:pt>
                <c:pt idx="679" formatCode="0.00E+00">
                  <c:v>-93.5</c:v>
                </c:pt>
                <c:pt idx="680" formatCode="0.00E+00">
                  <c:v>-97.9</c:v>
                </c:pt>
                <c:pt idx="681" formatCode="0.00E+00">
                  <c:v>-97.3</c:v>
                </c:pt>
                <c:pt idx="682" formatCode="0.00E+00">
                  <c:v>-94.7</c:v>
                </c:pt>
                <c:pt idx="683" formatCode="0.00E+00">
                  <c:v>-95</c:v>
                </c:pt>
                <c:pt idx="684" formatCode="0.00E+00">
                  <c:v>-97.4</c:v>
                </c:pt>
                <c:pt idx="685" formatCode="0.00E+00">
                  <c:v>-92.6</c:v>
                </c:pt>
                <c:pt idx="686" formatCode="0.00E+00">
                  <c:v>-99.5</c:v>
                </c:pt>
                <c:pt idx="687" formatCode="0.00E+00">
                  <c:v>-99.5</c:v>
                </c:pt>
                <c:pt idx="688" formatCode="0.00E+00">
                  <c:v>-99.5</c:v>
                </c:pt>
                <c:pt idx="689" formatCode="0.00E+00">
                  <c:v>-96.2</c:v>
                </c:pt>
                <c:pt idx="690" formatCode="0.00E+00">
                  <c:v>-97.1</c:v>
                </c:pt>
                <c:pt idx="691" formatCode="0.00E+00">
                  <c:v>-92.7</c:v>
                </c:pt>
                <c:pt idx="692" formatCode="0.00E+00">
                  <c:v>-95.4</c:v>
                </c:pt>
                <c:pt idx="693" formatCode="0.00E+00">
                  <c:v>-94.1</c:v>
                </c:pt>
                <c:pt idx="694" formatCode="0.00E+00">
                  <c:v>-99.5</c:v>
                </c:pt>
                <c:pt idx="695" formatCode="0.00E+00">
                  <c:v>-94.8</c:v>
                </c:pt>
                <c:pt idx="696" formatCode="0.00E+00">
                  <c:v>-99.5</c:v>
                </c:pt>
                <c:pt idx="697" formatCode="0.00E+00">
                  <c:v>-93.7</c:v>
                </c:pt>
                <c:pt idx="698" formatCode="0.00E+00">
                  <c:v>-94.1</c:v>
                </c:pt>
                <c:pt idx="699" formatCode="0.00E+00">
                  <c:v>-96.4</c:v>
                </c:pt>
                <c:pt idx="700" formatCode="0.00E+00">
                  <c:v>-96.4</c:v>
                </c:pt>
                <c:pt idx="701" formatCode="0.00E+00">
                  <c:v>-94.6</c:v>
                </c:pt>
                <c:pt idx="702" formatCode="0.00E+00">
                  <c:v>-91.6</c:v>
                </c:pt>
                <c:pt idx="703" formatCode="0.00E+00">
                  <c:v>-98.1</c:v>
                </c:pt>
                <c:pt idx="704" formatCode="0.00E+00">
                  <c:v>-98</c:v>
                </c:pt>
                <c:pt idx="705" formatCode="0.00E+00">
                  <c:v>-95</c:v>
                </c:pt>
                <c:pt idx="706" formatCode="0.00E+00">
                  <c:v>-91.9</c:v>
                </c:pt>
                <c:pt idx="707" formatCode="0.00E+00">
                  <c:v>-91.8</c:v>
                </c:pt>
                <c:pt idx="708" formatCode="0.00E+00">
                  <c:v>-91.9</c:v>
                </c:pt>
                <c:pt idx="709" formatCode="0.00E+00">
                  <c:v>-97.9</c:v>
                </c:pt>
                <c:pt idx="710" formatCode="0.00E+00">
                  <c:v>-99.5</c:v>
                </c:pt>
                <c:pt idx="711" formatCode="0.00E+00">
                  <c:v>-93.7</c:v>
                </c:pt>
                <c:pt idx="712" formatCode="0.00E+00">
                  <c:v>-95.5</c:v>
                </c:pt>
                <c:pt idx="713" formatCode="0.00E+00">
                  <c:v>-96.5</c:v>
                </c:pt>
                <c:pt idx="714" formatCode="0.00E+00">
                  <c:v>-94.3</c:v>
                </c:pt>
                <c:pt idx="715" formatCode="0.00E+00">
                  <c:v>-99.5</c:v>
                </c:pt>
                <c:pt idx="716" formatCode="0.00E+00">
                  <c:v>-99.5</c:v>
                </c:pt>
                <c:pt idx="717" formatCode="0.00E+00">
                  <c:v>-99.5</c:v>
                </c:pt>
                <c:pt idx="718" formatCode="0.00E+00">
                  <c:v>-96.4</c:v>
                </c:pt>
                <c:pt idx="719" formatCode="0.00E+00">
                  <c:v>-91.9</c:v>
                </c:pt>
                <c:pt idx="720" formatCode="0.00E+00">
                  <c:v>-93.4</c:v>
                </c:pt>
                <c:pt idx="721" formatCode="0.00E+00">
                  <c:v>-89.7</c:v>
                </c:pt>
                <c:pt idx="722" formatCode="0.00E+00">
                  <c:v>-90.6</c:v>
                </c:pt>
                <c:pt idx="723" formatCode="0.00E+00">
                  <c:v>-97.5</c:v>
                </c:pt>
                <c:pt idx="724" formatCode="0.00E+00">
                  <c:v>-99.4</c:v>
                </c:pt>
                <c:pt idx="725" formatCode="0.00E+00">
                  <c:v>-99.5</c:v>
                </c:pt>
                <c:pt idx="726" formatCode="0.00E+00">
                  <c:v>-99.5</c:v>
                </c:pt>
                <c:pt idx="727" formatCode="0.00E+00">
                  <c:v>-98.8</c:v>
                </c:pt>
                <c:pt idx="728" formatCode="0.00E+00">
                  <c:v>-99.5</c:v>
                </c:pt>
                <c:pt idx="729" formatCode="0.00E+00">
                  <c:v>-94.8</c:v>
                </c:pt>
                <c:pt idx="730" formatCode="0.00E+00">
                  <c:v>-93.9</c:v>
                </c:pt>
                <c:pt idx="731" formatCode="0.00E+00">
                  <c:v>-95.8</c:v>
                </c:pt>
                <c:pt idx="732" formatCode="0.00E+00">
                  <c:v>-94.5</c:v>
                </c:pt>
                <c:pt idx="733" formatCode="0.00E+00">
                  <c:v>-93.3</c:v>
                </c:pt>
                <c:pt idx="734" formatCode="0.00E+00">
                  <c:v>-96.6</c:v>
                </c:pt>
                <c:pt idx="735" formatCode="0.00E+00">
                  <c:v>-93.8</c:v>
                </c:pt>
                <c:pt idx="736" formatCode="0.00E+00">
                  <c:v>-93.8</c:v>
                </c:pt>
                <c:pt idx="737" formatCode="0.00E+00">
                  <c:v>-99.5</c:v>
                </c:pt>
                <c:pt idx="738" formatCode="0.00E+00">
                  <c:v>-99.5</c:v>
                </c:pt>
                <c:pt idx="739" formatCode="0.00E+00">
                  <c:v>-93.8</c:v>
                </c:pt>
                <c:pt idx="740" formatCode="0.00E+00">
                  <c:v>-93.8</c:v>
                </c:pt>
                <c:pt idx="741" formatCode="0.00E+00">
                  <c:v>-99.5</c:v>
                </c:pt>
                <c:pt idx="742" formatCode="0.00E+00">
                  <c:v>-92.4</c:v>
                </c:pt>
                <c:pt idx="743" formatCode="0.00E+00">
                  <c:v>-92.4</c:v>
                </c:pt>
                <c:pt idx="744" formatCode="0.00E+00">
                  <c:v>-92.9</c:v>
                </c:pt>
                <c:pt idx="745" formatCode="0.00E+00">
                  <c:v>-99.2</c:v>
                </c:pt>
                <c:pt idx="746" formatCode="0.00E+00">
                  <c:v>-96.5</c:v>
                </c:pt>
                <c:pt idx="747" formatCode="0.00E+00">
                  <c:v>-98.3</c:v>
                </c:pt>
                <c:pt idx="748" formatCode="0.00E+00">
                  <c:v>-99.5</c:v>
                </c:pt>
                <c:pt idx="749" formatCode="0.00E+00">
                  <c:v>-93.2</c:v>
                </c:pt>
                <c:pt idx="750" formatCode="0.00E+00">
                  <c:v>-92</c:v>
                </c:pt>
                <c:pt idx="751" formatCode="0.00E+00">
                  <c:v>-95</c:v>
                </c:pt>
                <c:pt idx="752" formatCode="0.00E+00">
                  <c:v>-91.8</c:v>
                </c:pt>
                <c:pt idx="753" formatCode="0.00E+00">
                  <c:v>-96</c:v>
                </c:pt>
                <c:pt idx="754" formatCode="0.00E+00">
                  <c:v>-99.5</c:v>
                </c:pt>
                <c:pt idx="755" formatCode="0.00E+00">
                  <c:v>-95.6</c:v>
                </c:pt>
                <c:pt idx="756" formatCode="0.00E+00">
                  <c:v>-92.5</c:v>
                </c:pt>
                <c:pt idx="757" formatCode="0.00E+00">
                  <c:v>-99.5</c:v>
                </c:pt>
                <c:pt idx="758" formatCode="0.00E+00">
                  <c:v>-99.5</c:v>
                </c:pt>
                <c:pt idx="759" formatCode="0.00E+00">
                  <c:v>-91.8</c:v>
                </c:pt>
                <c:pt idx="760" formatCode="0.00E+00">
                  <c:v>-93</c:v>
                </c:pt>
                <c:pt idx="761" formatCode="0.00E+00">
                  <c:v>-95.5</c:v>
                </c:pt>
                <c:pt idx="762" formatCode="0.00E+00">
                  <c:v>-92.5</c:v>
                </c:pt>
                <c:pt idx="763" formatCode="0.00E+00">
                  <c:v>-97.7</c:v>
                </c:pt>
                <c:pt idx="764" formatCode="0.00E+00">
                  <c:v>-98.2</c:v>
                </c:pt>
                <c:pt idx="765" formatCode="0.00E+00">
                  <c:v>-99.5</c:v>
                </c:pt>
                <c:pt idx="766" formatCode="0.00E+00">
                  <c:v>-99.5</c:v>
                </c:pt>
                <c:pt idx="767" formatCode="0.00E+00">
                  <c:v>-95.6</c:v>
                </c:pt>
                <c:pt idx="768" formatCode="0.00E+00">
                  <c:v>-98.2</c:v>
                </c:pt>
                <c:pt idx="769" formatCode="0.00E+00">
                  <c:v>-99.5</c:v>
                </c:pt>
                <c:pt idx="770" formatCode="0.00E+00">
                  <c:v>-91.5</c:v>
                </c:pt>
                <c:pt idx="771" formatCode="0.00E+00">
                  <c:v>-95.1</c:v>
                </c:pt>
                <c:pt idx="772" formatCode="0.00E+00">
                  <c:v>-91</c:v>
                </c:pt>
                <c:pt idx="773" formatCode="0.00E+00">
                  <c:v>-93.6</c:v>
                </c:pt>
                <c:pt idx="774" formatCode="0.00E+00">
                  <c:v>-94</c:v>
                </c:pt>
                <c:pt idx="775" formatCode="0.00E+00">
                  <c:v>-99.5</c:v>
                </c:pt>
                <c:pt idx="776" formatCode="0.00E+00">
                  <c:v>-99.5</c:v>
                </c:pt>
                <c:pt idx="777" formatCode="0.00E+00">
                  <c:v>-94.7</c:v>
                </c:pt>
                <c:pt idx="778" formatCode="0.00E+00">
                  <c:v>-93.2</c:v>
                </c:pt>
                <c:pt idx="779" formatCode="0.00E+00">
                  <c:v>-92.6</c:v>
                </c:pt>
                <c:pt idx="780" formatCode="0.00E+00">
                  <c:v>-93.3</c:v>
                </c:pt>
                <c:pt idx="781" formatCode="0.00E+00">
                  <c:v>-95.6</c:v>
                </c:pt>
                <c:pt idx="782" formatCode="0.00E+00">
                  <c:v>-96.7</c:v>
                </c:pt>
                <c:pt idx="783" formatCode="0.00E+00">
                  <c:v>-99.5</c:v>
                </c:pt>
                <c:pt idx="784" formatCode="0.00E+00">
                  <c:v>-99.5</c:v>
                </c:pt>
                <c:pt idx="785" formatCode="0.00E+00">
                  <c:v>-95.1</c:v>
                </c:pt>
                <c:pt idx="786" formatCode="0.00E+00">
                  <c:v>-97.5</c:v>
                </c:pt>
                <c:pt idx="787" formatCode="0.00E+00">
                  <c:v>-92.1</c:v>
                </c:pt>
                <c:pt idx="788" formatCode="0.00E+00">
                  <c:v>-99.5</c:v>
                </c:pt>
                <c:pt idx="789" formatCode="0.00E+00">
                  <c:v>-99.5</c:v>
                </c:pt>
                <c:pt idx="790" formatCode="0.00E+00">
                  <c:v>-92.4</c:v>
                </c:pt>
                <c:pt idx="791" formatCode="0.00E+00">
                  <c:v>-99.2</c:v>
                </c:pt>
                <c:pt idx="792" formatCode="0.00E+00">
                  <c:v>-99.5</c:v>
                </c:pt>
                <c:pt idx="793" formatCode="0.00E+00">
                  <c:v>-94</c:v>
                </c:pt>
                <c:pt idx="794" formatCode="0.00E+00">
                  <c:v>-91.5</c:v>
                </c:pt>
                <c:pt idx="795" formatCode="0.00E+00">
                  <c:v>-99.5</c:v>
                </c:pt>
                <c:pt idx="796" formatCode="0.00E+00">
                  <c:v>-94.9</c:v>
                </c:pt>
                <c:pt idx="797" formatCode="0.00E+00">
                  <c:v>-99.3</c:v>
                </c:pt>
                <c:pt idx="798" formatCode="0.00E+00">
                  <c:v>-99.5</c:v>
                </c:pt>
                <c:pt idx="799" formatCode="0.00E+00">
                  <c:v>-96.2</c:v>
                </c:pt>
                <c:pt idx="800" formatCode="0.00E+00">
                  <c:v>-99.5</c:v>
                </c:pt>
                <c:pt idx="801" formatCode="0.00E+00">
                  <c:v>-96.5</c:v>
                </c:pt>
                <c:pt idx="802" formatCode="0.00E+00">
                  <c:v>-91.6</c:v>
                </c:pt>
                <c:pt idx="803" formatCode="0.00E+00">
                  <c:v>-91.8</c:v>
                </c:pt>
                <c:pt idx="804" formatCode="0.00E+00">
                  <c:v>-91.9</c:v>
                </c:pt>
                <c:pt idx="805" formatCode="0.00E+00">
                  <c:v>-91.9</c:v>
                </c:pt>
                <c:pt idx="806" formatCode="0.00E+00">
                  <c:v>-99.5</c:v>
                </c:pt>
                <c:pt idx="807" formatCode="0.00E+00">
                  <c:v>-91.2</c:v>
                </c:pt>
                <c:pt idx="808" formatCode="0.00E+00">
                  <c:v>-96</c:v>
                </c:pt>
                <c:pt idx="809" formatCode="0.00E+00">
                  <c:v>-99.5</c:v>
                </c:pt>
                <c:pt idx="810" formatCode="0.00E+00">
                  <c:v>-94.2</c:v>
                </c:pt>
                <c:pt idx="811" formatCode="0.00E+00">
                  <c:v>-94.6</c:v>
                </c:pt>
                <c:pt idx="812" formatCode="0.00E+00">
                  <c:v>-99.5</c:v>
                </c:pt>
                <c:pt idx="813" formatCode="0.00E+00">
                  <c:v>-99.5</c:v>
                </c:pt>
                <c:pt idx="814" formatCode="0.00E+00">
                  <c:v>-94.1</c:v>
                </c:pt>
                <c:pt idx="815" formatCode="0.00E+00">
                  <c:v>-93.9</c:v>
                </c:pt>
                <c:pt idx="816" formatCode="0.00E+00">
                  <c:v>-96.1</c:v>
                </c:pt>
                <c:pt idx="817" formatCode="0.00E+00">
                  <c:v>-99.5</c:v>
                </c:pt>
                <c:pt idx="818" formatCode="0.00E+00">
                  <c:v>-99.5</c:v>
                </c:pt>
                <c:pt idx="819" formatCode="0.00E+00">
                  <c:v>-99.5</c:v>
                </c:pt>
                <c:pt idx="820" formatCode="0.00E+00">
                  <c:v>-99.5</c:v>
                </c:pt>
                <c:pt idx="821" formatCode="0.00E+00">
                  <c:v>-99.5</c:v>
                </c:pt>
                <c:pt idx="822" formatCode="0.00E+00">
                  <c:v>-96.7</c:v>
                </c:pt>
                <c:pt idx="823" formatCode="0.00E+00">
                  <c:v>-99.5</c:v>
                </c:pt>
                <c:pt idx="824" formatCode="0.00E+00">
                  <c:v>-91.4</c:v>
                </c:pt>
                <c:pt idx="825" formatCode="0.00E+00">
                  <c:v>-95.4</c:v>
                </c:pt>
                <c:pt idx="826" formatCode="0.00E+00">
                  <c:v>-94</c:v>
                </c:pt>
                <c:pt idx="827" formatCode="0.00E+00">
                  <c:v>-94.4</c:v>
                </c:pt>
                <c:pt idx="828" formatCode="0.00E+00">
                  <c:v>-96.6</c:v>
                </c:pt>
                <c:pt idx="829" formatCode="0.00E+00">
                  <c:v>-96.3</c:v>
                </c:pt>
                <c:pt idx="830" formatCode="0.00E+00">
                  <c:v>-95.6</c:v>
                </c:pt>
                <c:pt idx="831" formatCode="0.00E+00">
                  <c:v>-99.5</c:v>
                </c:pt>
                <c:pt idx="832" formatCode="0.00E+00">
                  <c:v>-94</c:v>
                </c:pt>
                <c:pt idx="833" formatCode="0.00E+00">
                  <c:v>-91.7</c:v>
                </c:pt>
                <c:pt idx="834" formatCode="0.00E+00">
                  <c:v>-99.5</c:v>
                </c:pt>
                <c:pt idx="835" formatCode="0.00E+00">
                  <c:v>-96.1</c:v>
                </c:pt>
                <c:pt idx="836" formatCode="0.00E+00">
                  <c:v>-99.5</c:v>
                </c:pt>
                <c:pt idx="837" formatCode="0.00E+00">
                  <c:v>-99.5</c:v>
                </c:pt>
                <c:pt idx="838" formatCode="0.00E+00">
                  <c:v>-91.3</c:v>
                </c:pt>
                <c:pt idx="839" formatCode="0.00E+00">
                  <c:v>-93.2</c:v>
                </c:pt>
                <c:pt idx="840" formatCode="0.00E+00">
                  <c:v>-91.6</c:v>
                </c:pt>
                <c:pt idx="841" formatCode="0.00E+00">
                  <c:v>-99.5</c:v>
                </c:pt>
                <c:pt idx="842" formatCode="0.00E+00">
                  <c:v>-92.4</c:v>
                </c:pt>
                <c:pt idx="843" formatCode="0.00E+00">
                  <c:v>-94.7</c:v>
                </c:pt>
                <c:pt idx="844" formatCode="0.00E+00">
                  <c:v>-94.3</c:v>
                </c:pt>
                <c:pt idx="845" formatCode="0.00E+00">
                  <c:v>-99.5</c:v>
                </c:pt>
                <c:pt idx="846" formatCode="0.00E+00">
                  <c:v>-99.5</c:v>
                </c:pt>
                <c:pt idx="847" formatCode="0.00E+00">
                  <c:v>-95.9</c:v>
                </c:pt>
                <c:pt idx="848" formatCode="0.00E+00">
                  <c:v>-97.8</c:v>
                </c:pt>
                <c:pt idx="849" formatCode="0.00E+00">
                  <c:v>-94</c:v>
                </c:pt>
                <c:pt idx="850" formatCode="0.00E+00">
                  <c:v>-95.8</c:v>
                </c:pt>
                <c:pt idx="851" formatCode="0.00E+00">
                  <c:v>-97.6</c:v>
                </c:pt>
                <c:pt idx="852" formatCode="0.00E+00">
                  <c:v>-99.5</c:v>
                </c:pt>
                <c:pt idx="853" formatCode="0.00E+00">
                  <c:v>-96.3</c:v>
                </c:pt>
                <c:pt idx="854" formatCode="0.00E+00">
                  <c:v>-91.8</c:v>
                </c:pt>
                <c:pt idx="855" formatCode="0.00E+00">
                  <c:v>-99.5</c:v>
                </c:pt>
                <c:pt idx="856" formatCode="0.00E+00">
                  <c:v>-99.3</c:v>
                </c:pt>
                <c:pt idx="857" formatCode="0.00E+00">
                  <c:v>-93.5</c:v>
                </c:pt>
                <c:pt idx="858" formatCode="0.00E+00">
                  <c:v>-95.7</c:v>
                </c:pt>
                <c:pt idx="859" formatCode="0.00E+00">
                  <c:v>-92.3</c:v>
                </c:pt>
              </c:numCache>
            </c:numRef>
          </c:yVal>
          <c:smooth val="1"/>
        </c:ser>
        <c:ser>
          <c:idx val="5"/>
          <c:order val="6"/>
          <c:tx>
            <c:strRef>
              <c:f>B!$B$1:$B$4</c:f>
              <c:strCache>
                <c:ptCount val="1"/>
                <c:pt idx="0">
                  <c:v>B1</c:v>
                </c:pt>
              </c:strCache>
            </c:strRef>
          </c:tx>
          <c:spPr>
            <a:ln w="22225">
              <a:solidFill>
                <a:srgbClr val="00B050"/>
              </a:solidFill>
            </a:ln>
          </c:spPr>
          <c:marker>
            <c:symbol val="none"/>
          </c:marker>
          <c:xVal>
            <c:numRef>
              <c:f>B!$A$5:$A$1005</c:f>
              <c:numCache>
                <c:formatCode>General</c:formatCode>
                <c:ptCount val="1001"/>
                <c:pt idx="76">
                  <c:v>1241.4000000000001</c:v>
                </c:pt>
                <c:pt idx="77">
                  <c:v>1241.55</c:v>
                </c:pt>
                <c:pt idx="78">
                  <c:v>1241.7</c:v>
                </c:pt>
                <c:pt idx="79">
                  <c:v>1241.8499999999999</c:v>
                </c:pt>
                <c:pt idx="80">
                  <c:v>1242</c:v>
                </c:pt>
                <c:pt idx="81">
                  <c:v>1242.1499999999999</c:v>
                </c:pt>
                <c:pt idx="82">
                  <c:v>1242.3</c:v>
                </c:pt>
                <c:pt idx="83">
                  <c:v>1242.45</c:v>
                </c:pt>
                <c:pt idx="84">
                  <c:v>1242.5999999999999</c:v>
                </c:pt>
                <c:pt idx="85">
                  <c:v>1242.75</c:v>
                </c:pt>
                <c:pt idx="86">
                  <c:v>1242.9000000000001</c:v>
                </c:pt>
                <c:pt idx="87">
                  <c:v>1243.05</c:v>
                </c:pt>
                <c:pt idx="88">
                  <c:v>1243.2</c:v>
                </c:pt>
                <c:pt idx="89">
                  <c:v>1243.3499999999999</c:v>
                </c:pt>
                <c:pt idx="90">
                  <c:v>1243.5</c:v>
                </c:pt>
                <c:pt idx="91">
                  <c:v>1243.6499999999999</c:v>
                </c:pt>
                <c:pt idx="92">
                  <c:v>1243.8</c:v>
                </c:pt>
                <c:pt idx="93">
                  <c:v>1243.95</c:v>
                </c:pt>
                <c:pt idx="94">
                  <c:v>1244.0999999999999</c:v>
                </c:pt>
                <c:pt idx="95">
                  <c:v>1244.25</c:v>
                </c:pt>
                <c:pt idx="96">
                  <c:v>1244.4000000000001</c:v>
                </c:pt>
                <c:pt idx="97">
                  <c:v>1244.55</c:v>
                </c:pt>
                <c:pt idx="98">
                  <c:v>1244.7</c:v>
                </c:pt>
                <c:pt idx="99">
                  <c:v>1244.8499999999999</c:v>
                </c:pt>
                <c:pt idx="100">
                  <c:v>1245</c:v>
                </c:pt>
                <c:pt idx="101">
                  <c:v>1245.1499999999999</c:v>
                </c:pt>
                <c:pt idx="102">
                  <c:v>1245.3</c:v>
                </c:pt>
                <c:pt idx="103">
                  <c:v>1245.45</c:v>
                </c:pt>
                <c:pt idx="104">
                  <c:v>1245.5999999999999</c:v>
                </c:pt>
                <c:pt idx="105">
                  <c:v>1245.75</c:v>
                </c:pt>
                <c:pt idx="106">
                  <c:v>1245.9000000000001</c:v>
                </c:pt>
                <c:pt idx="107">
                  <c:v>1246.05</c:v>
                </c:pt>
                <c:pt idx="108">
                  <c:v>1246.2</c:v>
                </c:pt>
                <c:pt idx="109">
                  <c:v>1246.3499999999999</c:v>
                </c:pt>
                <c:pt idx="110">
                  <c:v>1246.5</c:v>
                </c:pt>
                <c:pt idx="111">
                  <c:v>1246.6499999999999</c:v>
                </c:pt>
                <c:pt idx="112">
                  <c:v>1246.8</c:v>
                </c:pt>
                <c:pt idx="113">
                  <c:v>1246.95</c:v>
                </c:pt>
                <c:pt idx="114">
                  <c:v>1247.0999999999999</c:v>
                </c:pt>
                <c:pt idx="115">
                  <c:v>1247.25</c:v>
                </c:pt>
                <c:pt idx="116">
                  <c:v>1247.4000000000001</c:v>
                </c:pt>
                <c:pt idx="117">
                  <c:v>1247.55</c:v>
                </c:pt>
                <c:pt idx="118">
                  <c:v>1247.7</c:v>
                </c:pt>
                <c:pt idx="119">
                  <c:v>1247.8499999999999</c:v>
                </c:pt>
                <c:pt idx="120">
                  <c:v>1248</c:v>
                </c:pt>
                <c:pt idx="121">
                  <c:v>1248.1499999999999</c:v>
                </c:pt>
                <c:pt idx="122">
                  <c:v>1248.3</c:v>
                </c:pt>
                <c:pt idx="123">
                  <c:v>1248.45</c:v>
                </c:pt>
                <c:pt idx="124">
                  <c:v>1248.5999999999999</c:v>
                </c:pt>
                <c:pt idx="125">
                  <c:v>1248.75</c:v>
                </c:pt>
                <c:pt idx="126">
                  <c:v>1248.9000000000001</c:v>
                </c:pt>
                <c:pt idx="127">
                  <c:v>1249.05</c:v>
                </c:pt>
                <c:pt idx="128">
                  <c:v>1249.2</c:v>
                </c:pt>
                <c:pt idx="129">
                  <c:v>1249.3499999999999</c:v>
                </c:pt>
                <c:pt idx="130">
                  <c:v>1249.5</c:v>
                </c:pt>
                <c:pt idx="131">
                  <c:v>1249.6499999999999</c:v>
                </c:pt>
                <c:pt idx="132">
                  <c:v>1249.8</c:v>
                </c:pt>
                <c:pt idx="133">
                  <c:v>1249.95</c:v>
                </c:pt>
                <c:pt idx="134">
                  <c:v>1250.0999999999999</c:v>
                </c:pt>
                <c:pt idx="135">
                  <c:v>1250.25</c:v>
                </c:pt>
                <c:pt idx="136">
                  <c:v>1250.4000000000001</c:v>
                </c:pt>
                <c:pt idx="137">
                  <c:v>1250.55</c:v>
                </c:pt>
                <c:pt idx="138">
                  <c:v>1250.7</c:v>
                </c:pt>
                <c:pt idx="139">
                  <c:v>1250.8499999999999</c:v>
                </c:pt>
                <c:pt idx="140">
                  <c:v>1251</c:v>
                </c:pt>
                <c:pt idx="141">
                  <c:v>1251.1499999999999</c:v>
                </c:pt>
                <c:pt idx="142">
                  <c:v>1251.3</c:v>
                </c:pt>
                <c:pt idx="143">
                  <c:v>1251.45</c:v>
                </c:pt>
                <c:pt idx="144">
                  <c:v>1251.5999999999999</c:v>
                </c:pt>
                <c:pt idx="145">
                  <c:v>1251.75</c:v>
                </c:pt>
                <c:pt idx="146">
                  <c:v>1251.9000000000001</c:v>
                </c:pt>
                <c:pt idx="147">
                  <c:v>1252.05</c:v>
                </c:pt>
                <c:pt idx="148">
                  <c:v>1252.2</c:v>
                </c:pt>
                <c:pt idx="149">
                  <c:v>1252.3499999999999</c:v>
                </c:pt>
                <c:pt idx="150">
                  <c:v>1252.5</c:v>
                </c:pt>
                <c:pt idx="151">
                  <c:v>1252.6499999999999</c:v>
                </c:pt>
                <c:pt idx="152">
                  <c:v>1252.8</c:v>
                </c:pt>
                <c:pt idx="153">
                  <c:v>1252.95</c:v>
                </c:pt>
                <c:pt idx="154">
                  <c:v>1253.0999999999999</c:v>
                </c:pt>
                <c:pt idx="155">
                  <c:v>1253.25</c:v>
                </c:pt>
                <c:pt idx="156">
                  <c:v>1253.4000000000001</c:v>
                </c:pt>
                <c:pt idx="157">
                  <c:v>1253.55</c:v>
                </c:pt>
                <c:pt idx="158">
                  <c:v>1253.7</c:v>
                </c:pt>
                <c:pt idx="159">
                  <c:v>1253.8499999999999</c:v>
                </c:pt>
                <c:pt idx="160">
                  <c:v>1254</c:v>
                </c:pt>
                <c:pt idx="161">
                  <c:v>1254.1499999999999</c:v>
                </c:pt>
                <c:pt idx="162">
                  <c:v>1254.3</c:v>
                </c:pt>
                <c:pt idx="163">
                  <c:v>1254.45</c:v>
                </c:pt>
                <c:pt idx="164">
                  <c:v>1254.5999999999999</c:v>
                </c:pt>
                <c:pt idx="165">
                  <c:v>1254.75</c:v>
                </c:pt>
                <c:pt idx="166">
                  <c:v>1254.9000000000001</c:v>
                </c:pt>
                <c:pt idx="167">
                  <c:v>1255.05</c:v>
                </c:pt>
                <c:pt idx="168">
                  <c:v>1255.2</c:v>
                </c:pt>
                <c:pt idx="169">
                  <c:v>1255.3499999999999</c:v>
                </c:pt>
                <c:pt idx="170">
                  <c:v>1255.5</c:v>
                </c:pt>
                <c:pt idx="171">
                  <c:v>1255.6499999999999</c:v>
                </c:pt>
                <c:pt idx="172">
                  <c:v>1255.8</c:v>
                </c:pt>
                <c:pt idx="173">
                  <c:v>1255.95</c:v>
                </c:pt>
                <c:pt idx="174">
                  <c:v>1256.0999999999999</c:v>
                </c:pt>
                <c:pt idx="175">
                  <c:v>1256.25</c:v>
                </c:pt>
                <c:pt idx="176">
                  <c:v>1256.4000000000001</c:v>
                </c:pt>
                <c:pt idx="177">
                  <c:v>1256.55</c:v>
                </c:pt>
                <c:pt idx="178">
                  <c:v>1256.7</c:v>
                </c:pt>
                <c:pt idx="179">
                  <c:v>1256.8499999999999</c:v>
                </c:pt>
                <c:pt idx="180">
                  <c:v>1257</c:v>
                </c:pt>
                <c:pt idx="181">
                  <c:v>1257.1499999999999</c:v>
                </c:pt>
                <c:pt idx="182">
                  <c:v>1257.3</c:v>
                </c:pt>
                <c:pt idx="183">
                  <c:v>1257.45</c:v>
                </c:pt>
                <c:pt idx="184">
                  <c:v>1257.5999999999999</c:v>
                </c:pt>
                <c:pt idx="185">
                  <c:v>1257.75</c:v>
                </c:pt>
                <c:pt idx="186">
                  <c:v>1257.9000000000001</c:v>
                </c:pt>
                <c:pt idx="187">
                  <c:v>1258.05</c:v>
                </c:pt>
                <c:pt idx="188">
                  <c:v>1258.2</c:v>
                </c:pt>
                <c:pt idx="189">
                  <c:v>1258.3499999999999</c:v>
                </c:pt>
                <c:pt idx="190">
                  <c:v>1258.5</c:v>
                </c:pt>
                <c:pt idx="191">
                  <c:v>1258.6499999999999</c:v>
                </c:pt>
                <c:pt idx="192">
                  <c:v>1258.8</c:v>
                </c:pt>
                <c:pt idx="193">
                  <c:v>1258.95</c:v>
                </c:pt>
                <c:pt idx="194">
                  <c:v>1259.0999999999999</c:v>
                </c:pt>
                <c:pt idx="195">
                  <c:v>1259.25</c:v>
                </c:pt>
                <c:pt idx="196">
                  <c:v>1259.4000000000001</c:v>
                </c:pt>
                <c:pt idx="197">
                  <c:v>1259.55</c:v>
                </c:pt>
                <c:pt idx="198">
                  <c:v>1259.7</c:v>
                </c:pt>
                <c:pt idx="199">
                  <c:v>1259.8499999999999</c:v>
                </c:pt>
                <c:pt idx="200">
                  <c:v>1260</c:v>
                </c:pt>
                <c:pt idx="201">
                  <c:v>1260.1499999999999</c:v>
                </c:pt>
                <c:pt idx="202">
                  <c:v>1260.3</c:v>
                </c:pt>
                <c:pt idx="203">
                  <c:v>1260.45</c:v>
                </c:pt>
                <c:pt idx="204">
                  <c:v>1260.5999999999999</c:v>
                </c:pt>
                <c:pt idx="205">
                  <c:v>1260.75</c:v>
                </c:pt>
                <c:pt idx="206">
                  <c:v>1260.9000000000001</c:v>
                </c:pt>
                <c:pt idx="207">
                  <c:v>1261.05</c:v>
                </c:pt>
                <c:pt idx="208">
                  <c:v>1261.2</c:v>
                </c:pt>
                <c:pt idx="209">
                  <c:v>1261.3499999999999</c:v>
                </c:pt>
                <c:pt idx="210">
                  <c:v>1261.5</c:v>
                </c:pt>
                <c:pt idx="211">
                  <c:v>1261.6499999999999</c:v>
                </c:pt>
                <c:pt idx="212">
                  <c:v>1261.8</c:v>
                </c:pt>
                <c:pt idx="213">
                  <c:v>1261.95</c:v>
                </c:pt>
                <c:pt idx="214">
                  <c:v>1262.0999999999999</c:v>
                </c:pt>
                <c:pt idx="215">
                  <c:v>1262.25</c:v>
                </c:pt>
                <c:pt idx="216">
                  <c:v>1262.4000000000001</c:v>
                </c:pt>
                <c:pt idx="217">
                  <c:v>1262.55</c:v>
                </c:pt>
                <c:pt idx="218">
                  <c:v>1262.7</c:v>
                </c:pt>
                <c:pt idx="219">
                  <c:v>1262.8499999999999</c:v>
                </c:pt>
                <c:pt idx="220">
                  <c:v>1263</c:v>
                </c:pt>
                <c:pt idx="221">
                  <c:v>1263.1499999999999</c:v>
                </c:pt>
                <c:pt idx="222">
                  <c:v>1263.3</c:v>
                </c:pt>
                <c:pt idx="223">
                  <c:v>1263.45</c:v>
                </c:pt>
                <c:pt idx="224">
                  <c:v>1263.5999999999999</c:v>
                </c:pt>
                <c:pt idx="225">
                  <c:v>1263.75</c:v>
                </c:pt>
                <c:pt idx="226">
                  <c:v>1263.9000000000001</c:v>
                </c:pt>
                <c:pt idx="227">
                  <c:v>1264.05</c:v>
                </c:pt>
                <c:pt idx="228">
                  <c:v>1264.2</c:v>
                </c:pt>
                <c:pt idx="229">
                  <c:v>1264.3499999999999</c:v>
                </c:pt>
                <c:pt idx="230">
                  <c:v>1264.5</c:v>
                </c:pt>
                <c:pt idx="231">
                  <c:v>1264.6499999999999</c:v>
                </c:pt>
                <c:pt idx="232">
                  <c:v>1264.8</c:v>
                </c:pt>
                <c:pt idx="233">
                  <c:v>1264.95</c:v>
                </c:pt>
                <c:pt idx="234">
                  <c:v>1265.0999999999999</c:v>
                </c:pt>
                <c:pt idx="235">
                  <c:v>1265.25</c:v>
                </c:pt>
                <c:pt idx="236">
                  <c:v>1265.4000000000001</c:v>
                </c:pt>
                <c:pt idx="237">
                  <c:v>1265.55</c:v>
                </c:pt>
                <c:pt idx="238">
                  <c:v>1265.7</c:v>
                </c:pt>
                <c:pt idx="239">
                  <c:v>1265.8499999999999</c:v>
                </c:pt>
                <c:pt idx="240">
                  <c:v>1266</c:v>
                </c:pt>
                <c:pt idx="241">
                  <c:v>1266.1499999999999</c:v>
                </c:pt>
                <c:pt idx="242">
                  <c:v>1266.3</c:v>
                </c:pt>
                <c:pt idx="243">
                  <c:v>1266.45</c:v>
                </c:pt>
                <c:pt idx="244">
                  <c:v>1266.5999999999999</c:v>
                </c:pt>
                <c:pt idx="245">
                  <c:v>1266.75</c:v>
                </c:pt>
                <c:pt idx="246">
                  <c:v>1266.9000000000001</c:v>
                </c:pt>
                <c:pt idx="247">
                  <c:v>1267.05</c:v>
                </c:pt>
                <c:pt idx="248">
                  <c:v>1267.2</c:v>
                </c:pt>
                <c:pt idx="249">
                  <c:v>1267.3499999999999</c:v>
                </c:pt>
                <c:pt idx="250">
                  <c:v>1267.5</c:v>
                </c:pt>
                <c:pt idx="251">
                  <c:v>1267.6499999999999</c:v>
                </c:pt>
                <c:pt idx="252">
                  <c:v>1267.8</c:v>
                </c:pt>
                <c:pt idx="253">
                  <c:v>1267.95</c:v>
                </c:pt>
                <c:pt idx="254">
                  <c:v>1268.0999999999999</c:v>
                </c:pt>
                <c:pt idx="255">
                  <c:v>1268.25</c:v>
                </c:pt>
                <c:pt idx="256">
                  <c:v>1268.4000000000001</c:v>
                </c:pt>
                <c:pt idx="257">
                  <c:v>1268.55</c:v>
                </c:pt>
                <c:pt idx="258">
                  <c:v>1268.7</c:v>
                </c:pt>
                <c:pt idx="259">
                  <c:v>1268.8499999999999</c:v>
                </c:pt>
                <c:pt idx="260">
                  <c:v>1269</c:v>
                </c:pt>
                <c:pt idx="261">
                  <c:v>1269.1499999999999</c:v>
                </c:pt>
                <c:pt idx="262">
                  <c:v>1269.3</c:v>
                </c:pt>
                <c:pt idx="263">
                  <c:v>1269.45</c:v>
                </c:pt>
                <c:pt idx="264">
                  <c:v>1269.5999999999999</c:v>
                </c:pt>
                <c:pt idx="265">
                  <c:v>1269.75</c:v>
                </c:pt>
                <c:pt idx="266">
                  <c:v>1269.9000000000001</c:v>
                </c:pt>
                <c:pt idx="267">
                  <c:v>1270.05</c:v>
                </c:pt>
                <c:pt idx="268">
                  <c:v>1270.2</c:v>
                </c:pt>
                <c:pt idx="269">
                  <c:v>1270.3499999999999</c:v>
                </c:pt>
                <c:pt idx="270">
                  <c:v>1270.5</c:v>
                </c:pt>
                <c:pt idx="271">
                  <c:v>1270.6499999999999</c:v>
                </c:pt>
                <c:pt idx="272">
                  <c:v>1270.8</c:v>
                </c:pt>
                <c:pt idx="273">
                  <c:v>1270.95</c:v>
                </c:pt>
                <c:pt idx="274">
                  <c:v>1271.0999999999999</c:v>
                </c:pt>
                <c:pt idx="275">
                  <c:v>1271.25</c:v>
                </c:pt>
                <c:pt idx="276">
                  <c:v>1271.4000000000001</c:v>
                </c:pt>
                <c:pt idx="277">
                  <c:v>1271.55</c:v>
                </c:pt>
                <c:pt idx="278">
                  <c:v>1271.7</c:v>
                </c:pt>
                <c:pt idx="279">
                  <c:v>1271.8499999999999</c:v>
                </c:pt>
                <c:pt idx="280">
                  <c:v>1272</c:v>
                </c:pt>
                <c:pt idx="281">
                  <c:v>1272.1499999999999</c:v>
                </c:pt>
                <c:pt idx="282">
                  <c:v>1272.3</c:v>
                </c:pt>
                <c:pt idx="283">
                  <c:v>1272.45</c:v>
                </c:pt>
                <c:pt idx="284">
                  <c:v>1272.5999999999999</c:v>
                </c:pt>
                <c:pt idx="285">
                  <c:v>1272.75</c:v>
                </c:pt>
                <c:pt idx="286">
                  <c:v>1272.9000000000001</c:v>
                </c:pt>
                <c:pt idx="287">
                  <c:v>1273.05</c:v>
                </c:pt>
                <c:pt idx="288">
                  <c:v>1273.2</c:v>
                </c:pt>
                <c:pt idx="289">
                  <c:v>1273.3499999999999</c:v>
                </c:pt>
                <c:pt idx="290">
                  <c:v>1273.5</c:v>
                </c:pt>
                <c:pt idx="291">
                  <c:v>1273.6499999999999</c:v>
                </c:pt>
                <c:pt idx="292">
                  <c:v>1273.8</c:v>
                </c:pt>
                <c:pt idx="293">
                  <c:v>1273.95</c:v>
                </c:pt>
                <c:pt idx="294">
                  <c:v>1274.0999999999999</c:v>
                </c:pt>
                <c:pt idx="295">
                  <c:v>1274.25</c:v>
                </c:pt>
                <c:pt idx="296">
                  <c:v>1274.4000000000001</c:v>
                </c:pt>
                <c:pt idx="297">
                  <c:v>1274.55</c:v>
                </c:pt>
                <c:pt idx="298">
                  <c:v>1274.7</c:v>
                </c:pt>
                <c:pt idx="299">
                  <c:v>1274.8499999999999</c:v>
                </c:pt>
                <c:pt idx="300">
                  <c:v>1275</c:v>
                </c:pt>
                <c:pt idx="301">
                  <c:v>1275.1499999999999</c:v>
                </c:pt>
                <c:pt idx="302">
                  <c:v>1275.3</c:v>
                </c:pt>
                <c:pt idx="303">
                  <c:v>1275.45</c:v>
                </c:pt>
                <c:pt idx="304">
                  <c:v>1275.5999999999999</c:v>
                </c:pt>
                <c:pt idx="305">
                  <c:v>1275.75</c:v>
                </c:pt>
                <c:pt idx="306">
                  <c:v>1275.9000000000001</c:v>
                </c:pt>
                <c:pt idx="307">
                  <c:v>1276.05</c:v>
                </c:pt>
                <c:pt idx="308">
                  <c:v>1276.2</c:v>
                </c:pt>
                <c:pt idx="309">
                  <c:v>1276.3499999999999</c:v>
                </c:pt>
                <c:pt idx="310">
                  <c:v>1276.5</c:v>
                </c:pt>
                <c:pt idx="311">
                  <c:v>1276.6499999999999</c:v>
                </c:pt>
                <c:pt idx="312">
                  <c:v>1276.8</c:v>
                </c:pt>
                <c:pt idx="313">
                  <c:v>1276.95</c:v>
                </c:pt>
                <c:pt idx="314">
                  <c:v>1277.0999999999999</c:v>
                </c:pt>
                <c:pt idx="315">
                  <c:v>1277.25</c:v>
                </c:pt>
                <c:pt idx="316">
                  <c:v>1277.4000000000001</c:v>
                </c:pt>
                <c:pt idx="317">
                  <c:v>1277.55</c:v>
                </c:pt>
                <c:pt idx="318">
                  <c:v>1277.7</c:v>
                </c:pt>
                <c:pt idx="319">
                  <c:v>1277.8499999999999</c:v>
                </c:pt>
                <c:pt idx="320">
                  <c:v>1278</c:v>
                </c:pt>
                <c:pt idx="321">
                  <c:v>1278.1499999999999</c:v>
                </c:pt>
                <c:pt idx="322">
                  <c:v>1278.3</c:v>
                </c:pt>
                <c:pt idx="323">
                  <c:v>1278.45</c:v>
                </c:pt>
                <c:pt idx="324">
                  <c:v>1278.5999999999999</c:v>
                </c:pt>
                <c:pt idx="325">
                  <c:v>1278.75</c:v>
                </c:pt>
                <c:pt idx="326">
                  <c:v>1278.9000000000001</c:v>
                </c:pt>
                <c:pt idx="327">
                  <c:v>1279.05</c:v>
                </c:pt>
                <c:pt idx="328">
                  <c:v>1279.2</c:v>
                </c:pt>
                <c:pt idx="329">
                  <c:v>1279.3499999999999</c:v>
                </c:pt>
                <c:pt idx="330">
                  <c:v>1279.5</c:v>
                </c:pt>
                <c:pt idx="331">
                  <c:v>1279.6499999999999</c:v>
                </c:pt>
                <c:pt idx="332">
                  <c:v>1279.8</c:v>
                </c:pt>
                <c:pt idx="333">
                  <c:v>1279.95</c:v>
                </c:pt>
                <c:pt idx="334">
                  <c:v>1280.0999999999999</c:v>
                </c:pt>
                <c:pt idx="335">
                  <c:v>1280.25</c:v>
                </c:pt>
                <c:pt idx="336">
                  <c:v>1280.4000000000001</c:v>
                </c:pt>
                <c:pt idx="337">
                  <c:v>1280.55</c:v>
                </c:pt>
                <c:pt idx="338">
                  <c:v>1280.7</c:v>
                </c:pt>
                <c:pt idx="339">
                  <c:v>1280.8499999999999</c:v>
                </c:pt>
                <c:pt idx="340">
                  <c:v>1281</c:v>
                </c:pt>
                <c:pt idx="341">
                  <c:v>1281.1499999999999</c:v>
                </c:pt>
                <c:pt idx="342">
                  <c:v>1281.3</c:v>
                </c:pt>
                <c:pt idx="343">
                  <c:v>1281.45</c:v>
                </c:pt>
                <c:pt idx="344">
                  <c:v>1281.5999999999999</c:v>
                </c:pt>
                <c:pt idx="345">
                  <c:v>1281.75</c:v>
                </c:pt>
                <c:pt idx="346">
                  <c:v>1281.9000000000001</c:v>
                </c:pt>
                <c:pt idx="347">
                  <c:v>1282.05</c:v>
                </c:pt>
                <c:pt idx="348">
                  <c:v>1282.2</c:v>
                </c:pt>
                <c:pt idx="349">
                  <c:v>1282.3499999999999</c:v>
                </c:pt>
                <c:pt idx="350">
                  <c:v>1282.5</c:v>
                </c:pt>
                <c:pt idx="351">
                  <c:v>1282.6499999999999</c:v>
                </c:pt>
                <c:pt idx="352">
                  <c:v>1282.8</c:v>
                </c:pt>
                <c:pt idx="353">
                  <c:v>1282.95</c:v>
                </c:pt>
                <c:pt idx="354">
                  <c:v>1283.0999999999999</c:v>
                </c:pt>
                <c:pt idx="355">
                  <c:v>1283.25</c:v>
                </c:pt>
                <c:pt idx="356">
                  <c:v>1283.4000000000001</c:v>
                </c:pt>
                <c:pt idx="357">
                  <c:v>1283.55</c:v>
                </c:pt>
                <c:pt idx="358">
                  <c:v>1283.7</c:v>
                </c:pt>
                <c:pt idx="359">
                  <c:v>1283.8499999999999</c:v>
                </c:pt>
                <c:pt idx="360">
                  <c:v>1284</c:v>
                </c:pt>
                <c:pt idx="361">
                  <c:v>1284.1499999999999</c:v>
                </c:pt>
                <c:pt idx="362">
                  <c:v>1284.3</c:v>
                </c:pt>
                <c:pt idx="363">
                  <c:v>1284.45</c:v>
                </c:pt>
                <c:pt idx="364">
                  <c:v>1284.5999999999999</c:v>
                </c:pt>
                <c:pt idx="365">
                  <c:v>1284.75</c:v>
                </c:pt>
                <c:pt idx="366">
                  <c:v>1284.9000000000001</c:v>
                </c:pt>
                <c:pt idx="367">
                  <c:v>1285.05</c:v>
                </c:pt>
                <c:pt idx="368">
                  <c:v>1285.2</c:v>
                </c:pt>
                <c:pt idx="369">
                  <c:v>1285.3499999999999</c:v>
                </c:pt>
                <c:pt idx="370">
                  <c:v>1285.5</c:v>
                </c:pt>
                <c:pt idx="371">
                  <c:v>1285.6499999999999</c:v>
                </c:pt>
                <c:pt idx="372">
                  <c:v>1285.8</c:v>
                </c:pt>
                <c:pt idx="373">
                  <c:v>1285.95</c:v>
                </c:pt>
                <c:pt idx="374">
                  <c:v>1286.0999999999999</c:v>
                </c:pt>
                <c:pt idx="375">
                  <c:v>1286.25</c:v>
                </c:pt>
                <c:pt idx="376">
                  <c:v>1286.4000000000001</c:v>
                </c:pt>
                <c:pt idx="377">
                  <c:v>1286.55</c:v>
                </c:pt>
                <c:pt idx="378">
                  <c:v>1286.7</c:v>
                </c:pt>
                <c:pt idx="379">
                  <c:v>1286.8499999999999</c:v>
                </c:pt>
                <c:pt idx="380">
                  <c:v>1287</c:v>
                </c:pt>
                <c:pt idx="381">
                  <c:v>1287.1499999999999</c:v>
                </c:pt>
                <c:pt idx="382">
                  <c:v>1287.3</c:v>
                </c:pt>
                <c:pt idx="383">
                  <c:v>1287.45</c:v>
                </c:pt>
                <c:pt idx="384">
                  <c:v>1287.5999999999999</c:v>
                </c:pt>
                <c:pt idx="385">
                  <c:v>1287.75</c:v>
                </c:pt>
                <c:pt idx="386">
                  <c:v>1287.9000000000001</c:v>
                </c:pt>
                <c:pt idx="387">
                  <c:v>1288.05</c:v>
                </c:pt>
                <c:pt idx="388">
                  <c:v>1288.2</c:v>
                </c:pt>
                <c:pt idx="389">
                  <c:v>1288.3499999999999</c:v>
                </c:pt>
                <c:pt idx="390">
                  <c:v>1288.5</c:v>
                </c:pt>
                <c:pt idx="391">
                  <c:v>1288.6499999999999</c:v>
                </c:pt>
                <c:pt idx="392">
                  <c:v>1288.8</c:v>
                </c:pt>
                <c:pt idx="393">
                  <c:v>1288.95</c:v>
                </c:pt>
                <c:pt idx="394">
                  <c:v>1289.0999999999999</c:v>
                </c:pt>
                <c:pt idx="395">
                  <c:v>1289.25</c:v>
                </c:pt>
                <c:pt idx="396">
                  <c:v>1289.4000000000001</c:v>
                </c:pt>
                <c:pt idx="397">
                  <c:v>1289.55</c:v>
                </c:pt>
                <c:pt idx="398">
                  <c:v>1289.7</c:v>
                </c:pt>
                <c:pt idx="399">
                  <c:v>1289.8499999999999</c:v>
                </c:pt>
                <c:pt idx="400">
                  <c:v>1290</c:v>
                </c:pt>
                <c:pt idx="401">
                  <c:v>1290.1499999999999</c:v>
                </c:pt>
                <c:pt idx="402">
                  <c:v>1290.3</c:v>
                </c:pt>
                <c:pt idx="403">
                  <c:v>1290.45</c:v>
                </c:pt>
                <c:pt idx="404">
                  <c:v>1290.5999999999999</c:v>
                </c:pt>
                <c:pt idx="405">
                  <c:v>1290.75</c:v>
                </c:pt>
                <c:pt idx="406">
                  <c:v>1290.9000000000001</c:v>
                </c:pt>
                <c:pt idx="407">
                  <c:v>1291.05</c:v>
                </c:pt>
                <c:pt idx="408">
                  <c:v>1291.2</c:v>
                </c:pt>
                <c:pt idx="409">
                  <c:v>1291.3499999999999</c:v>
                </c:pt>
                <c:pt idx="410">
                  <c:v>1291.5</c:v>
                </c:pt>
                <c:pt idx="411">
                  <c:v>1291.6499999999999</c:v>
                </c:pt>
                <c:pt idx="412">
                  <c:v>1291.8</c:v>
                </c:pt>
                <c:pt idx="413">
                  <c:v>1291.95</c:v>
                </c:pt>
                <c:pt idx="414">
                  <c:v>1292.0999999999999</c:v>
                </c:pt>
                <c:pt idx="415">
                  <c:v>1292.25</c:v>
                </c:pt>
                <c:pt idx="416">
                  <c:v>1292.4000000000001</c:v>
                </c:pt>
                <c:pt idx="417">
                  <c:v>1292.55</c:v>
                </c:pt>
                <c:pt idx="418">
                  <c:v>1292.7</c:v>
                </c:pt>
                <c:pt idx="419">
                  <c:v>1292.8499999999999</c:v>
                </c:pt>
                <c:pt idx="420">
                  <c:v>1293</c:v>
                </c:pt>
                <c:pt idx="421">
                  <c:v>1293.1499999999999</c:v>
                </c:pt>
                <c:pt idx="422">
                  <c:v>1293.3</c:v>
                </c:pt>
                <c:pt idx="423">
                  <c:v>1293.45</c:v>
                </c:pt>
                <c:pt idx="424">
                  <c:v>1293.5999999999999</c:v>
                </c:pt>
                <c:pt idx="425">
                  <c:v>1293.75</c:v>
                </c:pt>
                <c:pt idx="426">
                  <c:v>1293.9000000000001</c:v>
                </c:pt>
                <c:pt idx="427">
                  <c:v>1294.05</c:v>
                </c:pt>
                <c:pt idx="428">
                  <c:v>1294.2</c:v>
                </c:pt>
                <c:pt idx="429">
                  <c:v>1294.3499999999999</c:v>
                </c:pt>
                <c:pt idx="430">
                  <c:v>1294.5</c:v>
                </c:pt>
                <c:pt idx="431">
                  <c:v>1294.6499999999999</c:v>
                </c:pt>
                <c:pt idx="432">
                  <c:v>1294.8</c:v>
                </c:pt>
                <c:pt idx="433">
                  <c:v>1294.95</c:v>
                </c:pt>
                <c:pt idx="434">
                  <c:v>1295.0999999999999</c:v>
                </c:pt>
                <c:pt idx="435">
                  <c:v>1295.25</c:v>
                </c:pt>
                <c:pt idx="436">
                  <c:v>1295.4000000000001</c:v>
                </c:pt>
                <c:pt idx="437">
                  <c:v>1295.55</c:v>
                </c:pt>
                <c:pt idx="438">
                  <c:v>1295.7</c:v>
                </c:pt>
                <c:pt idx="439">
                  <c:v>1295.8499999999999</c:v>
                </c:pt>
                <c:pt idx="440">
                  <c:v>1296</c:v>
                </c:pt>
                <c:pt idx="441">
                  <c:v>1296.1499999999999</c:v>
                </c:pt>
                <c:pt idx="442">
                  <c:v>1296.3</c:v>
                </c:pt>
                <c:pt idx="443">
                  <c:v>1296.45</c:v>
                </c:pt>
                <c:pt idx="444">
                  <c:v>1296.5999999999999</c:v>
                </c:pt>
                <c:pt idx="445">
                  <c:v>1296.75</c:v>
                </c:pt>
                <c:pt idx="446">
                  <c:v>1296.9000000000001</c:v>
                </c:pt>
                <c:pt idx="447">
                  <c:v>1297.05</c:v>
                </c:pt>
                <c:pt idx="448">
                  <c:v>1297.2</c:v>
                </c:pt>
                <c:pt idx="449">
                  <c:v>1297.3499999999999</c:v>
                </c:pt>
                <c:pt idx="450">
                  <c:v>1297.5</c:v>
                </c:pt>
                <c:pt idx="451">
                  <c:v>1297.6499999999999</c:v>
                </c:pt>
                <c:pt idx="452">
                  <c:v>1297.8</c:v>
                </c:pt>
                <c:pt idx="453">
                  <c:v>1297.95</c:v>
                </c:pt>
                <c:pt idx="454">
                  <c:v>1298.0999999999999</c:v>
                </c:pt>
                <c:pt idx="455">
                  <c:v>1298.25</c:v>
                </c:pt>
                <c:pt idx="456">
                  <c:v>1298.4000000000001</c:v>
                </c:pt>
                <c:pt idx="457">
                  <c:v>1298.55</c:v>
                </c:pt>
                <c:pt idx="458">
                  <c:v>1298.7</c:v>
                </c:pt>
                <c:pt idx="459">
                  <c:v>1298.8499999999999</c:v>
                </c:pt>
                <c:pt idx="460">
                  <c:v>1299</c:v>
                </c:pt>
                <c:pt idx="461">
                  <c:v>1299.1499999999999</c:v>
                </c:pt>
                <c:pt idx="462">
                  <c:v>1299.3</c:v>
                </c:pt>
                <c:pt idx="463">
                  <c:v>1299.45</c:v>
                </c:pt>
                <c:pt idx="464">
                  <c:v>1299.5999999999999</c:v>
                </c:pt>
                <c:pt idx="465">
                  <c:v>1299.75</c:v>
                </c:pt>
                <c:pt idx="466">
                  <c:v>1299.9000000000001</c:v>
                </c:pt>
                <c:pt idx="467">
                  <c:v>1300.05</c:v>
                </c:pt>
                <c:pt idx="468">
                  <c:v>1300.2</c:v>
                </c:pt>
                <c:pt idx="469">
                  <c:v>1300.3499999999999</c:v>
                </c:pt>
                <c:pt idx="470">
                  <c:v>1300.5</c:v>
                </c:pt>
                <c:pt idx="471">
                  <c:v>1300.6499999999999</c:v>
                </c:pt>
                <c:pt idx="472">
                  <c:v>1300.8</c:v>
                </c:pt>
                <c:pt idx="473">
                  <c:v>1300.95</c:v>
                </c:pt>
                <c:pt idx="474">
                  <c:v>1301.0999999999999</c:v>
                </c:pt>
                <c:pt idx="475">
                  <c:v>1301.25</c:v>
                </c:pt>
                <c:pt idx="476">
                  <c:v>1301.4000000000001</c:v>
                </c:pt>
                <c:pt idx="477">
                  <c:v>1301.55</c:v>
                </c:pt>
                <c:pt idx="478">
                  <c:v>1301.7</c:v>
                </c:pt>
                <c:pt idx="479">
                  <c:v>1301.8499999999999</c:v>
                </c:pt>
                <c:pt idx="480">
                  <c:v>1302</c:v>
                </c:pt>
                <c:pt idx="481">
                  <c:v>1302.1499999999999</c:v>
                </c:pt>
                <c:pt idx="482">
                  <c:v>1302.3</c:v>
                </c:pt>
                <c:pt idx="483">
                  <c:v>1302.45</c:v>
                </c:pt>
                <c:pt idx="484">
                  <c:v>1302.5999999999999</c:v>
                </c:pt>
                <c:pt idx="485">
                  <c:v>1302.75</c:v>
                </c:pt>
                <c:pt idx="486">
                  <c:v>1302.9000000000001</c:v>
                </c:pt>
                <c:pt idx="487">
                  <c:v>1303.05</c:v>
                </c:pt>
                <c:pt idx="488">
                  <c:v>1303.2</c:v>
                </c:pt>
                <c:pt idx="489">
                  <c:v>1303.3499999999999</c:v>
                </c:pt>
                <c:pt idx="490">
                  <c:v>1303.5</c:v>
                </c:pt>
                <c:pt idx="491">
                  <c:v>1303.6499999999999</c:v>
                </c:pt>
                <c:pt idx="492">
                  <c:v>1303.8</c:v>
                </c:pt>
                <c:pt idx="493">
                  <c:v>1303.95</c:v>
                </c:pt>
                <c:pt idx="494">
                  <c:v>1304.0999999999999</c:v>
                </c:pt>
                <c:pt idx="495">
                  <c:v>1304.25</c:v>
                </c:pt>
                <c:pt idx="496">
                  <c:v>1304.4000000000001</c:v>
                </c:pt>
                <c:pt idx="497">
                  <c:v>1304.55</c:v>
                </c:pt>
                <c:pt idx="498">
                  <c:v>1304.7</c:v>
                </c:pt>
                <c:pt idx="499">
                  <c:v>1304.8499999999999</c:v>
                </c:pt>
                <c:pt idx="500">
                  <c:v>1305</c:v>
                </c:pt>
                <c:pt idx="501">
                  <c:v>1305.1499999999999</c:v>
                </c:pt>
                <c:pt idx="502">
                  <c:v>1305.3</c:v>
                </c:pt>
                <c:pt idx="503">
                  <c:v>1305.45</c:v>
                </c:pt>
                <c:pt idx="504">
                  <c:v>1305.5999999999999</c:v>
                </c:pt>
                <c:pt idx="505">
                  <c:v>1305.75</c:v>
                </c:pt>
                <c:pt idx="506">
                  <c:v>1305.9000000000001</c:v>
                </c:pt>
                <c:pt idx="507">
                  <c:v>1306.05</c:v>
                </c:pt>
                <c:pt idx="508">
                  <c:v>1306.2</c:v>
                </c:pt>
                <c:pt idx="509">
                  <c:v>1306.3499999999999</c:v>
                </c:pt>
                <c:pt idx="510">
                  <c:v>1306.5</c:v>
                </c:pt>
                <c:pt idx="511">
                  <c:v>1306.6499999999999</c:v>
                </c:pt>
                <c:pt idx="512">
                  <c:v>1306.8</c:v>
                </c:pt>
                <c:pt idx="513">
                  <c:v>1306.95</c:v>
                </c:pt>
                <c:pt idx="514">
                  <c:v>1307.0999999999999</c:v>
                </c:pt>
                <c:pt idx="515">
                  <c:v>1307.25</c:v>
                </c:pt>
                <c:pt idx="516">
                  <c:v>1307.4000000000001</c:v>
                </c:pt>
                <c:pt idx="517">
                  <c:v>1307.55</c:v>
                </c:pt>
                <c:pt idx="518">
                  <c:v>1307.7</c:v>
                </c:pt>
                <c:pt idx="519">
                  <c:v>1307.8499999999999</c:v>
                </c:pt>
                <c:pt idx="520">
                  <c:v>1308</c:v>
                </c:pt>
                <c:pt idx="521">
                  <c:v>1308.1499999999999</c:v>
                </c:pt>
                <c:pt idx="522">
                  <c:v>1308.3</c:v>
                </c:pt>
                <c:pt idx="523">
                  <c:v>1308.45</c:v>
                </c:pt>
                <c:pt idx="524">
                  <c:v>1308.5999999999999</c:v>
                </c:pt>
                <c:pt idx="525">
                  <c:v>1308.75</c:v>
                </c:pt>
                <c:pt idx="526">
                  <c:v>1308.9000000000001</c:v>
                </c:pt>
                <c:pt idx="527">
                  <c:v>1309.05</c:v>
                </c:pt>
                <c:pt idx="528">
                  <c:v>1309.2</c:v>
                </c:pt>
                <c:pt idx="529">
                  <c:v>1309.3499999999999</c:v>
                </c:pt>
                <c:pt idx="530">
                  <c:v>1309.5</c:v>
                </c:pt>
                <c:pt idx="531">
                  <c:v>1309.6499999999999</c:v>
                </c:pt>
                <c:pt idx="532">
                  <c:v>1309.8</c:v>
                </c:pt>
                <c:pt idx="533">
                  <c:v>1309.95</c:v>
                </c:pt>
                <c:pt idx="534">
                  <c:v>1310.0999999999999</c:v>
                </c:pt>
                <c:pt idx="535">
                  <c:v>1310.25</c:v>
                </c:pt>
                <c:pt idx="536">
                  <c:v>1310.4000000000001</c:v>
                </c:pt>
                <c:pt idx="537">
                  <c:v>1310.55</c:v>
                </c:pt>
                <c:pt idx="538">
                  <c:v>1310.7</c:v>
                </c:pt>
                <c:pt idx="539">
                  <c:v>1310.85</c:v>
                </c:pt>
                <c:pt idx="540">
                  <c:v>1311</c:v>
                </c:pt>
                <c:pt idx="541">
                  <c:v>1311.1499999999999</c:v>
                </c:pt>
                <c:pt idx="542">
                  <c:v>1311.3</c:v>
                </c:pt>
                <c:pt idx="543">
                  <c:v>1311.45</c:v>
                </c:pt>
                <c:pt idx="544">
                  <c:v>1311.6</c:v>
                </c:pt>
                <c:pt idx="545">
                  <c:v>1311.75</c:v>
                </c:pt>
                <c:pt idx="546">
                  <c:v>1311.9</c:v>
                </c:pt>
                <c:pt idx="547">
                  <c:v>1312.05</c:v>
                </c:pt>
                <c:pt idx="548">
                  <c:v>1312.2</c:v>
                </c:pt>
                <c:pt idx="549">
                  <c:v>1312.35</c:v>
                </c:pt>
                <c:pt idx="550">
                  <c:v>1312.5</c:v>
                </c:pt>
                <c:pt idx="551">
                  <c:v>1312.6499999999999</c:v>
                </c:pt>
                <c:pt idx="552">
                  <c:v>1312.8</c:v>
                </c:pt>
                <c:pt idx="553">
                  <c:v>1312.95</c:v>
                </c:pt>
                <c:pt idx="554">
                  <c:v>1313.1</c:v>
                </c:pt>
                <c:pt idx="555">
                  <c:v>1313.25</c:v>
                </c:pt>
                <c:pt idx="556">
                  <c:v>1313.4</c:v>
                </c:pt>
                <c:pt idx="557">
                  <c:v>1313.55</c:v>
                </c:pt>
                <c:pt idx="558">
                  <c:v>1313.7</c:v>
                </c:pt>
                <c:pt idx="559">
                  <c:v>1313.85</c:v>
                </c:pt>
                <c:pt idx="560">
                  <c:v>1314</c:v>
                </c:pt>
                <c:pt idx="561">
                  <c:v>1314.1499999999999</c:v>
                </c:pt>
                <c:pt idx="562">
                  <c:v>1314.3</c:v>
                </c:pt>
                <c:pt idx="563">
                  <c:v>1314.45</c:v>
                </c:pt>
                <c:pt idx="564">
                  <c:v>1314.6</c:v>
                </c:pt>
                <c:pt idx="565">
                  <c:v>1314.75</c:v>
                </c:pt>
                <c:pt idx="566">
                  <c:v>1314.9</c:v>
                </c:pt>
                <c:pt idx="567">
                  <c:v>1315.05</c:v>
                </c:pt>
                <c:pt idx="568">
                  <c:v>1315.2</c:v>
                </c:pt>
                <c:pt idx="569">
                  <c:v>1315.35</c:v>
                </c:pt>
                <c:pt idx="570">
                  <c:v>1315.5</c:v>
                </c:pt>
                <c:pt idx="571">
                  <c:v>1315.6499999999999</c:v>
                </c:pt>
                <c:pt idx="572">
                  <c:v>1315.8</c:v>
                </c:pt>
                <c:pt idx="573">
                  <c:v>1315.95</c:v>
                </c:pt>
                <c:pt idx="574">
                  <c:v>1316.1</c:v>
                </c:pt>
                <c:pt idx="575">
                  <c:v>1316.25</c:v>
                </c:pt>
                <c:pt idx="576">
                  <c:v>1316.4</c:v>
                </c:pt>
                <c:pt idx="577">
                  <c:v>1316.55</c:v>
                </c:pt>
                <c:pt idx="578">
                  <c:v>1316.7</c:v>
                </c:pt>
                <c:pt idx="579">
                  <c:v>1316.85</c:v>
                </c:pt>
                <c:pt idx="580">
                  <c:v>1317</c:v>
                </c:pt>
                <c:pt idx="581">
                  <c:v>1317.1499999999999</c:v>
                </c:pt>
                <c:pt idx="582">
                  <c:v>1317.3</c:v>
                </c:pt>
                <c:pt idx="583">
                  <c:v>1317.45</c:v>
                </c:pt>
                <c:pt idx="584">
                  <c:v>1317.6</c:v>
                </c:pt>
                <c:pt idx="585">
                  <c:v>1317.75</c:v>
                </c:pt>
                <c:pt idx="586">
                  <c:v>1317.9</c:v>
                </c:pt>
                <c:pt idx="587">
                  <c:v>1318.05</c:v>
                </c:pt>
                <c:pt idx="588">
                  <c:v>1318.2</c:v>
                </c:pt>
                <c:pt idx="589">
                  <c:v>1318.35</c:v>
                </c:pt>
                <c:pt idx="590">
                  <c:v>1318.5</c:v>
                </c:pt>
                <c:pt idx="591">
                  <c:v>1318.6499999999999</c:v>
                </c:pt>
                <c:pt idx="592">
                  <c:v>1318.8</c:v>
                </c:pt>
                <c:pt idx="593">
                  <c:v>1318.95</c:v>
                </c:pt>
                <c:pt idx="594">
                  <c:v>1319.1</c:v>
                </c:pt>
                <c:pt idx="595">
                  <c:v>1319.25</c:v>
                </c:pt>
                <c:pt idx="596">
                  <c:v>1319.4</c:v>
                </c:pt>
                <c:pt idx="597">
                  <c:v>1319.55</c:v>
                </c:pt>
                <c:pt idx="598">
                  <c:v>1319.7</c:v>
                </c:pt>
                <c:pt idx="599">
                  <c:v>1319.85</c:v>
                </c:pt>
                <c:pt idx="600">
                  <c:v>1320</c:v>
                </c:pt>
                <c:pt idx="601">
                  <c:v>1320.1499999999999</c:v>
                </c:pt>
                <c:pt idx="602">
                  <c:v>1320.3</c:v>
                </c:pt>
                <c:pt idx="603">
                  <c:v>1320.45</c:v>
                </c:pt>
                <c:pt idx="604">
                  <c:v>1320.6</c:v>
                </c:pt>
                <c:pt idx="605">
                  <c:v>1320.75</c:v>
                </c:pt>
                <c:pt idx="606">
                  <c:v>1320.9</c:v>
                </c:pt>
                <c:pt idx="607">
                  <c:v>1321.05</c:v>
                </c:pt>
                <c:pt idx="608">
                  <c:v>1321.2</c:v>
                </c:pt>
                <c:pt idx="609">
                  <c:v>1321.35</c:v>
                </c:pt>
                <c:pt idx="610">
                  <c:v>1321.5</c:v>
                </c:pt>
                <c:pt idx="611">
                  <c:v>1321.6499999999999</c:v>
                </c:pt>
                <c:pt idx="612">
                  <c:v>1321.8</c:v>
                </c:pt>
                <c:pt idx="613">
                  <c:v>1321.95</c:v>
                </c:pt>
                <c:pt idx="614">
                  <c:v>1322.1</c:v>
                </c:pt>
                <c:pt idx="615">
                  <c:v>1322.25</c:v>
                </c:pt>
                <c:pt idx="616">
                  <c:v>1322.4</c:v>
                </c:pt>
                <c:pt idx="617">
                  <c:v>1322.55</c:v>
                </c:pt>
                <c:pt idx="618">
                  <c:v>1322.7</c:v>
                </c:pt>
                <c:pt idx="619">
                  <c:v>1322.85</c:v>
                </c:pt>
                <c:pt idx="620">
                  <c:v>1323</c:v>
                </c:pt>
                <c:pt idx="621">
                  <c:v>1323.1499999999999</c:v>
                </c:pt>
                <c:pt idx="622">
                  <c:v>1323.3</c:v>
                </c:pt>
                <c:pt idx="623">
                  <c:v>1323.45</c:v>
                </c:pt>
                <c:pt idx="624">
                  <c:v>1323.6</c:v>
                </c:pt>
                <c:pt idx="625">
                  <c:v>1323.75</c:v>
                </c:pt>
                <c:pt idx="626">
                  <c:v>1323.9</c:v>
                </c:pt>
                <c:pt idx="627">
                  <c:v>1324.05</c:v>
                </c:pt>
                <c:pt idx="628">
                  <c:v>1324.2</c:v>
                </c:pt>
                <c:pt idx="629">
                  <c:v>1324.35</c:v>
                </c:pt>
                <c:pt idx="630">
                  <c:v>1324.5</c:v>
                </c:pt>
                <c:pt idx="631">
                  <c:v>1324.6499999999999</c:v>
                </c:pt>
                <c:pt idx="632">
                  <c:v>1324.8</c:v>
                </c:pt>
                <c:pt idx="633">
                  <c:v>1324.95</c:v>
                </c:pt>
                <c:pt idx="634">
                  <c:v>1325.1</c:v>
                </c:pt>
                <c:pt idx="635">
                  <c:v>1325.25</c:v>
                </c:pt>
                <c:pt idx="636">
                  <c:v>1325.4</c:v>
                </c:pt>
                <c:pt idx="637">
                  <c:v>1325.55</c:v>
                </c:pt>
                <c:pt idx="638">
                  <c:v>1325.7</c:v>
                </c:pt>
                <c:pt idx="639">
                  <c:v>1325.85</c:v>
                </c:pt>
                <c:pt idx="640">
                  <c:v>1326</c:v>
                </c:pt>
                <c:pt idx="641">
                  <c:v>1326.1499999999999</c:v>
                </c:pt>
                <c:pt idx="642">
                  <c:v>1326.3</c:v>
                </c:pt>
                <c:pt idx="643">
                  <c:v>1326.45</c:v>
                </c:pt>
                <c:pt idx="644">
                  <c:v>1326.6</c:v>
                </c:pt>
                <c:pt idx="645">
                  <c:v>1326.75</c:v>
                </c:pt>
                <c:pt idx="646">
                  <c:v>1326.9</c:v>
                </c:pt>
                <c:pt idx="647">
                  <c:v>1327.05</c:v>
                </c:pt>
                <c:pt idx="648">
                  <c:v>1327.2</c:v>
                </c:pt>
                <c:pt idx="649">
                  <c:v>1327.35</c:v>
                </c:pt>
                <c:pt idx="650">
                  <c:v>1327.5</c:v>
                </c:pt>
                <c:pt idx="651">
                  <c:v>1327.6499999999999</c:v>
                </c:pt>
                <c:pt idx="652">
                  <c:v>1327.8</c:v>
                </c:pt>
                <c:pt idx="653">
                  <c:v>1327.95</c:v>
                </c:pt>
                <c:pt idx="654">
                  <c:v>1328.1</c:v>
                </c:pt>
                <c:pt idx="655">
                  <c:v>1328.25</c:v>
                </c:pt>
                <c:pt idx="656">
                  <c:v>1328.4</c:v>
                </c:pt>
                <c:pt idx="657">
                  <c:v>1328.55</c:v>
                </c:pt>
                <c:pt idx="658">
                  <c:v>1328.7</c:v>
                </c:pt>
                <c:pt idx="659">
                  <c:v>1328.85</c:v>
                </c:pt>
                <c:pt idx="660">
                  <c:v>1329</c:v>
                </c:pt>
                <c:pt idx="661">
                  <c:v>1329.1499999999999</c:v>
                </c:pt>
                <c:pt idx="662">
                  <c:v>1329.3</c:v>
                </c:pt>
                <c:pt idx="663">
                  <c:v>1329.45</c:v>
                </c:pt>
                <c:pt idx="664">
                  <c:v>1329.6</c:v>
                </c:pt>
                <c:pt idx="665">
                  <c:v>1329.75</c:v>
                </c:pt>
                <c:pt idx="666">
                  <c:v>1329.9</c:v>
                </c:pt>
                <c:pt idx="667">
                  <c:v>1330.05</c:v>
                </c:pt>
                <c:pt idx="668">
                  <c:v>1330.2</c:v>
                </c:pt>
                <c:pt idx="669">
                  <c:v>1330.35</c:v>
                </c:pt>
                <c:pt idx="670">
                  <c:v>1330.5</c:v>
                </c:pt>
                <c:pt idx="671">
                  <c:v>1330.6499999999999</c:v>
                </c:pt>
                <c:pt idx="672">
                  <c:v>1330.8</c:v>
                </c:pt>
                <c:pt idx="673">
                  <c:v>1330.95</c:v>
                </c:pt>
                <c:pt idx="674">
                  <c:v>1331.1</c:v>
                </c:pt>
                <c:pt idx="675">
                  <c:v>1331.25</c:v>
                </c:pt>
                <c:pt idx="676">
                  <c:v>1331.4</c:v>
                </c:pt>
                <c:pt idx="677">
                  <c:v>1331.55</c:v>
                </c:pt>
                <c:pt idx="678">
                  <c:v>1331.7</c:v>
                </c:pt>
                <c:pt idx="679">
                  <c:v>1331.85</c:v>
                </c:pt>
                <c:pt idx="680">
                  <c:v>1332</c:v>
                </c:pt>
                <c:pt idx="681">
                  <c:v>1332.1499999999999</c:v>
                </c:pt>
                <c:pt idx="682">
                  <c:v>1332.3</c:v>
                </c:pt>
                <c:pt idx="683">
                  <c:v>1332.45</c:v>
                </c:pt>
                <c:pt idx="684">
                  <c:v>1332.6</c:v>
                </c:pt>
                <c:pt idx="685">
                  <c:v>1332.75</c:v>
                </c:pt>
                <c:pt idx="686">
                  <c:v>1332.9</c:v>
                </c:pt>
                <c:pt idx="687">
                  <c:v>1333.05</c:v>
                </c:pt>
                <c:pt idx="688">
                  <c:v>1333.2</c:v>
                </c:pt>
                <c:pt idx="689">
                  <c:v>1333.35</c:v>
                </c:pt>
                <c:pt idx="690">
                  <c:v>1333.5</c:v>
                </c:pt>
                <c:pt idx="691">
                  <c:v>1333.6499999999999</c:v>
                </c:pt>
                <c:pt idx="692">
                  <c:v>1333.8</c:v>
                </c:pt>
                <c:pt idx="693">
                  <c:v>1333.95</c:v>
                </c:pt>
                <c:pt idx="694">
                  <c:v>1334.1</c:v>
                </c:pt>
                <c:pt idx="695">
                  <c:v>1334.25</c:v>
                </c:pt>
                <c:pt idx="696">
                  <c:v>1334.4</c:v>
                </c:pt>
                <c:pt idx="697">
                  <c:v>1334.55</c:v>
                </c:pt>
                <c:pt idx="698">
                  <c:v>1334.7</c:v>
                </c:pt>
                <c:pt idx="699">
                  <c:v>1334.85</c:v>
                </c:pt>
                <c:pt idx="700">
                  <c:v>1335</c:v>
                </c:pt>
                <c:pt idx="701">
                  <c:v>1335.1499999999999</c:v>
                </c:pt>
                <c:pt idx="702">
                  <c:v>1335.3</c:v>
                </c:pt>
                <c:pt idx="703">
                  <c:v>1335.45</c:v>
                </c:pt>
                <c:pt idx="704">
                  <c:v>1335.6</c:v>
                </c:pt>
                <c:pt idx="705">
                  <c:v>1335.75</c:v>
                </c:pt>
                <c:pt idx="706">
                  <c:v>1335.9</c:v>
                </c:pt>
                <c:pt idx="707">
                  <c:v>1336.05</c:v>
                </c:pt>
                <c:pt idx="708">
                  <c:v>1336.2</c:v>
                </c:pt>
                <c:pt idx="709">
                  <c:v>1336.35</c:v>
                </c:pt>
                <c:pt idx="710">
                  <c:v>1336.5</c:v>
                </c:pt>
                <c:pt idx="711">
                  <c:v>1336.6499999999999</c:v>
                </c:pt>
                <c:pt idx="712">
                  <c:v>1336.8</c:v>
                </c:pt>
                <c:pt idx="713">
                  <c:v>1336.95</c:v>
                </c:pt>
                <c:pt idx="714">
                  <c:v>1337.1</c:v>
                </c:pt>
                <c:pt idx="715">
                  <c:v>1337.25</c:v>
                </c:pt>
                <c:pt idx="716">
                  <c:v>1337.4</c:v>
                </c:pt>
                <c:pt idx="717">
                  <c:v>1337.55</c:v>
                </c:pt>
                <c:pt idx="718">
                  <c:v>1337.7</c:v>
                </c:pt>
                <c:pt idx="719">
                  <c:v>1337.85</c:v>
                </c:pt>
                <c:pt idx="720">
                  <c:v>1338</c:v>
                </c:pt>
                <c:pt idx="721">
                  <c:v>1338.1499999999999</c:v>
                </c:pt>
                <c:pt idx="722">
                  <c:v>1338.3</c:v>
                </c:pt>
                <c:pt idx="723">
                  <c:v>1338.45</c:v>
                </c:pt>
                <c:pt idx="724">
                  <c:v>1338.6</c:v>
                </c:pt>
                <c:pt idx="725">
                  <c:v>1338.75</c:v>
                </c:pt>
                <c:pt idx="726">
                  <c:v>1338.9</c:v>
                </c:pt>
                <c:pt idx="727">
                  <c:v>1339.05</c:v>
                </c:pt>
                <c:pt idx="728">
                  <c:v>1339.2</c:v>
                </c:pt>
                <c:pt idx="729">
                  <c:v>1339.35</c:v>
                </c:pt>
                <c:pt idx="730">
                  <c:v>1339.5</c:v>
                </c:pt>
                <c:pt idx="731">
                  <c:v>1339.6499999999999</c:v>
                </c:pt>
                <c:pt idx="732">
                  <c:v>1339.8</c:v>
                </c:pt>
                <c:pt idx="733">
                  <c:v>1339.95</c:v>
                </c:pt>
                <c:pt idx="734">
                  <c:v>1340.1</c:v>
                </c:pt>
                <c:pt idx="735">
                  <c:v>1340.25</c:v>
                </c:pt>
                <c:pt idx="736">
                  <c:v>1340.4</c:v>
                </c:pt>
                <c:pt idx="737">
                  <c:v>1340.55</c:v>
                </c:pt>
                <c:pt idx="738">
                  <c:v>1340.7</c:v>
                </c:pt>
                <c:pt idx="739">
                  <c:v>1340.85</c:v>
                </c:pt>
                <c:pt idx="740">
                  <c:v>1341</c:v>
                </c:pt>
                <c:pt idx="741">
                  <c:v>1341.1499999999999</c:v>
                </c:pt>
                <c:pt idx="742">
                  <c:v>1341.3</c:v>
                </c:pt>
                <c:pt idx="743">
                  <c:v>1341.45</c:v>
                </c:pt>
                <c:pt idx="744">
                  <c:v>1341.6</c:v>
                </c:pt>
                <c:pt idx="745">
                  <c:v>1341.75</c:v>
                </c:pt>
                <c:pt idx="746">
                  <c:v>1341.9</c:v>
                </c:pt>
                <c:pt idx="747">
                  <c:v>1342.05</c:v>
                </c:pt>
                <c:pt idx="748">
                  <c:v>1342.2</c:v>
                </c:pt>
                <c:pt idx="749">
                  <c:v>1342.35</c:v>
                </c:pt>
                <c:pt idx="750">
                  <c:v>1342.5</c:v>
                </c:pt>
                <c:pt idx="751">
                  <c:v>1342.6499999999999</c:v>
                </c:pt>
                <c:pt idx="752">
                  <c:v>1342.8</c:v>
                </c:pt>
                <c:pt idx="753">
                  <c:v>1342.95</c:v>
                </c:pt>
                <c:pt idx="754">
                  <c:v>1343.1</c:v>
                </c:pt>
                <c:pt idx="755">
                  <c:v>1343.25</c:v>
                </c:pt>
                <c:pt idx="756">
                  <c:v>1343.4</c:v>
                </c:pt>
                <c:pt idx="757">
                  <c:v>1343.55</c:v>
                </c:pt>
                <c:pt idx="758">
                  <c:v>1343.7</c:v>
                </c:pt>
                <c:pt idx="759">
                  <c:v>1343.85</c:v>
                </c:pt>
                <c:pt idx="760">
                  <c:v>1344</c:v>
                </c:pt>
                <c:pt idx="761">
                  <c:v>1344.1499999999999</c:v>
                </c:pt>
                <c:pt idx="762">
                  <c:v>1344.3</c:v>
                </c:pt>
                <c:pt idx="763">
                  <c:v>1344.45</c:v>
                </c:pt>
                <c:pt idx="764">
                  <c:v>1344.6</c:v>
                </c:pt>
                <c:pt idx="765">
                  <c:v>1344.75</c:v>
                </c:pt>
                <c:pt idx="766">
                  <c:v>1344.9</c:v>
                </c:pt>
                <c:pt idx="767">
                  <c:v>1345.05</c:v>
                </c:pt>
                <c:pt idx="768">
                  <c:v>1345.2</c:v>
                </c:pt>
                <c:pt idx="769">
                  <c:v>1345.35</c:v>
                </c:pt>
                <c:pt idx="770">
                  <c:v>1345.5</c:v>
                </c:pt>
                <c:pt idx="771">
                  <c:v>1345.6499999999999</c:v>
                </c:pt>
                <c:pt idx="772">
                  <c:v>1345.8</c:v>
                </c:pt>
                <c:pt idx="773">
                  <c:v>1345.95</c:v>
                </c:pt>
                <c:pt idx="774">
                  <c:v>1346.1</c:v>
                </c:pt>
                <c:pt idx="775">
                  <c:v>1346.25</c:v>
                </c:pt>
                <c:pt idx="776">
                  <c:v>1346.4</c:v>
                </c:pt>
                <c:pt idx="777">
                  <c:v>1346.55</c:v>
                </c:pt>
                <c:pt idx="778">
                  <c:v>1346.7</c:v>
                </c:pt>
                <c:pt idx="779">
                  <c:v>1346.85</c:v>
                </c:pt>
                <c:pt idx="780">
                  <c:v>1347</c:v>
                </c:pt>
                <c:pt idx="781">
                  <c:v>1347.1499999999999</c:v>
                </c:pt>
                <c:pt idx="782">
                  <c:v>1347.3</c:v>
                </c:pt>
                <c:pt idx="783">
                  <c:v>1347.45</c:v>
                </c:pt>
                <c:pt idx="784">
                  <c:v>1347.6</c:v>
                </c:pt>
                <c:pt idx="785">
                  <c:v>1347.75</c:v>
                </c:pt>
                <c:pt idx="786">
                  <c:v>1347.9</c:v>
                </c:pt>
                <c:pt idx="787">
                  <c:v>1348.05</c:v>
                </c:pt>
                <c:pt idx="788">
                  <c:v>1348.2</c:v>
                </c:pt>
                <c:pt idx="789">
                  <c:v>1348.35</c:v>
                </c:pt>
                <c:pt idx="790">
                  <c:v>1348.5</c:v>
                </c:pt>
                <c:pt idx="791">
                  <c:v>1348.6499999999999</c:v>
                </c:pt>
                <c:pt idx="792">
                  <c:v>1348.8</c:v>
                </c:pt>
                <c:pt idx="793">
                  <c:v>1348.95</c:v>
                </c:pt>
                <c:pt idx="794">
                  <c:v>1349.1</c:v>
                </c:pt>
                <c:pt idx="795">
                  <c:v>1349.25</c:v>
                </c:pt>
                <c:pt idx="796">
                  <c:v>1349.4</c:v>
                </c:pt>
                <c:pt idx="797">
                  <c:v>1349.55</c:v>
                </c:pt>
                <c:pt idx="798">
                  <c:v>1349.7</c:v>
                </c:pt>
                <c:pt idx="799">
                  <c:v>1349.85</c:v>
                </c:pt>
                <c:pt idx="800">
                  <c:v>1350</c:v>
                </c:pt>
                <c:pt idx="801">
                  <c:v>1350.1499999999999</c:v>
                </c:pt>
                <c:pt idx="802">
                  <c:v>1350.3</c:v>
                </c:pt>
                <c:pt idx="803">
                  <c:v>1350.45</c:v>
                </c:pt>
                <c:pt idx="804">
                  <c:v>1350.6</c:v>
                </c:pt>
                <c:pt idx="805">
                  <c:v>1350.75</c:v>
                </c:pt>
                <c:pt idx="806">
                  <c:v>1350.9</c:v>
                </c:pt>
                <c:pt idx="807">
                  <c:v>1351.05</c:v>
                </c:pt>
                <c:pt idx="808">
                  <c:v>1351.2</c:v>
                </c:pt>
                <c:pt idx="809">
                  <c:v>1351.35</c:v>
                </c:pt>
                <c:pt idx="810">
                  <c:v>1351.5</c:v>
                </c:pt>
                <c:pt idx="811">
                  <c:v>1351.6499999999999</c:v>
                </c:pt>
                <c:pt idx="812">
                  <c:v>1351.8</c:v>
                </c:pt>
                <c:pt idx="813">
                  <c:v>1351.95</c:v>
                </c:pt>
                <c:pt idx="814">
                  <c:v>1352.1</c:v>
                </c:pt>
                <c:pt idx="815">
                  <c:v>1352.25</c:v>
                </c:pt>
                <c:pt idx="816">
                  <c:v>1352.4</c:v>
                </c:pt>
                <c:pt idx="817">
                  <c:v>1352.55</c:v>
                </c:pt>
                <c:pt idx="818">
                  <c:v>1352.7</c:v>
                </c:pt>
                <c:pt idx="819">
                  <c:v>1352.85</c:v>
                </c:pt>
                <c:pt idx="820">
                  <c:v>1353</c:v>
                </c:pt>
                <c:pt idx="821">
                  <c:v>1353.1499999999999</c:v>
                </c:pt>
                <c:pt idx="822">
                  <c:v>1353.3</c:v>
                </c:pt>
                <c:pt idx="823">
                  <c:v>1353.45</c:v>
                </c:pt>
                <c:pt idx="824">
                  <c:v>1353.6</c:v>
                </c:pt>
                <c:pt idx="825">
                  <c:v>1353.75</c:v>
                </c:pt>
                <c:pt idx="826">
                  <c:v>1353.9</c:v>
                </c:pt>
                <c:pt idx="827">
                  <c:v>1354.05</c:v>
                </c:pt>
                <c:pt idx="828">
                  <c:v>1354.2</c:v>
                </c:pt>
                <c:pt idx="829">
                  <c:v>1354.35</c:v>
                </c:pt>
                <c:pt idx="830">
                  <c:v>1354.5</c:v>
                </c:pt>
                <c:pt idx="831">
                  <c:v>1354.6499999999999</c:v>
                </c:pt>
                <c:pt idx="832">
                  <c:v>1354.8</c:v>
                </c:pt>
                <c:pt idx="833">
                  <c:v>1354.95</c:v>
                </c:pt>
                <c:pt idx="834">
                  <c:v>1355.1</c:v>
                </c:pt>
                <c:pt idx="835">
                  <c:v>1355.25</c:v>
                </c:pt>
                <c:pt idx="836">
                  <c:v>1355.4</c:v>
                </c:pt>
                <c:pt idx="837">
                  <c:v>1355.55</c:v>
                </c:pt>
                <c:pt idx="838">
                  <c:v>1355.7</c:v>
                </c:pt>
                <c:pt idx="839">
                  <c:v>1355.85</c:v>
                </c:pt>
                <c:pt idx="840">
                  <c:v>1356</c:v>
                </c:pt>
                <c:pt idx="841">
                  <c:v>1356.1499999999999</c:v>
                </c:pt>
                <c:pt idx="842">
                  <c:v>1356.3</c:v>
                </c:pt>
                <c:pt idx="843">
                  <c:v>1356.45</c:v>
                </c:pt>
                <c:pt idx="844">
                  <c:v>1356.6</c:v>
                </c:pt>
                <c:pt idx="845">
                  <c:v>1356.75</c:v>
                </c:pt>
                <c:pt idx="846">
                  <c:v>1356.9</c:v>
                </c:pt>
                <c:pt idx="847">
                  <c:v>1357.05</c:v>
                </c:pt>
                <c:pt idx="848">
                  <c:v>1357.2</c:v>
                </c:pt>
                <c:pt idx="849">
                  <c:v>1357.35</c:v>
                </c:pt>
                <c:pt idx="850">
                  <c:v>1357.5</c:v>
                </c:pt>
                <c:pt idx="851">
                  <c:v>1357.6499999999999</c:v>
                </c:pt>
                <c:pt idx="852">
                  <c:v>1357.8</c:v>
                </c:pt>
                <c:pt idx="853">
                  <c:v>1357.95</c:v>
                </c:pt>
                <c:pt idx="854">
                  <c:v>1358.1</c:v>
                </c:pt>
                <c:pt idx="855">
                  <c:v>1358.25</c:v>
                </c:pt>
                <c:pt idx="856">
                  <c:v>1358.4</c:v>
                </c:pt>
                <c:pt idx="857">
                  <c:v>1358.55</c:v>
                </c:pt>
                <c:pt idx="858">
                  <c:v>1358.7</c:v>
                </c:pt>
                <c:pt idx="859">
                  <c:v>1358.85</c:v>
                </c:pt>
              </c:numCache>
            </c:numRef>
          </c:xVal>
          <c:yVal>
            <c:numRef>
              <c:f>B!$B$5:$B$1005</c:f>
              <c:numCache>
                <c:formatCode>General</c:formatCode>
                <c:ptCount val="1001"/>
                <c:pt idx="76" formatCode="0.00E+00">
                  <c:v>-84.2</c:v>
                </c:pt>
                <c:pt idx="77" formatCode="0.00E+00">
                  <c:v>-88.2</c:v>
                </c:pt>
                <c:pt idx="78" formatCode="0.00E+00">
                  <c:v>-88.2</c:v>
                </c:pt>
                <c:pt idx="79" formatCode="0.00E+00">
                  <c:v>-85.8</c:v>
                </c:pt>
                <c:pt idx="80" formatCode="0.00E+00">
                  <c:v>-88.2</c:v>
                </c:pt>
                <c:pt idx="81" formatCode="0.00E+00">
                  <c:v>-86.9</c:v>
                </c:pt>
                <c:pt idx="82" formatCode="0.00E+00">
                  <c:v>-87.7</c:v>
                </c:pt>
                <c:pt idx="83" formatCode="0.00E+00">
                  <c:v>-83.8</c:v>
                </c:pt>
                <c:pt idx="84" formatCode="0.00E+00">
                  <c:v>-88.2</c:v>
                </c:pt>
                <c:pt idx="85" formatCode="0.00E+00">
                  <c:v>-88.2</c:v>
                </c:pt>
                <c:pt idx="86" formatCode="0.00E+00">
                  <c:v>-86.9</c:v>
                </c:pt>
                <c:pt idx="87" formatCode="0.00E+00">
                  <c:v>-85.6</c:v>
                </c:pt>
                <c:pt idx="88" formatCode="0.00E+00">
                  <c:v>-88.2</c:v>
                </c:pt>
                <c:pt idx="89" formatCode="0.00E+00">
                  <c:v>-84.8</c:v>
                </c:pt>
                <c:pt idx="90" formatCode="0.00E+00">
                  <c:v>-88.2</c:v>
                </c:pt>
                <c:pt idx="91" formatCode="0.00E+00">
                  <c:v>-88.2</c:v>
                </c:pt>
                <c:pt idx="92" formatCode="0.00E+00">
                  <c:v>-85.4</c:v>
                </c:pt>
                <c:pt idx="93" formatCode="0.00E+00">
                  <c:v>-88.2</c:v>
                </c:pt>
                <c:pt idx="94" formatCode="0.00E+00">
                  <c:v>-85.2</c:v>
                </c:pt>
                <c:pt idx="95" formatCode="0.00E+00">
                  <c:v>-87.4</c:v>
                </c:pt>
                <c:pt idx="96" formatCode="0.00E+00">
                  <c:v>-86</c:v>
                </c:pt>
                <c:pt idx="97" formatCode="0.00E+00">
                  <c:v>-85.3</c:v>
                </c:pt>
                <c:pt idx="98" formatCode="0.00E+00">
                  <c:v>-85</c:v>
                </c:pt>
                <c:pt idx="99" formatCode="0.00E+00">
                  <c:v>-84.5</c:v>
                </c:pt>
                <c:pt idx="100" formatCode="0.00E+00">
                  <c:v>-87.6</c:v>
                </c:pt>
                <c:pt idx="101" formatCode="0.00E+00">
                  <c:v>-85.3</c:v>
                </c:pt>
                <c:pt idx="102" formatCode="0.00E+00">
                  <c:v>-85.5</c:v>
                </c:pt>
                <c:pt idx="103" formatCode="0.00E+00">
                  <c:v>-85.6</c:v>
                </c:pt>
                <c:pt idx="104" formatCode="0.00E+00">
                  <c:v>-83.8</c:v>
                </c:pt>
                <c:pt idx="105" formatCode="0.00E+00">
                  <c:v>-86.2</c:v>
                </c:pt>
                <c:pt idx="106" formatCode="0.00E+00">
                  <c:v>-88.2</c:v>
                </c:pt>
                <c:pt idx="107" formatCode="0.00E+00">
                  <c:v>-87.6</c:v>
                </c:pt>
                <c:pt idx="108" formatCode="0.00E+00">
                  <c:v>-88.2</c:v>
                </c:pt>
                <c:pt idx="109" formatCode="0.00E+00">
                  <c:v>-85.9</c:v>
                </c:pt>
                <c:pt idx="110" formatCode="0.00E+00">
                  <c:v>-88.2</c:v>
                </c:pt>
                <c:pt idx="111" formatCode="0.00E+00">
                  <c:v>-86.4</c:v>
                </c:pt>
                <c:pt idx="112" formatCode="0.00E+00">
                  <c:v>-87</c:v>
                </c:pt>
                <c:pt idx="113" formatCode="0.00E+00">
                  <c:v>-88.2</c:v>
                </c:pt>
                <c:pt idx="114" formatCode="0.00E+00">
                  <c:v>-88.2</c:v>
                </c:pt>
                <c:pt idx="115" formatCode="0.00E+00">
                  <c:v>-85.9</c:v>
                </c:pt>
                <c:pt idx="116" formatCode="0.00E+00">
                  <c:v>-86.2</c:v>
                </c:pt>
                <c:pt idx="117" formatCode="0.00E+00">
                  <c:v>-87.2</c:v>
                </c:pt>
                <c:pt idx="118" formatCode="0.00E+00">
                  <c:v>-88.2</c:v>
                </c:pt>
                <c:pt idx="119" formatCode="0.00E+00">
                  <c:v>-87.5</c:v>
                </c:pt>
                <c:pt idx="120" formatCode="0.00E+00">
                  <c:v>-84.8</c:v>
                </c:pt>
                <c:pt idx="121" formatCode="0.00E+00">
                  <c:v>-87.2</c:v>
                </c:pt>
                <c:pt idx="122" formatCode="0.00E+00">
                  <c:v>-86.5</c:v>
                </c:pt>
                <c:pt idx="123" formatCode="0.00E+00">
                  <c:v>-84.7</c:v>
                </c:pt>
                <c:pt idx="124" formatCode="0.00E+00">
                  <c:v>-86.1</c:v>
                </c:pt>
                <c:pt idx="125" formatCode="0.00E+00">
                  <c:v>-87.6</c:v>
                </c:pt>
                <c:pt idx="126" formatCode="0.00E+00">
                  <c:v>-87.6</c:v>
                </c:pt>
                <c:pt idx="127" formatCode="0.00E+00">
                  <c:v>-86.7</c:v>
                </c:pt>
                <c:pt idx="128" formatCode="0.00E+00">
                  <c:v>-88.2</c:v>
                </c:pt>
                <c:pt idx="129" formatCode="0.00E+00">
                  <c:v>-84.2</c:v>
                </c:pt>
                <c:pt idx="130" formatCode="0.00E+00">
                  <c:v>-88.2</c:v>
                </c:pt>
                <c:pt idx="131" formatCode="0.00E+00">
                  <c:v>-86.2</c:v>
                </c:pt>
                <c:pt idx="132" formatCode="0.00E+00">
                  <c:v>-88.2</c:v>
                </c:pt>
                <c:pt idx="133" formatCode="0.00E+00">
                  <c:v>-87.6</c:v>
                </c:pt>
                <c:pt idx="134" formatCode="0.00E+00">
                  <c:v>-88</c:v>
                </c:pt>
                <c:pt idx="135" formatCode="0.00E+00">
                  <c:v>-88</c:v>
                </c:pt>
                <c:pt idx="136" formatCode="0.00E+00">
                  <c:v>-84.7</c:v>
                </c:pt>
                <c:pt idx="137" formatCode="0.00E+00">
                  <c:v>-87.3</c:v>
                </c:pt>
                <c:pt idx="138" formatCode="0.00E+00">
                  <c:v>-85.3</c:v>
                </c:pt>
                <c:pt idx="139" formatCode="0.00E+00">
                  <c:v>-87.9</c:v>
                </c:pt>
                <c:pt idx="140" formatCode="0.00E+00">
                  <c:v>-88.2</c:v>
                </c:pt>
                <c:pt idx="141" formatCode="0.00E+00">
                  <c:v>-86.6</c:v>
                </c:pt>
                <c:pt idx="142" formatCode="0.00E+00">
                  <c:v>-88.2</c:v>
                </c:pt>
                <c:pt idx="143" formatCode="0.00E+00">
                  <c:v>-85.2</c:v>
                </c:pt>
                <c:pt idx="144" formatCode="0.00E+00">
                  <c:v>-88.2</c:v>
                </c:pt>
                <c:pt idx="145" formatCode="0.00E+00">
                  <c:v>-85.5</c:v>
                </c:pt>
                <c:pt idx="146" formatCode="0.00E+00">
                  <c:v>-88.2</c:v>
                </c:pt>
                <c:pt idx="147" formatCode="0.00E+00">
                  <c:v>-87.7</c:v>
                </c:pt>
                <c:pt idx="148" formatCode="0.00E+00">
                  <c:v>-88.2</c:v>
                </c:pt>
                <c:pt idx="149" formatCode="0.00E+00">
                  <c:v>-88.1</c:v>
                </c:pt>
                <c:pt idx="150" formatCode="0.00E+00">
                  <c:v>-88</c:v>
                </c:pt>
                <c:pt idx="151" formatCode="0.00E+00">
                  <c:v>-88.2</c:v>
                </c:pt>
                <c:pt idx="152" formatCode="0.00E+00">
                  <c:v>-88.2</c:v>
                </c:pt>
                <c:pt idx="153" formatCode="0.00E+00">
                  <c:v>-88.2</c:v>
                </c:pt>
                <c:pt idx="154" formatCode="0.00E+00">
                  <c:v>-87.4</c:v>
                </c:pt>
                <c:pt idx="155" formatCode="0.00E+00">
                  <c:v>-86.3</c:v>
                </c:pt>
                <c:pt idx="156" formatCode="0.00E+00">
                  <c:v>-88.2</c:v>
                </c:pt>
                <c:pt idx="157" formatCode="0.00E+00">
                  <c:v>-88.2</c:v>
                </c:pt>
                <c:pt idx="158" formatCode="0.00E+00">
                  <c:v>-86.7</c:v>
                </c:pt>
                <c:pt idx="159" formatCode="0.00E+00">
                  <c:v>-88.2</c:v>
                </c:pt>
                <c:pt idx="160" formatCode="0.00E+00">
                  <c:v>-87.4</c:v>
                </c:pt>
                <c:pt idx="161" formatCode="0.00E+00">
                  <c:v>-85.6</c:v>
                </c:pt>
                <c:pt idx="162" formatCode="0.00E+00">
                  <c:v>-88.2</c:v>
                </c:pt>
                <c:pt idx="163" formatCode="0.00E+00">
                  <c:v>-86.5</c:v>
                </c:pt>
                <c:pt idx="164" formatCode="0.00E+00">
                  <c:v>-87.5</c:v>
                </c:pt>
                <c:pt idx="165" formatCode="0.00E+00">
                  <c:v>-88.2</c:v>
                </c:pt>
                <c:pt idx="166" formatCode="0.00E+00">
                  <c:v>-83.6</c:v>
                </c:pt>
                <c:pt idx="167" formatCode="0.00E+00">
                  <c:v>-85.9</c:v>
                </c:pt>
                <c:pt idx="168" formatCode="0.00E+00">
                  <c:v>-83.9</c:v>
                </c:pt>
                <c:pt idx="169" formatCode="0.00E+00">
                  <c:v>-87.7</c:v>
                </c:pt>
                <c:pt idx="170" formatCode="0.00E+00">
                  <c:v>-86.9</c:v>
                </c:pt>
                <c:pt idx="171" formatCode="0.00E+00">
                  <c:v>-84.6</c:v>
                </c:pt>
                <c:pt idx="172" formatCode="0.00E+00">
                  <c:v>-84.7</c:v>
                </c:pt>
                <c:pt idx="173" formatCode="0.00E+00">
                  <c:v>-87.6</c:v>
                </c:pt>
                <c:pt idx="174" formatCode="0.00E+00">
                  <c:v>-88.2</c:v>
                </c:pt>
                <c:pt idx="175" formatCode="0.00E+00">
                  <c:v>-84.3</c:v>
                </c:pt>
                <c:pt idx="176" formatCode="0.00E+00">
                  <c:v>-86.1</c:v>
                </c:pt>
                <c:pt idx="177" formatCode="0.00E+00">
                  <c:v>-83.9</c:v>
                </c:pt>
                <c:pt idx="178" formatCode="0.00E+00">
                  <c:v>-85.4</c:v>
                </c:pt>
                <c:pt idx="179" formatCode="0.00E+00">
                  <c:v>-84</c:v>
                </c:pt>
                <c:pt idx="180" formatCode="0.00E+00">
                  <c:v>-88.2</c:v>
                </c:pt>
                <c:pt idx="181" formatCode="0.00E+00">
                  <c:v>-87.6</c:v>
                </c:pt>
                <c:pt idx="182" formatCode="0.00E+00">
                  <c:v>-88.2</c:v>
                </c:pt>
                <c:pt idx="183" formatCode="0.00E+00">
                  <c:v>-87.3</c:v>
                </c:pt>
                <c:pt idx="184" formatCode="0.00E+00">
                  <c:v>-87.8</c:v>
                </c:pt>
                <c:pt idx="185" formatCode="0.00E+00">
                  <c:v>-88.2</c:v>
                </c:pt>
                <c:pt idx="186" formatCode="0.00E+00">
                  <c:v>-85.5</c:v>
                </c:pt>
                <c:pt idx="187" formatCode="0.00E+00">
                  <c:v>-86</c:v>
                </c:pt>
                <c:pt idx="188" formatCode="0.00E+00">
                  <c:v>-87.5</c:v>
                </c:pt>
                <c:pt idx="189" formatCode="0.00E+00">
                  <c:v>-88.1</c:v>
                </c:pt>
                <c:pt idx="190" formatCode="0.00E+00">
                  <c:v>-87.9</c:v>
                </c:pt>
                <c:pt idx="191" formatCode="0.00E+00">
                  <c:v>-86.1</c:v>
                </c:pt>
                <c:pt idx="192" formatCode="0.00E+00">
                  <c:v>-87.9</c:v>
                </c:pt>
                <c:pt idx="193" formatCode="0.00E+00">
                  <c:v>-88.1</c:v>
                </c:pt>
                <c:pt idx="194" formatCode="0.00E+00">
                  <c:v>-86.4</c:v>
                </c:pt>
                <c:pt idx="195" formatCode="0.00E+00">
                  <c:v>-86.8</c:v>
                </c:pt>
                <c:pt idx="196" formatCode="0.00E+00">
                  <c:v>-88.2</c:v>
                </c:pt>
                <c:pt idx="197" formatCode="0.00E+00">
                  <c:v>-85.3</c:v>
                </c:pt>
                <c:pt idx="198" formatCode="0.00E+00">
                  <c:v>-88</c:v>
                </c:pt>
                <c:pt idx="199" formatCode="0.00E+00">
                  <c:v>-88.2</c:v>
                </c:pt>
                <c:pt idx="200" formatCode="0.00E+00">
                  <c:v>-86.8</c:v>
                </c:pt>
                <c:pt idx="201" formatCode="0.00E+00">
                  <c:v>-85.4</c:v>
                </c:pt>
                <c:pt idx="202" formatCode="0.00E+00">
                  <c:v>-86.7</c:v>
                </c:pt>
                <c:pt idx="203" formatCode="0.00E+00">
                  <c:v>-88.2</c:v>
                </c:pt>
                <c:pt idx="204" formatCode="0.00E+00">
                  <c:v>-88.2</c:v>
                </c:pt>
                <c:pt idx="205" formatCode="0.00E+00">
                  <c:v>-87</c:v>
                </c:pt>
                <c:pt idx="206" formatCode="0.00E+00">
                  <c:v>-84.4</c:v>
                </c:pt>
                <c:pt idx="207" formatCode="0.00E+00">
                  <c:v>-88.2</c:v>
                </c:pt>
                <c:pt idx="208" formatCode="0.00E+00">
                  <c:v>-85.8</c:v>
                </c:pt>
                <c:pt idx="209" formatCode="0.00E+00">
                  <c:v>-88.2</c:v>
                </c:pt>
                <c:pt idx="210" formatCode="0.00E+00">
                  <c:v>-88.2</c:v>
                </c:pt>
                <c:pt idx="211" formatCode="0.00E+00">
                  <c:v>-88.2</c:v>
                </c:pt>
                <c:pt idx="212" formatCode="0.00E+00">
                  <c:v>-88.2</c:v>
                </c:pt>
                <c:pt idx="213" formatCode="0.00E+00">
                  <c:v>-83.6</c:v>
                </c:pt>
                <c:pt idx="214" formatCode="0.00E+00">
                  <c:v>-87.4</c:v>
                </c:pt>
                <c:pt idx="215" formatCode="0.00E+00">
                  <c:v>-87.4</c:v>
                </c:pt>
                <c:pt idx="216" formatCode="0.00E+00">
                  <c:v>-88.2</c:v>
                </c:pt>
                <c:pt idx="217" formatCode="0.00E+00">
                  <c:v>-88.2</c:v>
                </c:pt>
                <c:pt idx="218" formatCode="0.00E+00">
                  <c:v>-88</c:v>
                </c:pt>
                <c:pt idx="219" formatCode="0.00E+00">
                  <c:v>-87.6</c:v>
                </c:pt>
                <c:pt idx="220" formatCode="0.00E+00">
                  <c:v>-86</c:v>
                </c:pt>
                <c:pt idx="221" formatCode="0.00E+00">
                  <c:v>-87.6</c:v>
                </c:pt>
                <c:pt idx="222" formatCode="0.00E+00">
                  <c:v>-88.2</c:v>
                </c:pt>
                <c:pt idx="223" formatCode="0.00E+00">
                  <c:v>-83.4</c:v>
                </c:pt>
                <c:pt idx="224" formatCode="0.00E+00">
                  <c:v>-88.2</c:v>
                </c:pt>
                <c:pt idx="225" formatCode="0.00E+00">
                  <c:v>-84.3</c:v>
                </c:pt>
                <c:pt idx="226" formatCode="0.00E+00">
                  <c:v>-85.2</c:v>
                </c:pt>
                <c:pt idx="227" formatCode="0.00E+00">
                  <c:v>-85.8</c:v>
                </c:pt>
                <c:pt idx="228" formatCode="0.00E+00">
                  <c:v>-88.2</c:v>
                </c:pt>
                <c:pt idx="229" formatCode="0.00E+00">
                  <c:v>-85.9</c:v>
                </c:pt>
                <c:pt idx="230" formatCode="0.00E+00">
                  <c:v>-88.2</c:v>
                </c:pt>
                <c:pt idx="231" formatCode="0.00E+00">
                  <c:v>-88.2</c:v>
                </c:pt>
                <c:pt idx="232" formatCode="0.00E+00">
                  <c:v>-87.6</c:v>
                </c:pt>
                <c:pt idx="233" formatCode="0.00E+00">
                  <c:v>-88.2</c:v>
                </c:pt>
                <c:pt idx="234" formatCode="0.00E+00">
                  <c:v>-88.2</c:v>
                </c:pt>
                <c:pt idx="235" formatCode="0.00E+00">
                  <c:v>-84.5</c:v>
                </c:pt>
                <c:pt idx="236" formatCode="0.00E+00">
                  <c:v>-85.6</c:v>
                </c:pt>
                <c:pt idx="237" formatCode="0.00E+00">
                  <c:v>-68.5</c:v>
                </c:pt>
                <c:pt idx="238" formatCode="0.00E+00">
                  <c:v>-62.1</c:v>
                </c:pt>
                <c:pt idx="239" formatCode="0.00E+00">
                  <c:v>-61.9</c:v>
                </c:pt>
                <c:pt idx="240" formatCode="0.00E+00">
                  <c:v>-61.9</c:v>
                </c:pt>
                <c:pt idx="241" formatCode="0.00E+00">
                  <c:v>-84</c:v>
                </c:pt>
                <c:pt idx="242" formatCode="0.00E+00">
                  <c:v>-85.9</c:v>
                </c:pt>
                <c:pt idx="243" formatCode="0.00E+00">
                  <c:v>-87.1</c:v>
                </c:pt>
                <c:pt idx="244" formatCode="0.00E+00">
                  <c:v>-88.2</c:v>
                </c:pt>
                <c:pt idx="245" formatCode="0.00E+00">
                  <c:v>-84.7</c:v>
                </c:pt>
                <c:pt idx="246" formatCode="0.00E+00">
                  <c:v>-86.2</c:v>
                </c:pt>
                <c:pt idx="247" formatCode="0.00E+00">
                  <c:v>-88.2</c:v>
                </c:pt>
                <c:pt idx="248" formatCode="0.00E+00">
                  <c:v>-88</c:v>
                </c:pt>
                <c:pt idx="249" formatCode="0.00E+00">
                  <c:v>-88.2</c:v>
                </c:pt>
                <c:pt idx="250" formatCode="0.00E+00">
                  <c:v>-87.7</c:v>
                </c:pt>
                <c:pt idx="251" formatCode="0.00E+00">
                  <c:v>-84.7</c:v>
                </c:pt>
                <c:pt idx="252" formatCode="0.00E+00">
                  <c:v>-82.7</c:v>
                </c:pt>
                <c:pt idx="253" formatCode="0.00E+00">
                  <c:v>-88.2</c:v>
                </c:pt>
                <c:pt idx="254" formatCode="0.00E+00">
                  <c:v>-86.1</c:v>
                </c:pt>
                <c:pt idx="255" formatCode="0.00E+00">
                  <c:v>-86.9</c:v>
                </c:pt>
                <c:pt idx="256" formatCode="0.00E+00">
                  <c:v>-83.9</c:v>
                </c:pt>
                <c:pt idx="257" formatCode="0.00E+00">
                  <c:v>-88.2</c:v>
                </c:pt>
                <c:pt idx="258" formatCode="0.00E+00">
                  <c:v>-88.2</c:v>
                </c:pt>
                <c:pt idx="259" formatCode="0.00E+00">
                  <c:v>-88.2</c:v>
                </c:pt>
                <c:pt idx="260" formatCode="0.00E+00">
                  <c:v>-86.4</c:v>
                </c:pt>
                <c:pt idx="261" formatCode="0.00E+00">
                  <c:v>-88.2</c:v>
                </c:pt>
                <c:pt idx="262" formatCode="0.00E+00">
                  <c:v>-88.2</c:v>
                </c:pt>
                <c:pt idx="263" formatCode="0.00E+00">
                  <c:v>-88.2</c:v>
                </c:pt>
                <c:pt idx="264" formatCode="0.00E+00">
                  <c:v>-86.8</c:v>
                </c:pt>
                <c:pt idx="265" formatCode="0.00E+00">
                  <c:v>-88.2</c:v>
                </c:pt>
                <c:pt idx="266" formatCode="0.00E+00">
                  <c:v>-85.9</c:v>
                </c:pt>
                <c:pt idx="267" formatCode="0.00E+00">
                  <c:v>-88.2</c:v>
                </c:pt>
                <c:pt idx="268" formatCode="0.00E+00">
                  <c:v>-87.5</c:v>
                </c:pt>
                <c:pt idx="269" formatCode="0.00E+00">
                  <c:v>-88.2</c:v>
                </c:pt>
                <c:pt idx="270" formatCode="0.00E+00">
                  <c:v>-88.2</c:v>
                </c:pt>
                <c:pt idx="271" formatCode="0.00E+00">
                  <c:v>-88.2</c:v>
                </c:pt>
                <c:pt idx="272" formatCode="0.00E+00">
                  <c:v>-85.5</c:v>
                </c:pt>
                <c:pt idx="273" formatCode="0.00E+00">
                  <c:v>-87.9</c:v>
                </c:pt>
                <c:pt idx="274" formatCode="0.00E+00">
                  <c:v>-87.7</c:v>
                </c:pt>
                <c:pt idx="275" formatCode="0.00E+00">
                  <c:v>-86.2</c:v>
                </c:pt>
                <c:pt idx="276" formatCode="0.00E+00">
                  <c:v>-88.2</c:v>
                </c:pt>
                <c:pt idx="277" formatCode="0.00E+00">
                  <c:v>-86.8</c:v>
                </c:pt>
                <c:pt idx="278" formatCode="0.00E+00">
                  <c:v>-88</c:v>
                </c:pt>
                <c:pt idx="279" formatCode="0.00E+00">
                  <c:v>-86.2</c:v>
                </c:pt>
                <c:pt idx="280" formatCode="0.00E+00">
                  <c:v>-86.5</c:v>
                </c:pt>
                <c:pt idx="281" formatCode="0.00E+00">
                  <c:v>-86.8</c:v>
                </c:pt>
                <c:pt idx="282" formatCode="0.00E+00">
                  <c:v>-88.2</c:v>
                </c:pt>
                <c:pt idx="283" formatCode="0.00E+00">
                  <c:v>-86.7</c:v>
                </c:pt>
                <c:pt idx="284" formatCode="0.00E+00">
                  <c:v>-87.8</c:v>
                </c:pt>
                <c:pt idx="285" formatCode="0.00E+00">
                  <c:v>-84.2</c:v>
                </c:pt>
                <c:pt idx="286" formatCode="0.00E+00">
                  <c:v>-87.8</c:v>
                </c:pt>
                <c:pt idx="287" formatCode="0.00E+00">
                  <c:v>-85.5</c:v>
                </c:pt>
                <c:pt idx="288" formatCode="0.00E+00">
                  <c:v>-87.6</c:v>
                </c:pt>
                <c:pt idx="289" formatCode="0.00E+00">
                  <c:v>-85</c:v>
                </c:pt>
                <c:pt idx="290" formatCode="0.00E+00">
                  <c:v>-85.5</c:v>
                </c:pt>
                <c:pt idx="291" formatCode="0.00E+00">
                  <c:v>-88.3</c:v>
                </c:pt>
                <c:pt idx="292" formatCode="0.00E+00">
                  <c:v>-88.3</c:v>
                </c:pt>
                <c:pt idx="293" formatCode="0.00E+00">
                  <c:v>-88.3</c:v>
                </c:pt>
                <c:pt idx="294" formatCode="0.00E+00">
                  <c:v>-88.3</c:v>
                </c:pt>
                <c:pt idx="295" formatCode="0.00E+00">
                  <c:v>-85.8</c:v>
                </c:pt>
                <c:pt idx="296" formatCode="0.00E+00">
                  <c:v>-86.3</c:v>
                </c:pt>
                <c:pt idx="297" formatCode="0.00E+00">
                  <c:v>-86.2</c:v>
                </c:pt>
                <c:pt idx="298" formatCode="0.00E+00">
                  <c:v>-84.3</c:v>
                </c:pt>
                <c:pt idx="299" formatCode="0.00E+00">
                  <c:v>-88.3</c:v>
                </c:pt>
                <c:pt idx="300" formatCode="0.00E+00">
                  <c:v>-88.3</c:v>
                </c:pt>
                <c:pt idx="301" formatCode="0.00E+00">
                  <c:v>-86</c:v>
                </c:pt>
                <c:pt idx="302" formatCode="0.00E+00">
                  <c:v>-86</c:v>
                </c:pt>
                <c:pt idx="303" formatCode="0.00E+00">
                  <c:v>-86.5</c:v>
                </c:pt>
                <c:pt idx="304" formatCode="0.00E+00">
                  <c:v>-84.5</c:v>
                </c:pt>
                <c:pt idx="305" formatCode="0.00E+00">
                  <c:v>-85.3</c:v>
                </c:pt>
                <c:pt idx="306" formatCode="0.00E+00">
                  <c:v>-86.7</c:v>
                </c:pt>
                <c:pt idx="307" formatCode="0.00E+00">
                  <c:v>-86.8</c:v>
                </c:pt>
                <c:pt idx="308" formatCode="0.00E+00">
                  <c:v>-84.9</c:v>
                </c:pt>
                <c:pt idx="309" formatCode="0.00E+00">
                  <c:v>-86</c:v>
                </c:pt>
                <c:pt idx="310" formatCode="0.00E+00">
                  <c:v>-88.3</c:v>
                </c:pt>
                <c:pt idx="311" formatCode="0.00E+00">
                  <c:v>-86.9</c:v>
                </c:pt>
                <c:pt idx="312" formatCode="0.00E+00">
                  <c:v>-88.1</c:v>
                </c:pt>
                <c:pt idx="313" formatCode="0.00E+00">
                  <c:v>-87.4</c:v>
                </c:pt>
                <c:pt idx="314" formatCode="0.00E+00">
                  <c:v>-88.3</c:v>
                </c:pt>
                <c:pt idx="315" formatCode="0.00E+00">
                  <c:v>-86.7</c:v>
                </c:pt>
                <c:pt idx="316" formatCode="0.00E+00">
                  <c:v>-87.1</c:v>
                </c:pt>
                <c:pt idx="317" formatCode="0.00E+00">
                  <c:v>-85.9</c:v>
                </c:pt>
                <c:pt idx="318" formatCode="0.00E+00">
                  <c:v>-87.5</c:v>
                </c:pt>
                <c:pt idx="319" formatCode="0.00E+00">
                  <c:v>-86.1</c:v>
                </c:pt>
                <c:pt idx="320" formatCode="0.00E+00">
                  <c:v>-87.9</c:v>
                </c:pt>
                <c:pt idx="321" formatCode="0.00E+00">
                  <c:v>-85.3</c:v>
                </c:pt>
                <c:pt idx="322" formatCode="0.00E+00">
                  <c:v>-88.3</c:v>
                </c:pt>
                <c:pt idx="323" formatCode="0.00E+00">
                  <c:v>-86.1</c:v>
                </c:pt>
                <c:pt idx="324" formatCode="0.00E+00">
                  <c:v>-86.5</c:v>
                </c:pt>
                <c:pt idx="325" formatCode="0.00E+00">
                  <c:v>-86.2</c:v>
                </c:pt>
                <c:pt idx="326" formatCode="0.00E+00">
                  <c:v>-86.1</c:v>
                </c:pt>
                <c:pt idx="327" formatCode="0.00E+00">
                  <c:v>-88.3</c:v>
                </c:pt>
                <c:pt idx="328" formatCode="0.00E+00">
                  <c:v>-87.4</c:v>
                </c:pt>
                <c:pt idx="329" formatCode="0.00E+00">
                  <c:v>-88.3</c:v>
                </c:pt>
                <c:pt idx="330" formatCode="0.00E+00">
                  <c:v>-86.7</c:v>
                </c:pt>
                <c:pt idx="331" formatCode="0.00E+00">
                  <c:v>-87.7</c:v>
                </c:pt>
                <c:pt idx="332" formatCode="0.00E+00">
                  <c:v>-86.9</c:v>
                </c:pt>
                <c:pt idx="333" formatCode="0.00E+00">
                  <c:v>-86.3</c:v>
                </c:pt>
                <c:pt idx="334" formatCode="0.00E+00">
                  <c:v>-88.3</c:v>
                </c:pt>
                <c:pt idx="335" formatCode="0.00E+00">
                  <c:v>-88.3</c:v>
                </c:pt>
                <c:pt idx="336" formatCode="0.00E+00">
                  <c:v>-88.3</c:v>
                </c:pt>
                <c:pt idx="337" formatCode="0.00E+00">
                  <c:v>-86.8</c:v>
                </c:pt>
                <c:pt idx="338" formatCode="0.00E+00">
                  <c:v>-85.8</c:v>
                </c:pt>
                <c:pt idx="339" formatCode="0.00E+00">
                  <c:v>-88.3</c:v>
                </c:pt>
                <c:pt idx="340" formatCode="0.00E+00">
                  <c:v>-88.3</c:v>
                </c:pt>
                <c:pt idx="341" formatCode="0.00E+00">
                  <c:v>-82.3</c:v>
                </c:pt>
                <c:pt idx="342" formatCode="0.00E+00">
                  <c:v>-86.3</c:v>
                </c:pt>
                <c:pt idx="343" formatCode="0.00E+00">
                  <c:v>-87.5</c:v>
                </c:pt>
                <c:pt idx="344" formatCode="0.00E+00">
                  <c:v>-88.3</c:v>
                </c:pt>
                <c:pt idx="345" formatCode="0.00E+00">
                  <c:v>-86.9</c:v>
                </c:pt>
                <c:pt idx="346" formatCode="0.00E+00">
                  <c:v>-88.3</c:v>
                </c:pt>
                <c:pt idx="347" formatCode="0.00E+00">
                  <c:v>-86.2</c:v>
                </c:pt>
                <c:pt idx="348" formatCode="0.00E+00">
                  <c:v>-88.3</c:v>
                </c:pt>
                <c:pt idx="349" formatCode="0.00E+00">
                  <c:v>-88.3</c:v>
                </c:pt>
                <c:pt idx="350" formatCode="0.00E+00">
                  <c:v>-87.5</c:v>
                </c:pt>
                <c:pt idx="351" formatCode="0.00E+00">
                  <c:v>-88.3</c:v>
                </c:pt>
                <c:pt idx="352" formatCode="0.00E+00">
                  <c:v>-85.9</c:v>
                </c:pt>
                <c:pt idx="353" formatCode="0.00E+00">
                  <c:v>-84.2</c:v>
                </c:pt>
                <c:pt idx="354" formatCode="0.00E+00">
                  <c:v>-88.1</c:v>
                </c:pt>
                <c:pt idx="355" formatCode="0.00E+00">
                  <c:v>-88.3</c:v>
                </c:pt>
                <c:pt idx="356" formatCode="0.00E+00">
                  <c:v>-85.5</c:v>
                </c:pt>
                <c:pt idx="357" formatCode="0.00E+00">
                  <c:v>-87.2</c:v>
                </c:pt>
                <c:pt idx="358" formatCode="0.00E+00">
                  <c:v>-85.4</c:v>
                </c:pt>
                <c:pt idx="359" formatCode="0.00E+00">
                  <c:v>-85.8</c:v>
                </c:pt>
                <c:pt idx="360" formatCode="0.00E+00">
                  <c:v>-86.7</c:v>
                </c:pt>
                <c:pt idx="361" formatCode="0.00E+00">
                  <c:v>-84.8</c:v>
                </c:pt>
                <c:pt idx="362" formatCode="0.00E+00">
                  <c:v>-87.3</c:v>
                </c:pt>
                <c:pt idx="363" formatCode="0.00E+00">
                  <c:v>-88.3</c:v>
                </c:pt>
                <c:pt idx="364" formatCode="0.00E+00">
                  <c:v>-86.2</c:v>
                </c:pt>
                <c:pt idx="365" formatCode="0.00E+00">
                  <c:v>-85.9</c:v>
                </c:pt>
                <c:pt idx="366" formatCode="0.00E+00">
                  <c:v>-88.3</c:v>
                </c:pt>
                <c:pt idx="367" formatCode="0.00E+00">
                  <c:v>-84.3</c:v>
                </c:pt>
                <c:pt idx="368" formatCode="0.00E+00">
                  <c:v>-88.1</c:v>
                </c:pt>
                <c:pt idx="369" formatCode="0.00E+00">
                  <c:v>-87.2</c:v>
                </c:pt>
                <c:pt idx="370" formatCode="0.00E+00">
                  <c:v>-88.3</c:v>
                </c:pt>
                <c:pt idx="371" formatCode="0.00E+00">
                  <c:v>-88.3</c:v>
                </c:pt>
                <c:pt idx="372" formatCode="0.00E+00">
                  <c:v>-86.9</c:v>
                </c:pt>
                <c:pt idx="373" formatCode="0.00E+00">
                  <c:v>-87.5</c:v>
                </c:pt>
                <c:pt idx="374" formatCode="0.00E+00">
                  <c:v>-88.3</c:v>
                </c:pt>
                <c:pt idx="375" formatCode="0.00E+00">
                  <c:v>-86</c:v>
                </c:pt>
                <c:pt idx="376" formatCode="0.00E+00">
                  <c:v>-85.4</c:v>
                </c:pt>
                <c:pt idx="377" formatCode="0.00E+00">
                  <c:v>-86.9</c:v>
                </c:pt>
                <c:pt idx="378" formatCode="0.00E+00">
                  <c:v>-88</c:v>
                </c:pt>
                <c:pt idx="379" formatCode="0.00E+00">
                  <c:v>-88.3</c:v>
                </c:pt>
                <c:pt idx="380" formatCode="0.00E+00">
                  <c:v>-87.9</c:v>
                </c:pt>
                <c:pt idx="381" formatCode="0.00E+00">
                  <c:v>-88.3</c:v>
                </c:pt>
                <c:pt idx="382" formatCode="0.00E+00">
                  <c:v>-88.3</c:v>
                </c:pt>
                <c:pt idx="383" formatCode="0.00E+00">
                  <c:v>-88.3</c:v>
                </c:pt>
                <c:pt idx="384" formatCode="0.00E+00">
                  <c:v>-82.9</c:v>
                </c:pt>
                <c:pt idx="385" formatCode="0.00E+00">
                  <c:v>-86.3</c:v>
                </c:pt>
                <c:pt idx="386" formatCode="0.00E+00">
                  <c:v>-86.9</c:v>
                </c:pt>
                <c:pt idx="387" formatCode="0.00E+00">
                  <c:v>-86.5</c:v>
                </c:pt>
                <c:pt idx="388" formatCode="0.00E+00">
                  <c:v>-87.6</c:v>
                </c:pt>
                <c:pt idx="389" formatCode="0.00E+00">
                  <c:v>-88.3</c:v>
                </c:pt>
                <c:pt idx="390" formatCode="0.00E+00">
                  <c:v>-88.3</c:v>
                </c:pt>
                <c:pt idx="391" formatCode="0.00E+00">
                  <c:v>-83.6</c:v>
                </c:pt>
                <c:pt idx="392" formatCode="0.00E+00">
                  <c:v>-86.6</c:v>
                </c:pt>
                <c:pt idx="393" formatCode="0.00E+00">
                  <c:v>-88.3</c:v>
                </c:pt>
                <c:pt idx="394" formatCode="0.00E+00">
                  <c:v>-88</c:v>
                </c:pt>
                <c:pt idx="395" formatCode="0.00E+00">
                  <c:v>-85.2</c:v>
                </c:pt>
                <c:pt idx="396" formatCode="0.00E+00">
                  <c:v>-86.1</c:v>
                </c:pt>
                <c:pt idx="397" formatCode="0.00E+00">
                  <c:v>-83.6</c:v>
                </c:pt>
                <c:pt idx="398" formatCode="0.00E+00">
                  <c:v>-88.3</c:v>
                </c:pt>
                <c:pt idx="399" formatCode="0.00E+00">
                  <c:v>-85.6</c:v>
                </c:pt>
                <c:pt idx="400" formatCode="0.00E+00">
                  <c:v>-88</c:v>
                </c:pt>
                <c:pt idx="401" formatCode="0.00E+00">
                  <c:v>-85.7</c:v>
                </c:pt>
                <c:pt idx="402" formatCode="0.00E+00">
                  <c:v>-84</c:v>
                </c:pt>
                <c:pt idx="403" formatCode="0.00E+00">
                  <c:v>-88.3</c:v>
                </c:pt>
                <c:pt idx="404" formatCode="0.00E+00">
                  <c:v>-86.8</c:v>
                </c:pt>
                <c:pt idx="405" formatCode="0.00E+00">
                  <c:v>-85</c:v>
                </c:pt>
                <c:pt idx="406" formatCode="0.00E+00">
                  <c:v>-88</c:v>
                </c:pt>
                <c:pt idx="407" formatCode="0.00E+00">
                  <c:v>-85</c:v>
                </c:pt>
                <c:pt idx="408" formatCode="0.00E+00">
                  <c:v>-88.3</c:v>
                </c:pt>
                <c:pt idx="409" formatCode="0.00E+00">
                  <c:v>-88.3</c:v>
                </c:pt>
                <c:pt idx="410" formatCode="0.00E+00">
                  <c:v>-88.3</c:v>
                </c:pt>
                <c:pt idx="411" formatCode="0.00E+00">
                  <c:v>-88.3</c:v>
                </c:pt>
                <c:pt idx="412" formatCode="0.00E+00">
                  <c:v>-88.3</c:v>
                </c:pt>
                <c:pt idx="413" formatCode="0.00E+00">
                  <c:v>-88.3</c:v>
                </c:pt>
                <c:pt idx="414" formatCode="0.00E+00">
                  <c:v>-86.6</c:v>
                </c:pt>
                <c:pt idx="415" formatCode="0.00E+00">
                  <c:v>-84.9</c:v>
                </c:pt>
                <c:pt idx="416" formatCode="0.00E+00">
                  <c:v>-87.3</c:v>
                </c:pt>
                <c:pt idx="417" formatCode="0.00E+00">
                  <c:v>-87.8</c:v>
                </c:pt>
                <c:pt idx="418" formatCode="0.00E+00">
                  <c:v>-85.4</c:v>
                </c:pt>
                <c:pt idx="419" formatCode="0.00E+00">
                  <c:v>-88.3</c:v>
                </c:pt>
                <c:pt idx="420" formatCode="0.00E+00">
                  <c:v>-85.7</c:v>
                </c:pt>
                <c:pt idx="421" formatCode="0.00E+00">
                  <c:v>-84.1</c:v>
                </c:pt>
                <c:pt idx="422" formatCode="0.00E+00">
                  <c:v>-85.4</c:v>
                </c:pt>
                <c:pt idx="423" formatCode="0.00E+00">
                  <c:v>-83.1</c:v>
                </c:pt>
                <c:pt idx="424" formatCode="0.00E+00">
                  <c:v>-87.8</c:v>
                </c:pt>
                <c:pt idx="425" formatCode="0.00E+00">
                  <c:v>-84.4</c:v>
                </c:pt>
                <c:pt idx="426" formatCode="0.00E+00">
                  <c:v>-85.9</c:v>
                </c:pt>
                <c:pt idx="427" formatCode="0.00E+00">
                  <c:v>-83.6</c:v>
                </c:pt>
                <c:pt idx="428" formatCode="0.00E+00">
                  <c:v>-86.5</c:v>
                </c:pt>
                <c:pt idx="429" formatCode="0.00E+00">
                  <c:v>-85</c:v>
                </c:pt>
                <c:pt idx="430" formatCode="0.00E+00">
                  <c:v>-88.3</c:v>
                </c:pt>
                <c:pt idx="431" formatCode="0.00E+00">
                  <c:v>-87.3</c:v>
                </c:pt>
                <c:pt idx="432" formatCode="0.00E+00">
                  <c:v>-88.2</c:v>
                </c:pt>
                <c:pt idx="433" formatCode="0.00E+00">
                  <c:v>-85.4</c:v>
                </c:pt>
                <c:pt idx="434" formatCode="0.00E+00">
                  <c:v>-84.9</c:v>
                </c:pt>
                <c:pt idx="435" formatCode="0.00E+00">
                  <c:v>-86.2</c:v>
                </c:pt>
                <c:pt idx="436" formatCode="0.00E+00">
                  <c:v>-88.2</c:v>
                </c:pt>
                <c:pt idx="437" formatCode="0.00E+00">
                  <c:v>-84.4</c:v>
                </c:pt>
                <c:pt idx="438" formatCode="0.00E+00">
                  <c:v>-85.4</c:v>
                </c:pt>
                <c:pt idx="439" formatCode="0.00E+00">
                  <c:v>-88.2</c:v>
                </c:pt>
                <c:pt idx="440" formatCode="0.00E+00">
                  <c:v>-88</c:v>
                </c:pt>
                <c:pt idx="441" formatCode="0.00E+00">
                  <c:v>-85.8</c:v>
                </c:pt>
                <c:pt idx="442" formatCode="0.00E+00">
                  <c:v>-87.8</c:v>
                </c:pt>
                <c:pt idx="443" formatCode="0.00E+00">
                  <c:v>-88.1</c:v>
                </c:pt>
                <c:pt idx="444" formatCode="0.00E+00">
                  <c:v>-85.2</c:v>
                </c:pt>
                <c:pt idx="445" formatCode="0.00E+00">
                  <c:v>-88</c:v>
                </c:pt>
                <c:pt idx="446" formatCode="0.00E+00">
                  <c:v>-87.6</c:v>
                </c:pt>
                <c:pt idx="447" formatCode="0.00E+00">
                  <c:v>-86.4</c:v>
                </c:pt>
                <c:pt idx="448" formatCode="0.00E+00">
                  <c:v>-88.2</c:v>
                </c:pt>
                <c:pt idx="449" formatCode="0.00E+00">
                  <c:v>-85.8</c:v>
                </c:pt>
                <c:pt idx="450" formatCode="0.00E+00">
                  <c:v>-84.2</c:v>
                </c:pt>
                <c:pt idx="451" formatCode="0.00E+00">
                  <c:v>-85</c:v>
                </c:pt>
                <c:pt idx="452" formatCode="0.00E+00">
                  <c:v>-88.2</c:v>
                </c:pt>
                <c:pt idx="453" formatCode="0.00E+00">
                  <c:v>-88.2</c:v>
                </c:pt>
                <c:pt idx="454" formatCode="0.00E+00">
                  <c:v>-85.8</c:v>
                </c:pt>
                <c:pt idx="455" formatCode="0.00E+00">
                  <c:v>-88.2</c:v>
                </c:pt>
                <c:pt idx="456" formatCode="0.00E+00">
                  <c:v>-86.3</c:v>
                </c:pt>
                <c:pt idx="457" formatCode="0.00E+00">
                  <c:v>-86.5</c:v>
                </c:pt>
                <c:pt idx="458" formatCode="0.00E+00">
                  <c:v>-87.7</c:v>
                </c:pt>
                <c:pt idx="459" formatCode="0.00E+00">
                  <c:v>-86.2</c:v>
                </c:pt>
                <c:pt idx="460" formatCode="0.00E+00">
                  <c:v>-87.6</c:v>
                </c:pt>
                <c:pt idx="461" formatCode="0.00E+00">
                  <c:v>-87.5</c:v>
                </c:pt>
                <c:pt idx="462" formatCode="0.00E+00">
                  <c:v>-86</c:v>
                </c:pt>
                <c:pt idx="463" formatCode="0.00E+00">
                  <c:v>-88.2</c:v>
                </c:pt>
                <c:pt idx="464" formatCode="0.00E+00">
                  <c:v>-83.2</c:v>
                </c:pt>
                <c:pt idx="465" formatCode="0.00E+00">
                  <c:v>-88.2</c:v>
                </c:pt>
                <c:pt idx="466" formatCode="0.00E+00">
                  <c:v>-88</c:v>
                </c:pt>
                <c:pt idx="467" formatCode="0.00E+00">
                  <c:v>-84.9</c:v>
                </c:pt>
                <c:pt idx="468" formatCode="0.00E+00">
                  <c:v>-86.6</c:v>
                </c:pt>
                <c:pt idx="469" formatCode="0.00E+00">
                  <c:v>-87.2</c:v>
                </c:pt>
                <c:pt idx="470" formatCode="0.00E+00">
                  <c:v>-86.4</c:v>
                </c:pt>
                <c:pt idx="471" formatCode="0.00E+00">
                  <c:v>-88.2</c:v>
                </c:pt>
                <c:pt idx="472" formatCode="0.00E+00">
                  <c:v>-87.5</c:v>
                </c:pt>
                <c:pt idx="473" formatCode="0.00E+00">
                  <c:v>-85.1</c:v>
                </c:pt>
                <c:pt idx="474" formatCode="0.00E+00">
                  <c:v>-88</c:v>
                </c:pt>
                <c:pt idx="475" formatCode="0.00E+00">
                  <c:v>-86.1</c:v>
                </c:pt>
                <c:pt idx="476" formatCode="0.00E+00">
                  <c:v>-86.2</c:v>
                </c:pt>
                <c:pt idx="477" formatCode="0.00E+00">
                  <c:v>-88.2</c:v>
                </c:pt>
                <c:pt idx="478" formatCode="0.00E+00">
                  <c:v>-88.2</c:v>
                </c:pt>
                <c:pt idx="479" formatCode="0.00E+00">
                  <c:v>-88.2</c:v>
                </c:pt>
                <c:pt idx="480" formatCode="0.00E+00">
                  <c:v>-88.2</c:v>
                </c:pt>
                <c:pt idx="481" formatCode="0.00E+00">
                  <c:v>-84.9</c:v>
                </c:pt>
                <c:pt idx="482" formatCode="0.00E+00">
                  <c:v>-85</c:v>
                </c:pt>
                <c:pt idx="483" formatCode="0.00E+00">
                  <c:v>-86.4</c:v>
                </c:pt>
                <c:pt idx="484" formatCode="0.00E+00">
                  <c:v>-83.5</c:v>
                </c:pt>
                <c:pt idx="485" formatCode="0.00E+00">
                  <c:v>-88.2</c:v>
                </c:pt>
                <c:pt idx="486" formatCode="0.00E+00">
                  <c:v>-86.7</c:v>
                </c:pt>
                <c:pt idx="487" formatCode="0.00E+00">
                  <c:v>-83.2</c:v>
                </c:pt>
                <c:pt idx="488" formatCode="0.00E+00">
                  <c:v>-85.5</c:v>
                </c:pt>
                <c:pt idx="489" formatCode="0.00E+00">
                  <c:v>-85.9</c:v>
                </c:pt>
                <c:pt idx="490" formatCode="0.00E+00">
                  <c:v>-88.2</c:v>
                </c:pt>
                <c:pt idx="491" formatCode="0.00E+00">
                  <c:v>-86.2</c:v>
                </c:pt>
                <c:pt idx="492" formatCode="0.00E+00">
                  <c:v>-88.2</c:v>
                </c:pt>
                <c:pt idx="493" formatCode="0.00E+00">
                  <c:v>-86.2</c:v>
                </c:pt>
                <c:pt idx="494" formatCode="0.00E+00">
                  <c:v>-83</c:v>
                </c:pt>
                <c:pt idx="495" formatCode="0.00E+00">
                  <c:v>-84.3</c:v>
                </c:pt>
                <c:pt idx="496" formatCode="0.00E+00">
                  <c:v>-88.2</c:v>
                </c:pt>
                <c:pt idx="497" formatCode="0.00E+00">
                  <c:v>-86</c:v>
                </c:pt>
                <c:pt idx="498" formatCode="0.00E+00">
                  <c:v>-86.1</c:v>
                </c:pt>
                <c:pt idx="499" formatCode="0.00E+00">
                  <c:v>-88.2</c:v>
                </c:pt>
                <c:pt idx="500" formatCode="0.00E+00">
                  <c:v>-87.9</c:v>
                </c:pt>
                <c:pt idx="501" formatCode="0.00E+00">
                  <c:v>-83.8</c:v>
                </c:pt>
                <c:pt idx="502" formatCode="0.00E+00">
                  <c:v>-88.2</c:v>
                </c:pt>
                <c:pt idx="503" formatCode="0.00E+00">
                  <c:v>-85.6</c:v>
                </c:pt>
                <c:pt idx="504" formatCode="0.00E+00">
                  <c:v>-85.8</c:v>
                </c:pt>
                <c:pt idx="505" formatCode="0.00E+00">
                  <c:v>-88.1</c:v>
                </c:pt>
                <c:pt idx="506" formatCode="0.00E+00">
                  <c:v>-87.9</c:v>
                </c:pt>
                <c:pt idx="507" formatCode="0.00E+00">
                  <c:v>-88.1</c:v>
                </c:pt>
                <c:pt idx="508" formatCode="0.00E+00">
                  <c:v>-88.1</c:v>
                </c:pt>
                <c:pt idx="509" formatCode="0.00E+00">
                  <c:v>-88.1</c:v>
                </c:pt>
                <c:pt idx="510" formatCode="0.00E+00">
                  <c:v>-88.1</c:v>
                </c:pt>
                <c:pt idx="511" formatCode="0.00E+00">
                  <c:v>-88.1</c:v>
                </c:pt>
                <c:pt idx="512" formatCode="0.00E+00">
                  <c:v>-88.1</c:v>
                </c:pt>
                <c:pt idx="513" formatCode="0.00E+00">
                  <c:v>-83.9</c:v>
                </c:pt>
                <c:pt idx="514" formatCode="0.00E+00">
                  <c:v>-85</c:v>
                </c:pt>
                <c:pt idx="515" formatCode="0.00E+00">
                  <c:v>-85.5</c:v>
                </c:pt>
                <c:pt idx="516" formatCode="0.00E+00">
                  <c:v>-86</c:v>
                </c:pt>
                <c:pt idx="517" formatCode="0.00E+00">
                  <c:v>-85.3</c:v>
                </c:pt>
                <c:pt idx="518" formatCode="0.00E+00">
                  <c:v>-87.5</c:v>
                </c:pt>
                <c:pt idx="519" formatCode="0.00E+00">
                  <c:v>-86.7</c:v>
                </c:pt>
                <c:pt idx="520" formatCode="0.00E+00">
                  <c:v>-86.8</c:v>
                </c:pt>
                <c:pt idx="521" formatCode="0.00E+00">
                  <c:v>-86.6</c:v>
                </c:pt>
                <c:pt idx="522" formatCode="0.00E+00">
                  <c:v>-86.4</c:v>
                </c:pt>
                <c:pt idx="523" formatCode="0.00E+00">
                  <c:v>-84.9</c:v>
                </c:pt>
                <c:pt idx="524" formatCode="0.00E+00">
                  <c:v>-85.6</c:v>
                </c:pt>
                <c:pt idx="525" formatCode="0.00E+00">
                  <c:v>-84.1</c:v>
                </c:pt>
                <c:pt idx="526" formatCode="0.00E+00">
                  <c:v>-88.1</c:v>
                </c:pt>
                <c:pt idx="527" formatCode="0.00E+00">
                  <c:v>-87.9</c:v>
                </c:pt>
                <c:pt idx="528" formatCode="0.00E+00">
                  <c:v>-88.1</c:v>
                </c:pt>
                <c:pt idx="529" formatCode="0.00E+00">
                  <c:v>-88.1</c:v>
                </c:pt>
                <c:pt idx="530" formatCode="0.00E+00">
                  <c:v>-87</c:v>
                </c:pt>
                <c:pt idx="531" formatCode="0.00E+00">
                  <c:v>-88.1</c:v>
                </c:pt>
                <c:pt idx="532" formatCode="0.00E+00">
                  <c:v>-87.3</c:v>
                </c:pt>
                <c:pt idx="533" formatCode="0.00E+00">
                  <c:v>-88.1</c:v>
                </c:pt>
                <c:pt idx="534" formatCode="0.00E+00">
                  <c:v>-85.7</c:v>
                </c:pt>
                <c:pt idx="535" formatCode="0.00E+00">
                  <c:v>-88.1</c:v>
                </c:pt>
                <c:pt idx="536" formatCode="0.00E+00">
                  <c:v>-84.8</c:v>
                </c:pt>
                <c:pt idx="537" formatCode="0.00E+00">
                  <c:v>-86.5</c:v>
                </c:pt>
                <c:pt idx="538" formatCode="0.00E+00">
                  <c:v>-86.7</c:v>
                </c:pt>
                <c:pt idx="539" formatCode="0.00E+00">
                  <c:v>-83.2</c:v>
                </c:pt>
                <c:pt idx="540" formatCode="0.00E+00">
                  <c:v>-85.8</c:v>
                </c:pt>
                <c:pt idx="541" formatCode="0.00E+00">
                  <c:v>-88.1</c:v>
                </c:pt>
                <c:pt idx="542" formatCode="0.00E+00">
                  <c:v>-85.1</c:v>
                </c:pt>
                <c:pt idx="543" formatCode="0.00E+00">
                  <c:v>-85.5</c:v>
                </c:pt>
                <c:pt idx="544" formatCode="0.00E+00">
                  <c:v>-84.4</c:v>
                </c:pt>
                <c:pt idx="545" formatCode="0.00E+00">
                  <c:v>-85.9</c:v>
                </c:pt>
                <c:pt idx="546" formatCode="0.00E+00">
                  <c:v>-85.6</c:v>
                </c:pt>
                <c:pt idx="547" formatCode="0.00E+00">
                  <c:v>-86.1</c:v>
                </c:pt>
                <c:pt idx="548" formatCode="0.00E+00">
                  <c:v>-88.1</c:v>
                </c:pt>
                <c:pt idx="549" formatCode="0.00E+00">
                  <c:v>-84.3</c:v>
                </c:pt>
                <c:pt idx="550" formatCode="0.00E+00">
                  <c:v>-88.1</c:v>
                </c:pt>
                <c:pt idx="551" formatCode="0.00E+00">
                  <c:v>-83.9</c:v>
                </c:pt>
                <c:pt idx="552" formatCode="0.00E+00">
                  <c:v>-85.6</c:v>
                </c:pt>
                <c:pt idx="553" formatCode="0.00E+00">
                  <c:v>-86.8</c:v>
                </c:pt>
                <c:pt idx="554" formatCode="0.00E+00">
                  <c:v>-84.4</c:v>
                </c:pt>
                <c:pt idx="555" formatCode="0.00E+00">
                  <c:v>-88.1</c:v>
                </c:pt>
                <c:pt idx="556" formatCode="0.00E+00">
                  <c:v>-88.1</c:v>
                </c:pt>
                <c:pt idx="557" formatCode="0.00E+00">
                  <c:v>-85.5</c:v>
                </c:pt>
                <c:pt idx="558" formatCode="0.00E+00">
                  <c:v>-88.1</c:v>
                </c:pt>
                <c:pt idx="559" formatCode="0.00E+00">
                  <c:v>-83.1</c:v>
                </c:pt>
                <c:pt idx="560" formatCode="0.00E+00">
                  <c:v>-87.4</c:v>
                </c:pt>
                <c:pt idx="561" formatCode="0.00E+00">
                  <c:v>-83.6</c:v>
                </c:pt>
                <c:pt idx="562" formatCode="0.00E+00">
                  <c:v>-87</c:v>
                </c:pt>
                <c:pt idx="563" formatCode="0.00E+00">
                  <c:v>-86.7</c:v>
                </c:pt>
                <c:pt idx="564" formatCode="0.00E+00">
                  <c:v>-87.3</c:v>
                </c:pt>
                <c:pt idx="565" formatCode="0.00E+00">
                  <c:v>-87.1</c:v>
                </c:pt>
                <c:pt idx="566" formatCode="0.00E+00">
                  <c:v>-83.8</c:v>
                </c:pt>
                <c:pt idx="567" formatCode="0.00E+00">
                  <c:v>-86.3</c:v>
                </c:pt>
                <c:pt idx="568" formatCode="0.00E+00">
                  <c:v>-86.7</c:v>
                </c:pt>
                <c:pt idx="569" formatCode="0.00E+00">
                  <c:v>-85.1</c:v>
                </c:pt>
                <c:pt idx="570" formatCode="0.00E+00">
                  <c:v>-83.2</c:v>
                </c:pt>
                <c:pt idx="571" formatCode="0.00E+00">
                  <c:v>-87.4</c:v>
                </c:pt>
                <c:pt idx="572" formatCode="0.00E+00">
                  <c:v>-88.1</c:v>
                </c:pt>
                <c:pt idx="573" formatCode="0.00E+00">
                  <c:v>-87.9</c:v>
                </c:pt>
                <c:pt idx="574" formatCode="0.00E+00">
                  <c:v>-87.5</c:v>
                </c:pt>
                <c:pt idx="575" formatCode="0.00E+00">
                  <c:v>-86.1</c:v>
                </c:pt>
                <c:pt idx="576" formatCode="0.00E+00">
                  <c:v>-87.6</c:v>
                </c:pt>
                <c:pt idx="577" formatCode="0.00E+00">
                  <c:v>-86.7</c:v>
                </c:pt>
                <c:pt idx="578" formatCode="0.00E+00">
                  <c:v>-88.1</c:v>
                </c:pt>
                <c:pt idx="579" formatCode="0.00E+00">
                  <c:v>-84.8</c:v>
                </c:pt>
                <c:pt idx="580" formatCode="0.00E+00">
                  <c:v>-88</c:v>
                </c:pt>
                <c:pt idx="581" formatCode="0.00E+00">
                  <c:v>-86.7</c:v>
                </c:pt>
                <c:pt idx="582" formatCode="0.00E+00">
                  <c:v>-86.3</c:v>
                </c:pt>
                <c:pt idx="583" formatCode="0.00E+00">
                  <c:v>-84.8</c:v>
                </c:pt>
                <c:pt idx="584" formatCode="0.00E+00">
                  <c:v>-86.8</c:v>
                </c:pt>
                <c:pt idx="585" formatCode="0.00E+00">
                  <c:v>-85</c:v>
                </c:pt>
                <c:pt idx="586" formatCode="0.00E+00">
                  <c:v>-84.8</c:v>
                </c:pt>
                <c:pt idx="587" formatCode="0.00E+00">
                  <c:v>-84.7</c:v>
                </c:pt>
                <c:pt idx="588" formatCode="0.00E+00">
                  <c:v>-87.2</c:v>
                </c:pt>
                <c:pt idx="589" formatCode="0.00E+00">
                  <c:v>-85.2</c:v>
                </c:pt>
                <c:pt idx="590" formatCode="0.00E+00">
                  <c:v>-85.9</c:v>
                </c:pt>
                <c:pt idx="591" formatCode="0.00E+00">
                  <c:v>-85.4</c:v>
                </c:pt>
                <c:pt idx="592" formatCode="0.00E+00">
                  <c:v>-86.6</c:v>
                </c:pt>
                <c:pt idx="593" formatCode="0.00E+00">
                  <c:v>-85.9</c:v>
                </c:pt>
                <c:pt idx="594" formatCode="0.00E+00">
                  <c:v>-87.1</c:v>
                </c:pt>
                <c:pt idx="595" formatCode="0.00E+00">
                  <c:v>-83.3</c:v>
                </c:pt>
                <c:pt idx="596" formatCode="0.00E+00">
                  <c:v>-86.7</c:v>
                </c:pt>
                <c:pt idx="597" formatCode="0.00E+00">
                  <c:v>-83.8</c:v>
                </c:pt>
                <c:pt idx="598" formatCode="0.00E+00">
                  <c:v>-84.8</c:v>
                </c:pt>
                <c:pt idx="599" formatCode="0.00E+00">
                  <c:v>-88.1</c:v>
                </c:pt>
                <c:pt idx="600" formatCode="0.00E+00">
                  <c:v>-85.1</c:v>
                </c:pt>
                <c:pt idx="601" formatCode="0.00E+00">
                  <c:v>-87.9</c:v>
                </c:pt>
                <c:pt idx="602" formatCode="0.00E+00">
                  <c:v>-85.3</c:v>
                </c:pt>
                <c:pt idx="603" formatCode="0.00E+00">
                  <c:v>-85.8</c:v>
                </c:pt>
                <c:pt idx="604" formatCode="0.00E+00">
                  <c:v>-84</c:v>
                </c:pt>
                <c:pt idx="605" formatCode="0.00E+00">
                  <c:v>-85.5</c:v>
                </c:pt>
                <c:pt idx="606" formatCode="0.00E+00">
                  <c:v>-87.4</c:v>
                </c:pt>
                <c:pt idx="607" formatCode="0.00E+00">
                  <c:v>-86.2</c:v>
                </c:pt>
                <c:pt idx="608" formatCode="0.00E+00">
                  <c:v>-82.4</c:v>
                </c:pt>
                <c:pt idx="609" formatCode="0.00E+00">
                  <c:v>-88.1</c:v>
                </c:pt>
                <c:pt idx="610" formatCode="0.00E+00">
                  <c:v>-88.1</c:v>
                </c:pt>
                <c:pt idx="611" formatCode="0.00E+00">
                  <c:v>-87.5</c:v>
                </c:pt>
                <c:pt idx="612" formatCode="0.00E+00">
                  <c:v>-88.1</c:v>
                </c:pt>
                <c:pt idx="613" formatCode="0.00E+00">
                  <c:v>-83.6</c:v>
                </c:pt>
                <c:pt idx="614" formatCode="0.00E+00">
                  <c:v>-88.1</c:v>
                </c:pt>
                <c:pt idx="615" formatCode="0.00E+00">
                  <c:v>-87.7</c:v>
                </c:pt>
                <c:pt idx="616" formatCode="0.00E+00">
                  <c:v>-87.4</c:v>
                </c:pt>
                <c:pt idx="617" formatCode="0.00E+00">
                  <c:v>-85.3</c:v>
                </c:pt>
                <c:pt idx="618" formatCode="0.00E+00">
                  <c:v>-88.1</c:v>
                </c:pt>
                <c:pt idx="619" formatCode="0.00E+00">
                  <c:v>-87</c:v>
                </c:pt>
                <c:pt idx="620" formatCode="0.00E+00">
                  <c:v>-86.7</c:v>
                </c:pt>
                <c:pt idx="621" formatCode="0.00E+00">
                  <c:v>-86.2</c:v>
                </c:pt>
                <c:pt idx="622" formatCode="0.00E+00">
                  <c:v>-85.7</c:v>
                </c:pt>
                <c:pt idx="623" formatCode="0.00E+00">
                  <c:v>-85.2</c:v>
                </c:pt>
                <c:pt idx="624" formatCode="0.00E+00">
                  <c:v>-88.1</c:v>
                </c:pt>
                <c:pt idx="625" formatCode="0.00E+00">
                  <c:v>-84</c:v>
                </c:pt>
                <c:pt idx="626" formatCode="0.00E+00">
                  <c:v>-82.4</c:v>
                </c:pt>
                <c:pt idx="627" formatCode="0.00E+00">
                  <c:v>-85.4</c:v>
                </c:pt>
                <c:pt idx="628" formatCode="0.00E+00">
                  <c:v>-86.5</c:v>
                </c:pt>
                <c:pt idx="629" formatCode="0.00E+00">
                  <c:v>-87.2</c:v>
                </c:pt>
                <c:pt idx="630" formatCode="0.00E+00">
                  <c:v>-85.5</c:v>
                </c:pt>
                <c:pt idx="631" formatCode="0.00E+00">
                  <c:v>-85.4</c:v>
                </c:pt>
                <c:pt idx="632" formatCode="0.00E+00">
                  <c:v>-85.8</c:v>
                </c:pt>
                <c:pt idx="633" formatCode="0.00E+00">
                  <c:v>-88.1</c:v>
                </c:pt>
                <c:pt idx="634" formatCode="0.00E+00">
                  <c:v>-88.1</c:v>
                </c:pt>
                <c:pt idx="635" formatCode="0.00E+00">
                  <c:v>-85.6</c:v>
                </c:pt>
                <c:pt idx="636" formatCode="0.00E+00">
                  <c:v>-86.7</c:v>
                </c:pt>
                <c:pt idx="637" formatCode="0.00E+00">
                  <c:v>-85.9</c:v>
                </c:pt>
                <c:pt idx="638" formatCode="0.00E+00">
                  <c:v>-84.6</c:v>
                </c:pt>
                <c:pt idx="639" formatCode="0.00E+00">
                  <c:v>-88.1</c:v>
                </c:pt>
                <c:pt idx="640" formatCode="0.00E+00">
                  <c:v>-86.9</c:v>
                </c:pt>
                <c:pt idx="641" formatCode="0.00E+00">
                  <c:v>-86.5</c:v>
                </c:pt>
                <c:pt idx="642" formatCode="0.00E+00">
                  <c:v>-85.3</c:v>
                </c:pt>
                <c:pt idx="643" formatCode="0.00E+00">
                  <c:v>-85.3</c:v>
                </c:pt>
                <c:pt idx="644" formatCode="0.00E+00">
                  <c:v>-85.5</c:v>
                </c:pt>
                <c:pt idx="645" formatCode="0.00E+00">
                  <c:v>-84.3</c:v>
                </c:pt>
                <c:pt idx="646" formatCode="0.00E+00">
                  <c:v>-85.4</c:v>
                </c:pt>
                <c:pt idx="647" formatCode="0.00E+00">
                  <c:v>-85.6</c:v>
                </c:pt>
                <c:pt idx="648" formatCode="0.00E+00">
                  <c:v>-88.1</c:v>
                </c:pt>
                <c:pt idx="649" formatCode="0.00E+00">
                  <c:v>-83.6</c:v>
                </c:pt>
                <c:pt idx="650" formatCode="0.00E+00">
                  <c:v>-87.5</c:v>
                </c:pt>
                <c:pt idx="651" formatCode="0.00E+00">
                  <c:v>-87.4</c:v>
                </c:pt>
                <c:pt idx="652" formatCode="0.00E+00">
                  <c:v>-88.1</c:v>
                </c:pt>
                <c:pt idx="653" formatCode="0.00E+00">
                  <c:v>-88.1</c:v>
                </c:pt>
                <c:pt idx="654" formatCode="0.00E+00">
                  <c:v>-87.3</c:v>
                </c:pt>
                <c:pt idx="655" formatCode="0.00E+00">
                  <c:v>-83.6</c:v>
                </c:pt>
                <c:pt idx="656" formatCode="0.00E+00">
                  <c:v>-85.4</c:v>
                </c:pt>
                <c:pt idx="657" formatCode="0.00E+00">
                  <c:v>-87.2</c:v>
                </c:pt>
                <c:pt idx="658" formatCode="0.00E+00">
                  <c:v>-87</c:v>
                </c:pt>
                <c:pt idx="659" formatCode="0.00E+00">
                  <c:v>-88.1</c:v>
                </c:pt>
                <c:pt idx="660" formatCode="0.00E+00">
                  <c:v>-85.7</c:v>
                </c:pt>
                <c:pt idx="661" formatCode="0.00E+00">
                  <c:v>-85</c:v>
                </c:pt>
                <c:pt idx="662" formatCode="0.00E+00">
                  <c:v>-85.2</c:v>
                </c:pt>
                <c:pt idx="663" formatCode="0.00E+00">
                  <c:v>-88.1</c:v>
                </c:pt>
                <c:pt idx="664" formatCode="0.00E+00">
                  <c:v>-85.8</c:v>
                </c:pt>
                <c:pt idx="665" formatCode="0.00E+00">
                  <c:v>-87.3</c:v>
                </c:pt>
                <c:pt idx="666" formatCode="0.00E+00">
                  <c:v>-84.9</c:v>
                </c:pt>
                <c:pt idx="667" formatCode="0.00E+00">
                  <c:v>-85.4</c:v>
                </c:pt>
                <c:pt idx="668" formatCode="0.00E+00">
                  <c:v>-85.1</c:v>
                </c:pt>
                <c:pt idx="669" formatCode="0.00E+00">
                  <c:v>-83.4</c:v>
                </c:pt>
                <c:pt idx="670" formatCode="0.00E+00">
                  <c:v>-87.3</c:v>
                </c:pt>
                <c:pt idx="671" formatCode="0.00E+00">
                  <c:v>-88.1</c:v>
                </c:pt>
                <c:pt idx="672" formatCode="0.00E+00">
                  <c:v>-86.3</c:v>
                </c:pt>
                <c:pt idx="673" formatCode="0.00E+00">
                  <c:v>-88.1</c:v>
                </c:pt>
                <c:pt idx="674" formatCode="0.00E+00">
                  <c:v>-83.8</c:v>
                </c:pt>
                <c:pt idx="675" formatCode="0.00E+00">
                  <c:v>-82.8</c:v>
                </c:pt>
                <c:pt idx="676" formatCode="0.00E+00">
                  <c:v>-88.1</c:v>
                </c:pt>
                <c:pt idx="677" formatCode="0.00E+00">
                  <c:v>-88.1</c:v>
                </c:pt>
                <c:pt idx="678" formatCode="0.00E+00">
                  <c:v>-87.8</c:v>
                </c:pt>
                <c:pt idx="679" formatCode="0.00E+00">
                  <c:v>-88.1</c:v>
                </c:pt>
                <c:pt idx="680" formatCode="0.00E+00">
                  <c:v>-88</c:v>
                </c:pt>
                <c:pt idx="681" formatCode="0.00E+00">
                  <c:v>-84.4</c:v>
                </c:pt>
                <c:pt idx="682" formatCode="0.00E+00">
                  <c:v>-84.5</c:v>
                </c:pt>
                <c:pt idx="683" formatCode="0.00E+00">
                  <c:v>-87.5</c:v>
                </c:pt>
                <c:pt idx="684" formatCode="0.00E+00">
                  <c:v>-86.8</c:v>
                </c:pt>
                <c:pt idx="685" formatCode="0.00E+00">
                  <c:v>-85.6</c:v>
                </c:pt>
                <c:pt idx="686" formatCode="0.00E+00">
                  <c:v>-85.6</c:v>
                </c:pt>
                <c:pt idx="687" formatCode="0.00E+00">
                  <c:v>-87.7</c:v>
                </c:pt>
                <c:pt idx="688" formatCode="0.00E+00">
                  <c:v>-83</c:v>
                </c:pt>
                <c:pt idx="689" formatCode="0.00E+00">
                  <c:v>-88</c:v>
                </c:pt>
                <c:pt idx="690" formatCode="0.00E+00">
                  <c:v>-84.2</c:v>
                </c:pt>
                <c:pt idx="691" formatCode="0.00E+00">
                  <c:v>-87.1</c:v>
                </c:pt>
                <c:pt idx="692" formatCode="0.00E+00">
                  <c:v>-87.4</c:v>
                </c:pt>
                <c:pt idx="693" formatCode="0.00E+00">
                  <c:v>-86.7</c:v>
                </c:pt>
                <c:pt idx="694" formatCode="0.00E+00">
                  <c:v>-85.3</c:v>
                </c:pt>
                <c:pt idx="695" formatCode="0.00E+00">
                  <c:v>-85</c:v>
                </c:pt>
                <c:pt idx="696" formatCode="0.00E+00">
                  <c:v>-85</c:v>
                </c:pt>
                <c:pt idx="697" formatCode="0.00E+00">
                  <c:v>-84.5</c:v>
                </c:pt>
                <c:pt idx="698" formatCode="0.00E+00">
                  <c:v>-86.2</c:v>
                </c:pt>
                <c:pt idx="699" formatCode="0.00E+00">
                  <c:v>-88</c:v>
                </c:pt>
                <c:pt idx="700" formatCode="0.00E+00">
                  <c:v>-87</c:v>
                </c:pt>
                <c:pt idx="701" formatCode="0.00E+00">
                  <c:v>-86.9</c:v>
                </c:pt>
                <c:pt idx="702" formatCode="0.00E+00">
                  <c:v>-88</c:v>
                </c:pt>
                <c:pt idx="703" formatCode="0.00E+00">
                  <c:v>-86.7</c:v>
                </c:pt>
                <c:pt idx="704" formatCode="0.00E+00">
                  <c:v>-84.8</c:v>
                </c:pt>
                <c:pt idx="705" formatCode="0.00E+00">
                  <c:v>-88</c:v>
                </c:pt>
                <c:pt idx="706" formatCode="0.00E+00">
                  <c:v>-85.5</c:v>
                </c:pt>
                <c:pt idx="707" formatCode="0.00E+00">
                  <c:v>-88</c:v>
                </c:pt>
                <c:pt idx="708" formatCode="0.00E+00">
                  <c:v>-86.2</c:v>
                </c:pt>
                <c:pt idx="709" formatCode="0.00E+00">
                  <c:v>-88</c:v>
                </c:pt>
                <c:pt idx="710" formatCode="0.00E+00">
                  <c:v>-86.9</c:v>
                </c:pt>
                <c:pt idx="711" formatCode="0.00E+00">
                  <c:v>-86.8</c:v>
                </c:pt>
                <c:pt idx="712" formatCode="0.00E+00">
                  <c:v>-85.2</c:v>
                </c:pt>
                <c:pt idx="713" formatCode="0.00E+00">
                  <c:v>-84.6</c:v>
                </c:pt>
                <c:pt idx="714" formatCode="0.00E+00">
                  <c:v>-85.4</c:v>
                </c:pt>
                <c:pt idx="715" formatCode="0.00E+00">
                  <c:v>-88</c:v>
                </c:pt>
                <c:pt idx="716" formatCode="0.00E+00">
                  <c:v>-84.5</c:v>
                </c:pt>
                <c:pt idx="717" formatCode="0.00E+00">
                  <c:v>-87.5</c:v>
                </c:pt>
                <c:pt idx="718" formatCode="0.00E+00">
                  <c:v>-87.3</c:v>
                </c:pt>
                <c:pt idx="719" formatCode="0.00E+00">
                  <c:v>-84.8</c:v>
                </c:pt>
                <c:pt idx="720" formatCode="0.00E+00">
                  <c:v>-86.3</c:v>
                </c:pt>
                <c:pt idx="721" formatCode="0.00E+00">
                  <c:v>-87.8</c:v>
                </c:pt>
                <c:pt idx="722" formatCode="0.00E+00">
                  <c:v>-85.6</c:v>
                </c:pt>
                <c:pt idx="723" formatCode="0.00E+00">
                  <c:v>-85.9</c:v>
                </c:pt>
                <c:pt idx="724" formatCode="0.00E+00">
                  <c:v>-85.1</c:v>
                </c:pt>
                <c:pt idx="725" formatCode="0.00E+00">
                  <c:v>-88</c:v>
                </c:pt>
                <c:pt idx="726" formatCode="0.00E+00">
                  <c:v>-86.7</c:v>
                </c:pt>
                <c:pt idx="727" formatCode="0.00E+00">
                  <c:v>-84.4</c:v>
                </c:pt>
                <c:pt idx="728" formatCode="0.00E+00">
                  <c:v>-85</c:v>
                </c:pt>
                <c:pt idx="729" formatCode="0.00E+00">
                  <c:v>-86.1</c:v>
                </c:pt>
                <c:pt idx="730" formatCode="0.00E+00">
                  <c:v>-86.3</c:v>
                </c:pt>
                <c:pt idx="731" formatCode="0.00E+00">
                  <c:v>-87</c:v>
                </c:pt>
                <c:pt idx="732" formatCode="0.00E+00">
                  <c:v>-87.9</c:v>
                </c:pt>
                <c:pt idx="733" formatCode="0.00E+00">
                  <c:v>-86.5</c:v>
                </c:pt>
                <c:pt idx="734" formatCode="0.00E+00">
                  <c:v>-84.4</c:v>
                </c:pt>
                <c:pt idx="735" formatCode="0.00E+00">
                  <c:v>-87</c:v>
                </c:pt>
                <c:pt idx="736" formatCode="0.00E+00">
                  <c:v>-88</c:v>
                </c:pt>
                <c:pt idx="737" formatCode="0.00E+00">
                  <c:v>-86.5</c:v>
                </c:pt>
                <c:pt idx="738" formatCode="0.00E+00">
                  <c:v>-86.4</c:v>
                </c:pt>
                <c:pt idx="739" formatCode="0.00E+00">
                  <c:v>-87.6</c:v>
                </c:pt>
                <c:pt idx="740" formatCode="0.00E+00">
                  <c:v>-88</c:v>
                </c:pt>
                <c:pt idx="741" formatCode="0.00E+00">
                  <c:v>-88</c:v>
                </c:pt>
                <c:pt idx="742" formatCode="0.00E+00">
                  <c:v>-88</c:v>
                </c:pt>
                <c:pt idx="743" formatCode="0.00E+00">
                  <c:v>-88</c:v>
                </c:pt>
                <c:pt idx="744" formatCode="0.00E+00">
                  <c:v>-88</c:v>
                </c:pt>
                <c:pt idx="745" formatCode="0.00E+00">
                  <c:v>-87.4</c:v>
                </c:pt>
                <c:pt idx="746" formatCode="0.00E+00">
                  <c:v>-86.7</c:v>
                </c:pt>
                <c:pt idx="747" formatCode="0.00E+00">
                  <c:v>-86.2</c:v>
                </c:pt>
                <c:pt idx="748" formatCode="0.00E+00">
                  <c:v>-88</c:v>
                </c:pt>
                <c:pt idx="749" formatCode="0.00E+00">
                  <c:v>-84.6</c:v>
                </c:pt>
                <c:pt idx="750" formatCode="0.00E+00">
                  <c:v>-85.2</c:v>
                </c:pt>
                <c:pt idx="751" formatCode="0.00E+00">
                  <c:v>-86.3</c:v>
                </c:pt>
                <c:pt idx="752" formatCode="0.00E+00">
                  <c:v>-85.6</c:v>
                </c:pt>
                <c:pt idx="753" formatCode="0.00E+00">
                  <c:v>-88</c:v>
                </c:pt>
                <c:pt idx="754" formatCode="0.00E+00">
                  <c:v>-87.1</c:v>
                </c:pt>
                <c:pt idx="755" formatCode="0.00E+00">
                  <c:v>-86.4</c:v>
                </c:pt>
                <c:pt idx="756" formatCode="0.00E+00">
                  <c:v>-83.3</c:v>
                </c:pt>
                <c:pt idx="757" formatCode="0.00E+00">
                  <c:v>-85.9</c:v>
                </c:pt>
                <c:pt idx="758" formatCode="0.00E+00">
                  <c:v>-85.6</c:v>
                </c:pt>
                <c:pt idx="759" formatCode="0.00E+00">
                  <c:v>-84.3</c:v>
                </c:pt>
                <c:pt idx="760" formatCode="0.00E+00">
                  <c:v>-85.4</c:v>
                </c:pt>
                <c:pt idx="761" formatCode="0.00E+00">
                  <c:v>-85.5</c:v>
                </c:pt>
                <c:pt idx="762" formatCode="0.00E+00">
                  <c:v>-83.7</c:v>
                </c:pt>
                <c:pt idx="763" formatCode="0.00E+00">
                  <c:v>-86.1</c:v>
                </c:pt>
                <c:pt idx="764" formatCode="0.00E+00">
                  <c:v>-88</c:v>
                </c:pt>
                <c:pt idx="765" formatCode="0.00E+00">
                  <c:v>-87.7</c:v>
                </c:pt>
                <c:pt idx="766" formatCode="0.00E+00">
                  <c:v>-84.3</c:v>
                </c:pt>
                <c:pt idx="767" formatCode="0.00E+00">
                  <c:v>-87.7</c:v>
                </c:pt>
                <c:pt idx="768" formatCode="0.00E+00">
                  <c:v>-86.2</c:v>
                </c:pt>
                <c:pt idx="769" formatCode="0.00E+00">
                  <c:v>-83.8</c:v>
                </c:pt>
                <c:pt idx="770" formatCode="0.00E+00">
                  <c:v>-85.7</c:v>
                </c:pt>
                <c:pt idx="771" formatCode="0.00E+00">
                  <c:v>-87.9</c:v>
                </c:pt>
                <c:pt idx="772" formatCode="0.00E+00">
                  <c:v>-86.5</c:v>
                </c:pt>
                <c:pt idx="773" formatCode="0.00E+00">
                  <c:v>-87.1</c:v>
                </c:pt>
                <c:pt idx="774" formatCode="0.00E+00">
                  <c:v>-85.1</c:v>
                </c:pt>
                <c:pt idx="775" formatCode="0.00E+00">
                  <c:v>-87.9</c:v>
                </c:pt>
                <c:pt idx="776" formatCode="0.00E+00">
                  <c:v>-86.2</c:v>
                </c:pt>
                <c:pt idx="777" formatCode="0.00E+00">
                  <c:v>-87.9</c:v>
                </c:pt>
                <c:pt idx="778" formatCode="0.00E+00">
                  <c:v>-87.2</c:v>
                </c:pt>
                <c:pt idx="779" formatCode="0.00E+00">
                  <c:v>-85.2</c:v>
                </c:pt>
                <c:pt idx="780" formatCode="0.00E+00">
                  <c:v>-87.9</c:v>
                </c:pt>
                <c:pt idx="781" formatCode="0.00E+00">
                  <c:v>-84.8</c:v>
                </c:pt>
                <c:pt idx="782" formatCode="0.00E+00">
                  <c:v>-86</c:v>
                </c:pt>
                <c:pt idx="783" formatCode="0.00E+00">
                  <c:v>-86.6</c:v>
                </c:pt>
                <c:pt idx="784" formatCode="0.00E+00">
                  <c:v>-86.3</c:v>
                </c:pt>
                <c:pt idx="785" formatCode="0.00E+00">
                  <c:v>-85.6</c:v>
                </c:pt>
                <c:pt idx="786" formatCode="0.00E+00">
                  <c:v>-87</c:v>
                </c:pt>
                <c:pt idx="787" formatCode="0.00E+00">
                  <c:v>-87.9</c:v>
                </c:pt>
                <c:pt idx="788" formatCode="0.00E+00">
                  <c:v>-87.9</c:v>
                </c:pt>
                <c:pt idx="789" formatCode="0.00E+00">
                  <c:v>-87.4</c:v>
                </c:pt>
                <c:pt idx="790" formatCode="0.00E+00">
                  <c:v>-82.8</c:v>
                </c:pt>
                <c:pt idx="791" formatCode="0.00E+00">
                  <c:v>-84.6</c:v>
                </c:pt>
                <c:pt idx="792" formatCode="0.00E+00">
                  <c:v>-87.9</c:v>
                </c:pt>
                <c:pt idx="793" formatCode="0.00E+00">
                  <c:v>-87.9</c:v>
                </c:pt>
                <c:pt idx="794" formatCode="0.00E+00">
                  <c:v>-85.8</c:v>
                </c:pt>
                <c:pt idx="795" formatCode="0.00E+00">
                  <c:v>-86.1</c:v>
                </c:pt>
                <c:pt idx="796" formatCode="0.00E+00">
                  <c:v>-87</c:v>
                </c:pt>
                <c:pt idx="797" formatCode="0.00E+00">
                  <c:v>-87.9</c:v>
                </c:pt>
                <c:pt idx="798" formatCode="0.00E+00">
                  <c:v>-86.4</c:v>
                </c:pt>
                <c:pt idx="799" formatCode="0.00E+00">
                  <c:v>-87.4</c:v>
                </c:pt>
                <c:pt idx="800" formatCode="0.00E+00">
                  <c:v>-87.1</c:v>
                </c:pt>
                <c:pt idx="801" formatCode="0.00E+00">
                  <c:v>-85.5</c:v>
                </c:pt>
                <c:pt idx="802" formatCode="0.00E+00">
                  <c:v>-87.9</c:v>
                </c:pt>
                <c:pt idx="803" formatCode="0.00E+00">
                  <c:v>-86.8</c:v>
                </c:pt>
                <c:pt idx="804" formatCode="0.00E+00">
                  <c:v>-87.9</c:v>
                </c:pt>
                <c:pt idx="805" formatCode="0.00E+00">
                  <c:v>-85.2</c:v>
                </c:pt>
                <c:pt idx="806" formatCode="0.00E+00">
                  <c:v>-85.5</c:v>
                </c:pt>
                <c:pt idx="807" formatCode="0.00E+00">
                  <c:v>-85.8</c:v>
                </c:pt>
                <c:pt idx="808" formatCode="0.00E+00">
                  <c:v>-87.9</c:v>
                </c:pt>
                <c:pt idx="809" formatCode="0.00E+00">
                  <c:v>-85</c:v>
                </c:pt>
                <c:pt idx="810" formatCode="0.00E+00">
                  <c:v>-87.9</c:v>
                </c:pt>
                <c:pt idx="811" formatCode="0.00E+00">
                  <c:v>-84.9</c:v>
                </c:pt>
                <c:pt idx="812" formatCode="0.00E+00">
                  <c:v>-85.1</c:v>
                </c:pt>
                <c:pt idx="813" formatCode="0.00E+00">
                  <c:v>-87.9</c:v>
                </c:pt>
                <c:pt idx="814" formatCode="0.00E+00">
                  <c:v>-85.1</c:v>
                </c:pt>
                <c:pt idx="815" formatCode="0.00E+00">
                  <c:v>-85.5</c:v>
                </c:pt>
                <c:pt idx="816" formatCode="0.00E+00">
                  <c:v>-85.3</c:v>
                </c:pt>
                <c:pt idx="817" formatCode="0.00E+00">
                  <c:v>-87.9</c:v>
                </c:pt>
                <c:pt idx="818" formatCode="0.00E+00">
                  <c:v>-85</c:v>
                </c:pt>
                <c:pt idx="819" formatCode="0.00E+00">
                  <c:v>-87.9</c:v>
                </c:pt>
                <c:pt idx="820" formatCode="0.00E+00">
                  <c:v>-86.2</c:v>
                </c:pt>
                <c:pt idx="821" formatCode="0.00E+00">
                  <c:v>-85.2</c:v>
                </c:pt>
                <c:pt idx="822" formatCode="0.00E+00">
                  <c:v>-85.3</c:v>
                </c:pt>
                <c:pt idx="823" formatCode="0.00E+00">
                  <c:v>-84.5</c:v>
                </c:pt>
                <c:pt idx="824" formatCode="0.00E+00">
                  <c:v>-85</c:v>
                </c:pt>
                <c:pt idx="825" formatCode="0.00E+00">
                  <c:v>-84.7</c:v>
                </c:pt>
                <c:pt idx="826" formatCode="0.00E+00">
                  <c:v>-87.8</c:v>
                </c:pt>
                <c:pt idx="827" formatCode="0.00E+00">
                  <c:v>-87.8</c:v>
                </c:pt>
                <c:pt idx="828" formatCode="0.00E+00">
                  <c:v>-87.8</c:v>
                </c:pt>
                <c:pt idx="829" formatCode="0.00E+00">
                  <c:v>-87.8</c:v>
                </c:pt>
                <c:pt idx="830" formatCode="0.00E+00">
                  <c:v>-87.2</c:v>
                </c:pt>
                <c:pt idx="831" formatCode="0.00E+00">
                  <c:v>-87.8</c:v>
                </c:pt>
                <c:pt idx="832" formatCode="0.00E+00">
                  <c:v>-87.8</c:v>
                </c:pt>
                <c:pt idx="833" formatCode="0.00E+00">
                  <c:v>-84.6</c:v>
                </c:pt>
                <c:pt idx="834" formatCode="0.00E+00">
                  <c:v>-83.8</c:v>
                </c:pt>
                <c:pt idx="835" formatCode="0.00E+00">
                  <c:v>-84.6</c:v>
                </c:pt>
                <c:pt idx="836" formatCode="0.00E+00">
                  <c:v>-87.8</c:v>
                </c:pt>
                <c:pt idx="837" formatCode="0.00E+00">
                  <c:v>-85.5</c:v>
                </c:pt>
                <c:pt idx="838" formatCode="0.00E+00">
                  <c:v>-84.5</c:v>
                </c:pt>
                <c:pt idx="839" formatCode="0.00E+00">
                  <c:v>-87.8</c:v>
                </c:pt>
                <c:pt idx="840" formatCode="0.00E+00">
                  <c:v>-86.4</c:v>
                </c:pt>
                <c:pt idx="841" formatCode="0.00E+00">
                  <c:v>-86.3</c:v>
                </c:pt>
                <c:pt idx="842" formatCode="0.00E+00">
                  <c:v>-87.8</c:v>
                </c:pt>
                <c:pt idx="843" formatCode="0.00E+00">
                  <c:v>-86.4</c:v>
                </c:pt>
                <c:pt idx="844" formatCode="0.00E+00">
                  <c:v>-87.8</c:v>
                </c:pt>
                <c:pt idx="845" formatCode="0.00E+00">
                  <c:v>-87</c:v>
                </c:pt>
                <c:pt idx="846" formatCode="0.00E+00">
                  <c:v>-86.7</c:v>
                </c:pt>
                <c:pt idx="847" formatCode="0.00E+00">
                  <c:v>-86.5</c:v>
                </c:pt>
                <c:pt idx="848" formatCode="0.00E+00">
                  <c:v>-87.8</c:v>
                </c:pt>
                <c:pt idx="849" formatCode="0.00E+00">
                  <c:v>-84.6</c:v>
                </c:pt>
                <c:pt idx="850" formatCode="0.00E+00">
                  <c:v>-83.8</c:v>
                </c:pt>
                <c:pt idx="851" formatCode="0.00E+00">
                  <c:v>-85.6</c:v>
                </c:pt>
                <c:pt idx="852" formatCode="0.00E+00">
                  <c:v>-86.1</c:v>
                </c:pt>
                <c:pt idx="853" formatCode="0.00E+00">
                  <c:v>-87.7</c:v>
                </c:pt>
                <c:pt idx="854" formatCode="0.00E+00">
                  <c:v>-83.9</c:v>
                </c:pt>
                <c:pt idx="855" formatCode="0.00E+00">
                  <c:v>-87.7</c:v>
                </c:pt>
                <c:pt idx="856" formatCode="0.00E+00">
                  <c:v>-84.1</c:v>
                </c:pt>
                <c:pt idx="857" formatCode="0.00E+00">
                  <c:v>-85</c:v>
                </c:pt>
                <c:pt idx="858" formatCode="0.00E+00">
                  <c:v>-85.9</c:v>
                </c:pt>
                <c:pt idx="859" formatCode="0.00E+00">
                  <c:v>-87.7</c:v>
                </c:pt>
              </c:numCache>
            </c:numRef>
          </c:yVal>
          <c:smooth val="1"/>
        </c:ser>
        <c:ser>
          <c:idx val="6"/>
          <c:order val="7"/>
          <c:tx>
            <c:strRef>
              <c:f>B!$E$1:$E$4</c:f>
              <c:strCache>
                <c:ptCount val="1"/>
                <c:pt idx="0">
                  <c:v>B2</c:v>
                </c:pt>
              </c:strCache>
            </c:strRef>
          </c:tx>
          <c:spPr>
            <a:ln w="22225"/>
          </c:spPr>
          <c:marker>
            <c:symbol val="none"/>
          </c:marker>
          <c:xVal>
            <c:numRef>
              <c:f>B!$D$5:$D$1005</c:f>
              <c:numCache>
                <c:formatCode>General</c:formatCode>
                <c:ptCount val="1001"/>
                <c:pt idx="76">
                  <c:v>1241.4000000000001</c:v>
                </c:pt>
                <c:pt idx="77">
                  <c:v>1241.55</c:v>
                </c:pt>
                <c:pt idx="78">
                  <c:v>1241.7</c:v>
                </c:pt>
                <c:pt idx="79">
                  <c:v>1241.8499999999999</c:v>
                </c:pt>
                <c:pt idx="80">
                  <c:v>1242</c:v>
                </c:pt>
                <c:pt idx="81">
                  <c:v>1242.1499999999999</c:v>
                </c:pt>
                <c:pt idx="82">
                  <c:v>1242.3</c:v>
                </c:pt>
                <c:pt idx="83">
                  <c:v>1242.45</c:v>
                </c:pt>
                <c:pt idx="84">
                  <c:v>1242.5999999999999</c:v>
                </c:pt>
                <c:pt idx="85">
                  <c:v>1242.75</c:v>
                </c:pt>
                <c:pt idx="86">
                  <c:v>1242.9000000000001</c:v>
                </c:pt>
                <c:pt idx="87">
                  <c:v>1243.05</c:v>
                </c:pt>
                <c:pt idx="88">
                  <c:v>1243.2</c:v>
                </c:pt>
                <c:pt idx="89">
                  <c:v>1243.3499999999999</c:v>
                </c:pt>
                <c:pt idx="90">
                  <c:v>1243.5</c:v>
                </c:pt>
                <c:pt idx="91">
                  <c:v>1243.6499999999999</c:v>
                </c:pt>
                <c:pt idx="92">
                  <c:v>1243.8</c:v>
                </c:pt>
                <c:pt idx="93">
                  <c:v>1243.95</c:v>
                </c:pt>
                <c:pt idx="94">
                  <c:v>1244.0999999999999</c:v>
                </c:pt>
                <c:pt idx="95">
                  <c:v>1244.25</c:v>
                </c:pt>
                <c:pt idx="96">
                  <c:v>1244.4000000000001</c:v>
                </c:pt>
                <c:pt idx="97">
                  <c:v>1244.55</c:v>
                </c:pt>
                <c:pt idx="98">
                  <c:v>1244.7</c:v>
                </c:pt>
                <c:pt idx="99">
                  <c:v>1244.8499999999999</c:v>
                </c:pt>
                <c:pt idx="100">
                  <c:v>1245</c:v>
                </c:pt>
                <c:pt idx="101">
                  <c:v>1245.1499999999999</c:v>
                </c:pt>
                <c:pt idx="102">
                  <c:v>1245.3</c:v>
                </c:pt>
                <c:pt idx="103">
                  <c:v>1245.45</c:v>
                </c:pt>
                <c:pt idx="104">
                  <c:v>1245.5999999999999</c:v>
                </c:pt>
                <c:pt idx="105">
                  <c:v>1245.75</c:v>
                </c:pt>
                <c:pt idx="106">
                  <c:v>1245.9000000000001</c:v>
                </c:pt>
                <c:pt idx="107">
                  <c:v>1246.05</c:v>
                </c:pt>
                <c:pt idx="108">
                  <c:v>1246.2</c:v>
                </c:pt>
                <c:pt idx="109">
                  <c:v>1246.3499999999999</c:v>
                </c:pt>
                <c:pt idx="110">
                  <c:v>1246.5</c:v>
                </c:pt>
                <c:pt idx="111">
                  <c:v>1246.6499999999999</c:v>
                </c:pt>
                <c:pt idx="112">
                  <c:v>1246.8</c:v>
                </c:pt>
                <c:pt idx="113">
                  <c:v>1246.95</c:v>
                </c:pt>
                <c:pt idx="114">
                  <c:v>1247.0999999999999</c:v>
                </c:pt>
                <c:pt idx="115">
                  <c:v>1247.25</c:v>
                </c:pt>
                <c:pt idx="116">
                  <c:v>1247.4000000000001</c:v>
                </c:pt>
                <c:pt idx="117">
                  <c:v>1247.55</c:v>
                </c:pt>
                <c:pt idx="118">
                  <c:v>1247.7</c:v>
                </c:pt>
                <c:pt idx="119">
                  <c:v>1247.8499999999999</c:v>
                </c:pt>
                <c:pt idx="120">
                  <c:v>1248</c:v>
                </c:pt>
                <c:pt idx="121">
                  <c:v>1248.1499999999999</c:v>
                </c:pt>
                <c:pt idx="122">
                  <c:v>1248.3</c:v>
                </c:pt>
                <c:pt idx="123">
                  <c:v>1248.45</c:v>
                </c:pt>
                <c:pt idx="124">
                  <c:v>1248.5999999999999</c:v>
                </c:pt>
                <c:pt idx="125">
                  <c:v>1248.75</c:v>
                </c:pt>
                <c:pt idx="126">
                  <c:v>1248.9000000000001</c:v>
                </c:pt>
                <c:pt idx="127">
                  <c:v>1249.05</c:v>
                </c:pt>
                <c:pt idx="128">
                  <c:v>1249.2</c:v>
                </c:pt>
                <c:pt idx="129">
                  <c:v>1249.3499999999999</c:v>
                </c:pt>
                <c:pt idx="130">
                  <c:v>1249.5</c:v>
                </c:pt>
                <c:pt idx="131">
                  <c:v>1249.6499999999999</c:v>
                </c:pt>
                <c:pt idx="132">
                  <c:v>1249.8</c:v>
                </c:pt>
                <c:pt idx="133">
                  <c:v>1249.95</c:v>
                </c:pt>
                <c:pt idx="134">
                  <c:v>1250.0999999999999</c:v>
                </c:pt>
                <c:pt idx="135">
                  <c:v>1250.25</c:v>
                </c:pt>
                <c:pt idx="136">
                  <c:v>1250.4000000000001</c:v>
                </c:pt>
                <c:pt idx="137">
                  <c:v>1250.55</c:v>
                </c:pt>
                <c:pt idx="138">
                  <c:v>1250.7</c:v>
                </c:pt>
                <c:pt idx="139">
                  <c:v>1250.8499999999999</c:v>
                </c:pt>
                <c:pt idx="140">
                  <c:v>1251</c:v>
                </c:pt>
                <c:pt idx="141">
                  <c:v>1251.1499999999999</c:v>
                </c:pt>
                <c:pt idx="142">
                  <c:v>1251.3</c:v>
                </c:pt>
                <c:pt idx="143">
                  <c:v>1251.45</c:v>
                </c:pt>
                <c:pt idx="144">
                  <c:v>1251.5999999999999</c:v>
                </c:pt>
                <c:pt idx="145">
                  <c:v>1251.75</c:v>
                </c:pt>
                <c:pt idx="146">
                  <c:v>1251.9000000000001</c:v>
                </c:pt>
                <c:pt idx="147">
                  <c:v>1252.05</c:v>
                </c:pt>
                <c:pt idx="148">
                  <c:v>1252.2</c:v>
                </c:pt>
                <c:pt idx="149">
                  <c:v>1252.3499999999999</c:v>
                </c:pt>
                <c:pt idx="150">
                  <c:v>1252.5</c:v>
                </c:pt>
                <c:pt idx="151">
                  <c:v>1252.6499999999999</c:v>
                </c:pt>
                <c:pt idx="152">
                  <c:v>1252.8</c:v>
                </c:pt>
                <c:pt idx="153">
                  <c:v>1252.95</c:v>
                </c:pt>
                <c:pt idx="154">
                  <c:v>1253.0999999999999</c:v>
                </c:pt>
                <c:pt idx="155">
                  <c:v>1253.25</c:v>
                </c:pt>
                <c:pt idx="156">
                  <c:v>1253.4000000000001</c:v>
                </c:pt>
                <c:pt idx="157">
                  <c:v>1253.55</c:v>
                </c:pt>
                <c:pt idx="158">
                  <c:v>1253.7</c:v>
                </c:pt>
                <c:pt idx="159">
                  <c:v>1253.8499999999999</c:v>
                </c:pt>
                <c:pt idx="160">
                  <c:v>1254</c:v>
                </c:pt>
                <c:pt idx="161">
                  <c:v>1254.1499999999999</c:v>
                </c:pt>
                <c:pt idx="162">
                  <c:v>1254.3</c:v>
                </c:pt>
                <c:pt idx="163">
                  <c:v>1254.45</c:v>
                </c:pt>
                <c:pt idx="164">
                  <c:v>1254.5999999999999</c:v>
                </c:pt>
                <c:pt idx="165">
                  <c:v>1254.75</c:v>
                </c:pt>
                <c:pt idx="166">
                  <c:v>1254.9000000000001</c:v>
                </c:pt>
                <c:pt idx="167">
                  <c:v>1255.05</c:v>
                </c:pt>
                <c:pt idx="168">
                  <c:v>1255.2</c:v>
                </c:pt>
                <c:pt idx="169">
                  <c:v>1255.3499999999999</c:v>
                </c:pt>
                <c:pt idx="170">
                  <c:v>1255.5</c:v>
                </c:pt>
                <c:pt idx="171">
                  <c:v>1255.6499999999999</c:v>
                </c:pt>
                <c:pt idx="172">
                  <c:v>1255.8</c:v>
                </c:pt>
                <c:pt idx="173">
                  <c:v>1255.95</c:v>
                </c:pt>
                <c:pt idx="174">
                  <c:v>1256.0999999999999</c:v>
                </c:pt>
                <c:pt idx="175">
                  <c:v>1256.25</c:v>
                </c:pt>
                <c:pt idx="176">
                  <c:v>1256.4000000000001</c:v>
                </c:pt>
                <c:pt idx="177">
                  <c:v>1256.55</c:v>
                </c:pt>
                <c:pt idx="178">
                  <c:v>1256.7</c:v>
                </c:pt>
                <c:pt idx="179">
                  <c:v>1256.8499999999999</c:v>
                </c:pt>
                <c:pt idx="180">
                  <c:v>1257</c:v>
                </c:pt>
                <c:pt idx="181">
                  <c:v>1257.1499999999999</c:v>
                </c:pt>
                <c:pt idx="182">
                  <c:v>1257.3</c:v>
                </c:pt>
                <c:pt idx="183">
                  <c:v>1257.45</c:v>
                </c:pt>
                <c:pt idx="184">
                  <c:v>1257.5999999999999</c:v>
                </c:pt>
                <c:pt idx="185">
                  <c:v>1257.75</c:v>
                </c:pt>
                <c:pt idx="186">
                  <c:v>1257.9000000000001</c:v>
                </c:pt>
                <c:pt idx="187">
                  <c:v>1258.05</c:v>
                </c:pt>
                <c:pt idx="188">
                  <c:v>1258.2</c:v>
                </c:pt>
                <c:pt idx="189">
                  <c:v>1258.3499999999999</c:v>
                </c:pt>
                <c:pt idx="190">
                  <c:v>1258.5</c:v>
                </c:pt>
                <c:pt idx="191">
                  <c:v>1258.6499999999999</c:v>
                </c:pt>
                <c:pt idx="192">
                  <c:v>1258.8</c:v>
                </c:pt>
                <c:pt idx="193">
                  <c:v>1258.95</c:v>
                </c:pt>
                <c:pt idx="194">
                  <c:v>1259.0999999999999</c:v>
                </c:pt>
                <c:pt idx="195">
                  <c:v>1259.25</c:v>
                </c:pt>
                <c:pt idx="196">
                  <c:v>1259.4000000000001</c:v>
                </c:pt>
                <c:pt idx="197">
                  <c:v>1259.55</c:v>
                </c:pt>
                <c:pt idx="198">
                  <c:v>1259.7</c:v>
                </c:pt>
                <c:pt idx="199">
                  <c:v>1259.8499999999999</c:v>
                </c:pt>
                <c:pt idx="200">
                  <c:v>1260</c:v>
                </c:pt>
                <c:pt idx="201">
                  <c:v>1260.1499999999999</c:v>
                </c:pt>
                <c:pt idx="202">
                  <c:v>1260.3</c:v>
                </c:pt>
                <c:pt idx="203">
                  <c:v>1260.45</c:v>
                </c:pt>
                <c:pt idx="204">
                  <c:v>1260.5999999999999</c:v>
                </c:pt>
                <c:pt idx="205">
                  <c:v>1260.75</c:v>
                </c:pt>
                <c:pt idx="206">
                  <c:v>1260.9000000000001</c:v>
                </c:pt>
                <c:pt idx="207">
                  <c:v>1261.05</c:v>
                </c:pt>
                <c:pt idx="208">
                  <c:v>1261.2</c:v>
                </c:pt>
                <c:pt idx="209">
                  <c:v>1261.3499999999999</c:v>
                </c:pt>
                <c:pt idx="210">
                  <c:v>1261.5</c:v>
                </c:pt>
                <c:pt idx="211">
                  <c:v>1261.6499999999999</c:v>
                </c:pt>
                <c:pt idx="212">
                  <c:v>1261.8</c:v>
                </c:pt>
                <c:pt idx="213">
                  <c:v>1261.95</c:v>
                </c:pt>
                <c:pt idx="214">
                  <c:v>1262.0999999999999</c:v>
                </c:pt>
                <c:pt idx="215">
                  <c:v>1262.25</c:v>
                </c:pt>
                <c:pt idx="216">
                  <c:v>1262.4000000000001</c:v>
                </c:pt>
                <c:pt idx="217">
                  <c:v>1262.55</c:v>
                </c:pt>
                <c:pt idx="218">
                  <c:v>1262.7</c:v>
                </c:pt>
                <c:pt idx="219">
                  <c:v>1262.8499999999999</c:v>
                </c:pt>
                <c:pt idx="220">
                  <c:v>1263</c:v>
                </c:pt>
                <c:pt idx="221">
                  <c:v>1263.1499999999999</c:v>
                </c:pt>
                <c:pt idx="222">
                  <c:v>1263.3</c:v>
                </c:pt>
                <c:pt idx="223">
                  <c:v>1263.45</c:v>
                </c:pt>
                <c:pt idx="224">
                  <c:v>1263.5999999999999</c:v>
                </c:pt>
                <c:pt idx="225">
                  <c:v>1263.75</c:v>
                </c:pt>
                <c:pt idx="226">
                  <c:v>1263.9000000000001</c:v>
                </c:pt>
                <c:pt idx="227">
                  <c:v>1264.05</c:v>
                </c:pt>
                <c:pt idx="228">
                  <c:v>1264.2</c:v>
                </c:pt>
                <c:pt idx="229">
                  <c:v>1264.3499999999999</c:v>
                </c:pt>
                <c:pt idx="230">
                  <c:v>1264.5</c:v>
                </c:pt>
                <c:pt idx="231">
                  <c:v>1264.6499999999999</c:v>
                </c:pt>
                <c:pt idx="232">
                  <c:v>1264.8</c:v>
                </c:pt>
                <c:pt idx="233">
                  <c:v>1264.95</c:v>
                </c:pt>
                <c:pt idx="234">
                  <c:v>1265.0999999999999</c:v>
                </c:pt>
                <c:pt idx="235">
                  <c:v>1265.25</c:v>
                </c:pt>
                <c:pt idx="236">
                  <c:v>1265.4000000000001</c:v>
                </c:pt>
                <c:pt idx="237">
                  <c:v>1265.55</c:v>
                </c:pt>
                <c:pt idx="238">
                  <c:v>1265.7</c:v>
                </c:pt>
                <c:pt idx="239">
                  <c:v>1265.8499999999999</c:v>
                </c:pt>
                <c:pt idx="240">
                  <c:v>1266</c:v>
                </c:pt>
                <c:pt idx="241">
                  <c:v>1266.1499999999999</c:v>
                </c:pt>
                <c:pt idx="242">
                  <c:v>1266.3</c:v>
                </c:pt>
                <c:pt idx="243">
                  <c:v>1266.45</c:v>
                </c:pt>
                <c:pt idx="244">
                  <c:v>1266.5999999999999</c:v>
                </c:pt>
                <c:pt idx="245">
                  <c:v>1266.75</c:v>
                </c:pt>
                <c:pt idx="246">
                  <c:v>1266.9000000000001</c:v>
                </c:pt>
                <c:pt idx="247">
                  <c:v>1267.05</c:v>
                </c:pt>
                <c:pt idx="248">
                  <c:v>1267.2</c:v>
                </c:pt>
                <c:pt idx="249">
                  <c:v>1267.3499999999999</c:v>
                </c:pt>
                <c:pt idx="250">
                  <c:v>1267.5</c:v>
                </c:pt>
                <c:pt idx="251">
                  <c:v>1267.6499999999999</c:v>
                </c:pt>
                <c:pt idx="252">
                  <c:v>1267.8</c:v>
                </c:pt>
                <c:pt idx="253">
                  <c:v>1267.95</c:v>
                </c:pt>
                <c:pt idx="254">
                  <c:v>1268.0999999999999</c:v>
                </c:pt>
                <c:pt idx="255">
                  <c:v>1268.25</c:v>
                </c:pt>
                <c:pt idx="256">
                  <c:v>1268.4000000000001</c:v>
                </c:pt>
                <c:pt idx="257">
                  <c:v>1268.55</c:v>
                </c:pt>
                <c:pt idx="258">
                  <c:v>1268.7</c:v>
                </c:pt>
                <c:pt idx="259">
                  <c:v>1268.8499999999999</c:v>
                </c:pt>
                <c:pt idx="260">
                  <c:v>1269</c:v>
                </c:pt>
                <c:pt idx="261">
                  <c:v>1269.1499999999999</c:v>
                </c:pt>
                <c:pt idx="262">
                  <c:v>1269.3</c:v>
                </c:pt>
                <c:pt idx="263">
                  <c:v>1269.45</c:v>
                </c:pt>
                <c:pt idx="264">
                  <c:v>1269.5999999999999</c:v>
                </c:pt>
                <c:pt idx="265">
                  <c:v>1269.75</c:v>
                </c:pt>
                <c:pt idx="266">
                  <c:v>1269.9000000000001</c:v>
                </c:pt>
                <c:pt idx="267">
                  <c:v>1270.05</c:v>
                </c:pt>
                <c:pt idx="268">
                  <c:v>1270.2</c:v>
                </c:pt>
                <c:pt idx="269">
                  <c:v>1270.3499999999999</c:v>
                </c:pt>
                <c:pt idx="270">
                  <c:v>1270.5</c:v>
                </c:pt>
                <c:pt idx="271">
                  <c:v>1270.6499999999999</c:v>
                </c:pt>
                <c:pt idx="272">
                  <c:v>1270.8</c:v>
                </c:pt>
                <c:pt idx="273">
                  <c:v>1270.95</c:v>
                </c:pt>
                <c:pt idx="274">
                  <c:v>1271.0999999999999</c:v>
                </c:pt>
                <c:pt idx="275">
                  <c:v>1271.25</c:v>
                </c:pt>
                <c:pt idx="276">
                  <c:v>1271.4000000000001</c:v>
                </c:pt>
                <c:pt idx="277">
                  <c:v>1271.55</c:v>
                </c:pt>
                <c:pt idx="278">
                  <c:v>1271.7</c:v>
                </c:pt>
                <c:pt idx="279">
                  <c:v>1271.8499999999999</c:v>
                </c:pt>
                <c:pt idx="280">
                  <c:v>1272</c:v>
                </c:pt>
                <c:pt idx="281">
                  <c:v>1272.1499999999999</c:v>
                </c:pt>
                <c:pt idx="282">
                  <c:v>1272.3</c:v>
                </c:pt>
                <c:pt idx="283">
                  <c:v>1272.45</c:v>
                </c:pt>
                <c:pt idx="284">
                  <c:v>1272.5999999999999</c:v>
                </c:pt>
                <c:pt idx="285">
                  <c:v>1272.75</c:v>
                </c:pt>
                <c:pt idx="286">
                  <c:v>1272.9000000000001</c:v>
                </c:pt>
                <c:pt idx="287">
                  <c:v>1273.05</c:v>
                </c:pt>
                <c:pt idx="288">
                  <c:v>1273.2</c:v>
                </c:pt>
                <c:pt idx="289">
                  <c:v>1273.3499999999999</c:v>
                </c:pt>
                <c:pt idx="290">
                  <c:v>1273.5</c:v>
                </c:pt>
                <c:pt idx="291">
                  <c:v>1273.6499999999999</c:v>
                </c:pt>
                <c:pt idx="292">
                  <c:v>1273.8</c:v>
                </c:pt>
                <c:pt idx="293">
                  <c:v>1273.95</c:v>
                </c:pt>
                <c:pt idx="294">
                  <c:v>1274.0999999999999</c:v>
                </c:pt>
                <c:pt idx="295">
                  <c:v>1274.25</c:v>
                </c:pt>
                <c:pt idx="296">
                  <c:v>1274.4000000000001</c:v>
                </c:pt>
                <c:pt idx="297">
                  <c:v>1274.55</c:v>
                </c:pt>
                <c:pt idx="298">
                  <c:v>1274.7</c:v>
                </c:pt>
                <c:pt idx="299">
                  <c:v>1274.8499999999999</c:v>
                </c:pt>
                <c:pt idx="300">
                  <c:v>1275</c:v>
                </c:pt>
                <c:pt idx="301">
                  <c:v>1275.1499999999999</c:v>
                </c:pt>
                <c:pt idx="302">
                  <c:v>1275.3</c:v>
                </c:pt>
                <c:pt idx="303">
                  <c:v>1275.45</c:v>
                </c:pt>
                <c:pt idx="304">
                  <c:v>1275.5999999999999</c:v>
                </c:pt>
                <c:pt idx="305">
                  <c:v>1275.75</c:v>
                </c:pt>
                <c:pt idx="306">
                  <c:v>1275.9000000000001</c:v>
                </c:pt>
                <c:pt idx="307">
                  <c:v>1276.05</c:v>
                </c:pt>
                <c:pt idx="308">
                  <c:v>1276.2</c:v>
                </c:pt>
                <c:pt idx="309">
                  <c:v>1276.3499999999999</c:v>
                </c:pt>
                <c:pt idx="310">
                  <c:v>1276.5</c:v>
                </c:pt>
                <c:pt idx="311">
                  <c:v>1276.6499999999999</c:v>
                </c:pt>
                <c:pt idx="312">
                  <c:v>1276.8</c:v>
                </c:pt>
                <c:pt idx="313">
                  <c:v>1276.95</c:v>
                </c:pt>
                <c:pt idx="314">
                  <c:v>1277.0999999999999</c:v>
                </c:pt>
                <c:pt idx="315">
                  <c:v>1277.25</c:v>
                </c:pt>
                <c:pt idx="316">
                  <c:v>1277.4000000000001</c:v>
                </c:pt>
                <c:pt idx="317">
                  <c:v>1277.55</c:v>
                </c:pt>
                <c:pt idx="318">
                  <c:v>1277.7</c:v>
                </c:pt>
                <c:pt idx="319">
                  <c:v>1277.8499999999999</c:v>
                </c:pt>
                <c:pt idx="320">
                  <c:v>1278</c:v>
                </c:pt>
                <c:pt idx="321">
                  <c:v>1278.1499999999999</c:v>
                </c:pt>
                <c:pt idx="322">
                  <c:v>1278.3</c:v>
                </c:pt>
                <c:pt idx="323">
                  <c:v>1278.45</c:v>
                </c:pt>
                <c:pt idx="324">
                  <c:v>1278.5999999999999</c:v>
                </c:pt>
                <c:pt idx="325">
                  <c:v>1278.75</c:v>
                </c:pt>
                <c:pt idx="326">
                  <c:v>1278.9000000000001</c:v>
                </c:pt>
                <c:pt idx="327">
                  <c:v>1279.05</c:v>
                </c:pt>
                <c:pt idx="328">
                  <c:v>1279.2</c:v>
                </c:pt>
                <c:pt idx="329">
                  <c:v>1279.3499999999999</c:v>
                </c:pt>
                <c:pt idx="330">
                  <c:v>1279.5</c:v>
                </c:pt>
                <c:pt idx="331">
                  <c:v>1279.6499999999999</c:v>
                </c:pt>
                <c:pt idx="332">
                  <c:v>1279.8</c:v>
                </c:pt>
                <c:pt idx="333">
                  <c:v>1279.95</c:v>
                </c:pt>
                <c:pt idx="334">
                  <c:v>1280.0999999999999</c:v>
                </c:pt>
                <c:pt idx="335">
                  <c:v>1280.25</c:v>
                </c:pt>
                <c:pt idx="336">
                  <c:v>1280.4000000000001</c:v>
                </c:pt>
                <c:pt idx="337">
                  <c:v>1280.55</c:v>
                </c:pt>
                <c:pt idx="338">
                  <c:v>1280.7</c:v>
                </c:pt>
                <c:pt idx="339">
                  <c:v>1280.8499999999999</c:v>
                </c:pt>
                <c:pt idx="340">
                  <c:v>1281</c:v>
                </c:pt>
                <c:pt idx="341">
                  <c:v>1281.1499999999999</c:v>
                </c:pt>
                <c:pt idx="342">
                  <c:v>1281.3</c:v>
                </c:pt>
                <c:pt idx="343">
                  <c:v>1281.45</c:v>
                </c:pt>
                <c:pt idx="344">
                  <c:v>1281.5999999999999</c:v>
                </c:pt>
                <c:pt idx="345">
                  <c:v>1281.75</c:v>
                </c:pt>
                <c:pt idx="346">
                  <c:v>1281.9000000000001</c:v>
                </c:pt>
                <c:pt idx="347">
                  <c:v>1282.05</c:v>
                </c:pt>
                <c:pt idx="348">
                  <c:v>1282.2</c:v>
                </c:pt>
                <c:pt idx="349">
                  <c:v>1282.3499999999999</c:v>
                </c:pt>
                <c:pt idx="350">
                  <c:v>1282.5</c:v>
                </c:pt>
                <c:pt idx="351">
                  <c:v>1282.6499999999999</c:v>
                </c:pt>
                <c:pt idx="352">
                  <c:v>1282.8</c:v>
                </c:pt>
                <c:pt idx="353">
                  <c:v>1282.95</c:v>
                </c:pt>
                <c:pt idx="354">
                  <c:v>1283.0999999999999</c:v>
                </c:pt>
                <c:pt idx="355">
                  <c:v>1283.25</c:v>
                </c:pt>
                <c:pt idx="356">
                  <c:v>1283.4000000000001</c:v>
                </c:pt>
                <c:pt idx="357">
                  <c:v>1283.55</c:v>
                </c:pt>
                <c:pt idx="358">
                  <c:v>1283.7</c:v>
                </c:pt>
                <c:pt idx="359">
                  <c:v>1283.8499999999999</c:v>
                </c:pt>
                <c:pt idx="360">
                  <c:v>1284</c:v>
                </c:pt>
                <c:pt idx="361">
                  <c:v>1284.1499999999999</c:v>
                </c:pt>
                <c:pt idx="362">
                  <c:v>1284.3</c:v>
                </c:pt>
                <c:pt idx="363">
                  <c:v>1284.45</c:v>
                </c:pt>
                <c:pt idx="364">
                  <c:v>1284.5999999999999</c:v>
                </c:pt>
                <c:pt idx="365">
                  <c:v>1284.75</c:v>
                </c:pt>
                <c:pt idx="366">
                  <c:v>1284.9000000000001</c:v>
                </c:pt>
                <c:pt idx="367">
                  <c:v>1285.05</c:v>
                </c:pt>
                <c:pt idx="368">
                  <c:v>1285.2</c:v>
                </c:pt>
                <c:pt idx="369">
                  <c:v>1285.3499999999999</c:v>
                </c:pt>
                <c:pt idx="370">
                  <c:v>1285.5</c:v>
                </c:pt>
                <c:pt idx="371">
                  <c:v>1285.6499999999999</c:v>
                </c:pt>
                <c:pt idx="372">
                  <c:v>1285.8</c:v>
                </c:pt>
                <c:pt idx="373">
                  <c:v>1285.95</c:v>
                </c:pt>
                <c:pt idx="374">
                  <c:v>1286.0999999999999</c:v>
                </c:pt>
                <c:pt idx="375">
                  <c:v>1286.25</c:v>
                </c:pt>
                <c:pt idx="376">
                  <c:v>1286.4000000000001</c:v>
                </c:pt>
                <c:pt idx="377">
                  <c:v>1286.55</c:v>
                </c:pt>
                <c:pt idx="378">
                  <c:v>1286.7</c:v>
                </c:pt>
                <c:pt idx="379">
                  <c:v>1286.8499999999999</c:v>
                </c:pt>
                <c:pt idx="380">
                  <c:v>1287</c:v>
                </c:pt>
                <c:pt idx="381">
                  <c:v>1287.1499999999999</c:v>
                </c:pt>
                <c:pt idx="382">
                  <c:v>1287.3</c:v>
                </c:pt>
                <c:pt idx="383">
                  <c:v>1287.45</c:v>
                </c:pt>
                <c:pt idx="384">
                  <c:v>1287.5999999999999</c:v>
                </c:pt>
                <c:pt idx="385">
                  <c:v>1287.75</c:v>
                </c:pt>
                <c:pt idx="386">
                  <c:v>1287.9000000000001</c:v>
                </c:pt>
                <c:pt idx="387">
                  <c:v>1288.05</c:v>
                </c:pt>
                <c:pt idx="388">
                  <c:v>1288.2</c:v>
                </c:pt>
                <c:pt idx="389">
                  <c:v>1288.3499999999999</c:v>
                </c:pt>
                <c:pt idx="390">
                  <c:v>1288.5</c:v>
                </c:pt>
                <c:pt idx="391">
                  <c:v>1288.6499999999999</c:v>
                </c:pt>
                <c:pt idx="392">
                  <c:v>1288.8</c:v>
                </c:pt>
                <c:pt idx="393">
                  <c:v>1288.95</c:v>
                </c:pt>
                <c:pt idx="394">
                  <c:v>1289.0999999999999</c:v>
                </c:pt>
                <c:pt idx="395">
                  <c:v>1289.25</c:v>
                </c:pt>
                <c:pt idx="396">
                  <c:v>1289.4000000000001</c:v>
                </c:pt>
                <c:pt idx="397">
                  <c:v>1289.55</c:v>
                </c:pt>
                <c:pt idx="398">
                  <c:v>1289.7</c:v>
                </c:pt>
                <c:pt idx="399">
                  <c:v>1289.8499999999999</c:v>
                </c:pt>
                <c:pt idx="400">
                  <c:v>1290</c:v>
                </c:pt>
                <c:pt idx="401">
                  <c:v>1290.1499999999999</c:v>
                </c:pt>
                <c:pt idx="402">
                  <c:v>1290.3</c:v>
                </c:pt>
                <c:pt idx="403">
                  <c:v>1290.45</c:v>
                </c:pt>
                <c:pt idx="404">
                  <c:v>1290.5999999999999</c:v>
                </c:pt>
                <c:pt idx="405">
                  <c:v>1290.75</c:v>
                </c:pt>
                <c:pt idx="406">
                  <c:v>1290.9000000000001</c:v>
                </c:pt>
                <c:pt idx="407">
                  <c:v>1291.05</c:v>
                </c:pt>
                <c:pt idx="408">
                  <c:v>1291.2</c:v>
                </c:pt>
                <c:pt idx="409">
                  <c:v>1291.3499999999999</c:v>
                </c:pt>
                <c:pt idx="410">
                  <c:v>1291.5</c:v>
                </c:pt>
                <c:pt idx="411">
                  <c:v>1291.6499999999999</c:v>
                </c:pt>
                <c:pt idx="412">
                  <c:v>1291.8</c:v>
                </c:pt>
                <c:pt idx="413">
                  <c:v>1291.95</c:v>
                </c:pt>
                <c:pt idx="414">
                  <c:v>1292.0999999999999</c:v>
                </c:pt>
                <c:pt idx="415">
                  <c:v>1292.25</c:v>
                </c:pt>
                <c:pt idx="416">
                  <c:v>1292.4000000000001</c:v>
                </c:pt>
                <c:pt idx="417">
                  <c:v>1292.55</c:v>
                </c:pt>
                <c:pt idx="418">
                  <c:v>1292.7</c:v>
                </c:pt>
                <c:pt idx="419">
                  <c:v>1292.8499999999999</c:v>
                </c:pt>
                <c:pt idx="420">
                  <c:v>1293</c:v>
                </c:pt>
                <c:pt idx="421">
                  <c:v>1293.1499999999999</c:v>
                </c:pt>
                <c:pt idx="422">
                  <c:v>1293.3</c:v>
                </c:pt>
                <c:pt idx="423">
                  <c:v>1293.45</c:v>
                </c:pt>
                <c:pt idx="424">
                  <c:v>1293.5999999999999</c:v>
                </c:pt>
                <c:pt idx="425">
                  <c:v>1293.75</c:v>
                </c:pt>
                <c:pt idx="426">
                  <c:v>1293.9000000000001</c:v>
                </c:pt>
                <c:pt idx="427">
                  <c:v>1294.05</c:v>
                </c:pt>
                <c:pt idx="428">
                  <c:v>1294.2</c:v>
                </c:pt>
                <c:pt idx="429">
                  <c:v>1294.3499999999999</c:v>
                </c:pt>
                <c:pt idx="430">
                  <c:v>1294.5</c:v>
                </c:pt>
                <c:pt idx="431">
                  <c:v>1294.6499999999999</c:v>
                </c:pt>
                <c:pt idx="432">
                  <c:v>1294.8</c:v>
                </c:pt>
                <c:pt idx="433">
                  <c:v>1294.95</c:v>
                </c:pt>
                <c:pt idx="434">
                  <c:v>1295.0999999999999</c:v>
                </c:pt>
                <c:pt idx="435">
                  <c:v>1295.25</c:v>
                </c:pt>
                <c:pt idx="436">
                  <c:v>1295.4000000000001</c:v>
                </c:pt>
                <c:pt idx="437">
                  <c:v>1295.55</c:v>
                </c:pt>
                <c:pt idx="438">
                  <c:v>1295.7</c:v>
                </c:pt>
                <c:pt idx="439">
                  <c:v>1295.8499999999999</c:v>
                </c:pt>
                <c:pt idx="440">
                  <c:v>1296</c:v>
                </c:pt>
                <c:pt idx="441">
                  <c:v>1296.1499999999999</c:v>
                </c:pt>
                <c:pt idx="442">
                  <c:v>1296.3</c:v>
                </c:pt>
                <c:pt idx="443">
                  <c:v>1296.45</c:v>
                </c:pt>
                <c:pt idx="444">
                  <c:v>1296.5999999999999</c:v>
                </c:pt>
                <c:pt idx="445">
                  <c:v>1296.75</c:v>
                </c:pt>
                <c:pt idx="446">
                  <c:v>1296.9000000000001</c:v>
                </c:pt>
                <c:pt idx="447">
                  <c:v>1297.05</c:v>
                </c:pt>
                <c:pt idx="448">
                  <c:v>1297.2</c:v>
                </c:pt>
                <c:pt idx="449">
                  <c:v>1297.3499999999999</c:v>
                </c:pt>
                <c:pt idx="450">
                  <c:v>1297.5</c:v>
                </c:pt>
                <c:pt idx="451">
                  <c:v>1297.6499999999999</c:v>
                </c:pt>
                <c:pt idx="452">
                  <c:v>1297.8</c:v>
                </c:pt>
                <c:pt idx="453">
                  <c:v>1297.95</c:v>
                </c:pt>
                <c:pt idx="454">
                  <c:v>1298.0999999999999</c:v>
                </c:pt>
                <c:pt idx="455">
                  <c:v>1298.25</c:v>
                </c:pt>
                <c:pt idx="456">
                  <c:v>1298.4000000000001</c:v>
                </c:pt>
                <c:pt idx="457">
                  <c:v>1298.55</c:v>
                </c:pt>
                <c:pt idx="458">
                  <c:v>1298.7</c:v>
                </c:pt>
                <c:pt idx="459">
                  <c:v>1298.8499999999999</c:v>
                </c:pt>
                <c:pt idx="460">
                  <c:v>1299</c:v>
                </c:pt>
                <c:pt idx="461">
                  <c:v>1299.1499999999999</c:v>
                </c:pt>
                <c:pt idx="462">
                  <c:v>1299.3</c:v>
                </c:pt>
                <c:pt idx="463">
                  <c:v>1299.45</c:v>
                </c:pt>
                <c:pt idx="464">
                  <c:v>1299.5999999999999</c:v>
                </c:pt>
                <c:pt idx="465">
                  <c:v>1299.75</c:v>
                </c:pt>
                <c:pt idx="466">
                  <c:v>1299.9000000000001</c:v>
                </c:pt>
                <c:pt idx="467">
                  <c:v>1300.05</c:v>
                </c:pt>
                <c:pt idx="468">
                  <c:v>1300.2</c:v>
                </c:pt>
                <c:pt idx="469">
                  <c:v>1300.3499999999999</c:v>
                </c:pt>
                <c:pt idx="470">
                  <c:v>1300.5</c:v>
                </c:pt>
                <c:pt idx="471">
                  <c:v>1300.6499999999999</c:v>
                </c:pt>
                <c:pt idx="472">
                  <c:v>1300.8</c:v>
                </c:pt>
                <c:pt idx="473">
                  <c:v>1300.95</c:v>
                </c:pt>
                <c:pt idx="474">
                  <c:v>1301.0999999999999</c:v>
                </c:pt>
                <c:pt idx="475">
                  <c:v>1301.25</c:v>
                </c:pt>
                <c:pt idx="476">
                  <c:v>1301.4000000000001</c:v>
                </c:pt>
                <c:pt idx="477">
                  <c:v>1301.55</c:v>
                </c:pt>
                <c:pt idx="478">
                  <c:v>1301.7</c:v>
                </c:pt>
                <c:pt idx="479">
                  <c:v>1301.8499999999999</c:v>
                </c:pt>
                <c:pt idx="480">
                  <c:v>1302</c:v>
                </c:pt>
                <c:pt idx="481">
                  <c:v>1302.1499999999999</c:v>
                </c:pt>
                <c:pt idx="482">
                  <c:v>1302.3</c:v>
                </c:pt>
                <c:pt idx="483">
                  <c:v>1302.45</c:v>
                </c:pt>
                <c:pt idx="484">
                  <c:v>1302.5999999999999</c:v>
                </c:pt>
                <c:pt idx="485">
                  <c:v>1302.75</c:v>
                </c:pt>
                <c:pt idx="486">
                  <c:v>1302.9000000000001</c:v>
                </c:pt>
                <c:pt idx="487">
                  <c:v>1303.05</c:v>
                </c:pt>
                <c:pt idx="488">
                  <c:v>1303.2</c:v>
                </c:pt>
                <c:pt idx="489">
                  <c:v>1303.3499999999999</c:v>
                </c:pt>
                <c:pt idx="490">
                  <c:v>1303.5</c:v>
                </c:pt>
                <c:pt idx="491">
                  <c:v>1303.6499999999999</c:v>
                </c:pt>
                <c:pt idx="492">
                  <c:v>1303.8</c:v>
                </c:pt>
                <c:pt idx="493">
                  <c:v>1303.95</c:v>
                </c:pt>
                <c:pt idx="494">
                  <c:v>1304.0999999999999</c:v>
                </c:pt>
                <c:pt idx="495">
                  <c:v>1304.25</c:v>
                </c:pt>
                <c:pt idx="496">
                  <c:v>1304.4000000000001</c:v>
                </c:pt>
                <c:pt idx="497">
                  <c:v>1304.55</c:v>
                </c:pt>
                <c:pt idx="498">
                  <c:v>1304.7</c:v>
                </c:pt>
                <c:pt idx="499">
                  <c:v>1304.8499999999999</c:v>
                </c:pt>
                <c:pt idx="500">
                  <c:v>1305</c:v>
                </c:pt>
                <c:pt idx="501">
                  <c:v>1305.1499999999999</c:v>
                </c:pt>
                <c:pt idx="502">
                  <c:v>1305.3</c:v>
                </c:pt>
                <c:pt idx="503">
                  <c:v>1305.45</c:v>
                </c:pt>
                <c:pt idx="504">
                  <c:v>1305.5999999999999</c:v>
                </c:pt>
                <c:pt idx="505">
                  <c:v>1305.75</c:v>
                </c:pt>
                <c:pt idx="506">
                  <c:v>1305.9000000000001</c:v>
                </c:pt>
                <c:pt idx="507">
                  <c:v>1306.05</c:v>
                </c:pt>
                <c:pt idx="508">
                  <c:v>1306.2</c:v>
                </c:pt>
                <c:pt idx="509">
                  <c:v>1306.3499999999999</c:v>
                </c:pt>
                <c:pt idx="510">
                  <c:v>1306.5</c:v>
                </c:pt>
                <c:pt idx="511">
                  <c:v>1306.6499999999999</c:v>
                </c:pt>
                <c:pt idx="512">
                  <c:v>1306.8</c:v>
                </c:pt>
                <c:pt idx="513">
                  <c:v>1306.95</c:v>
                </c:pt>
                <c:pt idx="514">
                  <c:v>1307.0999999999999</c:v>
                </c:pt>
                <c:pt idx="515">
                  <c:v>1307.25</c:v>
                </c:pt>
                <c:pt idx="516">
                  <c:v>1307.4000000000001</c:v>
                </c:pt>
                <c:pt idx="517">
                  <c:v>1307.55</c:v>
                </c:pt>
                <c:pt idx="518">
                  <c:v>1307.7</c:v>
                </c:pt>
                <c:pt idx="519">
                  <c:v>1307.8499999999999</c:v>
                </c:pt>
                <c:pt idx="520">
                  <c:v>1308</c:v>
                </c:pt>
                <c:pt idx="521">
                  <c:v>1308.1499999999999</c:v>
                </c:pt>
                <c:pt idx="522">
                  <c:v>1308.3</c:v>
                </c:pt>
                <c:pt idx="523">
                  <c:v>1308.45</c:v>
                </c:pt>
                <c:pt idx="524">
                  <c:v>1308.5999999999999</c:v>
                </c:pt>
                <c:pt idx="525">
                  <c:v>1308.75</c:v>
                </c:pt>
                <c:pt idx="526">
                  <c:v>1308.9000000000001</c:v>
                </c:pt>
                <c:pt idx="527">
                  <c:v>1309.05</c:v>
                </c:pt>
                <c:pt idx="528">
                  <c:v>1309.2</c:v>
                </c:pt>
                <c:pt idx="529">
                  <c:v>1309.3499999999999</c:v>
                </c:pt>
                <c:pt idx="530">
                  <c:v>1309.5</c:v>
                </c:pt>
                <c:pt idx="531">
                  <c:v>1309.6499999999999</c:v>
                </c:pt>
                <c:pt idx="532">
                  <c:v>1309.8</c:v>
                </c:pt>
                <c:pt idx="533">
                  <c:v>1309.95</c:v>
                </c:pt>
                <c:pt idx="534">
                  <c:v>1310.0999999999999</c:v>
                </c:pt>
                <c:pt idx="535">
                  <c:v>1310.25</c:v>
                </c:pt>
                <c:pt idx="536">
                  <c:v>1310.4000000000001</c:v>
                </c:pt>
                <c:pt idx="537">
                  <c:v>1310.55</c:v>
                </c:pt>
                <c:pt idx="538">
                  <c:v>1310.7</c:v>
                </c:pt>
                <c:pt idx="539">
                  <c:v>1310.85</c:v>
                </c:pt>
                <c:pt idx="540">
                  <c:v>1311</c:v>
                </c:pt>
                <c:pt idx="541">
                  <c:v>1311.1499999999999</c:v>
                </c:pt>
                <c:pt idx="542">
                  <c:v>1311.3</c:v>
                </c:pt>
                <c:pt idx="543">
                  <c:v>1311.45</c:v>
                </c:pt>
                <c:pt idx="544">
                  <c:v>1311.6</c:v>
                </c:pt>
                <c:pt idx="545">
                  <c:v>1311.75</c:v>
                </c:pt>
                <c:pt idx="546">
                  <c:v>1311.9</c:v>
                </c:pt>
                <c:pt idx="547">
                  <c:v>1312.05</c:v>
                </c:pt>
                <c:pt idx="548">
                  <c:v>1312.2</c:v>
                </c:pt>
                <c:pt idx="549">
                  <c:v>1312.35</c:v>
                </c:pt>
                <c:pt idx="550">
                  <c:v>1312.5</c:v>
                </c:pt>
                <c:pt idx="551">
                  <c:v>1312.6499999999999</c:v>
                </c:pt>
                <c:pt idx="552">
                  <c:v>1312.8</c:v>
                </c:pt>
                <c:pt idx="553">
                  <c:v>1312.95</c:v>
                </c:pt>
                <c:pt idx="554">
                  <c:v>1313.1</c:v>
                </c:pt>
                <c:pt idx="555">
                  <c:v>1313.25</c:v>
                </c:pt>
                <c:pt idx="556">
                  <c:v>1313.4</c:v>
                </c:pt>
                <c:pt idx="557">
                  <c:v>1313.55</c:v>
                </c:pt>
                <c:pt idx="558">
                  <c:v>1313.7</c:v>
                </c:pt>
                <c:pt idx="559">
                  <c:v>1313.85</c:v>
                </c:pt>
                <c:pt idx="560">
                  <c:v>1314</c:v>
                </c:pt>
                <c:pt idx="561">
                  <c:v>1314.1499999999999</c:v>
                </c:pt>
                <c:pt idx="562">
                  <c:v>1314.3</c:v>
                </c:pt>
                <c:pt idx="563">
                  <c:v>1314.45</c:v>
                </c:pt>
                <c:pt idx="564">
                  <c:v>1314.6</c:v>
                </c:pt>
                <c:pt idx="565">
                  <c:v>1314.75</c:v>
                </c:pt>
                <c:pt idx="566">
                  <c:v>1314.9</c:v>
                </c:pt>
                <c:pt idx="567">
                  <c:v>1315.05</c:v>
                </c:pt>
                <c:pt idx="568">
                  <c:v>1315.2</c:v>
                </c:pt>
                <c:pt idx="569">
                  <c:v>1315.35</c:v>
                </c:pt>
                <c:pt idx="570">
                  <c:v>1315.5</c:v>
                </c:pt>
                <c:pt idx="571">
                  <c:v>1315.6499999999999</c:v>
                </c:pt>
                <c:pt idx="572">
                  <c:v>1315.8</c:v>
                </c:pt>
                <c:pt idx="573">
                  <c:v>1315.95</c:v>
                </c:pt>
                <c:pt idx="574">
                  <c:v>1316.1</c:v>
                </c:pt>
                <c:pt idx="575">
                  <c:v>1316.25</c:v>
                </c:pt>
                <c:pt idx="576">
                  <c:v>1316.4</c:v>
                </c:pt>
                <c:pt idx="577">
                  <c:v>1316.55</c:v>
                </c:pt>
                <c:pt idx="578">
                  <c:v>1316.7</c:v>
                </c:pt>
                <c:pt idx="579">
                  <c:v>1316.85</c:v>
                </c:pt>
                <c:pt idx="580">
                  <c:v>1317</c:v>
                </c:pt>
                <c:pt idx="581">
                  <c:v>1317.1499999999999</c:v>
                </c:pt>
                <c:pt idx="582">
                  <c:v>1317.3</c:v>
                </c:pt>
                <c:pt idx="583">
                  <c:v>1317.45</c:v>
                </c:pt>
                <c:pt idx="584">
                  <c:v>1317.6</c:v>
                </c:pt>
                <c:pt idx="585">
                  <c:v>1317.75</c:v>
                </c:pt>
                <c:pt idx="586">
                  <c:v>1317.9</c:v>
                </c:pt>
                <c:pt idx="587">
                  <c:v>1318.05</c:v>
                </c:pt>
                <c:pt idx="588">
                  <c:v>1318.2</c:v>
                </c:pt>
                <c:pt idx="589">
                  <c:v>1318.35</c:v>
                </c:pt>
                <c:pt idx="590">
                  <c:v>1318.5</c:v>
                </c:pt>
                <c:pt idx="591">
                  <c:v>1318.6499999999999</c:v>
                </c:pt>
                <c:pt idx="592">
                  <c:v>1318.8</c:v>
                </c:pt>
                <c:pt idx="593">
                  <c:v>1318.95</c:v>
                </c:pt>
                <c:pt idx="594">
                  <c:v>1319.1</c:v>
                </c:pt>
                <c:pt idx="595">
                  <c:v>1319.25</c:v>
                </c:pt>
                <c:pt idx="596">
                  <c:v>1319.4</c:v>
                </c:pt>
                <c:pt idx="597">
                  <c:v>1319.55</c:v>
                </c:pt>
                <c:pt idx="598">
                  <c:v>1319.7</c:v>
                </c:pt>
                <c:pt idx="599">
                  <c:v>1319.85</c:v>
                </c:pt>
                <c:pt idx="600">
                  <c:v>1320</c:v>
                </c:pt>
                <c:pt idx="601">
                  <c:v>1320.1499999999999</c:v>
                </c:pt>
                <c:pt idx="602">
                  <c:v>1320.3</c:v>
                </c:pt>
                <c:pt idx="603">
                  <c:v>1320.45</c:v>
                </c:pt>
                <c:pt idx="604">
                  <c:v>1320.6</c:v>
                </c:pt>
                <c:pt idx="605">
                  <c:v>1320.75</c:v>
                </c:pt>
                <c:pt idx="606">
                  <c:v>1320.9</c:v>
                </c:pt>
                <c:pt idx="607">
                  <c:v>1321.05</c:v>
                </c:pt>
                <c:pt idx="608">
                  <c:v>1321.2</c:v>
                </c:pt>
                <c:pt idx="609">
                  <c:v>1321.35</c:v>
                </c:pt>
                <c:pt idx="610">
                  <c:v>1321.5</c:v>
                </c:pt>
                <c:pt idx="611">
                  <c:v>1321.6499999999999</c:v>
                </c:pt>
                <c:pt idx="612">
                  <c:v>1321.8</c:v>
                </c:pt>
                <c:pt idx="613">
                  <c:v>1321.95</c:v>
                </c:pt>
                <c:pt idx="614">
                  <c:v>1322.1</c:v>
                </c:pt>
                <c:pt idx="615">
                  <c:v>1322.25</c:v>
                </c:pt>
                <c:pt idx="616">
                  <c:v>1322.4</c:v>
                </c:pt>
                <c:pt idx="617">
                  <c:v>1322.55</c:v>
                </c:pt>
                <c:pt idx="618">
                  <c:v>1322.7</c:v>
                </c:pt>
                <c:pt idx="619">
                  <c:v>1322.85</c:v>
                </c:pt>
                <c:pt idx="620">
                  <c:v>1323</c:v>
                </c:pt>
                <c:pt idx="621">
                  <c:v>1323.1499999999999</c:v>
                </c:pt>
                <c:pt idx="622">
                  <c:v>1323.3</c:v>
                </c:pt>
                <c:pt idx="623">
                  <c:v>1323.45</c:v>
                </c:pt>
                <c:pt idx="624">
                  <c:v>1323.6</c:v>
                </c:pt>
                <c:pt idx="625">
                  <c:v>1323.75</c:v>
                </c:pt>
                <c:pt idx="626">
                  <c:v>1323.9</c:v>
                </c:pt>
                <c:pt idx="627">
                  <c:v>1324.05</c:v>
                </c:pt>
                <c:pt idx="628">
                  <c:v>1324.2</c:v>
                </c:pt>
                <c:pt idx="629">
                  <c:v>1324.35</c:v>
                </c:pt>
                <c:pt idx="630">
                  <c:v>1324.5</c:v>
                </c:pt>
                <c:pt idx="631">
                  <c:v>1324.6499999999999</c:v>
                </c:pt>
                <c:pt idx="632">
                  <c:v>1324.8</c:v>
                </c:pt>
                <c:pt idx="633">
                  <c:v>1324.95</c:v>
                </c:pt>
                <c:pt idx="634">
                  <c:v>1325.1</c:v>
                </c:pt>
                <c:pt idx="635">
                  <c:v>1325.25</c:v>
                </c:pt>
                <c:pt idx="636">
                  <c:v>1325.4</c:v>
                </c:pt>
                <c:pt idx="637">
                  <c:v>1325.55</c:v>
                </c:pt>
                <c:pt idx="638">
                  <c:v>1325.7</c:v>
                </c:pt>
                <c:pt idx="639">
                  <c:v>1325.85</c:v>
                </c:pt>
                <c:pt idx="640">
                  <c:v>1326</c:v>
                </c:pt>
                <c:pt idx="641">
                  <c:v>1326.1499999999999</c:v>
                </c:pt>
                <c:pt idx="642">
                  <c:v>1326.3</c:v>
                </c:pt>
                <c:pt idx="643">
                  <c:v>1326.45</c:v>
                </c:pt>
                <c:pt idx="644">
                  <c:v>1326.6</c:v>
                </c:pt>
                <c:pt idx="645">
                  <c:v>1326.75</c:v>
                </c:pt>
                <c:pt idx="646">
                  <c:v>1326.9</c:v>
                </c:pt>
                <c:pt idx="647">
                  <c:v>1327.05</c:v>
                </c:pt>
                <c:pt idx="648">
                  <c:v>1327.2</c:v>
                </c:pt>
                <c:pt idx="649">
                  <c:v>1327.35</c:v>
                </c:pt>
                <c:pt idx="650">
                  <c:v>1327.5</c:v>
                </c:pt>
                <c:pt idx="651">
                  <c:v>1327.6499999999999</c:v>
                </c:pt>
                <c:pt idx="652">
                  <c:v>1327.8</c:v>
                </c:pt>
                <c:pt idx="653">
                  <c:v>1327.95</c:v>
                </c:pt>
                <c:pt idx="654">
                  <c:v>1328.1</c:v>
                </c:pt>
                <c:pt idx="655">
                  <c:v>1328.25</c:v>
                </c:pt>
                <c:pt idx="656">
                  <c:v>1328.4</c:v>
                </c:pt>
                <c:pt idx="657">
                  <c:v>1328.55</c:v>
                </c:pt>
                <c:pt idx="658">
                  <c:v>1328.7</c:v>
                </c:pt>
                <c:pt idx="659">
                  <c:v>1328.85</c:v>
                </c:pt>
                <c:pt idx="660">
                  <c:v>1329</c:v>
                </c:pt>
                <c:pt idx="661">
                  <c:v>1329.1499999999999</c:v>
                </c:pt>
                <c:pt idx="662">
                  <c:v>1329.3</c:v>
                </c:pt>
                <c:pt idx="663">
                  <c:v>1329.45</c:v>
                </c:pt>
                <c:pt idx="664">
                  <c:v>1329.6</c:v>
                </c:pt>
                <c:pt idx="665">
                  <c:v>1329.75</c:v>
                </c:pt>
                <c:pt idx="666">
                  <c:v>1329.9</c:v>
                </c:pt>
                <c:pt idx="667">
                  <c:v>1330.05</c:v>
                </c:pt>
                <c:pt idx="668">
                  <c:v>1330.2</c:v>
                </c:pt>
                <c:pt idx="669">
                  <c:v>1330.35</c:v>
                </c:pt>
                <c:pt idx="670">
                  <c:v>1330.5</c:v>
                </c:pt>
                <c:pt idx="671">
                  <c:v>1330.6499999999999</c:v>
                </c:pt>
                <c:pt idx="672">
                  <c:v>1330.8</c:v>
                </c:pt>
                <c:pt idx="673">
                  <c:v>1330.95</c:v>
                </c:pt>
                <c:pt idx="674">
                  <c:v>1331.1</c:v>
                </c:pt>
                <c:pt idx="675">
                  <c:v>1331.25</c:v>
                </c:pt>
                <c:pt idx="676">
                  <c:v>1331.4</c:v>
                </c:pt>
                <c:pt idx="677">
                  <c:v>1331.55</c:v>
                </c:pt>
                <c:pt idx="678">
                  <c:v>1331.7</c:v>
                </c:pt>
                <c:pt idx="679">
                  <c:v>1331.85</c:v>
                </c:pt>
                <c:pt idx="680">
                  <c:v>1332</c:v>
                </c:pt>
                <c:pt idx="681">
                  <c:v>1332.1499999999999</c:v>
                </c:pt>
                <c:pt idx="682">
                  <c:v>1332.3</c:v>
                </c:pt>
                <c:pt idx="683">
                  <c:v>1332.45</c:v>
                </c:pt>
                <c:pt idx="684">
                  <c:v>1332.6</c:v>
                </c:pt>
                <c:pt idx="685">
                  <c:v>1332.75</c:v>
                </c:pt>
                <c:pt idx="686">
                  <c:v>1332.9</c:v>
                </c:pt>
                <c:pt idx="687">
                  <c:v>1333.05</c:v>
                </c:pt>
                <c:pt idx="688">
                  <c:v>1333.2</c:v>
                </c:pt>
                <c:pt idx="689">
                  <c:v>1333.35</c:v>
                </c:pt>
                <c:pt idx="690">
                  <c:v>1333.5</c:v>
                </c:pt>
                <c:pt idx="691">
                  <c:v>1333.6499999999999</c:v>
                </c:pt>
                <c:pt idx="692">
                  <c:v>1333.8</c:v>
                </c:pt>
                <c:pt idx="693">
                  <c:v>1333.95</c:v>
                </c:pt>
                <c:pt idx="694">
                  <c:v>1334.1</c:v>
                </c:pt>
                <c:pt idx="695">
                  <c:v>1334.25</c:v>
                </c:pt>
                <c:pt idx="696">
                  <c:v>1334.4</c:v>
                </c:pt>
                <c:pt idx="697">
                  <c:v>1334.55</c:v>
                </c:pt>
                <c:pt idx="698">
                  <c:v>1334.7</c:v>
                </c:pt>
                <c:pt idx="699">
                  <c:v>1334.85</c:v>
                </c:pt>
                <c:pt idx="700">
                  <c:v>1335</c:v>
                </c:pt>
                <c:pt idx="701">
                  <c:v>1335.1499999999999</c:v>
                </c:pt>
                <c:pt idx="702">
                  <c:v>1335.3</c:v>
                </c:pt>
                <c:pt idx="703">
                  <c:v>1335.45</c:v>
                </c:pt>
                <c:pt idx="704">
                  <c:v>1335.6</c:v>
                </c:pt>
                <c:pt idx="705">
                  <c:v>1335.75</c:v>
                </c:pt>
                <c:pt idx="706">
                  <c:v>1335.9</c:v>
                </c:pt>
                <c:pt idx="707">
                  <c:v>1336.05</c:v>
                </c:pt>
                <c:pt idx="708">
                  <c:v>1336.2</c:v>
                </c:pt>
                <c:pt idx="709">
                  <c:v>1336.35</c:v>
                </c:pt>
                <c:pt idx="710">
                  <c:v>1336.5</c:v>
                </c:pt>
                <c:pt idx="711">
                  <c:v>1336.6499999999999</c:v>
                </c:pt>
                <c:pt idx="712">
                  <c:v>1336.8</c:v>
                </c:pt>
                <c:pt idx="713">
                  <c:v>1336.95</c:v>
                </c:pt>
                <c:pt idx="714">
                  <c:v>1337.1</c:v>
                </c:pt>
                <c:pt idx="715">
                  <c:v>1337.25</c:v>
                </c:pt>
                <c:pt idx="716">
                  <c:v>1337.4</c:v>
                </c:pt>
                <c:pt idx="717">
                  <c:v>1337.55</c:v>
                </c:pt>
                <c:pt idx="718">
                  <c:v>1337.7</c:v>
                </c:pt>
                <c:pt idx="719">
                  <c:v>1337.85</c:v>
                </c:pt>
                <c:pt idx="720">
                  <c:v>1338</c:v>
                </c:pt>
                <c:pt idx="721">
                  <c:v>1338.1499999999999</c:v>
                </c:pt>
                <c:pt idx="722">
                  <c:v>1338.3</c:v>
                </c:pt>
                <c:pt idx="723">
                  <c:v>1338.45</c:v>
                </c:pt>
                <c:pt idx="724">
                  <c:v>1338.6</c:v>
                </c:pt>
                <c:pt idx="725">
                  <c:v>1338.75</c:v>
                </c:pt>
                <c:pt idx="726">
                  <c:v>1338.9</c:v>
                </c:pt>
                <c:pt idx="727">
                  <c:v>1339.05</c:v>
                </c:pt>
                <c:pt idx="728">
                  <c:v>1339.2</c:v>
                </c:pt>
                <c:pt idx="729">
                  <c:v>1339.35</c:v>
                </c:pt>
                <c:pt idx="730">
                  <c:v>1339.5</c:v>
                </c:pt>
                <c:pt idx="731">
                  <c:v>1339.6499999999999</c:v>
                </c:pt>
                <c:pt idx="732">
                  <c:v>1339.8</c:v>
                </c:pt>
                <c:pt idx="733">
                  <c:v>1339.95</c:v>
                </c:pt>
                <c:pt idx="734">
                  <c:v>1340.1</c:v>
                </c:pt>
                <c:pt idx="735">
                  <c:v>1340.25</c:v>
                </c:pt>
                <c:pt idx="736">
                  <c:v>1340.4</c:v>
                </c:pt>
                <c:pt idx="737">
                  <c:v>1340.55</c:v>
                </c:pt>
                <c:pt idx="738">
                  <c:v>1340.7</c:v>
                </c:pt>
                <c:pt idx="739">
                  <c:v>1340.85</c:v>
                </c:pt>
                <c:pt idx="740">
                  <c:v>1341</c:v>
                </c:pt>
                <c:pt idx="741">
                  <c:v>1341.1499999999999</c:v>
                </c:pt>
                <c:pt idx="742">
                  <c:v>1341.3</c:v>
                </c:pt>
                <c:pt idx="743">
                  <c:v>1341.45</c:v>
                </c:pt>
                <c:pt idx="744">
                  <c:v>1341.6</c:v>
                </c:pt>
                <c:pt idx="745">
                  <c:v>1341.75</c:v>
                </c:pt>
                <c:pt idx="746">
                  <c:v>1341.9</c:v>
                </c:pt>
                <c:pt idx="747">
                  <c:v>1342.05</c:v>
                </c:pt>
                <c:pt idx="748">
                  <c:v>1342.2</c:v>
                </c:pt>
                <c:pt idx="749">
                  <c:v>1342.35</c:v>
                </c:pt>
                <c:pt idx="750">
                  <c:v>1342.5</c:v>
                </c:pt>
                <c:pt idx="751">
                  <c:v>1342.6499999999999</c:v>
                </c:pt>
                <c:pt idx="752">
                  <c:v>1342.8</c:v>
                </c:pt>
                <c:pt idx="753">
                  <c:v>1342.95</c:v>
                </c:pt>
                <c:pt idx="754">
                  <c:v>1343.1</c:v>
                </c:pt>
                <c:pt idx="755">
                  <c:v>1343.25</c:v>
                </c:pt>
                <c:pt idx="756">
                  <c:v>1343.4</c:v>
                </c:pt>
                <c:pt idx="757">
                  <c:v>1343.55</c:v>
                </c:pt>
                <c:pt idx="758">
                  <c:v>1343.7</c:v>
                </c:pt>
                <c:pt idx="759">
                  <c:v>1343.85</c:v>
                </c:pt>
                <c:pt idx="760">
                  <c:v>1344</c:v>
                </c:pt>
                <c:pt idx="761">
                  <c:v>1344.1499999999999</c:v>
                </c:pt>
                <c:pt idx="762">
                  <c:v>1344.3</c:v>
                </c:pt>
                <c:pt idx="763">
                  <c:v>1344.45</c:v>
                </c:pt>
                <c:pt idx="764">
                  <c:v>1344.6</c:v>
                </c:pt>
                <c:pt idx="765">
                  <c:v>1344.75</c:v>
                </c:pt>
                <c:pt idx="766">
                  <c:v>1344.9</c:v>
                </c:pt>
                <c:pt idx="767">
                  <c:v>1345.05</c:v>
                </c:pt>
                <c:pt idx="768">
                  <c:v>1345.2</c:v>
                </c:pt>
                <c:pt idx="769">
                  <c:v>1345.35</c:v>
                </c:pt>
                <c:pt idx="770">
                  <c:v>1345.5</c:v>
                </c:pt>
                <c:pt idx="771">
                  <c:v>1345.6499999999999</c:v>
                </c:pt>
                <c:pt idx="772">
                  <c:v>1345.8</c:v>
                </c:pt>
                <c:pt idx="773">
                  <c:v>1345.95</c:v>
                </c:pt>
                <c:pt idx="774">
                  <c:v>1346.1</c:v>
                </c:pt>
                <c:pt idx="775">
                  <c:v>1346.25</c:v>
                </c:pt>
                <c:pt idx="776">
                  <c:v>1346.4</c:v>
                </c:pt>
                <c:pt idx="777">
                  <c:v>1346.55</c:v>
                </c:pt>
                <c:pt idx="778">
                  <c:v>1346.7</c:v>
                </c:pt>
                <c:pt idx="779">
                  <c:v>1346.85</c:v>
                </c:pt>
                <c:pt idx="780">
                  <c:v>1347</c:v>
                </c:pt>
                <c:pt idx="781">
                  <c:v>1347.1499999999999</c:v>
                </c:pt>
                <c:pt idx="782">
                  <c:v>1347.3</c:v>
                </c:pt>
                <c:pt idx="783">
                  <c:v>1347.45</c:v>
                </c:pt>
                <c:pt idx="784">
                  <c:v>1347.6</c:v>
                </c:pt>
                <c:pt idx="785">
                  <c:v>1347.75</c:v>
                </c:pt>
                <c:pt idx="786">
                  <c:v>1347.9</c:v>
                </c:pt>
                <c:pt idx="787">
                  <c:v>1348.05</c:v>
                </c:pt>
                <c:pt idx="788">
                  <c:v>1348.2</c:v>
                </c:pt>
                <c:pt idx="789">
                  <c:v>1348.35</c:v>
                </c:pt>
                <c:pt idx="790">
                  <c:v>1348.5</c:v>
                </c:pt>
                <c:pt idx="791">
                  <c:v>1348.6499999999999</c:v>
                </c:pt>
                <c:pt idx="792">
                  <c:v>1348.8</c:v>
                </c:pt>
                <c:pt idx="793">
                  <c:v>1348.95</c:v>
                </c:pt>
                <c:pt idx="794">
                  <c:v>1349.1</c:v>
                </c:pt>
                <c:pt idx="795">
                  <c:v>1349.25</c:v>
                </c:pt>
                <c:pt idx="796">
                  <c:v>1349.4</c:v>
                </c:pt>
                <c:pt idx="797">
                  <c:v>1349.55</c:v>
                </c:pt>
                <c:pt idx="798">
                  <c:v>1349.7</c:v>
                </c:pt>
                <c:pt idx="799">
                  <c:v>1349.85</c:v>
                </c:pt>
                <c:pt idx="800">
                  <c:v>1350</c:v>
                </c:pt>
                <c:pt idx="801">
                  <c:v>1350.1499999999999</c:v>
                </c:pt>
                <c:pt idx="802">
                  <c:v>1350.3</c:v>
                </c:pt>
                <c:pt idx="803">
                  <c:v>1350.45</c:v>
                </c:pt>
                <c:pt idx="804">
                  <c:v>1350.6</c:v>
                </c:pt>
                <c:pt idx="805">
                  <c:v>1350.75</c:v>
                </c:pt>
                <c:pt idx="806">
                  <c:v>1350.9</c:v>
                </c:pt>
                <c:pt idx="807">
                  <c:v>1351.05</c:v>
                </c:pt>
                <c:pt idx="808">
                  <c:v>1351.2</c:v>
                </c:pt>
                <c:pt idx="809">
                  <c:v>1351.35</c:v>
                </c:pt>
                <c:pt idx="810">
                  <c:v>1351.5</c:v>
                </c:pt>
                <c:pt idx="811">
                  <c:v>1351.6499999999999</c:v>
                </c:pt>
                <c:pt idx="812">
                  <c:v>1351.8</c:v>
                </c:pt>
                <c:pt idx="813">
                  <c:v>1351.95</c:v>
                </c:pt>
                <c:pt idx="814">
                  <c:v>1352.1</c:v>
                </c:pt>
                <c:pt idx="815">
                  <c:v>1352.25</c:v>
                </c:pt>
                <c:pt idx="816">
                  <c:v>1352.4</c:v>
                </c:pt>
                <c:pt idx="817">
                  <c:v>1352.55</c:v>
                </c:pt>
                <c:pt idx="818">
                  <c:v>1352.7</c:v>
                </c:pt>
                <c:pt idx="819">
                  <c:v>1352.85</c:v>
                </c:pt>
                <c:pt idx="820">
                  <c:v>1353</c:v>
                </c:pt>
                <c:pt idx="821">
                  <c:v>1353.1499999999999</c:v>
                </c:pt>
                <c:pt idx="822">
                  <c:v>1353.3</c:v>
                </c:pt>
                <c:pt idx="823">
                  <c:v>1353.45</c:v>
                </c:pt>
                <c:pt idx="824">
                  <c:v>1353.6</c:v>
                </c:pt>
                <c:pt idx="825">
                  <c:v>1353.75</c:v>
                </c:pt>
                <c:pt idx="826">
                  <c:v>1353.9</c:v>
                </c:pt>
                <c:pt idx="827">
                  <c:v>1354.05</c:v>
                </c:pt>
                <c:pt idx="828">
                  <c:v>1354.2</c:v>
                </c:pt>
                <c:pt idx="829">
                  <c:v>1354.35</c:v>
                </c:pt>
                <c:pt idx="830">
                  <c:v>1354.5</c:v>
                </c:pt>
                <c:pt idx="831">
                  <c:v>1354.6499999999999</c:v>
                </c:pt>
                <c:pt idx="832">
                  <c:v>1354.8</c:v>
                </c:pt>
                <c:pt idx="833">
                  <c:v>1354.95</c:v>
                </c:pt>
                <c:pt idx="834">
                  <c:v>1355.1</c:v>
                </c:pt>
                <c:pt idx="835">
                  <c:v>1355.25</c:v>
                </c:pt>
                <c:pt idx="836">
                  <c:v>1355.4</c:v>
                </c:pt>
                <c:pt idx="837">
                  <c:v>1355.55</c:v>
                </c:pt>
                <c:pt idx="838">
                  <c:v>1355.7</c:v>
                </c:pt>
                <c:pt idx="839">
                  <c:v>1355.85</c:v>
                </c:pt>
                <c:pt idx="840">
                  <c:v>1356</c:v>
                </c:pt>
                <c:pt idx="841">
                  <c:v>1356.1499999999999</c:v>
                </c:pt>
                <c:pt idx="842">
                  <c:v>1356.3</c:v>
                </c:pt>
                <c:pt idx="843">
                  <c:v>1356.45</c:v>
                </c:pt>
                <c:pt idx="844">
                  <c:v>1356.6</c:v>
                </c:pt>
                <c:pt idx="845">
                  <c:v>1356.75</c:v>
                </c:pt>
                <c:pt idx="846">
                  <c:v>1356.9</c:v>
                </c:pt>
                <c:pt idx="847">
                  <c:v>1357.05</c:v>
                </c:pt>
                <c:pt idx="848">
                  <c:v>1357.2</c:v>
                </c:pt>
                <c:pt idx="849">
                  <c:v>1357.35</c:v>
                </c:pt>
                <c:pt idx="850">
                  <c:v>1357.5</c:v>
                </c:pt>
                <c:pt idx="851">
                  <c:v>1357.6499999999999</c:v>
                </c:pt>
                <c:pt idx="852">
                  <c:v>1357.8</c:v>
                </c:pt>
                <c:pt idx="853">
                  <c:v>1357.95</c:v>
                </c:pt>
                <c:pt idx="854">
                  <c:v>1358.1</c:v>
                </c:pt>
                <c:pt idx="855">
                  <c:v>1358.25</c:v>
                </c:pt>
                <c:pt idx="856">
                  <c:v>1358.4</c:v>
                </c:pt>
                <c:pt idx="857">
                  <c:v>1358.55</c:v>
                </c:pt>
                <c:pt idx="858">
                  <c:v>1358.7</c:v>
                </c:pt>
                <c:pt idx="859">
                  <c:v>1358.85</c:v>
                </c:pt>
              </c:numCache>
            </c:numRef>
          </c:xVal>
          <c:yVal>
            <c:numRef>
              <c:f>B!$E$5:$E$1005</c:f>
              <c:numCache>
                <c:formatCode>General</c:formatCode>
                <c:ptCount val="1001"/>
                <c:pt idx="76" formatCode="0.00E+00">
                  <c:v>-86.1</c:v>
                </c:pt>
                <c:pt idx="77" formatCode="0.00E+00">
                  <c:v>-87.3</c:v>
                </c:pt>
                <c:pt idx="78" formatCode="0.00E+00">
                  <c:v>-88.2</c:v>
                </c:pt>
                <c:pt idx="79" formatCode="0.00E+00">
                  <c:v>-88.2</c:v>
                </c:pt>
                <c:pt idx="80" formatCode="0.00E+00">
                  <c:v>-85.8</c:v>
                </c:pt>
                <c:pt idx="81" formatCode="0.00E+00">
                  <c:v>-84.9</c:v>
                </c:pt>
                <c:pt idx="82" formatCode="0.00E+00">
                  <c:v>-88.2</c:v>
                </c:pt>
                <c:pt idx="83" formatCode="0.00E+00">
                  <c:v>-85.4</c:v>
                </c:pt>
                <c:pt idx="84" formatCode="0.00E+00">
                  <c:v>-88.2</c:v>
                </c:pt>
                <c:pt idx="85" formatCode="0.00E+00">
                  <c:v>-84.7</c:v>
                </c:pt>
                <c:pt idx="86" formatCode="0.00E+00">
                  <c:v>-84.8</c:v>
                </c:pt>
                <c:pt idx="87" formatCode="0.00E+00">
                  <c:v>-84.8</c:v>
                </c:pt>
                <c:pt idx="88" formatCode="0.00E+00">
                  <c:v>-87.7</c:v>
                </c:pt>
                <c:pt idx="89" formatCode="0.00E+00">
                  <c:v>-85.8</c:v>
                </c:pt>
                <c:pt idx="90" formatCode="0.00E+00">
                  <c:v>-86.4</c:v>
                </c:pt>
                <c:pt idx="91" formatCode="0.00E+00">
                  <c:v>-87.2</c:v>
                </c:pt>
                <c:pt idx="92" formatCode="0.00E+00">
                  <c:v>-86.7</c:v>
                </c:pt>
                <c:pt idx="93" formatCode="0.00E+00">
                  <c:v>-85.6</c:v>
                </c:pt>
                <c:pt idx="94" formatCode="0.00E+00">
                  <c:v>-88.2</c:v>
                </c:pt>
                <c:pt idx="95" formatCode="0.00E+00">
                  <c:v>-86.7</c:v>
                </c:pt>
                <c:pt idx="96" formatCode="0.00E+00">
                  <c:v>-86.3</c:v>
                </c:pt>
                <c:pt idx="97" formatCode="0.00E+00">
                  <c:v>-85.4</c:v>
                </c:pt>
                <c:pt idx="98" formatCode="0.00E+00">
                  <c:v>-88.2</c:v>
                </c:pt>
                <c:pt idx="99" formatCode="0.00E+00">
                  <c:v>-85.4</c:v>
                </c:pt>
                <c:pt idx="100" formatCode="0.00E+00">
                  <c:v>-85.1</c:v>
                </c:pt>
                <c:pt idx="101" formatCode="0.00E+00">
                  <c:v>-85.9</c:v>
                </c:pt>
                <c:pt idx="102" formatCode="0.00E+00">
                  <c:v>-85.7</c:v>
                </c:pt>
                <c:pt idx="103" formatCode="0.00E+00">
                  <c:v>-85.4</c:v>
                </c:pt>
                <c:pt idx="104" formatCode="0.00E+00">
                  <c:v>-83.1</c:v>
                </c:pt>
                <c:pt idx="105" formatCode="0.00E+00">
                  <c:v>-85.7</c:v>
                </c:pt>
                <c:pt idx="106" formatCode="0.00E+00">
                  <c:v>-88.2</c:v>
                </c:pt>
                <c:pt idx="107" formatCode="0.00E+00">
                  <c:v>-86.9</c:v>
                </c:pt>
                <c:pt idx="108" formatCode="0.00E+00">
                  <c:v>-85</c:v>
                </c:pt>
                <c:pt idx="109" formatCode="0.00E+00">
                  <c:v>-84.6</c:v>
                </c:pt>
                <c:pt idx="110" formatCode="0.00E+00">
                  <c:v>-88.2</c:v>
                </c:pt>
                <c:pt idx="111" formatCode="0.00E+00">
                  <c:v>-88.2</c:v>
                </c:pt>
                <c:pt idx="112" formatCode="0.00E+00">
                  <c:v>-88.2</c:v>
                </c:pt>
                <c:pt idx="113" formatCode="0.00E+00">
                  <c:v>-87.6</c:v>
                </c:pt>
                <c:pt idx="114" formatCode="0.00E+00">
                  <c:v>-85.8</c:v>
                </c:pt>
                <c:pt idx="115" formatCode="0.00E+00">
                  <c:v>-85.5</c:v>
                </c:pt>
                <c:pt idx="116" formatCode="0.00E+00">
                  <c:v>-85.9</c:v>
                </c:pt>
                <c:pt idx="117" formatCode="0.00E+00">
                  <c:v>-87.4</c:v>
                </c:pt>
                <c:pt idx="118" formatCode="0.00E+00">
                  <c:v>-86.3</c:v>
                </c:pt>
                <c:pt idx="119" formatCode="0.00E+00">
                  <c:v>-84.2</c:v>
                </c:pt>
                <c:pt idx="120" formatCode="0.00E+00">
                  <c:v>-87.2</c:v>
                </c:pt>
                <c:pt idx="121" formatCode="0.00E+00">
                  <c:v>-86.7</c:v>
                </c:pt>
                <c:pt idx="122" formatCode="0.00E+00">
                  <c:v>-87.3</c:v>
                </c:pt>
                <c:pt idx="123" formatCode="0.00E+00">
                  <c:v>-85.3</c:v>
                </c:pt>
                <c:pt idx="124" formatCode="0.00E+00">
                  <c:v>-88.2</c:v>
                </c:pt>
                <c:pt idx="125" formatCode="0.00E+00">
                  <c:v>-88.2</c:v>
                </c:pt>
                <c:pt idx="126" formatCode="0.00E+00">
                  <c:v>-87.2</c:v>
                </c:pt>
                <c:pt idx="127" formatCode="0.00E+00">
                  <c:v>-86.7</c:v>
                </c:pt>
                <c:pt idx="128" formatCode="0.00E+00">
                  <c:v>-86.7</c:v>
                </c:pt>
                <c:pt idx="129" formatCode="0.00E+00">
                  <c:v>-85.5</c:v>
                </c:pt>
                <c:pt idx="130" formatCode="0.00E+00">
                  <c:v>-85.8</c:v>
                </c:pt>
                <c:pt idx="131" formatCode="0.00E+00">
                  <c:v>-85.9</c:v>
                </c:pt>
                <c:pt idx="132" formatCode="0.00E+00">
                  <c:v>-86.5</c:v>
                </c:pt>
                <c:pt idx="133" formatCode="0.00E+00">
                  <c:v>-87.4</c:v>
                </c:pt>
                <c:pt idx="134" formatCode="0.00E+00">
                  <c:v>-84.8</c:v>
                </c:pt>
                <c:pt idx="135" formatCode="0.00E+00">
                  <c:v>-87.1</c:v>
                </c:pt>
                <c:pt idx="136" formatCode="0.00E+00">
                  <c:v>-86.3</c:v>
                </c:pt>
                <c:pt idx="137" formatCode="0.00E+00">
                  <c:v>-86.9</c:v>
                </c:pt>
                <c:pt idx="138" formatCode="0.00E+00">
                  <c:v>-85.7</c:v>
                </c:pt>
                <c:pt idx="139" formatCode="0.00E+00">
                  <c:v>-87.1</c:v>
                </c:pt>
                <c:pt idx="140" formatCode="0.00E+00">
                  <c:v>-85.9</c:v>
                </c:pt>
                <c:pt idx="141" formatCode="0.00E+00">
                  <c:v>-86.1</c:v>
                </c:pt>
                <c:pt idx="142" formatCode="0.00E+00">
                  <c:v>-84.6</c:v>
                </c:pt>
                <c:pt idx="143" formatCode="0.00E+00">
                  <c:v>-88.2</c:v>
                </c:pt>
                <c:pt idx="144" formatCode="0.00E+00">
                  <c:v>-87.2</c:v>
                </c:pt>
                <c:pt idx="145" formatCode="0.00E+00">
                  <c:v>-88.2</c:v>
                </c:pt>
                <c:pt idx="146" formatCode="0.00E+00">
                  <c:v>-87.9</c:v>
                </c:pt>
                <c:pt idx="147" formatCode="0.00E+00">
                  <c:v>-86.1</c:v>
                </c:pt>
                <c:pt idx="148" formatCode="0.00E+00">
                  <c:v>-88.2</c:v>
                </c:pt>
                <c:pt idx="149" formatCode="0.00E+00">
                  <c:v>-86.5</c:v>
                </c:pt>
                <c:pt idx="150" formatCode="0.00E+00">
                  <c:v>-86.1</c:v>
                </c:pt>
                <c:pt idx="151" formatCode="0.00E+00">
                  <c:v>-88.2</c:v>
                </c:pt>
                <c:pt idx="152" formatCode="0.00E+00">
                  <c:v>-84.5</c:v>
                </c:pt>
                <c:pt idx="153" formatCode="0.00E+00">
                  <c:v>-86.7</c:v>
                </c:pt>
                <c:pt idx="154" formatCode="0.00E+00">
                  <c:v>-87.7</c:v>
                </c:pt>
                <c:pt idx="155" formatCode="0.00E+00">
                  <c:v>-88.2</c:v>
                </c:pt>
                <c:pt idx="156" formatCode="0.00E+00">
                  <c:v>-85.3</c:v>
                </c:pt>
                <c:pt idx="157" formatCode="0.00E+00">
                  <c:v>-88.2</c:v>
                </c:pt>
                <c:pt idx="158" formatCode="0.00E+00">
                  <c:v>-88.2</c:v>
                </c:pt>
                <c:pt idx="159" formatCode="0.00E+00">
                  <c:v>-87.5</c:v>
                </c:pt>
                <c:pt idx="160" formatCode="0.00E+00">
                  <c:v>-88.2</c:v>
                </c:pt>
                <c:pt idx="161" formatCode="0.00E+00">
                  <c:v>-85.2</c:v>
                </c:pt>
                <c:pt idx="162" formatCode="0.00E+00">
                  <c:v>-87.4</c:v>
                </c:pt>
                <c:pt idx="163" formatCode="0.00E+00">
                  <c:v>-88.2</c:v>
                </c:pt>
                <c:pt idx="164" formatCode="0.00E+00">
                  <c:v>-87.5</c:v>
                </c:pt>
                <c:pt idx="165" formatCode="0.00E+00">
                  <c:v>-86.6</c:v>
                </c:pt>
                <c:pt idx="166" formatCode="0.00E+00">
                  <c:v>-84.8</c:v>
                </c:pt>
                <c:pt idx="167" formatCode="0.00E+00">
                  <c:v>-88.2</c:v>
                </c:pt>
                <c:pt idx="168" formatCode="0.00E+00">
                  <c:v>-86</c:v>
                </c:pt>
                <c:pt idx="169" formatCode="0.00E+00">
                  <c:v>-87.6</c:v>
                </c:pt>
                <c:pt idx="170" formatCode="0.00E+00">
                  <c:v>-86.3</c:v>
                </c:pt>
                <c:pt idx="171" formatCode="0.00E+00">
                  <c:v>-87.6</c:v>
                </c:pt>
                <c:pt idx="172" formatCode="0.00E+00">
                  <c:v>-88.2</c:v>
                </c:pt>
                <c:pt idx="173" formatCode="0.00E+00">
                  <c:v>-86.1</c:v>
                </c:pt>
                <c:pt idx="174" formatCode="0.00E+00">
                  <c:v>-88.2</c:v>
                </c:pt>
                <c:pt idx="175" formatCode="0.00E+00">
                  <c:v>-88.2</c:v>
                </c:pt>
                <c:pt idx="176" formatCode="0.00E+00">
                  <c:v>-88.2</c:v>
                </c:pt>
                <c:pt idx="177" formatCode="0.00E+00">
                  <c:v>-86.6</c:v>
                </c:pt>
                <c:pt idx="178" formatCode="0.00E+00">
                  <c:v>-87.8</c:v>
                </c:pt>
                <c:pt idx="179" formatCode="0.00E+00">
                  <c:v>-87.2</c:v>
                </c:pt>
                <c:pt idx="180" formatCode="0.00E+00">
                  <c:v>-88.2</c:v>
                </c:pt>
                <c:pt idx="181" formatCode="0.00E+00">
                  <c:v>-86.3</c:v>
                </c:pt>
                <c:pt idx="182" formatCode="0.00E+00">
                  <c:v>-85.3</c:v>
                </c:pt>
                <c:pt idx="183" formatCode="0.00E+00">
                  <c:v>-86.9</c:v>
                </c:pt>
                <c:pt idx="184" formatCode="0.00E+00">
                  <c:v>-88.2</c:v>
                </c:pt>
                <c:pt idx="185" formatCode="0.00E+00">
                  <c:v>-88.2</c:v>
                </c:pt>
                <c:pt idx="186" formatCode="0.00E+00">
                  <c:v>-85.5</c:v>
                </c:pt>
                <c:pt idx="187" formatCode="0.00E+00">
                  <c:v>-82.9</c:v>
                </c:pt>
                <c:pt idx="188" formatCode="0.00E+00">
                  <c:v>-88.2</c:v>
                </c:pt>
                <c:pt idx="189" formatCode="0.00E+00">
                  <c:v>-86</c:v>
                </c:pt>
                <c:pt idx="190" formatCode="0.00E+00">
                  <c:v>-82.8</c:v>
                </c:pt>
                <c:pt idx="191" formatCode="0.00E+00">
                  <c:v>-85.1</c:v>
                </c:pt>
                <c:pt idx="192" formatCode="0.00E+00">
                  <c:v>-88.2</c:v>
                </c:pt>
                <c:pt idx="193" formatCode="0.00E+00">
                  <c:v>-88.2</c:v>
                </c:pt>
                <c:pt idx="194" formatCode="0.00E+00">
                  <c:v>-85.1</c:v>
                </c:pt>
                <c:pt idx="195" formatCode="0.00E+00">
                  <c:v>-86.9</c:v>
                </c:pt>
                <c:pt idx="196" formatCode="0.00E+00">
                  <c:v>-88.1</c:v>
                </c:pt>
                <c:pt idx="197" formatCode="0.00E+00">
                  <c:v>-85.3</c:v>
                </c:pt>
                <c:pt idx="198" formatCode="0.00E+00">
                  <c:v>-84.7</c:v>
                </c:pt>
                <c:pt idx="199" formatCode="0.00E+00">
                  <c:v>-88.2</c:v>
                </c:pt>
                <c:pt idx="200" formatCode="0.00E+00">
                  <c:v>-87.1</c:v>
                </c:pt>
                <c:pt idx="201" formatCode="0.00E+00">
                  <c:v>-85</c:v>
                </c:pt>
                <c:pt idx="202" formatCode="0.00E+00">
                  <c:v>-87.1</c:v>
                </c:pt>
                <c:pt idx="203" formatCode="0.00E+00">
                  <c:v>-86</c:v>
                </c:pt>
                <c:pt idx="204" formatCode="0.00E+00">
                  <c:v>-84.5</c:v>
                </c:pt>
                <c:pt idx="205" formatCode="0.00E+00">
                  <c:v>-88.2</c:v>
                </c:pt>
                <c:pt idx="206" formatCode="0.00E+00">
                  <c:v>-86.6</c:v>
                </c:pt>
                <c:pt idx="207" formatCode="0.00E+00">
                  <c:v>-88.2</c:v>
                </c:pt>
                <c:pt idx="208" formatCode="0.00E+00">
                  <c:v>-88.2</c:v>
                </c:pt>
                <c:pt idx="209" formatCode="0.00E+00">
                  <c:v>-88.2</c:v>
                </c:pt>
                <c:pt idx="210" formatCode="0.00E+00">
                  <c:v>-87.5</c:v>
                </c:pt>
                <c:pt idx="211" formatCode="0.00E+00">
                  <c:v>-85.9</c:v>
                </c:pt>
                <c:pt idx="212" formatCode="0.00E+00">
                  <c:v>-85</c:v>
                </c:pt>
                <c:pt idx="213" formatCode="0.00E+00">
                  <c:v>-84.7</c:v>
                </c:pt>
                <c:pt idx="214" formatCode="0.00E+00">
                  <c:v>-86.5</c:v>
                </c:pt>
                <c:pt idx="215" formatCode="0.00E+00">
                  <c:v>-83.9</c:v>
                </c:pt>
                <c:pt idx="216" formatCode="0.00E+00">
                  <c:v>-88.2</c:v>
                </c:pt>
                <c:pt idx="217" formatCode="0.00E+00">
                  <c:v>-88.2</c:v>
                </c:pt>
                <c:pt idx="218" formatCode="0.00E+00">
                  <c:v>-84.4</c:v>
                </c:pt>
                <c:pt idx="219" formatCode="0.00E+00">
                  <c:v>-86.6</c:v>
                </c:pt>
                <c:pt idx="220" formatCode="0.00E+00">
                  <c:v>-88.2</c:v>
                </c:pt>
                <c:pt idx="221" formatCode="0.00E+00">
                  <c:v>-88.2</c:v>
                </c:pt>
                <c:pt idx="222" formatCode="0.00E+00">
                  <c:v>-84.8</c:v>
                </c:pt>
                <c:pt idx="223" formatCode="0.00E+00">
                  <c:v>-87.1</c:v>
                </c:pt>
                <c:pt idx="224" formatCode="0.00E+00">
                  <c:v>-88.1</c:v>
                </c:pt>
                <c:pt idx="225" formatCode="0.00E+00">
                  <c:v>-85.4</c:v>
                </c:pt>
                <c:pt idx="226" formatCode="0.00E+00">
                  <c:v>-88.1</c:v>
                </c:pt>
                <c:pt idx="227" formatCode="0.00E+00">
                  <c:v>-85.7</c:v>
                </c:pt>
                <c:pt idx="228" formatCode="0.00E+00">
                  <c:v>-85.4</c:v>
                </c:pt>
                <c:pt idx="229" formatCode="0.00E+00">
                  <c:v>-84.2</c:v>
                </c:pt>
                <c:pt idx="230" formatCode="0.00E+00">
                  <c:v>-87.8</c:v>
                </c:pt>
                <c:pt idx="231" formatCode="0.00E+00">
                  <c:v>-84.8</c:v>
                </c:pt>
                <c:pt idx="232" formatCode="0.00E+00">
                  <c:v>-87.3</c:v>
                </c:pt>
                <c:pt idx="233" formatCode="0.00E+00">
                  <c:v>-88.2</c:v>
                </c:pt>
                <c:pt idx="234" formatCode="0.00E+00">
                  <c:v>-88.2</c:v>
                </c:pt>
                <c:pt idx="235" formatCode="0.00E+00">
                  <c:v>-85.6</c:v>
                </c:pt>
                <c:pt idx="236" formatCode="0.00E+00">
                  <c:v>-88.2</c:v>
                </c:pt>
                <c:pt idx="237" formatCode="0.00E+00">
                  <c:v>-87.4</c:v>
                </c:pt>
                <c:pt idx="238" formatCode="0.00E+00">
                  <c:v>-88.2</c:v>
                </c:pt>
                <c:pt idx="239" formatCode="0.00E+00">
                  <c:v>-87</c:v>
                </c:pt>
                <c:pt idx="240" formatCode="0.00E+00">
                  <c:v>-84.3</c:v>
                </c:pt>
                <c:pt idx="241" formatCode="0.00E+00">
                  <c:v>-88.2</c:v>
                </c:pt>
                <c:pt idx="242" formatCode="0.00E+00">
                  <c:v>-87.1</c:v>
                </c:pt>
                <c:pt idx="243" formatCode="0.00E+00">
                  <c:v>-86.8</c:v>
                </c:pt>
                <c:pt idx="244" formatCode="0.00E+00">
                  <c:v>-88.1</c:v>
                </c:pt>
                <c:pt idx="245" formatCode="0.00E+00">
                  <c:v>-86.2</c:v>
                </c:pt>
                <c:pt idx="246" formatCode="0.00E+00">
                  <c:v>-87.2</c:v>
                </c:pt>
                <c:pt idx="247" formatCode="0.00E+00">
                  <c:v>-84.9</c:v>
                </c:pt>
                <c:pt idx="248" formatCode="0.00E+00">
                  <c:v>-87.5</c:v>
                </c:pt>
                <c:pt idx="249" formatCode="0.00E+00">
                  <c:v>-84.5</c:v>
                </c:pt>
                <c:pt idx="250" formatCode="0.00E+00">
                  <c:v>-88.2</c:v>
                </c:pt>
                <c:pt idx="251" formatCode="0.00E+00">
                  <c:v>-85.8</c:v>
                </c:pt>
                <c:pt idx="252" formatCode="0.00E+00">
                  <c:v>-86.7</c:v>
                </c:pt>
                <c:pt idx="253" formatCode="0.00E+00">
                  <c:v>-85.9</c:v>
                </c:pt>
                <c:pt idx="254" formatCode="0.00E+00">
                  <c:v>-87.6</c:v>
                </c:pt>
                <c:pt idx="255" formatCode="0.00E+00">
                  <c:v>-88.2</c:v>
                </c:pt>
                <c:pt idx="256" formatCode="0.00E+00">
                  <c:v>-86.7</c:v>
                </c:pt>
                <c:pt idx="257" formatCode="0.00E+00">
                  <c:v>-85.1</c:v>
                </c:pt>
                <c:pt idx="258" formatCode="0.00E+00">
                  <c:v>-88.2</c:v>
                </c:pt>
                <c:pt idx="259" formatCode="0.00E+00">
                  <c:v>-88.2</c:v>
                </c:pt>
                <c:pt idx="260" formatCode="0.00E+00">
                  <c:v>-88.2</c:v>
                </c:pt>
                <c:pt idx="261" formatCode="0.00E+00">
                  <c:v>-87.2</c:v>
                </c:pt>
                <c:pt idx="262" formatCode="0.00E+00">
                  <c:v>-85.3</c:v>
                </c:pt>
                <c:pt idx="263" formatCode="0.00E+00">
                  <c:v>-87.2</c:v>
                </c:pt>
                <c:pt idx="264" formatCode="0.00E+00">
                  <c:v>-88.2</c:v>
                </c:pt>
                <c:pt idx="265" formatCode="0.00E+00">
                  <c:v>-88</c:v>
                </c:pt>
                <c:pt idx="266" formatCode="0.00E+00">
                  <c:v>-88.2</c:v>
                </c:pt>
                <c:pt idx="267" formatCode="0.00E+00">
                  <c:v>-88.2</c:v>
                </c:pt>
                <c:pt idx="268" formatCode="0.00E+00">
                  <c:v>-84</c:v>
                </c:pt>
                <c:pt idx="269" formatCode="0.00E+00">
                  <c:v>-87.5</c:v>
                </c:pt>
                <c:pt idx="270" formatCode="0.00E+00">
                  <c:v>-85.1</c:v>
                </c:pt>
                <c:pt idx="271" formatCode="0.00E+00">
                  <c:v>-85.6</c:v>
                </c:pt>
                <c:pt idx="272" formatCode="0.00E+00">
                  <c:v>-88.2</c:v>
                </c:pt>
                <c:pt idx="273" formatCode="0.00E+00">
                  <c:v>-88.2</c:v>
                </c:pt>
                <c:pt idx="274" formatCode="0.00E+00">
                  <c:v>-86</c:v>
                </c:pt>
                <c:pt idx="275" formatCode="0.00E+00">
                  <c:v>-88.2</c:v>
                </c:pt>
                <c:pt idx="276" formatCode="0.00E+00">
                  <c:v>-88.2</c:v>
                </c:pt>
                <c:pt idx="277" formatCode="0.00E+00">
                  <c:v>-87.4</c:v>
                </c:pt>
                <c:pt idx="278" formatCode="0.00E+00">
                  <c:v>-88.2</c:v>
                </c:pt>
                <c:pt idx="279" formatCode="0.00E+00">
                  <c:v>-85.6</c:v>
                </c:pt>
                <c:pt idx="280" formatCode="0.00E+00">
                  <c:v>-87.9</c:v>
                </c:pt>
                <c:pt idx="281" formatCode="0.00E+00">
                  <c:v>-84.8</c:v>
                </c:pt>
                <c:pt idx="282" formatCode="0.00E+00">
                  <c:v>-84.4</c:v>
                </c:pt>
                <c:pt idx="283" formatCode="0.00E+00">
                  <c:v>-86.3</c:v>
                </c:pt>
                <c:pt idx="284" formatCode="0.00E+00">
                  <c:v>-84.5</c:v>
                </c:pt>
                <c:pt idx="285" formatCode="0.00E+00">
                  <c:v>-85.4</c:v>
                </c:pt>
                <c:pt idx="286" formatCode="0.00E+00">
                  <c:v>-88.2</c:v>
                </c:pt>
                <c:pt idx="287" formatCode="0.00E+00">
                  <c:v>-88.2</c:v>
                </c:pt>
                <c:pt idx="288" formatCode="0.00E+00">
                  <c:v>-87.5</c:v>
                </c:pt>
                <c:pt idx="289" formatCode="0.00E+00">
                  <c:v>-88.2</c:v>
                </c:pt>
                <c:pt idx="290" formatCode="0.00E+00">
                  <c:v>-86.4</c:v>
                </c:pt>
                <c:pt idx="291" formatCode="0.00E+00">
                  <c:v>-85.7</c:v>
                </c:pt>
                <c:pt idx="292" formatCode="0.00E+00">
                  <c:v>-86.1</c:v>
                </c:pt>
                <c:pt idx="293" formatCode="0.00E+00">
                  <c:v>-86.2</c:v>
                </c:pt>
                <c:pt idx="294" formatCode="0.00E+00">
                  <c:v>-85.9</c:v>
                </c:pt>
                <c:pt idx="295" formatCode="0.00E+00">
                  <c:v>-88.3</c:v>
                </c:pt>
                <c:pt idx="296" formatCode="0.00E+00">
                  <c:v>-82.8</c:v>
                </c:pt>
                <c:pt idx="297" formatCode="0.00E+00">
                  <c:v>-88.3</c:v>
                </c:pt>
                <c:pt idx="298" formatCode="0.00E+00">
                  <c:v>-85.4</c:v>
                </c:pt>
                <c:pt idx="299" formatCode="0.00E+00">
                  <c:v>-87.5</c:v>
                </c:pt>
                <c:pt idx="300" formatCode="0.00E+00">
                  <c:v>-84.3</c:v>
                </c:pt>
                <c:pt idx="301" formatCode="0.00E+00">
                  <c:v>-88.3</c:v>
                </c:pt>
                <c:pt idx="302" formatCode="0.00E+00">
                  <c:v>-85.7</c:v>
                </c:pt>
                <c:pt idx="303" formatCode="0.00E+00">
                  <c:v>-85.4</c:v>
                </c:pt>
                <c:pt idx="304" formatCode="0.00E+00">
                  <c:v>-88.3</c:v>
                </c:pt>
                <c:pt idx="305" formatCode="0.00E+00">
                  <c:v>-85.5</c:v>
                </c:pt>
                <c:pt idx="306" formatCode="0.00E+00">
                  <c:v>-86.2</c:v>
                </c:pt>
                <c:pt idx="307" formatCode="0.00E+00">
                  <c:v>-86.3</c:v>
                </c:pt>
                <c:pt idx="308" formatCode="0.00E+00">
                  <c:v>-87.9</c:v>
                </c:pt>
                <c:pt idx="309" formatCode="0.00E+00">
                  <c:v>-84.6</c:v>
                </c:pt>
                <c:pt idx="310" formatCode="0.00E+00">
                  <c:v>-86.1</c:v>
                </c:pt>
                <c:pt idx="311" formatCode="0.00E+00">
                  <c:v>-83.8</c:v>
                </c:pt>
                <c:pt idx="312" formatCode="0.00E+00">
                  <c:v>-86.2</c:v>
                </c:pt>
                <c:pt idx="313" formatCode="0.00E+00">
                  <c:v>-85.8</c:v>
                </c:pt>
                <c:pt idx="314" formatCode="0.00E+00">
                  <c:v>-88.3</c:v>
                </c:pt>
                <c:pt idx="315" formatCode="0.00E+00">
                  <c:v>-68.599999999999994</c:v>
                </c:pt>
                <c:pt idx="316" formatCode="0.00E+00">
                  <c:v>-61.9</c:v>
                </c:pt>
                <c:pt idx="317" formatCode="0.00E+00">
                  <c:v>-59.3</c:v>
                </c:pt>
                <c:pt idx="318" formatCode="0.00E+00">
                  <c:v>-59</c:v>
                </c:pt>
                <c:pt idx="319" formatCode="0.00E+00">
                  <c:v>-80.400000000000006</c:v>
                </c:pt>
                <c:pt idx="320" formatCode="0.00E+00">
                  <c:v>-85.2</c:v>
                </c:pt>
                <c:pt idx="321" formatCode="0.00E+00">
                  <c:v>-87.9</c:v>
                </c:pt>
                <c:pt idx="322" formatCode="0.00E+00">
                  <c:v>-83.6</c:v>
                </c:pt>
                <c:pt idx="323" formatCode="0.00E+00">
                  <c:v>-87</c:v>
                </c:pt>
                <c:pt idx="324" formatCode="0.00E+00">
                  <c:v>-88.3</c:v>
                </c:pt>
                <c:pt idx="325" formatCode="0.00E+00">
                  <c:v>-88.3</c:v>
                </c:pt>
                <c:pt idx="326" formatCode="0.00E+00">
                  <c:v>-86.5</c:v>
                </c:pt>
                <c:pt idx="327" formatCode="0.00E+00">
                  <c:v>-86.5</c:v>
                </c:pt>
                <c:pt idx="328" formatCode="0.00E+00">
                  <c:v>-86.9</c:v>
                </c:pt>
                <c:pt idx="329" formatCode="0.00E+00">
                  <c:v>-88.3</c:v>
                </c:pt>
                <c:pt idx="330" formatCode="0.00E+00">
                  <c:v>-87.9</c:v>
                </c:pt>
                <c:pt idx="331" formatCode="0.00E+00">
                  <c:v>-86.3</c:v>
                </c:pt>
                <c:pt idx="332" formatCode="0.00E+00">
                  <c:v>-87.5</c:v>
                </c:pt>
                <c:pt idx="333" formatCode="0.00E+00">
                  <c:v>-88.3</c:v>
                </c:pt>
                <c:pt idx="334" formatCode="0.00E+00">
                  <c:v>-88.3</c:v>
                </c:pt>
                <c:pt idx="335" formatCode="0.00E+00">
                  <c:v>-85.1</c:v>
                </c:pt>
                <c:pt idx="336" formatCode="0.00E+00">
                  <c:v>-87.2</c:v>
                </c:pt>
                <c:pt idx="337" formatCode="0.00E+00">
                  <c:v>-87.9</c:v>
                </c:pt>
                <c:pt idx="338" formatCode="0.00E+00">
                  <c:v>-87.9</c:v>
                </c:pt>
                <c:pt idx="339" formatCode="0.00E+00">
                  <c:v>-84.4</c:v>
                </c:pt>
                <c:pt idx="340" formatCode="0.00E+00">
                  <c:v>-88.3</c:v>
                </c:pt>
                <c:pt idx="341" formatCode="0.00E+00">
                  <c:v>-86</c:v>
                </c:pt>
                <c:pt idx="342" formatCode="0.00E+00">
                  <c:v>-85.4</c:v>
                </c:pt>
                <c:pt idx="343" formatCode="0.00E+00">
                  <c:v>-84.7</c:v>
                </c:pt>
                <c:pt idx="344" formatCode="0.00E+00">
                  <c:v>-88.3</c:v>
                </c:pt>
                <c:pt idx="345" formatCode="0.00E+00">
                  <c:v>-87.2</c:v>
                </c:pt>
                <c:pt idx="346" formatCode="0.00E+00">
                  <c:v>-88.3</c:v>
                </c:pt>
                <c:pt idx="347" formatCode="0.00E+00">
                  <c:v>-84.7</c:v>
                </c:pt>
                <c:pt idx="348" formatCode="0.00E+00">
                  <c:v>-85.7</c:v>
                </c:pt>
                <c:pt idx="349" formatCode="0.00E+00">
                  <c:v>-84.5</c:v>
                </c:pt>
                <c:pt idx="350" formatCode="0.00E+00">
                  <c:v>-88.3</c:v>
                </c:pt>
                <c:pt idx="351" formatCode="0.00E+00">
                  <c:v>-88.3</c:v>
                </c:pt>
                <c:pt idx="352" formatCode="0.00E+00">
                  <c:v>-88.3</c:v>
                </c:pt>
                <c:pt idx="353" formatCode="0.00E+00">
                  <c:v>-88</c:v>
                </c:pt>
                <c:pt idx="354" formatCode="0.00E+00">
                  <c:v>-86.1</c:v>
                </c:pt>
                <c:pt idx="355" formatCode="0.00E+00">
                  <c:v>-87.8</c:v>
                </c:pt>
                <c:pt idx="356" formatCode="0.00E+00">
                  <c:v>-87.9</c:v>
                </c:pt>
                <c:pt idx="357" formatCode="0.00E+00">
                  <c:v>-87.2</c:v>
                </c:pt>
                <c:pt idx="358" formatCode="0.00E+00">
                  <c:v>-88.3</c:v>
                </c:pt>
                <c:pt idx="359" formatCode="0.00E+00">
                  <c:v>-88.3</c:v>
                </c:pt>
                <c:pt idx="360" formatCode="0.00E+00">
                  <c:v>-88.3</c:v>
                </c:pt>
                <c:pt idx="361" formatCode="0.00E+00">
                  <c:v>-86</c:v>
                </c:pt>
                <c:pt idx="362" formatCode="0.00E+00">
                  <c:v>-86.9</c:v>
                </c:pt>
                <c:pt idx="363" formatCode="0.00E+00">
                  <c:v>-88.3</c:v>
                </c:pt>
                <c:pt idx="364" formatCode="0.00E+00">
                  <c:v>-88.3</c:v>
                </c:pt>
                <c:pt idx="365" formatCode="0.00E+00">
                  <c:v>-85.1</c:v>
                </c:pt>
                <c:pt idx="366" formatCode="0.00E+00">
                  <c:v>-86</c:v>
                </c:pt>
                <c:pt idx="367" formatCode="0.00E+00">
                  <c:v>-88.3</c:v>
                </c:pt>
                <c:pt idx="368" formatCode="0.00E+00">
                  <c:v>-88.3</c:v>
                </c:pt>
                <c:pt idx="369" formatCode="0.00E+00">
                  <c:v>-84.7</c:v>
                </c:pt>
                <c:pt idx="370" formatCode="0.00E+00">
                  <c:v>-88.3</c:v>
                </c:pt>
                <c:pt idx="371" formatCode="0.00E+00">
                  <c:v>-88.3</c:v>
                </c:pt>
                <c:pt idx="372" formatCode="0.00E+00">
                  <c:v>-87</c:v>
                </c:pt>
                <c:pt idx="373" formatCode="0.00E+00">
                  <c:v>-86</c:v>
                </c:pt>
                <c:pt idx="374" formatCode="0.00E+00">
                  <c:v>-85.6</c:v>
                </c:pt>
                <c:pt idx="375" formatCode="0.00E+00">
                  <c:v>-88.3</c:v>
                </c:pt>
                <c:pt idx="376" formatCode="0.00E+00">
                  <c:v>-86.4</c:v>
                </c:pt>
                <c:pt idx="377" formatCode="0.00E+00">
                  <c:v>-88.3</c:v>
                </c:pt>
                <c:pt idx="378" formatCode="0.00E+00">
                  <c:v>-88.3</c:v>
                </c:pt>
                <c:pt idx="379" formatCode="0.00E+00">
                  <c:v>-87.2</c:v>
                </c:pt>
                <c:pt idx="380" formatCode="0.00E+00">
                  <c:v>-87</c:v>
                </c:pt>
                <c:pt idx="381" formatCode="0.00E+00">
                  <c:v>-88</c:v>
                </c:pt>
                <c:pt idx="382" formatCode="0.00E+00">
                  <c:v>-83.7</c:v>
                </c:pt>
                <c:pt idx="383" formatCode="0.00E+00">
                  <c:v>-85.4</c:v>
                </c:pt>
                <c:pt idx="384" formatCode="0.00E+00">
                  <c:v>-86.6</c:v>
                </c:pt>
                <c:pt idx="385" formatCode="0.00E+00">
                  <c:v>-86.2</c:v>
                </c:pt>
                <c:pt idx="386" formatCode="0.00E+00">
                  <c:v>-86.2</c:v>
                </c:pt>
                <c:pt idx="387" formatCode="0.00E+00">
                  <c:v>-88.3</c:v>
                </c:pt>
                <c:pt idx="388" formatCode="0.00E+00">
                  <c:v>-86.5</c:v>
                </c:pt>
                <c:pt idx="389" formatCode="0.00E+00">
                  <c:v>-88.3</c:v>
                </c:pt>
                <c:pt idx="390" formatCode="0.00E+00">
                  <c:v>-88.3</c:v>
                </c:pt>
                <c:pt idx="391" formatCode="0.00E+00">
                  <c:v>-86.3</c:v>
                </c:pt>
                <c:pt idx="392" formatCode="0.00E+00">
                  <c:v>-86.3</c:v>
                </c:pt>
                <c:pt idx="393" formatCode="0.00E+00">
                  <c:v>-88.3</c:v>
                </c:pt>
                <c:pt idx="394" formatCode="0.00E+00">
                  <c:v>-84.7</c:v>
                </c:pt>
                <c:pt idx="395" formatCode="0.00E+00">
                  <c:v>-87.1</c:v>
                </c:pt>
                <c:pt idx="396" formatCode="0.00E+00">
                  <c:v>-86.3</c:v>
                </c:pt>
                <c:pt idx="397" formatCode="0.00E+00">
                  <c:v>-88.3</c:v>
                </c:pt>
                <c:pt idx="398" formatCode="0.00E+00">
                  <c:v>-86.6</c:v>
                </c:pt>
                <c:pt idx="399" formatCode="0.00E+00">
                  <c:v>-88.3</c:v>
                </c:pt>
                <c:pt idx="400" formatCode="0.00E+00">
                  <c:v>-86.6</c:v>
                </c:pt>
                <c:pt idx="401" formatCode="0.00E+00">
                  <c:v>-86</c:v>
                </c:pt>
                <c:pt idx="402" formatCode="0.00E+00">
                  <c:v>-86.7</c:v>
                </c:pt>
                <c:pt idx="403" formatCode="0.00E+00">
                  <c:v>-87.8</c:v>
                </c:pt>
                <c:pt idx="404" formatCode="0.00E+00">
                  <c:v>-86.2</c:v>
                </c:pt>
                <c:pt idx="405" formatCode="0.00E+00">
                  <c:v>-87.1</c:v>
                </c:pt>
                <c:pt idx="406" formatCode="0.00E+00">
                  <c:v>-86.6</c:v>
                </c:pt>
                <c:pt idx="407" formatCode="0.00E+00">
                  <c:v>-88.3</c:v>
                </c:pt>
                <c:pt idx="408" formatCode="0.00E+00">
                  <c:v>-88.3</c:v>
                </c:pt>
                <c:pt idx="409" formatCode="0.00E+00">
                  <c:v>-87.9</c:v>
                </c:pt>
                <c:pt idx="410" formatCode="0.00E+00">
                  <c:v>-88.3</c:v>
                </c:pt>
                <c:pt idx="411" formatCode="0.00E+00">
                  <c:v>-84.8</c:v>
                </c:pt>
                <c:pt idx="412" formatCode="0.00E+00">
                  <c:v>-88.1</c:v>
                </c:pt>
                <c:pt idx="413" formatCode="0.00E+00">
                  <c:v>-88.3</c:v>
                </c:pt>
                <c:pt idx="414" formatCode="0.00E+00">
                  <c:v>-88.3</c:v>
                </c:pt>
                <c:pt idx="415" formatCode="0.00E+00">
                  <c:v>-88.3</c:v>
                </c:pt>
                <c:pt idx="416" formatCode="0.00E+00">
                  <c:v>-88.3</c:v>
                </c:pt>
                <c:pt idx="417" formatCode="0.00E+00">
                  <c:v>-85.2</c:v>
                </c:pt>
                <c:pt idx="418" formatCode="0.00E+00">
                  <c:v>-83.7</c:v>
                </c:pt>
                <c:pt idx="419" formatCode="0.00E+00">
                  <c:v>-87.5</c:v>
                </c:pt>
                <c:pt idx="420" formatCode="0.00E+00">
                  <c:v>-88.2</c:v>
                </c:pt>
                <c:pt idx="421" formatCode="0.00E+00">
                  <c:v>-88.3</c:v>
                </c:pt>
                <c:pt idx="422" formatCode="0.00E+00">
                  <c:v>-86.6</c:v>
                </c:pt>
                <c:pt idx="423" formatCode="0.00E+00">
                  <c:v>-87.3</c:v>
                </c:pt>
                <c:pt idx="424" formatCode="0.00E+00">
                  <c:v>-86.4</c:v>
                </c:pt>
                <c:pt idx="425" formatCode="0.00E+00">
                  <c:v>-83.7</c:v>
                </c:pt>
                <c:pt idx="426" formatCode="0.00E+00">
                  <c:v>-86.8</c:v>
                </c:pt>
                <c:pt idx="427" formatCode="0.00E+00">
                  <c:v>-87.5</c:v>
                </c:pt>
                <c:pt idx="428" formatCode="0.00E+00">
                  <c:v>-86.8</c:v>
                </c:pt>
                <c:pt idx="429" formatCode="0.00E+00">
                  <c:v>-86.6</c:v>
                </c:pt>
                <c:pt idx="430" formatCode="0.00E+00">
                  <c:v>-85.9</c:v>
                </c:pt>
                <c:pt idx="431" formatCode="0.00E+00">
                  <c:v>-88.3</c:v>
                </c:pt>
                <c:pt idx="432" formatCode="0.00E+00">
                  <c:v>-88.2</c:v>
                </c:pt>
                <c:pt idx="433" formatCode="0.00E+00">
                  <c:v>-87.6</c:v>
                </c:pt>
                <c:pt idx="434" formatCode="0.00E+00">
                  <c:v>-87.2</c:v>
                </c:pt>
                <c:pt idx="435" formatCode="0.00E+00">
                  <c:v>-88.2</c:v>
                </c:pt>
                <c:pt idx="436" formatCode="0.00E+00">
                  <c:v>-85.8</c:v>
                </c:pt>
                <c:pt idx="437" formatCode="0.00E+00">
                  <c:v>-88.2</c:v>
                </c:pt>
                <c:pt idx="438" formatCode="0.00E+00">
                  <c:v>-88.2</c:v>
                </c:pt>
                <c:pt idx="439" formatCode="0.00E+00">
                  <c:v>-84.2</c:v>
                </c:pt>
                <c:pt idx="440" formatCode="0.00E+00">
                  <c:v>-84.8</c:v>
                </c:pt>
                <c:pt idx="441" formatCode="0.00E+00">
                  <c:v>-87</c:v>
                </c:pt>
                <c:pt idx="442" formatCode="0.00E+00">
                  <c:v>-88.2</c:v>
                </c:pt>
                <c:pt idx="443" formatCode="0.00E+00">
                  <c:v>-88.2</c:v>
                </c:pt>
                <c:pt idx="444" formatCode="0.00E+00">
                  <c:v>-85.1</c:v>
                </c:pt>
                <c:pt idx="445" formatCode="0.00E+00">
                  <c:v>-87.2</c:v>
                </c:pt>
                <c:pt idx="446" formatCode="0.00E+00">
                  <c:v>-87.8</c:v>
                </c:pt>
                <c:pt idx="447" formatCode="0.00E+00">
                  <c:v>-85.6</c:v>
                </c:pt>
                <c:pt idx="448" formatCode="0.00E+00">
                  <c:v>-85.6</c:v>
                </c:pt>
                <c:pt idx="449" formatCode="0.00E+00">
                  <c:v>-84.2</c:v>
                </c:pt>
                <c:pt idx="450" formatCode="0.00E+00">
                  <c:v>-85</c:v>
                </c:pt>
                <c:pt idx="451" formatCode="0.00E+00">
                  <c:v>-88.2</c:v>
                </c:pt>
                <c:pt idx="452" formatCode="0.00E+00">
                  <c:v>-83.4</c:v>
                </c:pt>
                <c:pt idx="453" formatCode="0.00E+00">
                  <c:v>-88.2</c:v>
                </c:pt>
                <c:pt idx="454" formatCode="0.00E+00">
                  <c:v>-86.8</c:v>
                </c:pt>
                <c:pt idx="455" formatCode="0.00E+00">
                  <c:v>-85.3</c:v>
                </c:pt>
                <c:pt idx="456" formatCode="0.00E+00">
                  <c:v>-88.2</c:v>
                </c:pt>
                <c:pt idx="457" formatCode="0.00E+00">
                  <c:v>-86.7</c:v>
                </c:pt>
                <c:pt idx="458" formatCode="0.00E+00">
                  <c:v>-86.9</c:v>
                </c:pt>
                <c:pt idx="459" formatCode="0.00E+00">
                  <c:v>-88.2</c:v>
                </c:pt>
                <c:pt idx="460" formatCode="0.00E+00">
                  <c:v>-86.8</c:v>
                </c:pt>
                <c:pt idx="461" formatCode="0.00E+00">
                  <c:v>-88.2</c:v>
                </c:pt>
                <c:pt idx="462" formatCode="0.00E+00">
                  <c:v>-87.8</c:v>
                </c:pt>
                <c:pt idx="463" formatCode="0.00E+00">
                  <c:v>-85.2</c:v>
                </c:pt>
                <c:pt idx="464" formatCode="0.00E+00">
                  <c:v>-88.2</c:v>
                </c:pt>
                <c:pt idx="465" formatCode="0.00E+00">
                  <c:v>-87.1</c:v>
                </c:pt>
                <c:pt idx="466" formatCode="0.00E+00">
                  <c:v>-86.5</c:v>
                </c:pt>
                <c:pt idx="467" formatCode="0.00E+00">
                  <c:v>-88.1</c:v>
                </c:pt>
                <c:pt idx="468" formatCode="0.00E+00">
                  <c:v>-88.2</c:v>
                </c:pt>
                <c:pt idx="469" formatCode="0.00E+00">
                  <c:v>-86.1</c:v>
                </c:pt>
                <c:pt idx="470" formatCode="0.00E+00">
                  <c:v>-84</c:v>
                </c:pt>
                <c:pt idx="471" formatCode="0.00E+00">
                  <c:v>-88.2</c:v>
                </c:pt>
                <c:pt idx="472" formatCode="0.00E+00">
                  <c:v>-84.9</c:v>
                </c:pt>
                <c:pt idx="473" formatCode="0.00E+00">
                  <c:v>-88.2</c:v>
                </c:pt>
                <c:pt idx="474" formatCode="0.00E+00">
                  <c:v>-84.1</c:v>
                </c:pt>
                <c:pt idx="475" formatCode="0.00E+00">
                  <c:v>-85.5</c:v>
                </c:pt>
                <c:pt idx="476" formatCode="0.00E+00">
                  <c:v>-88.2</c:v>
                </c:pt>
                <c:pt idx="477" formatCode="0.00E+00">
                  <c:v>-88</c:v>
                </c:pt>
                <c:pt idx="478" formatCode="0.00E+00">
                  <c:v>-86</c:v>
                </c:pt>
                <c:pt idx="479" formatCode="0.00E+00">
                  <c:v>-84.6</c:v>
                </c:pt>
                <c:pt idx="480" formatCode="0.00E+00">
                  <c:v>-88.2</c:v>
                </c:pt>
                <c:pt idx="481" formatCode="0.00E+00">
                  <c:v>-86</c:v>
                </c:pt>
                <c:pt idx="482" formatCode="0.00E+00">
                  <c:v>-87</c:v>
                </c:pt>
                <c:pt idx="483" formatCode="0.00E+00">
                  <c:v>-86.7</c:v>
                </c:pt>
                <c:pt idx="484" formatCode="0.00E+00">
                  <c:v>-84.7</c:v>
                </c:pt>
                <c:pt idx="485" formatCode="0.00E+00">
                  <c:v>-86.2</c:v>
                </c:pt>
                <c:pt idx="486" formatCode="0.00E+00">
                  <c:v>-86.1</c:v>
                </c:pt>
                <c:pt idx="487" formatCode="0.00E+00">
                  <c:v>-88.2</c:v>
                </c:pt>
                <c:pt idx="488" formatCode="0.00E+00">
                  <c:v>-86.5</c:v>
                </c:pt>
                <c:pt idx="489" formatCode="0.00E+00">
                  <c:v>-84.1</c:v>
                </c:pt>
                <c:pt idx="490" formatCode="0.00E+00">
                  <c:v>-86.9</c:v>
                </c:pt>
                <c:pt idx="491" formatCode="0.00E+00">
                  <c:v>-84.1</c:v>
                </c:pt>
                <c:pt idx="492" formatCode="0.00E+00">
                  <c:v>-86.4</c:v>
                </c:pt>
                <c:pt idx="493" formatCode="0.00E+00">
                  <c:v>-86</c:v>
                </c:pt>
                <c:pt idx="494" formatCode="0.00E+00">
                  <c:v>-88.2</c:v>
                </c:pt>
                <c:pt idx="495" formatCode="0.00E+00">
                  <c:v>-85.1</c:v>
                </c:pt>
                <c:pt idx="496" formatCode="0.00E+00">
                  <c:v>-85.5</c:v>
                </c:pt>
                <c:pt idx="497" formatCode="0.00E+00">
                  <c:v>-84.7</c:v>
                </c:pt>
                <c:pt idx="498" formatCode="0.00E+00">
                  <c:v>-87</c:v>
                </c:pt>
                <c:pt idx="499" formatCode="0.00E+00">
                  <c:v>-85.6</c:v>
                </c:pt>
                <c:pt idx="500" formatCode="0.00E+00">
                  <c:v>-86.3</c:v>
                </c:pt>
                <c:pt idx="501" formatCode="0.00E+00">
                  <c:v>-83.6</c:v>
                </c:pt>
                <c:pt idx="502" formatCode="0.00E+00">
                  <c:v>-88.2</c:v>
                </c:pt>
                <c:pt idx="503" formatCode="0.00E+00">
                  <c:v>-87.3</c:v>
                </c:pt>
                <c:pt idx="504" formatCode="0.00E+00">
                  <c:v>-84.6</c:v>
                </c:pt>
                <c:pt idx="505" formatCode="0.00E+00">
                  <c:v>-88.1</c:v>
                </c:pt>
                <c:pt idx="506" formatCode="0.00E+00">
                  <c:v>-87.1</c:v>
                </c:pt>
                <c:pt idx="507" formatCode="0.00E+00">
                  <c:v>-87.2</c:v>
                </c:pt>
                <c:pt idx="508" formatCode="0.00E+00">
                  <c:v>-85.6</c:v>
                </c:pt>
                <c:pt idx="509" formatCode="0.00E+00">
                  <c:v>-85.1</c:v>
                </c:pt>
                <c:pt idx="510" formatCode="0.00E+00">
                  <c:v>-86.1</c:v>
                </c:pt>
                <c:pt idx="511" formatCode="0.00E+00">
                  <c:v>-88.1</c:v>
                </c:pt>
                <c:pt idx="512" formatCode="0.00E+00">
                  <c:v>-85.4</c:v>
                </c:pt>
                <c:pt idx="513" formatCode="0.00E+00">
                  <c:v>-88.1</c:v>
                </c:pt>
                <c:pt idx="514" formatCode="0.00E+00">
                  <c:v>-88.1</c:v>
                </c:pt>
                <c:pt idx="515" formatCode="0.00E+00">
                  <c:v>-88.1</c:v>
                </c:pt>
                <c:pt idx="516" formatCode="0.00E+00">
                  <c:v>-85.9</c:v>
                </c:pt>
                <c:pt idx="517" formatCode="0.00E+00">
                  <c:v>-87.9</c:v>
                </c:pt>
                <c:pt idx="518" formatCode="0.00E+00">
                  <c:v>-83.3</c:v>
                </c:pt>
                <c:pt idx="519" formatCode="0.00E+00">
                  <c:v>-85.2</c:v>
                </c:pt>
                <c:pt idx="520" formatCode="0.00E+00">
                  <c:v>-86.5</c:v>
                </c:pt>
                <c:pt idx="521" formatCode="0.00E+00">
                  <c:v>-87.6</c:v>
                </c:pt>
                <c:pt idx="522" formatCode="0.00E+00">
                  <c:v>-84.7</c:v>
                </c:pt>
                <c:pt idx="523" formatCode="0.00E+00">
                  <c:v>-84.7</c:v>
                </c:pt>
                <c:pt idx="524" formatCode="0.00E+00">
                  <c:v>-86.9</c:v>
                </c:pt>
                <c:pt idx="525" formatCode="0.00E+00">
                  <c:v>-87.4</c:v>
                </c:pt>
                <c:pt idx="526" formatCode="0.00E+00">
                  <c:v>-84.1</c:v>
                </c:pt>
                <c:pt idx="527" formatCode="0.00E+00">
                  <c:v>-85.7</c:v>
                </c:pt>
                <c:pt idx="528" formatCode="0.00E+00">
                  <c:v>-84.9</c:v>
                </c:pt>
                <c:pt idx="529" formatCode="0.00E+00">
                  <c:v>-86.9</c:v>
                </c:pt>
                <c:pt idx="530" formatCode="0.00E+00">
                  <c:v>-88.1</c:v>
                </c:pt>
                <c:pt idx="531" formatCode="0.00E+00">
                  <c:v>-88.1</c:v>
                </c:pt>
                <c:pt idx="532" formatCode="0.00E+00">
                  <c:v>-86.8</c:v>
                </c:pt>
                <c:pt idx="533" formatCode="0.00E+00">
                  <c:v>-83.7</c:v>
                </c:pt>
                <c:pt idx="534" formatCode="0.00E+00">
                  <c:v>-83.8</c:v>
                </c:pt>
                <c:pt idx="535" formatCode="0.00E+00">
                  <c:v>-88.1</c:v>
                </c:pt>
                <c:pt idx="536" formatCode="0.00E+00">
                  <c:v>-88.1</c:v>
                </c:pt>
                <c:pt idx="537" formatCode="0.00E+00">
                  <c:v>-88.1</c:v>
                </c:pt>
                <c:pt idx="538" formatCode="0.00E+00">
                  <c:v>-86.8</c:v>
                </c:pt>
                <c:pt idx="539" formatCode="0.00E+00">
                  <c:v>-85.4</c:v>
                </c:pt>
                <c:pt idx="540" formatCode="0.00E+00">
                  <c:v>-84.8</c:v>
                </c:pt>
                <c:pt idx="541" formatCode="0.00E+00">
                  <c:v>-85.2</c:v>
                </c:pt>
                <c:pt idx="542" formatCode="0.00E+00">
                  <c:v>-87.1</c:v>
                </c:pt>
                <c:pt idx="543" formatCode="0.00E+00">
                  <c:v>-84.8</c:v>
                </c:pt>
                <c:pt idx="544" formatCode="0.00E+00">
                  <c:v>-86.1</c:v>
                </c:pt>
                <c:pt idx="545" formatCode="0.00E+00">
                  <c:v>-85.8</c:v>
                </c:pt>
                <c:pt idx="546" formatCode="0.00E+00">
                  <c:v>-87.2</c:v>
                </c:pt>
                <c:pt idx="547" formatCode="0.00E+00">
                  <c:v>-85.3</c:v>
                </c:pt>
                <c:pt idx="548" formatCode="0.00E+00">
                  <c:v>-85.5</c:v>
                </c:pt>
                <c:pt idx="549" formatCode="0.00E+00">
                  <c:v>-85.3</c:v>
                </c:pt>
                <c:pt idx="550" formatCode="0.00E+00">
                  <c:v>-88.1</c:v>
                </c:pt>
                <c:pt idx="551" formatCode="0.00E+00">
                  <c:v>-85.3</c:v>
                </c:pt>
                <c:pt idx="552" formatCode="0.00E+00">
                  <c:v>-84.4</c:v>
                </c:pt>
                <c:pt idx="553" formatCode="0.00E+00">
                  <c:v>-88.1</c:v>
                </c:pt>
                <c:pt idx="554" formatCode="0.00E+00">
                  <c:v>-87.3</c:v>
                </c:pt>
                <c:pt idx="555" formatCode="0.00E+00">
                  <c:v>-85.4</c:v>
                </c:pt>
                <c:pt idx="556" formatCode="0.00E+00">
                  <c:v>-86.9</c:v>
                </c:pt>
                <c:pt idx="557" formatCode="0.00E+00">
                  <c:v>-88.1</c:v>
                </c:pt>
                <c:pt idx="558" formatCode="0.00E+00">
                  <c:v>-88.1</c:v>
                </c:pt>
                <c:pt idx="559" formatCode="0.00E+00">
                  <c:v>-88.1</c:v>
                </c:pt>
                <c:pt idx="560" formatCode="0.00E+00">
                  <c:v>-88.1</c:v>
                </c:pt>
                <c:pt idx="561" formatCode="0.00E+00">
                  <c:v>-88.1</c:v>
                </c:pt>
                <c:pt idx="562" formatCode="0.00E+00">
                  <c:v>-83.9</c:v>
                </c:pt>
                <c:pt idx="563" formatCode="0.00E+00">
                  <c:v>-85.9</c:v>
                </c:pt>
                <c:pt idx="564" formatCode="0.00E+00">
                  <c:v>-84.7</c:v>
                </c:pt>
                <c:pt idx="565" formatCode="0.00E+00">
                  <c:v>-88.1</c:v>
                </c:pt>
                <c:pt idx="566" formatCode="0.00E+00">
                  <c:v>-88.1</c:v>
                </c:pt>
                <c:pt idx="567" formatCode="0.00E+00">
                  <c:v>-88.1</c:v>
                </c:pt>
                <c:pt idx="568" formatCode="0.00E+00">
                  <c:v>-88.1</c:v>
                </c:pt>
                <c:pt idx="569" formatCode="0.00E+00">
                  <c:v>-87.4</c:v>
                </c:pt>
                <c:pt idx="570" formatCode="0.00E+00">
                  <c:v>-87.8</c:v>
                </c:pt>
                <c:pt idx="571" formatCode="0.00E+00">
                  <c:v>-86.9</c:v>
                </c:pt>
                <c:pt idx="572" formatCode="0.00E+00">
                  <c:v>-86.3</c:v>
                </c:pt>
                <c:pt idx="573" formatCode="0.00E+00">
                  <c:v>-87</c:v>
                </c:pt>
                <c:pt idx="574" formatCode="0.00E+00">
                  <c:v>-86.5</c:v>
                </c:pt>
                <c:pt idx="575" formatCode="0.00E+00">
                  <c:v>-88.1</c:v>
                </c:pt>
                <c:pt idx="576" formatCode="0.00E+00">
                  <c:v>-88.1</c:v>
                </c:pt>
                <c:pt idx="577" formatCode="0.00E+00">
                  <c:v>-86.6</c:v>
                </c:pt>
                <c:pt idx="578" formatCode="0.00E+00">
                  <c:v>-88.1</c:v>
                </c:pt>
                <c:pt idx="579" formatCode="0.00E+00">
                  <c:v>-87.4</c:v>
                </c:pt>
                <c:pt idx="580" formatCode="0.00E+00">
                  <c:v>-85</c:v>
                </c:pt>
                <c:pt idx="581" formatCode="0.00E+00">
                  <c:v>-83.6</c:v>
                </c:pt>
                <c:pt idx="582" formatCode="0.00E+00">
                  <c:v>-88.1</c:v>
                </c:pt>
                <c:pt idx="583" formatCode="0.00E+00">
                  <c:v>-84.3</c:v>
                </c:pt>
                <c:pt idx="584" formatCode="0.00E+00">
                  <c:v>-88.1</c:v>
                </c:pt>
                <c:pt idx="585" formatCode="0.00E+00">
                  <c:v>-88</c:v>
                </c:pt>
                <c:pt idx="586" formatCode="0.00E+00">
                  <c:v>-84.5</c:v>
                </c:pt>
                <c:pt idx="587" formatCode="0.00E+00">
                  <c:v>-85.7</c:v>
                </c:pt>
                <c:pt idx="588" formatCode="0.00E+00">
                  <c:v>-88.1</c:v>
                </c:pt>
                <c:pt idx="589" formatCode="0.00E+00">
                  <c:v>-86.1</c:v>
                </c:pt>
                <c:pt idx="590" formatCode="0.00E+00">
                  <c:v>-86.7</c:v>
                </c:pt>
                <c:pt idx="591" formatCode="0.00E+00">
                  <c:v>-87</c:v>
                </c:pt>
                <c:pt idx="592" formatCode="0.00E+00">
                  <c:v>-88.1</c:v>
                </c:pt>
                <c:pt idx="593" formatCode="0.00E+00">
                  <c:v>-88.1</c:v>
                </c:pt>
                <c:pt idx="594" formatCode="0.00E+00">
                  <c:v>-84.3</c:v>
                </c:pt>
                <c:pt idx="595" formatCode="0.00E+00">
                  <c:v>-85.2</c:v>
                </c:pt>
                <c:pt idx="596" formatCode="0.00E+00">
                  <c:v>-88.1</c:v>
                </c:pt>
                <c:pt idx="597" formatCode="0.00E+00">
                  <c:v>-85.2</c:v>
                </c:pt>
                <c:pt idx="598" formatCode="0.00E+00">
                  <c:v>-88.1</c:v>
                </c:pt>
                <c:pt idx="599" formatCode="0.00E+00">
                  <c:v>-83.9</c:v>
                </c:pt>
                <c:pt idx="600" formatCode="0.00E+00">
                  <c:v>-87</c:v>
                </c:pt>
                <c:pt idx="601" formatCode="0.00E+00">
                  <c:v>-88.1</c:v>
                </c:pt>
                <c:pt idx="602" formatCode="0.00E+00">
                  <c:v>-86.1</c:v>
                </c:pt>
                <c:pt idx="603" formatCode="0.00E+00">
                  <c:v>-85.7</c:v>
                </c:pt>
                <c:pt idx="604" formatCode="0.00E+00">
                  <c:v>-88.1</c:v>
                </c:pt>
                <c:pt idx="605" formatCode="0.00E+00">
                  <c:v>-87.8</c:v>
                </c:pt>
                <c:pt idx="606" formatCode="0.00E+00">
                  <c:v>-88.1</c:v>
                </c:pt>
                <c:pt idx="607" formatCode="0.00E+00">
                  <c:v>-88.1</c:v>
                </c:pt>
                <c:pt idx="608" formatCode="0.00E+00">
                  <c:v>-86.4</c:v>
                </c:pt>
                <c:pt idx="609" formatCode="0.00E+00">
                  <c:v>-84.5</c:v>
                </c:pt>
                <c:pt idx="610" formatCode="0.00E+00">
                  <c:v>-85.5</c:v>
                </c:pt>
                <c:pt idx="611" formatCode="0.00E+00">
                  <c:v>-86</c:v>
                </c:pt>
                <c:pt idx="612" formatCode="0.00E+00">
                  <c:v>-85.2</c:v>
                </c:pt>
                <c:pt idx="613" formatCode="0.00E+00">
                  <c:v>-85.7</c:v>
                </c:pt>
                <c:pt idx="614" formatCode="0.00E+00">
                  <c:v>-87.5</c:v>
                </c:pt>
                <c:pt idx="615" formatCode="0.00E+00">
                  <c:v>-85.1</c:v>
                </c:pt>
                <c:pt idx="616" formatCode="0.00E+00">
                  <c:v>-86.2</c:v>
                </c:pt>
                <c:pt idx="617" formatCode="0.00E+00">
                  <c:v>-86.8</c:v>
                </c:pt>
                <c:pt idx="618" formatCode="0.00E+00">
                  <c:v>-83.9</c:v>
                </c:pt>
                <c:pt idx="619" formatCode="0.00E+00">
                  <c:v>-88.1</c:v>
                </c:pt>
                <c:pt idx="620" formatCode="0.00E+00">
                  <c:v>-88.1</c:v>
                </c:pt>
                <c:pt idx="621" formatCode="0.00E+00">
                  <c:v>-88.1</c:v>
                </c:pt>
                <c:pt idx="622" formatCode="0.00E+00">
                  <c:v>-85.8</c:v>
                </c:pt>
                <c:pt idx="623" formatCode="0.00E+00">
                  <c:v>-88.1</c:v>
                </c:pt>
                <c:pt idx="624" formatCode="0.00E+00">
                  <c:v>-85.8</c:v>
                </c:pt>
                <c:pt idx="625" formatCode="0.00E+00">
                  <c:v>-87.5</c:v>
                </c:pt>
                <c:pt idx="626" formatCode="0.00E+00">
                  <c:v>-84.4</c:v>
                </c:pt>
                <c:pt idx="627" formatCode="0.00E+00">
                  <c:v>-87.2</c:v>
                </c:pt>
                <c:pt idx="628" formatCode="0.00E+00">
                  <c:v>-86.9</c:v>
                </c:pt>
                <c:pt idx="629" formatCode="0.00E+00">
                  <c:v>-84.4</c:v>
                </c:pt>
                <c:pt idx="630" formatCode="0.00E+00">
                  <c:v>-85.2</c:v>
                </c:pt>
                <c:pt idx="631" formatCode="0.00E+00">
                  <c:v>-88.1</c:v>
                </c:pt>
                <c:pt idx="632" formatCode="0.00E+00">
                  <c:v>-86.2</c:v>
                </c:pt>
                <c:pt idx="633" formatCode="0.00E+00">
                  <c:v>-85.5</c:v>
                </c:pt>
                <c:pt idx="634" formatCode="0.00E+00">
                  <c:v>-88.1</c:v>
                </c:pt>
                <c:pt idx="635" formatCode="0.00E+00">
                  <c:v>-88.1</c:v>
                </c:pt>
                <c:pt idx="636" formatCode="0.00E+00">
                  <c:v>-87.3</c:v>
                </c:pt>
                <c:pt idx="637" formatCode="0.00E+00">
                  <c:v>-87.5</c:v>
                </c:pt>
                <c:pt idx="638" formatCode="0.00E+00">
                  <c:v>-83.7</c:v>
                </c:pt>
                <c:pt idx="639" formatCode="0.00E+00">
                  <c:v>-87.2</c:v>
                </c:pt>
                <c:pt idx="640" formatCode="0.00E+00">
                  <c:v>-86.3</c:v>
                </c:pt>
                <c:pt idx="641" formatCode="0.00E+00">
                  <c:v>-86.7</c:v>
                </c:pt>
                <c:pt idx="642" formatCode="0.00E+00">
                  <c:v>-86.7</c:v>
                </c:pt>
                <c:pt idx="643" formatCode="0.00E+00">
                  <c:v>-87.4</c:v>
                </c:pt>
                <c:pt idx="644" formatCode="0.00E+00">
                  <c:v>-85.4</c:v>
                </c:pt>
                <c:pt idx="645" formatCode="0.00E+00">
                  <c:v>-88.1</c:v>
                </c:pt>
                <c:pt idx="646" formatCode="0.00E+00">
                  <c:v>-88.1</c:v>
                </c:pt>
                <c:pt idx="647" formatCode="0.00E+00">
                  <c:v>-85</c:v>
                </c:pt>
                <c:pt idx="648" formatCode="0.00E+00">
                  <c:v>-88</c:v>
                </c:pt>
                <c:pt idx="649" formatCode="0.00E+00">
                  <c:v>-84.4</c:v>
                </c:pt>
                <c:pt idx="650" formatCode="0.00E+00">
                  <c:v>-86.8</c:v>
                </c:pt>
                <c:pt idx="651" formatCode="0.00E+00">
                  <c:v>-86.4</c:v>
                </c:pt>
                <c:pt idx="652" formatCode="0.00E+00">
                  <c:v>-86</c:v>
                </c:pt>
                <c:pt idx="653" formatCode="0.00E+00">
                  <c:v>-88.1</c:v>
                </c:pt>
                <c:pt idx="654" formatCode="0.00E+00">
                  <c:v>-87.3</c:v>
                </c:pt>
                <c:pt idx="655" formatCode="0.00E+00">
                  <c:v>-87.1</c:v>
                </c:pt>
                <c:pt idx="656" formatCode="0.00E+00">
                  <c:v>-88.1</c:v>
                </c:pt>
                <c:pt idx="657" formatCode="0.00E+00">
                  <c:v>-86.2</c:v>
                </c:pt>
                <c:pt idx="658" formatCode="0.00E+00">
                  <c:v>-87.9</c:v>
                </c:pt>
                <c:pt idx="659" formatCode="0.00E+00">
                  <c:v>-83.8</c:v>
                </c:pt>
                <c:pt idx="660" formatCode="0.00E+00">
                  <c:v>-88.1</c:v>
                </c:pt>
                <c:pt idx="661" formatCode="0.00E+00">
                  <c:v>-84.4</c:v>
                </c:pt>
                <c:pt idx="662" formatCode="0.00E+00">
                  <c:v>-85.1</c:v>
                </c:pt>
                <c:pt idx="663" formatCode="0.00E+00">
                  <c:v>-83</c:v>
                </c:pt>
                <c:pt idx="664" formatCode="0.00E+00">
                  <c:v>-84.2</c:v>
                </c:pt>
                <c:pt idx="665" formatCode="0.00E+00">
                  <c:v>-88.1</c:v>
                </c:pt>
                <c:pt idx="666" formatCode="0.00E+00">
                  <c:v>-88.1</c:v>
                </c:pt>
                <c:pt idx="667" formatCode="0.00E+00">
                  <c:v>-88.1</c:v>
                </c:pt>
                <c:pt idx="668" formatCode="0.00E+00">
                  <c:v>-88.1</c:v>
                </c:pt>
                <c:pt idx="669" formatCode="0.00E+00">
                  <c:v>-88.1</c:v>
                </c:pt>
                <c:pt idx="670" formatCode="0.00E+00">
                  <c:v>-85.3</c:v>
                </c:pt>
                <c:pt idx="671" formatCode="0.00E+00">
                  <c:v>-86.1</c:v>
                </c:pt>
                <c:pt idx="672" formatCode="0.00E+00">
                  <c:v>-88.1</c:v>
                </c:pt>
                <c:pt idx="673" formatCode="0.00E+00">
                  <c:v>-85.4</c:v>
                </c:pt>
                <c:pt idx="674" formatCode="0.00E+00">
                  <c:v>-88.1</c:v>
                </c:pt>
                <c:pt idx="675" formatCode="0.00E+00">
                  <c:v>-85.3</c:v>
                </c:pt>
                <c:pt idx="676" formatCode="0.00E+00">
                  <c:v>-83.3</c:v>
                </c:pt>
                <c:pt idx="677" formatCode="0.00E+00">
                  <c:v>-85.2</c:v>
                </c:pt>
                <c:pt idx="678" formatCode="0.00E+00">
                  <c:v>-88.1</c:v>
                </c:pt>
                <c:pt idx="679" formatCode="0.00E+00">
                  <c:v>-85</c:v>
                </c:pt>
                <c:pt idx="680" formatCode="0.00E+00">
                  <c:v>-88</c:v>
                </c:pt>
                <c:pt idx="681" formatCode="0.00E+00">
                  <c:v>-84.7</c:v>
                </c:pt>
                <c:pt idx="682" formatCode="0.00E+00">
                  <c:v>-86.7</c:v>
                </c:pt>
                <c:pt idx="683" formatCode="0.00E+00">
                  <c:v>-88</c:v>
                </c:pt>
                <c:pt idx="684" formatCode="0.00E+00">
                  <c:v>-88</c:v>
                </c:pt>
                <c:pt idx="685" formatCode="0.00E+00">
                  <c:v>-85.7</c:v>
                </c:pt>
                <c:pt idx="686" formatCode="0.00E+00">
                  <c:v>-85.1</c:v>
                </c:pt>
                <c:pt idx="687" formatCode="0.00E+00">
                  <c:v>-88</c:v>
                </c:pt>
                <c:pt idx="688" formatCode="0.00E+00">
                  <c:v>-82.9</c:v>
                </c:pt>
                <c:pt idx="689" formatCode="0.00E+00">
                  <c:v>-87.7</c:v>
                </c:pt>
                <c:pt idx="690" formatCode="0.00E+00">
                  <c:v>-88</c:v>
                </c:pt>
                <c:pt idx="691" formatCode="0.00E+00">
                  <c:v>-87.2</c:v>
                </c:pt>
                <c:pt idx="692" formatCode="0.00E+00">
                  <c:v>-87.8</c:v>
                </c:pt>
                <c:pt idx="693" formatCode="0.00E+00">
                  <c:v>-88</c:v>
                </c:pt>
                <c:pt idx="694" formatCode="0.00E+00">
                  <c:v>-83.4</c:v>
                </c:pt>
                <c:pt idx="695" formatCode="0.00E+00">
                  <c:v>-85.4</c:v>
                </c:pt>
                <c:pt idx="696" formatCode="0.00E+00">
                  <c:v>-86.5</c:v>
                </c:pt>
                <c:pt idx="697" formatCode="0.00E+00">
                  <c:v>-88</c:v>
                </c:pt>
                <c:pt idx="698" formatCode="0.00E+00">
                  <c:v>-87.1</c:v>
                </c:pt>
                <c:pt idx="699" formatCode="0.00E+00">
                  <c:v>-85.9</c:v>
                </c:pt>
                <c:pt idx="700" formatCode="0.00E+00">
                  <c:v>-88</c:v>
                </c:pt>
                <c:pt idx="701" formatCode="0.00E+00">
                  <c:v>-88</c:v>
                </c:pt>
                <c:pt idx="702" formatCode="0.00E+00">
                  <c:v>-88</c:v>
                </c:pt>
                <c:pt idx="703" formatCode="0.00E+00">
                  <c:v>-86.9</c:v>
                </c:pt>
                <c:pt idx="704" formatCode="0.00E+00">
                  <c:v>-84.7</c:v>
                </c:pt>
                <c:pt idx="705" formatCode="0.00E+00">
                  <c:v>-85.1</c:v>
                </c:pt>
                <c:pt idx="706" formatCode="0.00E+00">
                  <c:v>-88</c:v>
                </c:pt>
                <c:pt idx="707" formatCode="0.00E+00">
                  <c:v>-87</c:v>
                </c:pt>
                <c:pt idx="708" formatCode="0.00E+00">
                  <c:v>-88</c:v>
                </c:pt>
                <c:pt idx="709" formatCode="0.00E+00">
                  <c:v>-83.9</c:v>
                </c:pt>
                <c:pt idx="710" formatCode="0.00E+00">
                  <c:v>-88</c:v>
                </c:pt>
                <c:pt idx="711" formatCode="0.00E+00">
                  <c:v>-88</c:v>
                </c:pt>
                <c:pt idx="712" formatCode="0.00E+00">
                  <c:v>-88</c:v>
                </c:pt>
                <c:pt idx="713" formatCode="0.00E+00">
                  <c:v>-88</c:v>
                </c:pt>
                <c:pt idx="714" formatCode="0.00E+00">
                  <c:v>-84.9</c:v>
                </c:pt>
                <c:pt idx="715" formatCode="0.00E+00">
                  <c:v>-86.9</c:v>
                </c:pt>
                <c:pt idx="716" formatCode="0.00E+00">
                  <c:v>-88</c:v>
                </c:pt>
                <c:pt idx="717" formatCode="0.00E+00">
                  <c:v>-88</c:v>
                </c:pt>
                <c:pt idx="718" formatCode="0.00E+00">
                  <c:v>-85.1</c:v>
                </c:pt>
                <c:pt idx="719" formatCode="0.00E+00">
                  <c:v>-88</c:v>
                </c:pt>
                <c:pt idx="720" formatCode="0.00E+00">
                  <c:v>-88</c:v>
                </c:pt>
                <c:pt idx="721" formatCode="0.00E+00">
                  <c:v>-87.3</c:v>
                </c:pt>
                <c:pt idx="722" formatCode="0.00E+00">
                  <c:v>-85.9</c:v>
                </c:pt>
                <c:pt idx="723" formatCode="0.00E+00">
                  <c:v>-88</c:v>
                </c:pt>
                <c:pt idx="724" formatCode="0.00E+00">
                  <c:v>-85.5</c:v>
                </c:pt>
                <c:pt idx="725" formatCode="0.00E+00">
                  <c:v>-86.9</c:v>
                </c:pt>
                <c:pt idx="726" formatCode="0.00E+00">
                  <c:v>-88</c:v>
                </c:pt>
                <c:pt idx="727" formatCode="0.00E+00">
                  <c:v>-85.3</c:v>
                </c:pt>
                <c:pt idx="728" formatCode="0.00E+00">
                  <c:v>-88</c:v>
                </c:pt>
                <c:pt idx="729" formatCode="0.00E+00">
                  <c:v>-83</c:v>
                </c:pt>
                <c:pt idx="730" formatCode="0.00E+00">
                  <c:v>-88</c:v>
                </c:pt>
                <c:pt idx="731" formatCode="0.00E+00">
                  <c:v>-86.3</c:v>
                </c:pt>
                <c:pt idx="732" formatCode="0.00E+00">
                  <c:v>-87.7</c:v>
                </c:pt>
                <c:pt idx="733" formatCode="0.00E+00">
                  <c:v>-88</c:v>
                </c:pt>
                <c:pt idx="734" formatCode="0.00E+00">
                  <c:v>-84.8</c:v>
                </c:pt>
                <c:pt idx="735" formatCode="0.00E+00">
                  <c:v>-88</c:v>
                </c:pt>
                <c:pt idx="736" formatCode="0.00E+00">
                  <c:v>-84.4</c:v>
                </c:pt>
                <c:pt idx="737" formatCode="0.00E+00">
                  <c:v>-88</c:v>
                </c:pt>
                <c:pt idx="738" formatCode="0.00E+00">
                  <c:v>-86.5</c:v>
                </c:pt>
                <c:pt idx="739" formatCode="0.00E+00">
                  <c:v>-86.4</c:v>
                </c:pt>
                <c:pt idx="740" formatCode="0.00E+00">
                  <c:v>-88</c:v>
                </c:pt>
                <c:pt idx="741" formatCode="0.00E+00">
                  <c:v>-88</c:v>
                </c:pt>
                <c:pt idx="742" formatCode="0.00E+00">
                  <c:v>-88</c:v>
                </c:pt>
                <c:pt idx="743" formatCode="0.00E+00">
                  <c:v>-85.3</c:v>
                </c:pt>
                <c:pt idx="744" formatCode="0.00E+00">
                  <c:v>-87.7</c:v>
                </c:pt>
                <c:pt idx="745" formatCode="0.00E+00">
                  <c:v>-88</c:v>
                </c:pt>
                <c:pt idx="746" formatCode="0.00E+00">
                  <c:v>-84.2</c:v>
                </c:pt>
                <c:pt idx="747" formatCode="0.00E+00">
                  <c:v>-85.9</c:v>
                </c:pt>
                <c:pt idx="748" formatCode="0.00E+00">
                  <c:v>-85.8</c:v>
                </c:pt>
                <c:pt idx="749" formatCode="0.00E+00">
                  <c:v>-84.2</c:v>
                </c:pt>
                <c:pt idx="750" formatCode="0.00E+00">
                  <c:v>-88</c:v>
                </c:pt>
                <c:pt idx="751" formatCode="0.00E+00">
                  <c:v>-84.3</c:v>
                </c:pt>
                <c:pt idx="752" formatCode="0.00E+00">
                  <c:v>-88</c:v>
                </c:pt>
                <c:pt idx="753" formatCode="0.00E+00">
                  <c:v>-86.5</c:v>
                </c:pt>
                <c:pt idx="754" formatCode="0.00E+00">
                  <c:v>-88</c:v>
                </c:pt>
                <c:pt idx="755" formatCode="0.00E+00">
                  <c:v>-85.1</c:v>
                </c:pt>
                <c:pt idx="756" formatCode="0.00E+00">
                  <c:v>-88</c:v>
                </c:pt>
                <c:pt idx="757" formatCode="0.00E+00">
                  <c:v>-85.4</c:v>
                </c:pt>
                <c:pt idx="758" formatCode="0.00E+00">
                  <c:v>-88</c:v>
                </c:pt>
                <c:pt idx="759" formatCode="0.00E+00">
                  <c:v>-84.1</c:v>
                </c:pt>
                <c:pt idx="760" formatCode="0.00E+00">
                  <c:v>-86.2</c:v>
                </c:pt>
                <c:pt idx="761" formatCode="0.00E+00">
                  <c:v>-84.4</c:v>
                </c:pt>
                <c:pt idx="762" formatCode="0.00E+00">
                  <c:v>-84.4</c:v>
                </c:pt>
                <c:pt idx="763" formatCode="0.00E+00">
                  <c:v>-85.1</c:v>
                </c:pt>
                <c:pt idx="764" formatCode="0.00E+00">
                  <c:v>-87.5</c:v>
                </c:pt>
                <c:pt idx="765" formatCode="0.00E+00">
                  <c:v>-87.2</c:v>
                </c:pt>
                <c:pt idx="766" formatCode="0.00E+00">
                  <c:v>-88</c:v>
                </c:pt>
                <c:pt idx="767" formatCode="0.00E+00">
                  <c:v>-87.9</c:v>
                </c:pt>
                <c:pt idx="768" formatCode="0.00E+00">
                  <c:v>-86.7</c:v>
                </c:pt>
                <c:pt idx="769" formatCode="0.00E+00">
                  <c:v>-87.9</c:v>
                </c:pt>
                <c:pt idx="770" formatCode="0.00E+00">
                  <c:v>-85.2</c:v>
                </c:pt>
                <c:pt idx="771" formatCode="0.00E+00">
                  <c:v>-87.2</c:v>
                </c:pt>
                <c:pt idx="772" formatCode="0.00E+00">
                  <c:v>-87.3</c:v>
                </c:pt>
                <c:pt idx="773" formatCode="0.00E+00">
                  <c:v>-85.1</c:v>
                </c:pt>
                <c:pt idx="774" formatCode="0.00E+00">
                  <c:v>-82.5</c:v>
                </c:pt>
                <c:pt idx="775" formatCode="0.00E+00">
                  <c:v>-83.8</c:v>
                </c:pt>
                <c:pt idx="776" formatCode="0.00E+00">
                  <c:v>-83.1</c:v>
                </c:pt>
                <c:pt idx="777" formatCode="0.00E+00">
                  <c:v>-87.9</c:v>
                </c:pt>
                <c:pt idx="778" formatCode="0.00E+00">
                  <c:v>-87.9</c:v>
                </c:pt>
                <c:pt idx="779" formatCode="0.00E+00">
                  <c:v>-87.9</c:v>
                </c:pt>
                <c:pt idx="780" formatCode="0.00E+00">
                  <c:v>-85.7</c:v>
                </c:pt>
                <c:pt idx="781" formatCode="0.00E+00">
                  <c:v>-87.9</c:v>
                </c:pt>
                <c:pt idx="782" formatCode="0.00E+00">
                  <c:v>-84.9</c:v>
                </c:pt>
                <c:pt idx="783" formatCode="0.00E+00">
                  <c:v>-85.3</c:v>
                </c:pt>
                <c:pt idx="784" formatCode="0.00E+00">
                  <c:v>-86.3</c:v>
                </c:pt>
                <c:pt idx="785" formatCode="0.00E+00">
                  <c:v>-85.1</c:v>
                </c:pt>
                <c:pt idx="786" formatCode="0.00E+00">
                  <c:v>-87.9</c:v>
                </c:pt>
                <c:pt idx="787" formatCode="0.00E+00">
                  <c:v>-87.9</c:v>
                </c:pt>
                <c:pt idx="788" formatCode="0.00E+00">
                  <c:v>-83.6</c:v>
                </c:pt>
                <c:pt idx="789" formatCode="0.00E+00">
                  <c:v>-85.1</c:v>
                </c:pt>
                <c:pt idx="790" formatCode="0.00E+00">
                  <c:v>-87.9</c:v>
                </c:pt>
                <c:pt idx="791" formatCode="0.00E+00">
                  <c:v>-87.9</c:v>
                </c:pt>
                <c:pt idx="792" formatCode="0.00E+00">
                  <c:v>-86.9</c:v>
                </c:pt>
                <c:pt idx="793" formatCode="0.00E+00">
                  <c:v>-85.7</c:v>
                </c:pt>
                <c:pt idx="794" formatCode="0.00E+00">
                  <c:v>-86.3</c:v>
                </c:pt>
                <c:pt idx="795" formatCode="0.00E+00">
                  <c:v>-86.1</c:v>
                </c:pt>
                <c:pt idx="796" formatCode="0.00E+00">
                  <c:v>-87.9</c:v>
                </c:pt>
                <c:pt idx="797" formatCode="0.00E+00">
                  <c:v>-85.9</c:v>
                </c:pt>
                <c:pt idx="798" formatCode="0.00E+00">
                  <c:v>-87.9</c:v>
                </c:pt>
                <c:pt idx="799" formatCode="0.00E+00">
                  <c:v>-84.2</c:v>
                </c:pt>
                <c:pt idx="800" formatCode="0.00E+00">
                  <c:v>-87.9</c:v>
                </c:pt>
                <c:pt idx="801" formatCode="0.00E+00">
                  <c:v>-87.9</c:v>
                </c:pt>
                <c:pt idx="802" formatCode="0.00E+00">
                  <c:v>-87.9</c:v>
                </c:pt>
                <c:pt idx="803" formatCode="0.00E+00">
                  <c:v>-87.4</c:v>
                </c:pt>
                <c:pt idx="804" formatCode="0.00E+00">
                  <c:v>-87.9</c:v>
                </c:pt>
                <c:pt idx="805" formatCode="0.00E+00">
                  <c:v>-83.6</c:v>
                </c:pt>
                <c:pt idx="806" formatCode="0.00E+00">
                  <c:v>-87.1</c:v>
                </c:pt>
                <c:pt idx="807" formatCode="0.00E+00">
                  <c:v>-87.1</c:v>
                </c:pt>
                <c:pt idx="808" formatCode="0.00E+00">
                  <c:v>-85.5</c:v>
                </c:pt>
                <c:pt idx="809" formatCode="0.00E+00">
                  <c:v>-85.6</c:v>
                </c:pt>
                <c:pt idx="810" formatCode="0.00E+00">
                  <c:v>-87.9</c:v>
                </c:pt>
                <c:pt idx="811" formatCode="0.00E+00">
                  <c:v>-87.9</c:v>
                </c:pt>
                <c:pt idx="812" formatCode="0.00E+00">
                  <c:v>-87.9</c:v>
                </c:pt>
                <c:pt idx="813" formatCode="0.00E+00">
                  <c:v>-87.9</c:v>
                </c:pt>
                <c:pt idx="814" formatCode="0.00E+00">
                  <c:v>-87.8</c:v>
                </c:pt>
                <c:pt idx="815" formatCode="0.00E+00">
                  <c:v>-86.4</c:v>
                </c:pt>
                <c:pt idx="816" formatCode="0.00E+00">
                  <c:v>-85.4</c:v>
                </c:pt>
                <c:pt idx="817" formatCode="0.00E+00">
                  <c:v>-87.9</c:v>
                </c:pt>
                <c:pt idx="818" formatCode="0.00E+00">
                  <c:v>-87.9</c:v>
                </c:pt>
                <c:pt idx="819" formatCode="0.00E+00">
                  <c:v>-87.9</c:v>
                </c:pt>
                <c:pt idx="820" formatCode="0.00E+00">
                  <c:v>-87.8</c:v>
                </c:pt>
                <c:pt idx="821" formatCode="0.00E+00">
                  <c:v>-86.6</c:v>
                </c:pt>
                <c:pt idx="822" formatCode="0.00E+00">
                  <c:v>-86.2</c:v>
                </c:pt>
                <c:pt idx="823" formatCode="0.00E+00">
                  <c:v>-87.8</c:v>
                </c:pt>
                <c:pt idx="824" formatCode="0.00E+00">
                  <c:v>-87.8</c:v>
                </c:pt>
                <c:pt idx="825" formatCode="0.00E+00">
                  <c:v>-85.9</c:v>
                </c:pt>
                <c:pt idx="826" formatCode="0.00E+00">
                  <c:v>-86.5</c:v>
                </c:pt>
                <c:pt idx="827" formatCode="0.00E+00">
                  <c:v>-83.1</c:v>
                </c:pt>
                <c:pt idx="828" formatCode="0.00E+00">
                  <c:v>-84.9</c:v>
                </c:pt>
                <c:pt idx="829" formatCode="0.00E+00">
                  <c:v>-87.8</c:v>
                </c:pt>
                <c:pt idx="830" formatCode="0.00E+00">
                  <c:v>-86.9</c:v>
                </c:pt>
                <c:pt idx="831" formatCode="0.00E+00">
                  <c:v>-86.1</c:v>
                </c:pt>
                <c:pt idx="832" formatCode="0.00E+00">
                  <c:v>-87.8</c:v>
                </c:pt>
                <c:pt idx="833" formatCode="0.00E+00">
                  <c:v>-87.8</c:v>
                </c:pt>
                <c:pt idx="834" formatCode="0.00E+00">
                  <c:v>-87.2</c:v>
                </c:pt>
                <c:pt idx="835" formatCode="0.00E+00">
                  <c:v>-84.9</c:v>
                </c:pt>
                <c:pt idx="836" formatCode="0.00E+00">
                  <c:v>-84</c:v>
                </c:pt>
                <c:pt idx="837" formatCode="0.00E+00">
                  <c:v>-86.4</c:v>
                </c:pt>
                <c:pt idx="838" formatCode="0.00E+00">
                  <c:v>-87.8</c:v>
                </c:pt>
                <c:pt idx="839" formatCode="0.00E+00">
                  <c:v>-87.8</c:v>
                </c:pt>
                <c:pt idx="840" formatCode="0.00E+00">
                  <c:v>-87.8</c:v>
                </c:pt>
                <c:pt idx="841" formatCode="0.00E+00">
                  <c:v>-85.5</c:v>
                </c:pt>
                <c:pt idx="842" formatCode="0.00E+00">
                  <c:v>-87.8</c:v>
                </c:pt>
                <c:pt idx="843" formatCode="0.00E+00">
                  <c:v>-87.8</c:v>
                </c:pt>
                <c:pt idx="844" formatCode="0.00E+00">
                  <c:v>-85.9</c:v>
                </c:pt>
                <c:pt idx="845" formatCode="0.00E+00">
                  <c:v>-85.8</c:v>
                </c:pt>
                <c:pt idx="846" formatCode="0.00E+00">
                  <c:v>-85.1</c:v>
                </c:pt>
                <c:pt idx="847" formatCode="0.00E+00">
                  <c:v>-87.8</c:v>
                </c:pt>
                <c:pt idx="848" formatCode="0.00E+00">
                  <c:v>-87.8</c:v>
                </c:pt>
                <c:pt idx="849" formatCode="0.00E+00">
                  <c:v>-86.2</c:v>
                </c:pt>
                <c:pt idx="850" formatCode="0.00E+00">
                  <c:v>-82.7</c:v>
                </c:pt>
                <c:pt idx="851" formatCode="0.00E+00">
                  <c:v>-82.4</c:v>
                </c:pt>
                <c:pt idx="852" formatCode="0.00E+00">
                  <c:v>-85.3</c:v>
                </c:pt>
                <c:pt idx="853" formatCode="0.00E+00">
                  <c:v>-85.9</c:v>
                </c:pt>
                <c:pt idx="854" formatCode="0.00E+00">
                  <c:v>-84.6</c:v>
                </c:pt>
                <c:pt idx="855" formatCode="0.00E+00">
                  <c:v>-87.7</c:v>
                </c:pt>
                <c:pt idx="856" formatCode="0.00E+00">
                  <c:v>-87.3</c:v>
                </c:pt>
                <c:pt idx="857" formatCode="0.00E+00">
                  <c:v>-87.7</c:v>
                </c:pt>
                <c:pt idx="858" formatCode="0.00E+00">
                  <c:v>-87.7</c:v>
                </c:pt>
                <c:pt idx="859" formatCode="0.00E+00">
                  <c:v>-86.9</c:v>
                </c:pt>
              </c:numCache>
            </c:numRef>
          </c:yVal>
          <c:smooth val="1"/>
        </c:ser>
        <c:ser>
          <c:idx val="7"/>
          <c:order val="8"/>
          <c:tx>
            <c:strRef>
              <c:f>B!$H$1:$H$4</c:f>
              <c:strCache>
                <c:ptCount val="1"/>
                <c:pt idx="0">
                  <c:v>B3</c:v>
                </c:pt>
              </c:strCache>
            </c:strRef>
          </c:tx>
          <c:spPr>
            <a:ln w="22225"/>
          </c:spPr>
          <c:marker>
            <c:symbol val="none"/>
          </c:marker>
          <c:xVal>
            <c:numRef>
              <c:f>B!$G$5:$G$1005</c:f>
              <c:numCache>
                <c:formatCode>General</c:formatCode>
                <c:ptCount val="1001"/>
                <c:pt idx="76">
                  <c:v>1241.4000000000001</c:v>
                </c:pt>
                <c:pt idx="77">
                  <c:v>1241.55</c:v>
                </c:pt>
                <c:pt idx="78">
                  <c:v>1241.7</c:v>
                </c:pt>
                <c:pt idx="79">
                  <c:v>1241.8499999999999</c:v>
                </c:pt>
                <c:pt idx="80">
                  <c:v>1242</c:v>
                </c:pt>
                <c:pt idx="81">
                  <c:v>1242.1499999999999</c:v>
                </c:pt>
                <c:pt idx="82">
                  <c:v>1242.3</c:v>
                </c:pt>
                <c:pt idx="83">
                  <c:v>1242.45</c:v>
                </c:pt>
                <c:pt idx="84">
                  <c:v>1242.5999999999999</c:v>
                </c:pt>
                <c:pt idx="85">
                  <c:v>1242.75</c:v>
                </c:pt>
                <c:pt idx="86">
                  <c:v>1242.9000000000001</c:v>
                </c:pt>
                <c:pt idx="87">
                  <c:v>1243.05</c:v>
                </c:pt>
                <c:pt idx="88">
                  <c:v>1243.2</c:v>
                </c:pt>
                <c:pt idx="89">
                  <c:v>1243.3499999999999</c:v>
                </c:pt>
                <c:pt idx="90">
                  <c:v>1243.5</c:v>
                </c:pt>
                <c:pt idx="91">
                  <c:v>1243.6499999999999</c:v>
                </c:pt>
                <c:pt idx="92">
                  <c:v>1243.8</c:v>
                </c:pt>
                <c:pt idx="93">
                  <c:v>1243.95</c:v>
                </c:pt>
                <c:pt idx="94">
                  <c:v>1244.0999999999999</c:v>
                </c:pt>
                <c:pt idx="95">
                  <c:v>1244.25</c:v>
                </c:pt>
                <c:pt idx="96">
                  <c:v>1244.4000000000001</c:v>
                </c:pt>
                <c:pt idx="97">
                  <c:v>1244.55</c:v>
                </c:pt>
                <c:pt idx="98">
                  <c:v>1244.7</c:v>
                </c:pt>
                <c:pt idx="99">
                  <c:v>1244.8499999999999</c:v>
                </c:pt>
                <c:pt idx="100">
                  <c:v>1245</c:v>
                </c:pt>
                <c:pt idx="101">
                  <c:v>1245.1499999999999</c:v>
                </c:pt>
                <c:pt idx="102">
                  <c:v>1245.3</c:v>
                </c:pt>
                <c:pt idx="103">
                  <c:v>1245.45</c:v>
                </c:pt>
                <c:pt idx="104">
                  <c:v>1245.5999999999999</c:v>
                </c:pt>
                <c:pt idx="105">
                  <c:v>1245.75</c:v>
                </c:pt>
                <c:pt idx="106">
                  <c:v>1245.9000000000001</c:v>
                </c:pt>
                <c:pt idx="107">
                  <c:v>1246.05</c:v>
                </c:pt>
                <c:pt idx="108">
                  <c:v>1246.2</c:v>
                </c:pt>
                <c:pt idx="109">
                  <c:v>1246.3499999999999</c:v>
                </c:pt>
                <c:pt idx="110">
                  <c:v>1246.5</c:v>
                </c:pt>
                <c:pt idx="111">
                  <c:v>1246.6499999999999</c:v>
                </c:pt>
                <c:pt idx="112">
                  <c:v>1246.8</c:v>
                </c:pt>
                <c:pt idx="113">
                  <c:v>1246.95</c:v>
                </c:pt>
                <c:pt idx="114">
                  <c:v>1247.0999999999999</c:v>
                </c:pt>
                <c:pt idx="115">
                  <c:v>1247.25</c:v>
                </c:pt>
                <c:pt idx="116">
                  <c:v>1247.4000000000001</c:v>
                </c:pt>
                <c:pt idx="117">
                  <c:v>1247.55</c:v>
                </c:pt>
                <c:pt idx="118">
                  <c:v>1247.7</c:v>
                </c:pt>
                <c:pt idx="119">
                  <c:v>1247.8499999999999</c:v>
                </c:pt>
                <c:pt idx="120">
                  <c:v>1248</c:v>
                </c:pt>
                <c:pt idx="121">
                  <c:v>1248.1499999999999</c:v>
                </c:pt>
                <c:pt idx="122">
                  <c:v>1248.3</c:v>
                </c:pt>
                <c:pt idx="123">
                  <c:v>1248.45</c:v>
                </c:pt>
                <c:pt idx="124">
                  <c:v>1248.5999999999999</c:v>
                </c:pt>
                <c:pt idx="125">
                  <c:v>1248.75</c:v>
                </c:pt>
                <c:pt idx="126">
                  <c:v>1248.9000000000001</c:v>
                </c:pt>
                <c:pt idx="127">
                  <c:v>1249.05</c:v>
                </c:pt>
                <c:pt idx="128">
                  <c:v>1249.2</c:v>
                </c:pt>
                <c:pt idx="129">
                  <c:v>1249.3499999999999</c:v>
                </c:pt>
                <c:pt idx="130">
                  <c:v>1249.5</c:v>
                </c:pt>
                <c:pt idx="131">
                  <c:v>1249.6499999999999</c:v>
                </c:pt>
                <c:pt idx="132">
                  <c:v>1249.8</c:v>
                </c:pt>
                <c:pt idx="133">
                  <c:v>1249.95</c:v>
                </c:pt>
                <c:pt idx="134">
                  <c:v>1250.0999999999999</c:v>
                </c:pt>
                <c:pt idx="135">
                  <c:v>1250.25</c:v>
                </c:pt>
                <c:pt idx="136">
                  <c:v>1250.4000000000001</c:v>
                </c:pt>
                <c:pt idx="137">
                  <c:v>1250.55</c:v>
                </c:pt>
                <c:pt idx="138">
                  <c:v>1250.7</c:v>
                </c:pt>
                <c:pt idx="139">
                  <c:v>1250.8499999999999</c:v>
                </c:pt>
                <c:pt idx="140">
                  <c:v>1251</c:v>
                </c:pt>
                <c:pt idx="141">
                  <c:v>1251.1499999999999</c:v>
                </c:pt>
                <c:pt idx="142">
                  <c:v>1251.3</c:v>
                </c:pt>
                <c:pt idx="143">
                  <c:v>1251.45</c:v>
                </c:pt>
                <c:pt idx="144">
                  <c:v>1251.5999999999999</c:v>
                </c:pt>
                <c:pt idx="145">
                  <c:v>1251.75</c:v>
                </c:pt>
                <c:pt idx="146">
                  <c:v>1251.9000000000001</c:v>
                </c:pt>
                <c:pt idx="147">
                  <c:v>1252.05</c:v>
                </c:pt>
                <c:pt idx="148">
                  <c:v>1252.2</c:v>
                </c:pt>
                <c:pt idx="149">
                  <c:v>1252.3499999999999</c:v>
                </c:pt>
                <c:pt idx="150">
                  <c:v>1252.5</c:v>
                </c:pt>
                <c:pt idx="151">
                  <c:v>1252.6499999999999</c:v>
                </c:pt>
                <c:pt idx="152">
                  <c:v>1252.8</c:v>
                </c:pt>
                <c:pt idx="153">
                  <c:v>1252.95</c:v>
                </c:pt>
                <c:pt idx="154">
                  <c:v>1253.0999999999999</c:v>
                </c:pt>
                <c:pt idx="155">
                  <c:v>1253.25</c:v>
                </c:pt>
                <c:pt idx="156">
                  <c:v>1253.4000000000001</c:v>
                </c:pt>
                <c:pt idx="157">
                  <c:v>1253.55</c:v>
                </c:pt>
                <c:pt idx="158">
                  <c:v>1253.7</c:v>
                </c:pt>
                <c:pt idx="159">
                  <c:v>1253.8499999999999</c:v>
                </c:pt>
                <c:pt idx="160">
                  <c:v>1254</c:v>
                </c:pt>
                <c:pt idx="161">
                  <c:v>1254.1499999999999</c:v>
                </c:pt>
                <c:pt idx="162">
                  <c:v>1254.3</c:v>
                </c:pt>
                <c:pt idx="163">
                  <c:v>1254.45</c:v>
                </c:pt>
                <c:pt idx="164">
                  <c:v>1254.5999999999999</c:v>
                </c:pt>
                <c:pt idx="165">
                  <c:v>1254.75</c:v>
                </c:pt>
                <c:pt idx="166">
                  <c:v>1254.9000000000001</c:v>
                </c:pt>
                <c:pt idx="167">
                  <c:v>1255.05</c:v>
                </c:pt>
                <c:pt idx="168">
                  <c:v>1255.2</c:v>
                </c:pt>
                <c:pt idx="169">
                  <c:v>1255.3499999999999</c:v>
                </c:pt>
                <c:pt idx="170">
                  <c:v>1255.5</c:v>
                </c:pt>
                <c:pt idx="171">
                  <c:v>1255.6499999999999</c:v>
                </c:pt>
                <c:pt idx="172">
                  <c:v>1255.8</c:v>
                </c:pt>
                <c:pt idx="173">
                  <c:v>1255.95</c:v>
                </c:pt>
                <c:pt idx="174">
                  <c:v>1256.0999999999999</c:v>
                </c:pt>
                <c:pt idx="175">
                  <c:v>1256.25</c:v>
                </c:pt>
                <c:pt idx="176">
                  <c:v>1256.4000000000001</c:v>
                </c:pt>
                <c:pt idx="177">
                  <c:v>1256.55</c:v>
                </c:pt>
                <c:pt idx="178">
                  <c:v>1256.7</c:v>
                </c:pt>
                <c:pt idx="179">
                  <c:v>1256.8499999999999</c:v>
                </c:pt>
                <c:pt idx="180">
                  <c:v>1257</c:v>
                </c:pt>
                <c:pt idx="181">
                  <c:v>1257.1499999999999</c:v>
                </c:pt>
                <c:pt idx="182">
                  <c:v>1257.3</c:v>
                </c:pt>
                <c:pt idx="183">
                  <c:v>1257.45</c:v>
                </c:pt>
                <c:pt idx="184">
                  <c:v>1257.5999999999999</c:v>
                </c:pt>
                <c:pt idx="185">
                  <c:v>1257.75</c:v>
                </c:pt>
                <c:pt idx="186">
                  <c:v>1257.9000000000001</c:v>
                </c:pt>
                <c:pt idx="187">
                  <c:v>1258.05</c:v>
                </c:pt>
                <c:pt idx="188">
                  <c:v>1258.2</c:v>
                </c:pt>
                <c:pt idx="189">
                  <c:v>1258.3499999999999</c:v>
                </c:pt>
                <c:pt idx="190">
                  <c:v>1258.5</c:v>
                </c:pt>
                <c:pt idx="191">
                  <c:v>1258.6499999999999</c:v>
                </c:pt>
                <c:pt idx="192">
                  <c:v>1258.8</c:v>
                </c:pt>
                <c:pt idx="193">
                  <c:v>1258.95</c:v>
                </c:pt>
                <c:pt idx="194">
                  <c:v>1259.0999999999999</c:v>
                </c:pt>
                <c:pt idx="195">
                  <c:v>1259.25</c:v>
                </c:pt>
                <c:pt idx="196">
                  <c:v>1259.4000000000001</c:v>
                </c:pt>
                <c:pt idx="197">
                  <c:v>1259.55</c:v>
                </c:pt>
                <c:pt idx="198">
                  <c:v>1259.7</c:v>
                </c:pt>
                <c:pt idx="199">
                  <c:v>1259.8499999999999</c:v>
                </c:pt>
                <c:pt idx="200">
                  <c:v>1260</c:v>
                </c:pt>
                <c:pt idx="201">
                  <c:v>1260.1499999999999</c:v>
                </c:pt>
                <c:pt idx="202">
                  <c:v>1260.3</c:v>
                </c:pt>
                <c:pt idx="203">
                  <c:v>1260.45</c:v>
                </c:pt>
                <c:pt idx="204">
                  <c:v>1260.5999999999999</c:v>
                </c:pt>
                <c:pt idx="205">
                  <c:v>1260.75</c:v>
                </c:pt>
                <c:pt idx="206">
                  <c:v>1260.9000000000001</c:v>
                </c:pt>
                <c:pt idx="207">
                  <c:v>1261.05</c:v>
                </c:pt>
                <c:pt idx="208">
                  <c:v>1261.2</c:v>
                </c:pt>
                <c:pt idx="209">
                  <c:v>1261.3499999999999</c:v>
                </c:pt>
                <c:pt idx="210">
                  <c:v>1261.5</c:v>
                </c:pt>
                <c:pt idx="211">
                  <c:v>1261.6499999999999</c:v>
                </c:pt>
                <c:pt idx="212">
                  <c:v>1261.8</c:v>
                </c:pt>
                <c:pt idx="213">
                  <c:v>1261.95</c:v>
                </c:pt>
                <c:pt idx="214">
                  <c:v>1262.0999999999999</c:v>
                </c:pt>
                <c:pt idx="215">
                  <c:v>1262.25</c:v>
                </c:pt>
                <c:pt idx="216">
                  <c:v>1262.4000000000001</c:v>
                </c:pt>
                <c:pt idx="217">
                  <c:v>1262.55</c:v>
                </c:pt>
                <c:pt idx="218">
                  <c:v>1262.7</c:v>
                </c:pt>
                <c:pt idx="219">
                  <c:v>1262.8499999999999</c:v>
                </c:pt>
                <c:pt idx="220">
                  <c:v>1263</c:v>
                </c:pt>
                <c:pt idx="221">
                  <c:v>1263.1499999999999</c:v>
                </c:pt>
                <c:pt idx="222">
                  <c:v>1263.3</c:v>
                </c:pt>
                <c:pt idx="223">
                  <c:v>1263.45</c:v>
                </c:pt>
                <c:pt idx="224">
                  <c:v>1263.5999999999999</c:v>
                </c:pt>
                <c:pt idx="225">
                  <c:v>1263.75</c:v>
                </c:pt>
                <c:pt idx="226">
                  <c:v>1263.9000000000001</c:v>
                </c:pt>
                <c:pt idx="227">
                  <c:v>1264.05</c:v>
                </c:pt>
                <c:pt idx="228">
                  <c:v>1264.2</c:v>
                </c:pt>
                <c:pt idx="229">
                  <c:v>1264.3499999999999</c:v>
                </c:pt>
                <c:pt idx="230">
                  <c:v>1264.5</c:v>
                </c:pt>
                <c:pt idx="231">
                  <c:v>1264.6499999999999</c:v>
                </c:pt>
                <c:pt idx="232">
                  <c:v>1264.8</c:v>
                </c:pt>
                <c:pt idx="233">
                  <c:v>1264.95</c:v>
                </c:pt>
                <c:pt idx="234">
                  <c:v>1265.0999999999999</c:v>
                </c:pt>
                <c:pt idx="235">
                  <c:v>1265.25</c:v>
                </c:pt>
                <c:pt idx="236">
                  <c:v>1265.4000000000001</c:v>
                </c:pt>
                <c:pt idx="237">
                  <c:v>1265.55</c:v>
                </c:pt>
                <c:pt idx="238">
                  <c:v>1265.7</c:v>
                </c:pt>
                <c:pt idx="239">
                  <c:v>1265.8499999999999</c:v>
                </c:pt>
                <c:pt idx="240">
                  <c:v>1266</c:v>
                </c:pt>
                <c:pt idx="241">
                  <c:v>1266.1499999999999</c:v>
                </c:pt>
                <c:pt idx="242">
                  <c:v>1266.3</c:v>
                </c:pt>
                <c:pt idx="243">
                  <c:v>1266.45</c:v>
                </c:pt>
                <c:pt idx="244">
                  <c:v>1266.5999999999999</c:v>
                </c:pt>
                <c:pt idx="245">
                  <c:v>1266.75</c:v>
                </c:pt>
                <c:pt idx="246">
                  <c:v>1266.9000000000001</c:v>
                </c:pt>
                <c:pt idx="247">
                  <c:v>1267.05</c:v>
                </c:pt>
                <c:pt idx="248">
                  <c:v>1267.2</c:v>
                </c:pt>
                <c:pt idx="249">
                  <c:v>1267.3499999999999</c:v>
                </c:pt>
                <c:pt idx="250">
                  <c:v>1267.5</c:v>
                </c:pt>
                <c:pt idx="251">
                  <c:v>1267.6499999999999</c:v>
                </c:pt>
                <c:pt idx="252">
                  <c:v>1267.8</c:v>
                </c:pt>
                <c:pt idx="253">
                  <c:v>1267.95</c:v>
                </c:pt>
                <c:pt idx="254">
                  <c:v>1268.0999999999999</c:v>
                </c:pt>
                <c:pt idx="255">
                  <c:v>1268.25</c:v>
                </c:pt>
                <c:pt idx="256">
                  <c:v>1268.4000000000001</c:v>
                </c:pt>
                <c:pt idx="257">
                  <c:v>1268.55</c:v>
                </c:pt>
                <c:pt idx="258">
                  <c:v>1268.7</c:v>
                </c:pt>
                <c:pt idx="259">
                  <c:v>1268.8499999999999</c:v>
                </c:pt>
                <c:pt idx="260">
                  <c:v>1269</c:v>
                </c:pt>
                <c:pt idx="261">
                  <c:v>1269.1499999999999</c:v>
                </c:pt>
                <c:pt idx="262">
                  <c:v>1269.3</c:v>
                </c:pt>
                <c:pt idx="263">
                  <c:v>1269.45</c:v>
                </c:pt>
                <c:pt idx="264">
                  <c:v>1269.5999999999999</c:v>
                </c:pt>
                <c:pt idx="265">
                  <c:v>1269.75</c:v>
                </c:pt>
                <c:pt idx="266">
                  <c:v>1269.9000000000001</c:v>
                </c:pt>
                <c:pt idx="267">
                  <c:v>1270.05</c:v>
                </c:pt>
                <c:pt idx="268">
                  <c:v>1270.2</c:v>
                </c:pt>
                <c:pt idx="269">
                  <c:v>1270.3499999999999</c:v>
                </c:pt>
                <c:pt idx="270">
                  <c:v>1270.5</c:v>
                </c:pt>
                <c:pt idx="271">
                  <c:v>1270.6499999999999</c:v>
                </c:pt>
                <c:pt idx="272">
                  <c:v>1270.8</c:v>
                </c:pt>
                <c:pt idx="273">
                  <c:v>1270.95</c:v>
                </c:pt>
                <c:pt idx="274">
                  <c:v>1271.0999999999999</c:v>
                </c:pt>
                <c:pt idx="275">
                  <c:v>1271.25</c:v>
                </c:pt>
                <c:pt idx="276">
                  <c:v>1271.4000000000001</c:v>
                </c:pt>
                <c:pt idx="277">
                  <c:v>1271.55</c:v>
                </c:pt>
                <c:pt idx="278">
                  <c:v>1271.7</c:v>
                </c:pt>
                <c:pt idx="279">
                  <c:v>1271.8499999999999</c:v>
                </c:pt>
                <c:pt idx="280">
                  <c:v>1272</c:v>
                </c:pt>
                <c:pt idx="281">
                  <c:v>1272.1499999999999</c:v>
                </c:pt>
                <c:pt idx="282">
                  <c:v>1272.3</c:v>
                </c:pt>
                <c:pt idx="283">
                  <c:v>1272.45</c:v>
                </c:pt>
                <c:pt idx="284">
                  <c:v>1272.5999999999999</c:v>
                </c:pt>
                <c:pt idx="285">
                  <c:v>1272.75</c:v>
                </c:pt>
                <c:pt idx="286">
                  <c:v>1272.9000000000001</c:v>
                </c:pt>
                <c:pt idx="287">
                  <c:v>1273.05</c:v>
                </c:pt>
                <c:pt idx="288">
                  <c:v>1273.2</c:v>
                </c:pt>
                <c:pt idx="289">
                  <c:v>1273.3499999999999</c:v>
                </c:pt>
                <c:pt idx="290">
                  <c:v>1273.5</c:v>
                </c:pt>
                <c:pt idx="291">
                  <c:v>1273.6499999999999</c:v>
                </c:pt>
                <c:pt idx="292">
                  <c:v>1273.8</c:v>
                </c:pt>
                <c:pt idx="293">
                  <c:v>1273.95</c:v>
                </c:pt>
                <c:pt idx="294">
                  <c:v>1274.0999999999999</c:v>
                </c:pt>
                <c:pt idx="295">
                  <c:v>1274.25</c:v>
                </c:pt>
                <c:pt idx="296">
                  <c:v>1274.4000000000001</c:v>
                </c:pt>
                <c:pt idx="297">
                  <c:v>1274.55</c:v>
                </c:pt>
                <c:pt idx="298">
                  <c:v>1274.7</c:v>
                </c:pt>
                <c:pt idx="299">
                  <c:v>1274.8499999999999</c:v>
                </c:pt>
                <c:pt idx="300">
                  <c:v>1275</c:v>
                </c:pt>
                <c:pt idx="301">
                  <c:v>1275.1499999999999</c:v>
                </c:pt>
                <c:pt idx="302">
                  <c:v>1275.3</c:v>
                </c:pt>
                <c:pt idx="303">
                  <c:v>1275.45</c:v>
                </c:pt>
                <c:pt idx="304">
                  <c:v>1275.5999999999999</c:v>
                </c:pt>
                <c:pt idx="305">
                  <c:v>1275.75</c:v>
                </c:pt>
                <c:pt idx="306">
                  <c:v>1275.9000000000001</c:v>
                </c:pt>
                <c:pt idx="307">
                  <c:v>1276.05</c:v>
                </c:pt>
                <c:pt idx="308">
                  <c:v>1276.2</c:v>
                </c:pt>
                <c:pt idx="309">
                  <c:v>1276.3499999999999</c:v>
                </c:pt>
                <c:pt idx="310">
                  <c:v>1276.5</c:v>
                </c:pt>
                <c:pt idx="311">
                  <c:v>1276.6499999999999</c:v>
                </c:pt>
                <c:pt idx="312">
                  <c:v>1276.8</c:v>
                </c:pt>
                <c:pt idx="313">
                  <c:v>1276.95</c:v>
                </c:pt>
                <c:pt idx="314">
                  <c:v>1277.0999999999999</c:v>
                </c:pt>
                <c:pt idx="315">
                  <c:v>1277.25</c:v>
                </c:pt>
                <c:pt idx="316">
                  <c:v>1277.4000000000001</c:v>
                </c:pt>
                <c:pt idx="317">
                  <c:v>1277.55</c:v>
                </c:pt>
                <c:pt idx="318">
                  <c:v>1277.7</c:v>
                </c:pt>
                <c:pt idx="319">
                  <c:v>1277.8499999999999</c:v>
                </c:pt>
                <c:pt idx="320">
                  <c:v>1278</c:v>
                </c:pt>
                <c:pt idx="321">
                  <c:v>1278.1499999999999</c:v>
                </c:pt>
                <c:pt idx="322">
                  <c:v>1278.3</c:v>
                </c:pt>
                <c:pt idx="323">
                  <c:v>1278.45</c:v>
                </c:pt>
                <c:pt idx="324">
                  <c:v>1278.5999999999999</c:v>
                </c:pt>
                <c:pt idx="325">
                  <c:v>1278.75</c:v>
                </c:pt>
                <c:pt idx="326">
                  <c:v>1278.9000000000001</c:v>
                </c:pt>
                <c:pt idx="327">
                  <c:v>1279.05</c:v>
                </c:pt>
                <c:pt idx="328">
                  <c:v>1279.2</c:v>
                </c:pt>
                <c:pt idx="329">
                  <c:v>1279.3499999999999</c:v>
                </c:pt>
                <c:pt idx="330">
                  <c:v>1279.5</c:v>
                </c:pt>
                <c:pt idx="331">
                  <c:v>1279.6499999999999</c:v>
                </c:pt>
                <c:pt idx="332">
                  <c:v>1279.8</c:v>
                </c:pt>
                <c:pt idx="333">
                  <c:v>1279.95</c:v>
                </c:pt>
                <c:pt idx="334">
                  <c:v>1280.0999999999999</c:v>
                </c:pt>
                <c:pt idx="335">
                  <c:v>1280.25</c:v>
                </c:pt>
                <c:pt idx="336">
                  <c:v>1280.4000000000001</c:v>
                </c:pt>
                <c:pt idx="337">
                  <c:v>1280.55</c:v>
                </c:pt>
                <c:pt idx="338">
                  <c:v>1280.7</c:v>
                </c:pt>
                <c:pt idx="339">
                  <c:v>1280.8499999999999</c:v>
                </c:pt>
                <c:pt idx="340">
                  <c:v>1281</c:v>
                </c:pt>
                <c:pt idx="341">
                  <c:v>1281.1499999999999</c:v>
                </c:pt>
                <c:pt idx="342">
                  <c:v>1281.3</c:v>
                </c:pt>
                <c:pt idx="343">
                  <c:v>1281.45</c:v>
                </c:pt>
                <c:pt idx="344">
                  <c:v>1281.5999999999999</c:v>
                </c:pt>
                <c:pt idx="345">
                  <c:v>1281.75</c:v>
                </c:pt>
                <c:pt idx="346">
                  <c:v>1281.9000000000001</c:v>
                </c:pt>
                <c:pt idx="347">
                  <c:v>1282.05</c:v>
                </c:pt>
                <c:pt idx="348">
                  <c:v>1282.2</c:v>
                </c:pt>
                <c:pt idx="349">
                  <c:v>1282.3499999999999</c:v>
                </c:pt>
                <c:pt idx="350">
                  <c:v>1282.5</c:v>
                </c:pt>
                <c:pt idx="351">
                  <c:v>1282.6499999999999</c:v>
                </c:pt>
                <c:pt idx="352">
                  <c:v>1282.8</c:v>
                </c:pt>
                <c:pt idx="353">
                  <c:v>1282.95</c:v>
                </c:pt>
                <c:pt idx="354">
                  <c:v>1283.0999999999999</c:v>
                </c:pt>
                <c:pt idx="355">
                  <c:v>1283.25</c:v>
                </c:pt>
                <c:pt idx="356">
                  <c:v>1283.4000000000001</c:v>
                </c:pt>
                <c:pt idx="357">
                  <c:v>1283.55</c:v>
                </c:pt>
                <c:pt idx="358">
                  <c:v>1283.7</c:v>
                </c:pt>
                <c:pt idx="359">
                  <c:v>1283.8499999999999</c:v>
                </c:pt>
                <c:pt idx="360">
                  <c:v>1284</c:v>
                </c:pt>
                <c:pt idx="361">
                  <c:v>1284.1499999999999</c:v>
                </c:pt>
                <c:pt idx="362">
                  <c:v>1284.3</c:v>
                </c:pt>
                <c:pt idx="363">
                  <c:v>1284.45</c:v>
                </c:pt>
                <c:pt idx="364">
                  <c:v>1284.5999999999999</c:v>
                </c:pt>
                <c:pt idx="365">
                  <c:v>1284.75</c:v>
                </c:pt>
                <c:pt idx="366">
                  <c:v>1284.9000000000001</c:v>
                </c:pt>
                <c:pt idx="367">
                  <c:v>1285.05</c:v>
                </c:pt>
                <c:pt idx="368">
                  <c:v>1285.2</c:v>
                </c:pt>
                <c:pt idx="369">
                  <c:v>1285.3499999999999</c:v>
                </c:pt>
                <c:pt idx="370">
                  <c:v>1285.5</c:v>
                </c:pt>
                <c:pt idx="371">
                  <c:v>1285.6499999999999</c:v>
                </c:pt>
                <c:pt idx="372">
                  <c:v>1285.8</c:v>
                </c:pt>
                <c:pt idx="373">
                  <c:v>1285.95</c:v>
                </c:pt>
                <c:pt idx="374">
                  <c:v>1286.0999999999999</c:v>
                </c:pt>
                <c:pt idx="375">
                  <c:v>1286.25</c:v>
                </c:pt>
                <c:pt idx="376">
                  <c:v>1286.4000000000001</c:v>
                </c:pt>
                <c:pt idx="377">
                  <c:v>1286.55</c:v>
                </c:pt>
                <c:pt idx="378">
                  <c:v>1286.7</c:v>
                </c:pt>
                <c:pt idx="379">
                  <c:v>1286.8499999999999</c:v>
                </c:pt>
                <c:pt idx="380">
                  <c:v>1287</c:v>
                </c:pt>
                <c:pt idx="381">
                  <c:v>1287.1499999999999</c:v>
                </c:pt>
                <c:pt idx="382">
                  <c:v>1287.3</c:v>
                </c:pt>
                <c:pt idx="383">
                  <c:v>1287.45</c:v>
                </c:pt>
                <c:pt idx="384">
                  <c:v>1287.5999999999999</c:v>
                </c:pt>
                <c:pt idx="385">
                  <c:v>1287.75</c:v>
                </c:pt>
                <c:pt idx="386">
                  <c:v>1287.9000000000001</c:v>
                </c:pt>
                <c:pt idx="387">
                  <c:v>1288.05</c:v>
                </c:pt>
                <c:pt idx="388">
                  <c:v>1288.2</c:v>
                </c:pt>
                <c:pt idx="389">
                  <c:v>1288.3499999999999</c:v>
                </c:pt>
                <c:pt idx="390">
                  <c:v>1288.5</c:v>
                </c:pt>
                <c:pt idx="391">
                  <c:v>1288.6499999999999</c:v>
                </c:pt>
                <c:pt idx="392">
                  <c:v>1288.8</c:v>
                </c:pt>
                <c:pt idx="393">
                  <c:v>1288.95</c:v>
                </c:pt>
                <c:pt idx="394">
                  <c:v>1289.0999999999999</c:v>
                </c:pt>
                <c:pt idx="395">
                  <c:v>1289.25</c:v>
                </c:pt>
                <c:pt idx="396">
                  <c:v>1289.4000000000001</c:v>
                </c:pt>
                <c:pt idx="397">
                  <c:v>1289.55</c:v>
                </c:pt>
                <c:pt idx="398">
                  <c:v>1289.7</c:v>
                </c:pt>
                <c:pt idx="399">
                  <c:v>1289.8499999999999</c:v>
                </c:pt>
                <c:pt idx="400">
                  <c:v>1290</c:v>
                </c:pt>
                <c:pt idx="401">
                  <c:v>1290.1499999999999</c:v>
                </c:pt>
                <c:pt idx="402">
                  <c:v>1290.3</c:v>
                </c:pt>
                <c:pt idx="403">
                  <c:v>1290.45</c:v>
                </c:pt>
                <c:pt idx="404">
                  <c:v>1290.5999999999999</c:v>
                </c:pt>
                <c:pt idx="405">
                  <c:v>1290.75</c:v>
                </c:pt>
                <c:pt idx="406">
                  <c:v>1290.9000000000001</c:v>
                </c:pt>
                <c:pt idx="407">
                  <c:v>1291.05</c:v>
                </c:pt>
                <c:pt idx="408">
                  <c:v>1291.2</c:v>
                </c:pt>
                <c:pt idx="409">
                  <c:v>1291.3499999999999</c:v>
                </c:pt>
                <c:pt idx="410">
                  <c:v>1291.5</c:v>
                </c:pt>
                <c:pt idx="411">
                  <c:v>1291.6499999999999</c:v>
                </c:pt>
                <c:pt idx="412">
                  <c:v>1291.8</c:v>
                </c:pt>
                <c:pt idx="413">
                  <c:v>1291.95</c:v>
                </c:pt>
                <c:pt idx="414">
                  <c:v>1292.0999999999999</c:v>
                </c:pt>
                <c:pt idx="415">
                  <c:v>1292.25</c:v>
                </c:pt>
                <c:pt idx="416">
                  <c:v>1292.4000000000001</c:v>
                </c:pt>
                <c:pt idx="417">
                  <c:v>1292.55</c:v>
                </c:pt>
                <c:pt idx="418">
                  <c:v>1292.7</c:v>
                </c:pt>
                <c:pt idx="419">
                  <c:v>1292.8499999999999</c:v>
                </c:pt>
                <c:pt idx="420">
                  <c:v>1293</c:v>
                </c:pt>
                <c:pt idx="421">
                  <c:v>1293.1499999999999</c:v>
                </c:pt>
                <c:pt idx="422">
                  <c:v>1293.3</c:v>
                </c:pt>
                <c:pt idx="423">
                  <c:v>1293.45</c:v>
                </c:pt>
                <c:pt idx="424">
                  <c:v>1293.5999999999999</c:v>
                </c:pt>
                <c:pt idx="425">
                  <c:v>1293.75</c:v>
                </c:pt>
                <c:pt idx="426">
                  <c:v>1293.9000000000001</c:v>
                </c:pt>
                <c:pt idx="427">
                  <c:v>1294.05</c:v>
                </c:pt>
                <c:pt idx="428">
                  <c:v>1294.2</c:v>
                </c:pt>
                <c:pt idx="429">
                  <c:v>1294.3499999999999</c:v>
                </c:pt>
                <c:pt idx="430">
                  <c:v>1294.5</c:v>
                </c:pt>
                <c:pt idx="431">
                  <c:v>1294.6499999999999</c:v>
                </c:pt>
                <c:pt idx="432">
                  <c:v>1294.8</c:v>
                </c:pt>
                <c:pt idx="433">
                  <c:v>1294.95</c:v>
                </c:pt>
                <c:pt idx="434">
                  <c:v>1295.0999999999999</c:v>
                </c:pt>
                <c:pt idx="435">
                  <c:v>1295.25</c:v>
                </c:pt>
                <c:pt idx="436">
                  <c:v>1295.4000000000001</c:v>
                </c:pt>
                <c:pt idx="437">
                  <c:v>1295.55</c:v>
                </c:pt>
                <c:pt idx="438">
                  <c:v>1295.7</c:v>
                </c:pt>
                <c:pt idx="439">
                  <c:v>1295.8499999999999</c:v>
                </c:pt>
                <c:pt idx="440">
                  <c:v>1296</c:v>
                </c:pt>
                <c:pt idx="441">
                  <c:v>1296.1499999999999</c:v>
                </c:pt>
                <c:pt idx="442">
                  <c:v>1296.3</c:v>
                </c:pt>
                <c:pt idx="443">
                  <c:v>1296.45</c:v>
                </c:pt>
                <c:pt idx="444">
                  <c:v>1296.5999999999999</c:v>
                </c:pt>
                <c:pt idx="445">
                  <c:v>1296.75</c:v>
                </c:pt>
                <c:pt idx="446">
                  <c:v>1296.9000000000001</c:v>
                </c:pt>
                <c:pt idx="447">
                  <c:v>1297.05</c:v>
                </c:pt>
                <c:pt idx="448">
                  <c:v>1297.2</c:v>
                </c:pt>
                <c:pt idx="449">
                  <c:v>1297.3499999999999</c:v>
                </c:pt>
                <c:pt idx="450">
                  <c:v>1297.5</c:v>
                </c:pt>
                <c:pt idx="451">
                  <c:v>1297.6499999999999</c:v>
                </c:pt>
                <c:pt idx="452">
                  <c:v>1297.8</c:v>
                </c:pt>
                <c:pt idx="453">
                  <c:v>1297.95</c:v>
                </c:pt>
                <c:pt idx="454">
                  <c:v>1298.0999999999999</c:v>
                </c:pt>
                <c:pt idx="455">
                  <c:v>1298.25</c:v>
                </c:pt>
                <c:pt idx="456">
                  <c:v>1298.4000000000001</c:v>
                </c:pt>
                <c:pt idx="457">
                  <c:v>1298.55</c:v>
                </c:pt>
                <c:pt idx="458">
                  <c:v>1298.7</c:v>
                </c:pt>
                <c:pt idx="459">
                  <c:v>1298.8499999999999</c:v>
                </c:pt>
                <c:pt idx="460">
                  <c:v>1299</c:v>
                </c:pt>
                <c:pt idx="461">
                  <c:v>1299.1499999999999</c:v>
                </c:pt>
                <c:pt idx="462">
                  <c:v>1299.3</c:v>
                </c:pt>
                <c:pt idx="463">
                  <c:v>1299.45</c:v>
                </c:pt>
                <c:pt idx="464">
                  <c:v>1299.5999999999999</c:v>
                </c:pt>
                <c:pt idx="465">
                  <c:v>1299.75</c:v>
                </c:pt>
                <c:pt idx="466">
                  <c:v>1299.9000000000001</c:v>
                </c:pt>
                <c:pt idx="467">
                  <c:v>1300.05</c:v>
                </c:pt>
                <c:pt idx="468">
                  <c:v>1300.2</c:v>
                </c:pt>
                <c:pt idx="469">
                  <c:v>1300.3499999999999</c:v>
                </c:pt>
                <c:pt idx="470">
                  <c:v>1300.5</c:v>
                </c:pt>
                <c:pt idx="471">
                  <c:v>1300.6499999999999</c:v>
                </c:pt>
                <c:pt idx="472">
                  <c:v>1300.8</c:v>
                </c:pt>
                <c:pt idx="473">
                  <c:v>1300.95</c:v>
                </c:pt>
                <c:pt idx="474">
                  <c:v>1301.0999999999999</c:v>
                </c:pt>
                <c:pt idx="475">
                  <c:v>1301.25</c:v>
                </c:pt>
                <c:pt idx="476">
                  <c:v>1301.4000000000001</c:v>
                </c:pt>
                <c:pt idx="477">
                  <c:v>1301.55</c:v>
                </c:pt>
                <c:pt idx="478">
                  <c:v>1301.7</c:v>
                </c:pt>
                <c:pt idx="479">
                  <c:v>1301.8499999999999</c:v>
                </c:pt>
                <c:pt idx="480">
                  <c:v>1302</c:v>
                </c:pt>
                <c:pt idx="481">
                  <c:v>1302.1499999999999</c:v>
                </c:pt>
                <c:pt idx="482">
                  <c:v>1302.3</c:v>
                </c:pt>
                <c:pt idx="483">
                  <c:v>1302.45</c:v>
                </c:pt>
                <c:pt idx="484">
                  <c:v>1302.5999999999999</c:v>
                </c:pt>
                <c:pt idx="485">
                  <c:v>1302.75</c:v>
                </c:pt>
                <c:pt idx="486">
                  <c:v>1302.9000000000001</c:v>
                </c:pt>
                <c:pt idx="487">
                  <c:v>1303.05</c:v>
                </c:pt>
                <c:pt idx="488">
                  <c:v>1303.2</c:v>
                </c:pt>
                <c:pt idx="489">
                  <c:v>1303.3499999999999</c:v>
                </c:pt>
                <c:pt idx="490">
                  <c:v>1303.5</c:v>
                </c:pt>
                <c:pt idx="491">
                  <c:v>1303.6499999999999</c:v>
                </c:pt>
                <c:pt idx="492">
                  <c:v>1303.8</c:v>
                </c:pt>
                <c:pt idx="493">
                  <c:v>1303.95</c:v>
                </c:pt>
                <c:pt idx="494">
                  <c:v>1304.0999999999999</c:v>
                </c:pt>
                <c:pt idx="495">
                  <c:v>1304.25</c:v>
                </c:pt>
                <c:pt idx="496">
                  <c:v>1304.4000000000001</c:v>
                </c:pt>
                <c:pt idx="497">
                  <c:v>1304.55</c:v>
                </c:pt>
                <c:pt idx="498">
                  <c:v>1304.7</c:v>
                </c:pt>
                <c:pt idx="499">
                  <c:v>1304.8499999999999</c:v>
                </c:pt>
                <c:pt idx="500">
                  <c:v>1305</c:v>
                </c:pt>
                <c:pt idx="501">
                  <c:v>1305.1499999999999</c:v>
                </c:pt>
                <c:pt idx="502">
                  <c:v>1305.3</c:v>
                </c:pt>
                <c:pt idx="503">
                  <c:v>1305.45</c:v>
                </c:pt>
                <c:pt idx="504">
                  <c:v>1305.5999999999999</c:v>
                </c:pt>
                <c:pt idx="505">
                  <c:v>1305.75</c:v>
                </c:pt>
                <c:pt idx="506">
                  <c:v>1305.9000000000001</c:v>
                </c:pt>
                <c:pt idx="507">
                  <c:v>1306.05</c:v>
                </c:pt>
                <c:pt idx="508">
                  <c:v>1306.2</c:v>
                </c:pt>
                <c:pt idx="509">
                  <c:v>1306.3499999999999</c:v>
                </c:pt>
                <c:pt idx="510">
                  <c:v>1306.5</c:v>
                </c:pt>
                <c:pt idx="511">
                  <c:v>1306.6499999999999</c:v>
                </c:pt>
                <c:pt idx="512">
                  <c:v>1306.8</c:v>
                </c:pt>
                <c:pt idx="513">
                  <c:v>1306.95</c:v>
                </c:pt>
                <c:pt idx="514">
                  <c:v>1307.0999999999999</c:v>
                </c:pt>
                <c:pt idx="515">
                  <c:v>1307.25</c:v>
                </c:pt>
                <c:pt idx="516">
                  <c:v>1307.4000000000001</c:v>
                </c:pt>
                <c:pt idx="517">
                  <c:v>1307.55</c:v>
                </c:pt>
                <c:pt idx="518">
                  <c:v>1307.7</c:v>
                </c:pt>
                <c:pt idx="519">
                  <c:v>1307.8499999999999</c:v>
                </c:pt>
                <c:pt idx="520">
                  <c:v>1308</c:v>
                </c:pt>
                <c:pt idx="521">
                  <c:v>1308.1499999999999</c:v>
                </c:pt>
                <c:pt idx="522">
                  <c:v>1308.3</c:v>
                </c:pt>
                <c:pt idx="523">
                  <c:v>1308.45</c:v>
                </c:pt>
                <c:pt idx="524">
                  <c:v>1308.5999999999999</c:v>
                </c:pt>
                <c:pt idx="525">
                  <c:v>1308.75</c:v>
                </c:pt>
                <c:pt idx="526">
                  <c:v>1308.9000000000001</c:v>
                </c:pt>
                <c:pt idx="527">
                  <c:v>1309.05</c:v>
                </c:pt>
                <c:pt idx="528">
                  <c:v>1309.2</c:v>
                </c:pt>
                <c:pt idx="529">
                  <c:v>1309.3499999999999</c:v>
                </c:pt>
                <c:pt idx="530">
                  <c:v>1309.5</c:v>
                </c:pt>
                <c:pt idx="531">
                  <c:v>1309.6499999999999</c:v>
                </c:pt>
                <c:pt idx="532">
                  <c:v>1309.8</c:v>
                </c:pt>
                <c:pt idx="533">
                  <c:v>1309.95</c:v>
                </c:pt>
                <c:pt idx="534">
                  <c:v>1310.0999999999999</c:v>
                </c:pt>
                <c:pt idx="535">
                  <c:v>1310.25</c:v>
                </c:pt>
                <c:pt idx="536">
                  <c:v>1310.4000000000001</c:v>
                </c:pt>
                <c:pt idx="537">
                  <c:v>1310.55</c:v>
                </c:pt>
                <c:pt idx="538">
                  <c:v>1310.7</c:v>
                </c:pt>
                <c:pt idx="539">
                  <c:v>1310.85</c:v>
                </c:pt>
                <c:pt idx="540">
                  <c:v>1311</c:v>
                </c:pt>
                <c:pt idx="541">
                  <c:v>1311.1499999999999</c:v>
                </c:pt>
                <c:pt idx="542">
                  <c:v>1311.3</c:v>
                </c:pt>
                <c:pt idx="543">
                  <c:v>1311.45</c:v>
                </c:pt>
                <c:pt idx="544">
                  <c:v>1311.6</c:v>
                </c:pt>
                <c:pt idx="545">
                  <c:v>1311.75</c:v>
                </c:pt>
                <c:pt idx="546">
                  <c:v>1311.9</c:v>
                </c:pt>
                <c:pt idx="547">
                  <c:v>1312.05</c:v>
                </c:pt>
                <c:pt idx="548">
                  <c:v>1312.2</c:v>
                </c:pt>
                <c:pt idx="549">
                  <c:v>1312.35</c:v>
                </c:pt>
                <c:pt idx="550">
                  <c:v>1312.5</c:v>
                </c:pt>
                <c:pt idx="551">
                  <c:v>1312.6499999999999</c:v>
                </c:pt>
                <c:pt idx="552">
                  <c:v>1312.8</c:v>
                </c:pt>
                <c:pt idx="553">
                  <c:v>1312.95</c:v>
                </c:pt>
                <c:pt idx="554">
                  <c:v>1313.1</c:v>
                </c:pt>
                <c:pt idx="555">
                  <c:v>1313.25</c:v>
                </c:pt>
                <c:pt idx="556">
                  <c:v>1313.4</c:v>
                </c:pt>
                <c:pt idx="557">
                  <c:v>1313.55</c:v>
                </c:pt>
                <c:pt idx="558">
                  <c:v>1313.7</c:v>
                </c:pt>
                <c:pt idx="559">
                  <c:v>1313.85</c:v>
                </c:pt>
                <c:pt idx="560">
                  <c:v>1314</c:v>
                </c:pt>
                <c:pt idx="561">
                  <c:v>1314.1499999999999</c:v>
                </c:pt>
                <c:pt idx="562">
                  <c:v>1314.3</c:v>
                </c:pt>
                <c:pt idx="563">
                  <c:v>1314.45</c:v>
                </c:pt>
                <c:pt idx="564">
                  <c:v>1314.6</c:v>
                </c:pt>
                <c:pt idx="565">
                  <c:v>1314.75</c:v>
                </c:pt>
                <c:pt idx="566">
                  <c:v>1314.9</c:v>
                </c:pt>
                <c:pt idx="567">
                  <c:v>1315.05</c:v>
                </c:pt>
                <c:pt idx="568">
                  <c:v>1315.2</c:v>
                </c:pt>
                <c:pt idx="569">
                  <c:v>1315.35</c:v>
                </c:pt>
                <c:pt idx="570">
                  <c:v>1315.5</c:v>
                </c:pt>
                <c:pt idx="571">
                  <c:v>1315.6499999999999</c:v>
                </c:pt>
                <c:pt idx="572">
                  <c:v>1315.8</c:v>
                </c:pt>
                <c:pt idx="573">
                  <c:v>1315.95</c:v>
                </c:pt>
                <c:pt idx="574">
                  <c:v>1316.1</c:v>
                </c:pt>
                <c:pt idx="575">
                  <c:v>1316.25</c:v>
                </c:pt>
                <c:pt idx="576">
                  <c:v>1316.4</c:v>
                </c:pt>
                <c:pt idx="577">
                  <c:v>1316.55</c:v>
                </c:pt>
                <c:pt idx="578">
                  <c:v>1316.7</c:v>
                </c:pt>
                <c:pt idx="579">
                  <c:v>1316.85</c:v>
                </c:pt>
                <c:pt idx="580">
                  <c:v>1317</c:v>
                </c:pt>
                <c:pt idx="581">
                  <c:v>1317.1499999999999</c:v>
                </c:pt>
                <c:pt idx="582">
                  <c:v>1317.3</c:v>
                </c:pt>
                <c:pt idx="583">
                  <c:v>1317.45</c:v>
                </c:pt>
                <c:pt idx="584">
                  <c:v>1317.6</c:v>
                </c:pt>
                <c:pt idx="585">
                  <c:v>1317.75</c:v>
                </c:pt>
                <c:pt idx="586">
                  <c:v>1317.9</c:v>
                </c:pt>
                <c:pt idx="587">
                  <c:v>1318.05</c:v>
                </c:pt>
                <c:pt idx="588">
                  <c:v>1318.2</c:v>
                </c:pt>
                <c:pt idx="589">
                  <c:v>1318.35</c:v>
                </c:pt>
                <c:pt idx="590">
                  <c:v>1318.5</c:v>
                </c:pt>
                <c:pt idx="591">
                  <c:v>1318.6499999999999</c:v>
                </c:pt>
                <c:pt idx="592">
                  <c:v>1318.8</c:v>
                </c:pt>
                <c:pt idx="593">
                  <c:v>1318.95</c:v>
                </c:pt>
                <c:pt idx="594">
                  <c:v>1319.1</c:v>
                </c:pt>
                <c:pt idx="595">
                  <c:v>1319.25</c:v>
                </c:pt>
                <c:pt idx="596">
                  <c:v>1319.4</c:v>
                </c:pt>
                <c:pt idx="597">
                  <c:v>1319.55</c:v>
                </c:pt>
                <c:pt idx="598">
                  <c:v>1319.7</c:v>
                </c:pt>
                <c:pt idx="599">
                  <c:v>1319.85</c:v>
                </c:pt>
                <c:pt idx="600">
                  <c:v>1320</c:v>
                </c:pt>
                <c:pt idx="601">
                  <c:v>1320.1499999999999</c:v>
                </c:pt>
                <c:pt idx="602">
                  <c:v>1320.3</c:v>
                </c:pt>
                <c:pt idx="603">
                  <c:v>1320.45</c:v>
                </c:pt>
                <c:pt idx="604">
                  <c:v>1320.6</c:v>
                </c:pt>
                <c:pt idx="605">
                  <c:v>1320.75</c:v>
                </c:pt>
                <c:pt idx="606">
                  <c:v>1320.9</c:v>
                </c:pt>
                <c:pt idx="607">
                  <c:v>1321.05</c:v>
                </c:pt>
                <c:pt idx="608">
                  <c:v>1321.2</c:v>
                </c:pt>
                <c:pt idx="609">
                  <c:v>1321.35</c:v>
                </c:pt>
                <c:pt idx="610">
                  <c:v>1321.5</c:v>
                </c:pt>
                <c:pt idx="611">
                  <c:v>1321.6499999999999</c:v>
                </c:pt>
                <c:pt idx="612">
                  <c:v>1321.8</c:v>
                </c:pt>
                <c:pt idx="613">
                  <c:v>1321.95</c:v>
                </c:pt>
                <c:pt idx="614">
                  <c:v>1322.1</c:v>
                </c:pt>
                <c:pt idx="615">
                  <c:v>1322.25</c:v>
                </c:pt>
                <c:pt idx="616">
                  <c:v>1322.4</c:v>
                </c:pt>
                <c:pt idx="617">
                  <c:v>1322.55</c:v>
                </c:pt>
                <c:pt idx="618">
                  <c:v>1322.7</c:v>
                </c:pt>
                <c:pt idx="619">
                  <c:v>1322.85</c:v>
                </c:pt>
                <c:pt idx="620">
                  <c:v>1323</c:v>
                </c:pt>
                <c:pt idx="621">
                  <c:v>1323.1499999999999</c:v>
                </c:pt>
                <c:pt idx="622">
                  <c:v>1323.3</c:v>
                </c:pt>
                <c:pt idx="623">
                  <c:v>1323.45</c:v>
                </c:pt>
                <c:pt idx="624">
                  <c:v>1323.6</c:v>
                </c:pt>
                <c:pt idx="625">
                  <c:v>1323.75</c:v>
                </c:pt>
                <c:pt idx="626">
                  <c:v>1323.9</c:v>
                </c:pt>
                <c:pt idx="627">
                  <c:v>1324.05</c:v>
                </c:pt>
                <c:pt idx="628">
                  <c:v>1324.2</c:v>
                </c:pt>
                <c:pt idx="629">
                  <c:v>1324.35</c:v>
                </c:pt>
                <c:pt idx="630">
                  <c:v>1324.5</c:v>
                </c:pt>
                <c:pt idx="631">
                  <c:v>1324.6499999999999</c:v>
                </c:pt>
                <c:pt idx="632">
                  <c:v>1324.8</c:v>
                </c:pt>
                <c:pt idx="633">
                  <c:v>1324.95</c:v>
                </c:pt>
                <c:pt idx="634">
                  <c:v>1325.1</c:v>
                </c:pt>
                <c:pt idx="635">
                  <c:v>1325.25</c:v>
                </c:pt>
                <c:pt idx="636">
                  <c:v>1325.4</c:v>
                </c:pt>
                <c:pt idx="637">
                  <c:v>1325.55</c:v>
                </c:pt>
                <c:pt idx="638">
                  <c:v>1325.7</c:v>
                </c:pt>
                <c:pt idx="639">
                  <c:v>1325.85</c:v>
                </c:pt>
                <c:pt idx="640">
                  <c:v>1326</c:v>
                </c:pt>
                <c:pt idx="641">
                  <c:v>1326.1499999999999</c:v>
                </c:pt>
                <c:pt idx="642">
                  <c:v>1326.3</c:v>
                </c:pt>
                <c:pt idx="643">
                  <c:v>1326.45</c:v>
                </c:pt>
                <c:pt idx="644">
                  <c:v>1326.6</c:v>
                </c:pt>
                <c:pt idx="645">
                  <c:v>1326.75</c:v>
                </c:pt>
                <c:pt idx="646">
                  <c:v>1326.9</c:v>
                </c:pt>
                <c:pt idx="647">
                  <c:v>1327.05</c:v>
                </c:pt>
                <c:pt idx="648">
                  <c:v>1327.2</c:v>
                </c:pt>
                <c:pt idx="649">
                  <c:v>1327.35</c:v>
                </c:pt>
                <c:pt idx="650">
                  <c:v>1327.5</c:v>
                </c:pt>
                <c:pt idx="651">
                  <c:v>1327.6499999999999</c:v>
                </c:pt>
                <c:pt idx="652">
                  <c:v>1327.8</c:v>
                </c:pt>
                <c:pt idx="653">
                  <c:v>1327.95</c:v>
                </c:pt>
                <c:pt idx="654">
                  <c:v>1328.1</c:v>
                </c:pt>
                <c:pt idx="655">
                  <c:v>1328.25</c:v>
                </c:pt>
                <c:pt idx="656">
                  <c:v>1328.4</c:v>
                </c:pt>
                <c:pt idx="657">
                  <c:v>1328.55</c:v>
                </c:pt>
                <c:pt idx="658">
                  <c:v>1328.7</c:v>
                </c:pt>
                <c:pt idx="659">
                  <c:v>1328.85</c:v>
                </c:pt>
                <c:pt idx="660">
                  <c:v>1329</c:v>
                </c:pt>
                <c:pt idx="661">
                  <c:v>1329.1499999999999</c:v>
                </c:pt>
                <c:pt idx="662">
                  <c:v>1329.3</c:v>
                </c:pt>
                <c:pt idx="663">
                  <c:v>1329.45</c:v>
                </c:pt>
                <c:pt idx="664">
                  <c:v>1329.6</c:v>
                </c:pt>
                <c:pt idx="665">
                  <c:v>1329.75</c:v>
                </c:pt>
                <c:pt idx="666">
                  <c:v>1329.9</c:v>
                </c:pt>
                <c:pt idx="667">
                  <c:v>1330.05</c:v>
                </c:pt>
                <c:pt idx="668">
                  <c:v>1330.2</c:v>
                </c:pt>
                <c:pt idx="669">
                  <c:v>1330.35</c:v>
                </c:pt>
                <c:pt idx="670">
                  <c:v>1330.5</c:v>
                </c:pt>
                <c:pt idx="671">
                  <c:v>1330.6499999999999</c:v>
                </c:pt>
                <c:pt idx="672">
                  <c:v>1330.8</c:v>
                </c:pt>
                <c:pt idx="673">
                  <c:v>1330.95</c:v>
                </c:pt>
                <c:pt idx="674">
                  <c:v>1331.1</c:v>
                </c:pt>
                <c:pt idx="675">
                  <c:v>1331.25</c:v>
                </c:pt>
                <c:pt idx="676">
                  <c:v>1331.4</c:v>
                </c:pt>
                <c:pt idx="677">
                  <c:v>1331.55</c:v>
                </c:pt>
                <c:pt idx="678">
                  <c:v>1331.7</c:v>
                </c:pt>
                <c:pt idx="679">
                  <c:v>1331.85</c:v>
                </c:pt>
                <c:pt idx="680">
                  <c:v>1332</c:v>
                </c:pt>
                <c:pt idx="681">
                  <c:v>1332.1499999999999</c:v>
                </c:pt>
                <c:pt idx="682">
                  <c:v>1332.3</c:v>
                </c:pt>
                <c:pt idx="683">
                  <c:v>1332.45</c:v>
                </c:pt>
                <c:pt idx="684">
                  <c:v>1332.6</c:v>
                </c:pt>
                <c:pt idx="685">
                  <c:v>1332.75</c:v>
                </c:pt>
                <c:pt idx="686">
                  <c:v>1332.9</c:v>
                </c:pt>
                <c:pt idx="687">
                  <c:v>1333.05</c:v>
                </c:pt>
                <c:pt idx="688">
                  <c:v>1333.2</c:v>
                </c:pt>
                <c:pt idx="689">
                  <c:v>1333.35</c:v>
                </c:pt>
                <c:pt idx="690">
                  <c:v>1333.5</c:v>
                </c:pt>
                <c:pt idx="691">
                  <c:v>1333.6499999999999</c:v>
                </c:pt>
                <c:pt idx="692">
                  <c:v>1333.8</c:v>
                </c:pt>
                <c:pt idx="693">
                  <c:v>1333.95</c:v>
                </c:pt>
                <c:pt idx="694">
                  <c:v>1334.1</c:v>
                </c:pt>
                <c:pt idx="695">
                  <c:v>1334.25</c:v>
                </c:pt>
                <c:pt idx="696">
                  <c:v>1334.4</c:v>
                </c:pt>
                <c:pt idx="697">
                  <c:v>1334.55</c:v>
                </c:pt>
                <c:pt idx="698">
                  <c:v>1334.7</c:v>
                </c:pt>
                <c:pt idx="699">
                  <c:v>1334.85</c:v>
                </c:pt>
                <c:pt idx="700">
                  <c:v>1335</c:v>
                </c:pt>
                <c:pt idx="701">
                  <c:v>1335.1499999999999</c:v>
                </c:pt>
                <c:pt idx="702">
                  <c:v>1335.3</c:v>
                </c:pt>
                <c:pt idx="703">
                  <c:v>1335.45</c:v>
                </c:pt>
                <c:pt idx="704">
                  <c:v>1335.6</c:v>
                </c:pt>
                <c:pt idx="705">
                  <c:v>1335.75</c:v>
                </c:pt>
                <c:pt idx="706">
                  <c:v>1335.9</c:v>
                </c:pt>
                <c:pt idx="707">
                  <c:v>1336.05</c:v>
                </c:pt>
                <c:pt idx="708">
                  <c:v>1336.2</c:v>
                </c:pt>
                <c:pt idx="709">
                  <c:v>1336.35</c:v>
                </c:pt>
                <c:pt idx="710">
                  <c:v>1336.5</c:v>
                </c:pt>
                <c:pt idx="711">
                  <c:v>1336.6499999999999</c:v>
                </c:pt>
                <c:pt idx="712">
                  <c:v>1336.8</c:v>
                </c:pt>
                <c:pt idx="713">
                  <c:v>1336.95</c:v>
                </c:pt>
                <c:pt idx="714">
                  <c:v>1337.1</c:v>
                </c:pt>
                <c:pt idx="715">
                  <c:v>1337.25</c:v>
                </c:pt>
                <c:pt idx="716">
                  <c:v>1337.4</c:v>
                </c:pt>
                <c:pt idx="717">
                  <c:v>1337.55</c:v>
                </c:pt>
                <c:pt idx="718">
                  <c:v>1337.7</c:v>
                </c:pt>
                <c:pt idx="719">
                  <c:v>1337.85</c:v>
                </c:pt>
                <c:pt idx="720">
                  <c:v>1338</c:v>
                </c:pt>
                <c:pt idx="721">
                  <c:v>1338.1499999999999</c:v>
                </c:pt>
                <c:pt idx="722">
                  <c:v>1338.3</c:v>
                </c:pt>
                <c:pt idx="723">
                  <c:v>1338.45</c:v>
                </c:pt>
                <c:pt idx="724">
                  <c:v>1338.6</c:v>
                </c:pt>
                <c:pt idx="725">
                  <c:v>1338.75</c:v>
                </c:pt>
                <c:pt idx="726">
                  <c:v>1338.9</c:v>
                </c:pt>
                <c:pt idx="727">
                  <c:v>1339.05</c:v>
                </c:pt>
                <c:pt idx="728">
                  <c:v>1339.2</c:v>
                </c:pt>
                <c:pt idx="729">
                  <c:v>1339.35</c:v>
                </c:pt>
                <c:pt idx="730">
                  <c:v>1339.5</c:v>
                </c:pt>
                <c:pt idx="731">
                  <c:v>1339.6499999999999</c:v>
                </c:pt>
                <c:pt idx="732">
                  <c:v>1339.8</c:v>
                </c:pt>
                <c:pt idx="733">
                  <c:v>1339.95</c:v>
                </c:pt>
                <c:pt idx="734">
                  <c:v>1340.1</c:v>
                </c:pt>
                <c:pt idx="735">
                  <c:v>1340.25</c:v>
                </c:pt>
                <c:pt idx="736">
                  <c:v>1340.4</c:v>
                </c:pt>
                <c:pt idx="737">
                  <c:v>1340.55</c:v>
                </c:pt>
                <c:pt idx="738">
                  <c:v>1340.7</c:v>
                </c:pt>
                <c:pt idx="739">
                  <c:v>1340.85</c:v>
                </c:pt>
                <c:pt idx="740">
                  <c:v>1341</c:v>
                </c:pt>
                <c:pt idx="741">
                  <c:v>1341.1499999999999</c:v>
                </c:pt>
                <c:pt idx="742">
                  <c:v>1341.3</c:v>
                </c:pt>
                <c:pt idx="743">
                  <c:v>1341.45</c:v>
                </c:pt>
                <c:pt idx="744">
                  <c:v>1341.6</c:v>
                </c:pt>
                <c:pt idx="745">
                  <c:v>1341.75</c:v>
                </c:pt>
                <c:pt idx="746">
                  <c:v>1341.9</c:v>
                </c:pt>
                <c:pt idx="747">
                  <c:v>1342.05</c:v>
                </c:pt>
                <c:pt idx="748">
                  <c:v>1342.2</c:v>
                </c:pt>
                <c:pt idx="749">
                  <c:v>1342.35</c:v>
                </c:pt>
                <c:pt idx="750">
                  <c:v>1342.5</c:v>
                </c:pt>
                <c:pt idx="751">
                  <c:v>1342.6499999999999</c:v>
                </c:pt>
                <c:pt idx="752">
                  <c:v>1342.8</c:v>
                </c:pt>
                <c:pt idx="753">
                  <c:v>1342.95</c:v>
                </c:pt>
                <c:pt idx="754">
                  <c:v>1343.1</c:v>
                </c:pt>
                <c:pt idx="755">
                  <c:v>1343.25</c:v>
                </c:pt>
                <c:pt idx="756">
                  <c:v>1343.4</c:v>
                </c:pt>
                <c:pt idx="757">
                  <c:v>1343.55</c:v>
                </c:pt>
                <c:pt idx="758">
                  <c:v>1343.7</c:v>
                </c:pt>
                <c:pt idx="759">
                  <c:v>1343.85</c:v>
                </c:pt>
                <c:pt idx="760">
                  <c:v>1344</c:v>
                </c:pt>
                <c:pt idx="761">
                  <c:v>1344.1499999999999</c:v>
                </c:pt>
                <c:pt idx="762">
                  <c:v>1344.3</c:v>
                </c:pt>
                <c:pt idx="763">
                  <c:v>1344.45</c:v>
                </c:pt>
                <c:pt idx="764">
                  <c:v>1344.6</c:v>
                </c:pt>
                <c:pt idx="765">
                  <c:v>1344.75</c:v>
                </c:pt>
                <c:pt idx="766">
                  <c:v>1344.9</c:v>
                </c:pt>
                <c:pt idx="767">
                  <c:v>1345.05</c:v>
                </c:pt>
                <c:pt idx="768">
                  <c:v>1345.2</c:v>
                </c:pt>
                <c:pt idx="769">
                  <c:v>1345.35</c:v>
                </c:pt>
                <c:pt idx="770">
                  <c:v>1345.5</c:v>
                </c:pt>
                <c:pt idx="771">
                  <c:v>1345.6499999999999</c:v>
                </c:pt>
                <c:pt idx="772">
                  <c:v>1345.8</c:v>
                </c:pt>
                <c:pt idx="773">
                  <c:v>1345.95</c:v>
                </c:pt>
                <c:pt idx="774">
                  <c:v>1346.1</c:v>
                </c:pt>
                <c:pt idx="775">
                  <c:v>1346.25</c:v>
                </c:pt>
                <c:pt idx="776">
                  <c:v>1346.4</c:v>
                </c:pt>
                <c:pt idx="777">
                  <c:v>1346.55</c:v>
                </c:pt>
                <c:pt idx="778">
                  <c:v>1346.7</c:v>
                </c:pt>
                <c:pt idx="779">
                  <c:v>1346.85</c:v>
                </c:pt>
                <c:pt idx="780">
                  <c:v>1347</c:v>
                </c:pt>
                <c:pt idx="781">
                  <c:v>1347.1499999999999</c:v>
                </c:pt>
                <c:pt idx="782">
                  <c:v>1347.3</c:v>
                </c:pt>
                <c:pt idx="783">
                  <c:v>1347.45</c:v>
                </c:pt>
                <c:pt idx="784">
                  <c:v>1347.6</c:v>
                </c:pt>
                <c:pt idx="785">
                  <c:v>1347.75</c:v>
                </c:pt>
                <c:pt idx="786">
                  <c:v>1347.9</c:v>
                </c:pt>
                <c:pt idx="787">
                  <c:v>1348.05</c:v>
                </c:pt>
                <c:pt idx="788">
                  <c:v>1348.2</c:v>
                </c:pt>
                <c:pt idx="789">
                  <c:v>1348.35</c:v>
                </c:pt>
                <c:pt idx="790">
                  <c:v>1348.5</c:v>
                </c:pt>
                <c:pt idx="791">
                  <c:v>1348.6499999999999</c:v>
                </c:pt>
                <c:pt idx="792">
                  <c:v>1348.8</c:v>
                </c:pt>
                <c:pt idx="793">
                  <c:v>1348.95</c:v>
                </c:pt>
                <c:pt idx="794">
                  <c:v>1349.1</c:v>
                </c:pt>
                <c:pt idx="795">
                  <c:v>1349.25</c:v>
                </c:pt>
                <c:pt idx="796">
                  <c:v>1349.4</c:v>
                </c:pt>
                <c:pt idx="797">
                  <c:v>1349.55</c:v>
                </c:pt>
                <c:pt idx="798">
                  <c:v>1349.7</c:v>
                </c:pt>
                <c:pt idx="799">
                  <c:v>1349.85</c:v>
                </c:pt>
                <c:pt idx="800">
                  <c:v>1350</c:v>
                </c:pt>
                <c:pt idx="801">
                  <c:v>1350.1499999999999</c:v>
                </c:pt>
                <c:pt idx="802">
                  <c:v>1350.3</c:v>
                </c:pt>
                <c:pt idx="803">
                  <c:v>1350.45</c:v>
                </c:pt>
                <c:pt idx="804">
                  <c:v>1350.6</c:v>
                </c:pt>
                <c:pt idx="805">
                  <c:v>1350.75</c:v>
                </c:pt>
                <c:pt idx="806">
                  <c:v>1350.9</c:v>
                </c:pt>
                <c:pt idx="807">
                  <c:v>1351.05</c:v>
                </c:pt>
                <c:pt idx="808">
                  <c:v>1351.2</c:v>
                </c:pt>
                <c:pt idx="809">
                  <c:v>1351.35</c:v>
                </c:pt>
                <c:pt idx="810">
                  <c:v>1351.5</c:v>
                </c:pt>
                <c:pt idx="811">
                  <c:v>1351.6499999999999</c:v>
                </c:pt>
                <c:pt idx="812">
                  <c:v>1351.8</c:v>
                </c:pt>
                <c:pt idx="813">
                  <c:v>1351.95</c:v>
                </c:pt>
                <c:pt idx="814">
                  <c:v>1352.1</c:v>
                </c:pt>
                <c:pt idx="815">
                  <c:v>1352.25</c:v>
                </c:pt>
                <c:pt idx="816">
                  <c:v>1352.4</c:v>
                </c:pt>
                <c:pt idx="817">
                  <c:v>1352.55</c:v>
                </c:pt>
                <c:pt idx="818">
                  <c:v>1352.7</c:v>
                </c:pt>
                <c:pt idx="819">
                  <c:v>1352.85</c:v>
                </c:pt>
                <c:pt idx="820">
                  <c:v>1353</c:v>
                </c:pt>
                <c:pt idx="821">
                  <c:v>1353.1499999999999</c:v>
                </c:pt>
                <c:pt idx="822">
                  <c:v>1353.3</c:v>
                </c:pt>
                <c:pt idx="823">
                  <c:v>1353.45</c:v>
                </c:pt>
                <c:pt idx="824">
                  <c:v>1353.6</c:v>
                </c:pt>
                <c:pt idx="825">
                  <c:v>1353.75</c:v>
                </c:pt>
                <c:pt idx="826">
                  <c:v>1353.9</c:v>
                </c:pt>
                <c:pt idx="827">
                  <c:v>1354.05</c:v>
                </c:pt>
                <c:pt idx="828">
                  <c:v>1354.2</c:v>
                </c:pt>
                <c:pt idx="829">
                  <c:v>1354.35</c:v>
                </c:pt>
                <c:pt idx="830">
                  <c:v>1354.5</c:v>
                </c:pt>
                <c:pt idx="831">
                  <c:v>1354.6499999999999</c:v>
                </c:pt>
                <c:pt idx="832">
                  <c:v>1354.8</c:v>
                </c:pt>
                <c:pt idx="833">
                  <c:v>1354.95</c:v>
                </c:pt>
                <c:pt idx="834">
                  <c:v>1355.1</c:v>
                </c:pt>
                <c:pt idx="835">
                  <c:v>1355.25</c:v>
                </c:pt>
                <c:pt idx="836">
                  <c:v>1355.4</c:v>
                </c:pt>
                <c:pt idx="837">
                  <c:v>1355.55</c:v>
                </c:pt>
                <c:pt idx="838">
                  <c:v>1355.7</c:v>
                </c:pt>
                <c:pt idx="839">
                  <c:v>1355.85</c:v>
                </c:pt>
                <c:pt idx="840">
                  <c:v>1356</c:v>
                </c:pt>
                <c:pt idx="841">
                  <c:v>1356.1499999999999</c:v>
                </c:pt>
                <c:pt idx="842">
                  <c:v>1356.3</c:v>
                </c:pt>
                <c:pt idx="843">
                  <c:v>1356.45</c:v>
                </c:pt>
                <c:pt idx="844">
                  <c:v>1356.6</c:v>
                </c:pt>
                <c:pt idx="845">
                  <c:v>1356.75</c:v>
                </c:pt>
                <c:pt idx="846">
                  <c:v>1356.9</c:v>
                </c:pt>
                <c:pt idx="847">
                  <c:v>1357.05</c:v>
                </c:pt>
                <c:pt idx="848">
                  <c:v>1357.2</c:v>
                </c:pt>
                <c:pt idx="849">
                  <c:v>1357.35</c:v>
                </c:pt>
                <c:pt idx="850">
                  <c:v>1357.5</c:v>
                </c:pt>
                <c:pt idx="851">
                  <c:v>1357.6499999999999</c:v>
                </c:pt>
                <c:pt idx="852">
                  <c:v>1357.8</c:v>
                </c:pt>
                <c:pt idx="853">
                  <c:v>1357.95</c:v>
                </c:pt>
                <c:pt idx="854">
                  <c:v>1358.1</c:v>
                </c:pt>
                <c:pt idx="855">
                  <c:v>1358.25</c:v>
                </c:pt>
                <c:pt idx="856">
                  <c:v>1358.4</c:v>
                </c:pt>
                <c:pt idx="857">
                  <c:v>1358.55</c:v>
                </c:pt>
                <c:pt idx="858">
                  <c:v>1358.7</c:v>
                </c:pt>
                <c:pt idx="859">
                  <c:v>1358.85</c:v>
                </c:pt>
              </c:numCache>
            </c:numRef>
          </c:xVal>
          <c:yVal>
            <c:numRef>
              <c:f>B!$H$5:$H$1005</c:f>
              <c:numCache>
                <c:formatCode>General</c:formatCode>
                <c:ptCount val="1001"/>
                <c:pt idx="76" formatCode="0.00E+00">
                  <c:v>-81.2</c:v>
                </c:pt>
                <c:pt idx="77" formatCode="0.00E+00">
                  <c:v>-83.4</c:v>
                </c:pt>
                <c:pt idx="78" formatCode="0.00E+00">
                  <c:v>-84.4</c:v>
                </c:pt>
                <c:pt idx="79" formatCode="0.00E+00">
                  <c:v>-83.3</c:v>
                </c:pt>
                <c:pt idx="80" formatCode="0.00E+00">
                  <c:v>-83.9</c:v>
                </c:pt>
                <c:pt idx="81" formatCode="0.00E+00">
                  <c:v>-83.4</c:v>
                </c:pt>
                <c:pt idx="82" formatCode="0.00E+00">
                  <c:v>-83</c:v>
                </c:pt>
                <c:pt idx="83" formatCode="0.00E+00">
                  <c:v>-82.8</c:v>
                </c:pt>
                <c:pt idx="84" formatCode="0.00E+00">
                  <c:v>-82.3</c:v>
                </c:pt>
                <c:pt idx="85" formatCode="0.00E+00">
                  <c:v>-84.2</c:v>
                </c:pt>
                <c:pt idx="86" formatCode="0.00E+00">
                  <c:v>-84</c:v>
                </c:pt>
                <c:pt idx="87" formatCode="0.00E+00">
                  <c:v>-83.6</c:v>
                </c:pt>
                <c:pt idx="88" formatCode="0.00E+00">
                  <c:v>-82.2</c:v>
                </c:pt>
                <c:pt idx="89" formatCode="0.00E+00">
                  <c:v>-83.7</c:v>
                </c:pt>
                <c:pt idx="90" formatCode="0.00E+00">
                  <c:v>-84.1</c:v>
                </c:pt>
                <c:pt idx="91" formatCode="0.00E+00">
                  <c:v>-82.2</c:v>
                </c:pt>
                <c:pt idx="92" formatCode="0.00E+00">
                  <c:v>-83.5</c:v>
                </c:pt>
                <c:pt idx="93" formatCode="0.00E+00">
                  <c:v>-82.9</c:v>
                </c:pt>
                <c:pt idx="94" formatCode="0.00E+00">
                  <c:v>-84.1</c:v>
                </c:pt>
                <c:pt idx="95" formatCode="0.00E+00">
                  <c:v>-84.2</c:v>
                </c:pt>
                <c:pt idx="96" formatCode="0.00E+00">
                  <c:v>-83.1</c:v>
                </c:pt>
                <c:pt idx="97" formatCode="0.00E+00">
                  <c:v>-81.8</c:v>
                </c:pt>
                <c:pt idx="98" formatCode="0.00E+00">
                  <c:v>-86</c:v>
                </c:pt>
                <c:pt idx="99" formatCode="0.00E+00">
                  <c:v>-83.3</c:v>
                </c:pt>
                <c:pt idx="100" formatCode="0.00E+00">
                  <c:v>-84.8</c:v>
                </c:pt>
                <c:pt idx="101" formatCode="0.00E+00">
                  <c:v>-84.6</c:v>
                </c:pt>
                <c:pt idx="102" formatCode="0.00E+00">
                  <c:v>-81.8</c:v>
                </c:pt>
                <c:pt idx="103" formatCode="0.00E+00">
                  <c:v>-82.2</c:v>
                </c:pt>
                <c:pt idx="104" formatCode="0.00E+00">
                  <c:v>-82.7</c:v>
                </c:pt>
                <c:pt idx="105" formatCode="0.00E+00">
                  <c:v>-81.900000000000006</c:v>
                </c:pt>
                <c:pt idx="106" formatCode="0.00E+00">
                  <c:v>-84</c:v>
                </c:pt>
                <c:pt idx="107" formatCode="0.00E+00">
                  <c:v>-84</c:v>
                </c:pt>
                <c:pt idx="108" formatCode="0.00E+00">
                  <c:v>-82.5</c:v>
                </c:pt>
                <c:pt idx="109" formatCode="0.00E+00">
                  <c:v>-83.4</c:v>
                </c:pt>
                <c:pt idx="110" formatCode="0.00E+00">
                  <c:v>-84.3</c:v>
                </c:pt>
                <c:pt idx="111" formatCode="0.00E+00">
                  <c:v>-83.9</c:v>
                </c:pt>
                <c:pt idx="112" formatCode="0.00E+00">
                  <c:v>-83.4</c:v>
                </c:pt>
                <c:pt idx="113" formatCode="0.00E+00">
                  <c:v>-83.7</c:v>
                </c:pt>
                <c:pt idx="114" formatCode="0.00E+00">
                  <c:v>-84.7</c:v>
                </c:pt>
                <c:pt idx="115" formatCode="0.00E+00">
                  <c:v>-84.1</c:v>
                </c:pt>
                <c:pt idx="116" formatCode="0.00E+00">
                  <c:v>-83</c:v>
                </c:pt>
                <c:pt idx="117" formatCode="0.00E+00">
                  <c:v>-83</c:v>
                </c:pt>
                <c:pt idx="118" formatCode="0.00E+00">
                  <c:v>-83.1</c:v>
                </c:pt>
                <c:pt idx="119" formatCode="0.00E+00">
                  <c:v>-84.3</c:v>
                </c:pt>
                <c:pt idx="120" formatCode="0.00E+00">
                  <c:v>-84</c:v>
                </c:pt>
                <c:pt idx="121" formatCode="0.00E+00">
                  <c:v>-84.1</c:v>
                </c:pt>
                <c:pt idx="122" formatCode="0.00E+00">
                  <c:v>-82.8</c:v>
                </c:pt>
                <c:pt idx="123" formatCode="0.00E+00">
                  <c:v>-84.1</c:v>
                </c:pt>
                <c:pt idx="124" formatCode="0.00E+00">
                  <c:v>-82.8</c:v>
                </c:pt>
                <c:pt idx="125" formatCode="0.00E+00">
                  <c:v>-84.1</c:v>
                </c:pt>
                <c:pt idx="126" formatCode="0.00E+00">
                  <c:v>-84.4</c:v>
                </c:pt>
                <c:pt idx="127" formatCode="0.00E+00">
                  <c:v>-83.9</c:v>
                </c:pt>
                <c:pt idx="128" formatCode="0.00E+00">
                  <c:v>-82.6</c:v>
                </c:pt>
                <c:pt idx="129" formatCode="0.00E+00">
                  <c:v>-82.9</c:v>
                </c:pt>
                <c:pt idx="130" formatCode="0.00E+00">
                  <c:v>-85.4</c:v>
                </c:pt>
                <c:pt idx="131" formatCode="0.00E+00">
                  <c:v>-83.5</c:v>
                </c:pt>
                <c:pt idx="132" formatCode="0.00E+00">
                  <c:v>-82.6</c:v>
                </c:pt>
                <c:pt idx="133" formatCode="0.00E+00">
                  <c:v>-84.7</c:v>
                </c:pt>
                <c:pt idx="134" formatCode="0.00E+00">
                  <c:v>-85.2</c:v>
                </c:pt>
                <c:pt idx="135" formatCode="0.00E+00">
                  <c:v>-84.7</c:v>
                </c:pt>
                <c:pt idx="136" formatCode="0.00E+00">
                  <c:v>-82.8</c:v>
                </c:pt>
                <c:pt idx="137" formatCode="0.00E+00">
                  <c:v>-82.5</c:v>
                </c:pt>
                <c:pt idx="138" formatCode="0.00E+00">
                  <c:v>-83.6</c:v>
                </c:pt>
                <c:pt idx="139" formatCode="0.00E+00">
                  <c:v>-83.1</c:v>
                </c:pt>
                <c:pt idx="140" formatCode="0.00E+00">
                  <c:v>-82.5</c:v>
                </c:pt>
                <c:pt idx="141" formatCode="0.00E+00">
                  <c:v>-82.8</c:v>
                </c:pt>
                <c:pt idx="142" formatCode="0.00E+00">
                  <c:v>-85.4</c:v>
                </c:pt>
                <c:pt idx="143" formatCode="0.00E+00">
                  <c:v>-85.6</c:v>
                </c:pt>
                <c:pt idx="144" formatCode="0.00E+00">
                  <c:v>-83</c:v>
                </c:pt>
                <c:pt idx="145" formatCode="0.00E+00">
                  <c:v>-83.5</c:v>
                </c:pt>
                <c:pt idx="146" formatCode="0.00E+00">
                  <c:v>-83.9</c:v>
                </c:pt>
                <c:pt idx="147" formatCode="0.00E+00">
                  <c:v>-85.4</c:v>
                </c:pt>
                <c:pt idx="148" formatCode="0.00E+00">
                  <c:v>-84.6</c:v>
                </c:pt>
                <c:pt idx="149" formatCode="0.00E+00">
                  <c:v>-81.8</c:v>
                </c:pt>
                <c:pt idx="150" formatCode="0.00E+00">
                  <c:v>-83.2</c:v>
                </c:pt>
                <c:pt idx="151" formatCode="0.00E+00">
                  <c:v>-83.4</c:v>
                </c:pt>
                <c:pt idx="152" formatCode="0.00E+00">
                  <c:v>-86</c:v>
                </c:pt>
                <c:pt idx="153" formatCode="0.00E+00">
                  <c:v>-83.5</c:v>
                </c:pt>
                <c:pt idx="154" formatCode="0.00E+00">
                  <c:v>-84.9</c:v>
                </c:pt>
                <c:pt idx="155" formatCode="0.00E+00">
                  <c:v>-86.4</c:v>
                </c:pt>
                <c:pt idx="156" formatCode="0.00E+00">
                  <c:v>-81.900000000000006</c:v>
                </c:pt>
                <c:pt idx="157" formatCode="0.00E+00">
                  <c:v>-83.3</c:v>
                </c:pt>
                <c:pt idx="158" formatCode="0.00E+00">
                  <c:v>-83.8</c:v>
                </c:pt>
                <c:pt idx="159" formatCode="0.00E+00">
                  <c:v>-84.6</c:v>
                </c:pt>
                <c:pt idx="160" formatCode="0.00E+00">
                  <c:v>-84.6</c:v>
                </c:pt>
                <c:pt idx="161" formatCode="0.00E+00">
                  <c:v>-84.1</c:v>
                </c:pt>
                <c:pt idx="162" formatCode="0.00E+00">
                  <c:v>-85.9</c:v>
                </c:pt>
                <c:pt idx="163" formatCode="0.00E+00">
                  <c:v>-83.9</c:v>
                </c:pt>
                <c:pt idx="164" formatCode="0.00E+00">
                  <c:v>-84.4</c:v>
                </c:pt>
                <c:pt idx="165" formatCode="0.00E+00">
                  <c:v>-83.3</c:v>
                </c:pt>
                <c:pt idx="166" formatCode="0.00E+00">
                  <c:v>-83.5</c:v>
                </c:pt>
                <c:pt idx="167" formatCode="0.00E+00">
                  <c:v>-84.3</c:v>
                </c:pt>
                <c:pt idx="168" formatCode="0.00E+00">
                  <c:v>-83.9</c:v>
                </c:pt>
                <c:pt idx="169" formatCode="0.00E+00">
                  <c:v>-83.5</c:v>
                </c:pt>
                <c:pt idx="170" formatCode="0.00E+00">
                  <c:v>-82.6</c:v>
                </c:pt>
                <c:pt idx="171" formatCode="0.00E+00">
                  <c:v>-82.8</c:v>
                </c:pt>
                <c:pt idx="172" formatCode="0.00E+00">
                  <c:v>-83.6</c:v>
                </c:pt>
                <c:pt idx="173" formatCode="0.00E+00">
                  <c:v>-82.2</c:v>
                </c:pt>
                <c:pt idx="174" formatCode="0.00E+00">
                  <c:v>-83</c:v>
                </c:pt>
                <c:pt idx="175" formatCode="0.00E+00">
                  <c:v>-84.1</c:v>
                </c:pt>
                <c:pt idx="176" formatCode="0.00E+00">
                  <c:v>-85.2</c:v>
                </c:pt>
                <c:pt idx="177" formatCode="0.00E+00">
                  <c:v>-84.8</c:v>
                </c:pt>
                <c:pt idx="178" formatCode="0.00E+00">
                  <c:v>-84.7</c:v>
                </c:pt>
                <c:pt idx="179" formatCode="0.00E+00">
                  <c:v>-82.9</c:v>
                </c:pt>
                <c:pt idx="180" formatCode="0.00E+00">
                  <c:v>-82.8</c:v>
                </c:pt>
                <c:pt idx="181" formatCode="0.00E+00">
                  <c:v>-83.1</c:v>
                </c:pt>
                <c:pt idx="182" formatCode="0.00E+00">
                  <c:v>-82.4</c:v>
                </c:pt>
                <c:pt idx="183" formatCode="0.00E+00">
                  <c:v>-85</c:v>
                </c:pt>
                <c:pt idx="184" formatCode="0.00E+00">
                  <c:v>-83.1</c:v>
                </c:pt>
                <c:pt idx="185" formatCode="0.00E+00">
                  <c:v>-83.5</c:v>
                </c:pt>
                <c:pt idx="186" formatCode="0.00E+00">
                  <c:v>-84.8</c:v>
                </c:pt>
                <c:pt idx="187" formatCode="0.00E+00">
                  <c:v>-82.5</c:v>
                </c:pt>
                <c:pt idx="188" formatCode="0.00E+00">
                  <c:v>-84.6</c:v>
                </c:pt>
                <c:pt idx="189" formatCode="0.00E+00">
                  <c:v>-83.7</c:v>
                </c:pt>
                <c:pt idx="190" formatCode="0.00E+00">
                  <c:v>-83.6</c:v>
                </c:pt>
                <c:pt idx="191" formatCode="0.00E+00">
                  <c:v>-82.3</c:v>
                </c:pt>
                <c:pt idx="192" formatCode="0.00E+00">
                  <c:v>-83</c:v>
                </c:pt>
                <c:pt idx="193" formatCode="0.00E+00">
                  <c:v>-82.3</c:v>
                </c:pt>
                <c:pt idx="194" formatCode="0.00E+00">
                  <c:v>-81.400000000000006</c:v>
                </c:pt>
                <c:pt idx="195" formatCode="0.00E+00">
                  <c:v>-83.4</c:v>
                </c:pt>
                <c:pt idx="196" formatCode="0.00E+00">
                  <c:v>-82.6</c:v>
                </c:pt>
                <c:pt idx="197" formatCode="0.00E+00">
                  <c:v>-84.2</c:v>
                </c:pt>
                <c:pt idx="198" formatCode="0.00E+00">
                  <c:v>-82.9</c:v>
                </c:pt>
                <c:pt idx="199" formatCode="0.00E+00">
                  <c:v>-83.7</c:v>
                </c:pt>
                <c:pt idx="200" formatCode="0.00E+00">
                  <c:v>-84.2</c:v>
                </c:pt>
                <c:pt idx="201" formatCode="0.00E+00">
                  <c:v>-83</c:v>
                </c:pt>
                <c:pt idx="202" formatCode="0.00E+00">
                  <c:v>-84.2</c:v>
                </c:pt>
                <c:pt idx="203" formatCode="0.00E+00">
                  <c:v>-81.599999999999994</c:v>
                </c:pt>
                <c:pt idx="204" formatCode="0.00E+00">
                  <c:v>-82.7</c:v>
                </c:pt>
                <c:pt idx="205" formatCode="0.00E+00">
                  <c:v>-82.6</c:v>
                </c:pt>
                <c:pt idx="206" formatCode="0.00E+00">
                  <c:v>-84.8</c:v>
                </c:pt>
                <c:pt idx="207" formatCode="0.00E+00">
                  <c:v>-83.5</c:v>
                </c:pt>
                <c:pt idx="208" formatCode="0.00E+00">
                  <c:v>-83.4</c:v>
                </c:pt>
                <c:pt idx="209" formatCode="0.00E+00">
                  <c:v>-86.7</c:v>
                </c:pt>
                <c:pt idx="210" formatCode="0.00E+00">
                  <c:v>-83.4</c:v>
                </c:pt>
                <c:pt idx="211" formatCode="0.00E+00">
                  <c:v>-82.7</c:v>
                </c:pt>
                <c:pt idx="212" formatCode="0.00E+00">
                  <c:v>-82.7</c:v>
                </c:pt>
                <c:pt idx="213" formatCode="0.00E+00">
                  <c:v>-85.4</c:v>
                </c:pt>
                <c:pt idx="214" formatCode="0.00E+00">
                  <c:v>-83.3</c:v>
                </c:pt>
                <c:pt idx="215" formatCode="0.00E+00">
                  <c:v>-84.8</c:v>
                </c:pt>
                <c:pt idx="216" formatCode="0.00E+00">
                  <c:v>-84.1</c:v>
                </c:pt>
                <c:pt idx="217" formatCode="0.00E+00">
                  <c:v>-83.5</c:v>
                </c:pt>
                <c:pt idx="218" formatCode="0.00E+00">
                  <c:v>-83.4</c:v>
                </c:pt>
                <c:pt idx="219" formatCode="0.00E+00">
                  <c:v>-83.2</c:v>
                </c:pt>
                <c:pt idx="220" formatCode="0.00E+00">
                  <c:v>-85.7</c:v>
                </c:pt>
                <c:pt idx="221" formatCode="0.00E+00">
                  <c:v>-83.1</c:v>
                </c:pt>
                <c:pt idx="222" formatCode="0.00E+00">
                  <c:v>-84.7</c:v>
                </c:pt>
                <c:pt idx="223" formatCode="0.00E+00">
                  <c:v>-82.7</c:v>
                </c:pt>
                <c:pt idx="224" formatCode="0.00E+00">
                  <c:v>-83.5</c:v>
                </c:pt>
                <c:pt idx="225" formatCode="0.00E+00">
                  <c:v>-83</c:v>
                </c:pt>
                <c:pt idx="226" formatCode="0.00E+00">
                  <c:v>-83.7</c:v>
                </c:pt>
                <c:pt idx="227" formatCode="0.00E+00">
                  <c:v>-83</c:v>
                </c:pt>
                <c:pt idx="228" formatCode="0.00E+00">
                  <c:v>-81.599999999999994</c:v>
                </c:pt>
                <c:pt idx="229" formatCode="0.00E+00">
                  <c:v>-84.1</c:v>
                </c:pt>
                <c:pt idx="230" formatCode="0.00E+00">
                  <c:v>-84.1</c:v>
                </c:pt>
                <c:pt idx="231" formatCode="0.00E+00">
                  <c:v>-83.7</c:v>
                </c:pt>
                <c:pt idx="232" formatCode="0.00E+00">
                  <c:v>-83.7</c:v>
                </c:pt>
                <c:pt idx="233" formatCode="0.00E+00">
                  <c:v>-82.3</c:v>
                </c:pt>
                <c:pt idx="234" formatCode="0.00E+00">
                  <c:v>-83.1</c:v>
                </c:pt>
                <c:pt idx="235" formatCode="0.00E+00">
                  <c:v>-84.1</c:v>
                </c:pt>
                <c:pt idx="236" formatCode="0.00E+00">
                  <c:v>-84.1</c:v>
                </c:pt>
                <c:pt idx="237" formatCode="0.00E+00">
                  <c:v>-84.5</c:v>
                </c:pt>
                <c:pt idx="238" formatCode="0.00E+00">
                  <c:v>-83.1</c:v>
                </c:pt>
                <c:pt idx="239" formatCode="0.00E+00">
                  <c:v>-83.6</c:v>
                </c:pt>
                <c:pt idx="240" formatCode="0.00E+00">
                  <c:v>-84.2</c:v>
                </c:pt>
                <c:pt idx="241" formatCode="0.00E+00">
                  <c:v>-83.4</c:v>
                </c:pt>
                <c:pt idx="242" formatCode="0.00E+00">
                  <c:v>-82.9</c:v>
                </c:pt>
                <c:pt idx="243" formatCode="0.00E+00">
                  <c:v>-83.1</c:v>
                </c:pt>
                <c:pt idx="244" formatCode="0.00E+00">
                  <c:v>-83</c:v>
                </c:pt>
                <c:pt idx="245" formatCode="0.00E+00">
                  <c:v>-83.4</c:v>
                </c:pt>
                <c:pt idx="246" formatCode="0.00E+00">
                  <c:v>-83.5</c:v>
                </c:pt>
                <c:pt idx="247" formatCode="0.00E+00">
                  <c:v>-82.5</c:v>
                </c:pt>
                <c:pt idx="248" formatCode="0.00E+00">
                  <c:v>-84.2</c:v>
                </c:pt>
                <c:pt idx="249" formatCode="0.00E+00">
                  <c:v>-83.5</c:v>
                </c:pt>
                <c:pt idx="250" formatCode="0.00E+00">
                  <c:v>-83.2</c:v>
                </c:pt>
                <c:pt idx="251" formatCode="0.00E+00">
                  <c:v>-83.6</c:v>
                </c:pt>
                <c:pt idx="252" formatCode="0.00E+00">
                  <c:v>-84.6</c:v>
                </c:pt>
                <c:pt idx="253" formatCode="0.00E+00">
                  <c:v>-85.2</c:v>
                </c:pt>
                <c:pt idx="254" formatCode="0.00E+00">
                  <c:v>-84.4</c:v>
                </c:pt>
                <c:pt idx="255" formatCode="0.00E+00">
                  <c:v>-83.4</c:v>
                </c:pt>
                <c:pt idx="256" formatCode="0.00E+00">
                  <c:v>-85.2</c:v>
                </c:pt>
                <c:pt idx="257" formatCode="0.00E+00">
                  <c:v>-83.2</c:v>
                </c:pt>
                <c:pt idx="258" formatCode="0.00E+00">
                  <c:v>-83.3</c:v>
                </c:pt>
                <c:pt idx="259" formatCode="0.00E+00">
                  <c:v>-82.6</c:v>
                </c:pt>
                <c:pt idx="260" formatCode="0.00E+00">
                  <c:v>-84.5</c:v>
                </c:pt>
                <c:pt idx="261" formatCode="0.00E+00">
                  <c:v>-85</c:v>
                </c:pt>
                <c:pt idx="262" formatCode="0.00E+00">
                  <c:v>-84.8</c:v>
                </c:pt>
                <c:pt idx="263" formatCode="0.00E+00">
                  <c:v>-83.1</c:v>
                </c:pt>
                <c:pt idx="264" formatCode="0.00E+00">
                  <c:v>-82.6</c:v>
                </c:pt>
                <c:pt idx="265" formatCode="0.00E+00">
                  <c:v>-83.1</c:v>
                </c:pt>
                <c:pt idx="266" formatCode="0.00E+00">
                  <c:v>-82.9</c:v>
                </c:pt>
                <c:pt idx="267" formatCode="0.00E+00">
                  <c:v>-84.8</c:v>
                </c:pt>
                <c:pt idx="268" formatCode="0.00E+00">
                  <c:v>-83.2</c:v>
                </c:pt>
                <c:pt idx="269" formatCode="0.00E+00">
                  <c:v>-85.2</c:v>
                </c:pt>
                <c:pt idx="270" formatCode="0.00E+00">
                  <c:v>-82.3</c:v>
                </c:pt>
                <c:pt idx="271" formatCode="0.00E+00">
                  <c:v>-85.5</c:v>
                </c:pt>
                <c:pt idx="272" formatCode="0.00E+00">
                  <c:v>-85.4</c:v>
                </c:pt>
                <c:pt idx="273" formatCode="0.00E+00">
                  <c:v>-84.3</c:v>
                </c:pt>
                <c:pt idx="274" formatCode="0.00E+00">
                  <c:v>-84</c:v>
                </c:pt>
                <c:pt idx="275" formatCode="0.00E+00">
                  <c:v>-82.4</c:v>
                </c:pt>
                <c:pt idx="276" formatCode="0.00E+00">
                  <c:v>-83.1</c:v>
                </c:pt>
                <c:pt idx="277" formatCode="0.00E+00">
                  <c:v>-83.4</c:v>
                </c:pt>
                <c:pt idx="278" formatCode="0.00E+00">
                  <c:v>-82.3</c:v>
                </c:pt>
                <c:pt idx="279" formatCode="0.00E+00">
                  <c:v>-82.4</c:v>
                </c:pt>
                <c:pt idx="280" formatCode="0.00E+00">
                  <c:v>-83.2</c:v>
                </c:pt>
                <c:pt idx="281" formatCode="0.00E+00">
                  <c:v>-82.1</c:v>
                </c:pt>
                <c:pt idx="282" formatCode="0.00E+00">
                  <c:v>-83.6</c:v>
                </c:pt>
                <c:pt idx="283" formatCode="0.00E+00">
                  <c:v>-83.4</c:v>
                </c:pt>
                <c:pt idx="284" formatCode="0.00E+00">
                  <c:v>-83.2</c:v>
                </c:pt>
                <c:pt idx="285" formatCode="0.00E+00">
                  <c:v>-82.3</c:v>
                </c:pt>
                <c:pt idx="286" formatCode="0.00E+00">
                  <c:v>-83.6</c:v>
                </c:pt>
                <c:pt idx="287" formatCode="0.00E+00">
                  <c:v>-84</c:v>
                </c:pt>
                <c:pt idx="288" formatCode="0.00E+00">
                  <c:v>-83.9</c:v>
                </c:pt>
                <c:pt idx="289" formatCode="0.00E+00">
                  <c:v>-83.7</c:v>
                </c:pt>
                <c:pt idx="290" formatCode="0.00E+00">
                  <c:v>-85.8</c:v>
                </c:pt>
                <c:pt idx="291" formatCode="0.00E+00">
                  <c:v>-82.7</c:v>
                </c:pt>
                <c:pt idx="292" formatCode="0.00E+00">
                  <c:v>-83.3</c:v>
                </c:pt>
                <c:pt idx="293" formatCode="0.00E+00">
                  <c:v>-87.3</c:v>
                </c:pt>
                <c:pt idx="294" formatCode="0.00E+00">
                  <c:v>-82.3</c:v>
                </c:pt>
                <c:pt idx="295" formatCode="0.00E+00">
                  <c:v>-83.8</c:v>
                </c:pt>
                <c:pt idx="296" formatCode="0.00E+00">
                  <c:v>-84.8</c:v>
                </c:pt>
                <c:pt idx="297" formatCode="0.00E+00">
                  <c:v>-83.8</c:v>
                </c:pt>
                <c:pt idx="298" formatCode="0.00E+00">
                  <c:v>-82.5</c:v>
                </c:pt>
                <c:pt idx="299" formatCode="0.00E+00">
                  <c:v>-81.8</c:v>
                </c:pt>
                <c:pt idx="300" formatCode="0.00E+00">
                  <c:v>-83.7</c:v>
                </c:pt>
                <c:pt idx="301" formatCode="0.00E+00">
                  <c:v>-83.5</c:v>
                </c:pt>
                <c:pt idx="302" formatCode="0.00E+00">
                  <c:v>-83</c:v>
                </c:pt>
                <c:pt idx="303" formatCode="0.00E+00">
                  <c:v>-83.3</c:v>
                </c:pt>
                <c:pt idx="304" formatCode="0.00E+00">
                  <c:v>-82.7</c:v>
                </c:pt>
                <c:pt idx="305" formatCode="0.00E+00">
                  <c:v>-84.5</c:v>
                </c:pt>
                <c:pt idx="306" formatCode="0.00E+00">
                  <c:v>-83.1</c:v>
                </c:pt>
                <c:pt idx="307" formatCode="0.00E+00">
                  <c:v>-82.7</c:v>
                </c:pt>
                <c:pt idx="308" formatCode="0.00E+00">
                  <c:v>-82.7</c:v>
                </c:pt>
                <c:pt idx="309" formatCode="0.00E+00">
                  <c:v>-82.4</c:v>
                </c:pt>
                <c:pt idx="310" formatCode="0.00E+00">
                  <c:v>-82.1</c:v>
                </c:pt>
                <c:pt idx="311" formatCode="0.00E+00">
                  <c:v>-84.3</c:v>
                </c:pt>
                <c:pt idx="312" formatCode="0.00E+00">
                  <c:v>-83.3</c:v>
                </c:pt>
                <c:pt idx="313" formatCode="0.00E+00">
                  <c:v>-82.9</c:v>
                </c:pt>
                <c:pt idx="314" formatCode="0.00E+00">
                  <c:v>-83.3</c:v>
                </c:pt>
                <c:pt idx="315" formatCode="0.00E+00">
                  <c:v>-82.6</c:v>
                </c:pt>
                <c:pt idx="316" formatCode="0.00E+00">
                  <c:v>-84.5</c:v>
                </c:pt>
                <c:pt idx="317" formatCode="0.00E+00">
                  <c:v>-84.5</c:v>
                </c:pt>
                <c:pt idx="318" formatCode="0.00E+00">
                  <c:v>-82.3</c:v>
                </c:pt>
                <c:pt idx="319" formatCode="0.00E+00">
                  <c:v>-83</c:v>
                </c:pt>
                <c:pt idx="320" formatCode="0.00E+00">
                  <c:v>-83.9</c:v>
                </c:pt>
                <c:pt idx="321" formatCode="0.00E+00">
                  <c:v>-85</c:v>
                </c:pt>
                <c:pt idx="322" formatCode="0.00E+00">
                  <c:v>-83.1</c:v>
                </c:pt>
                <c:pt idx="323" formatCode="0.00E+00">
                  <c:v>-83.3</c:v>
                </c:pt>
                <c:pt idx="324" formatCode="0.00E+00">
                  <c:v>-83.2</c:v>
                </c:pt>
                <c:pt idx="325" formatCode="0.00E+00">
                  <c:v>-83.6</c:v>
                </c:pt>
                <c:pt idx="326" formatCode="0.00E+00">
                  <c:v>-83.9</c:v>
                </c:pt>
                <c:pt idx="327" formatCode="0.00E+00">
                  <c:v>-83.4</c:v>
                </c:pt>
                <c:pt idx="328" formatCode="0.00E+00">
                  <c:v>-82.8</c:v>
                </c:pt>
                <c:pt idx="329" formatCode="0.00E+00">
                  <c:v>-82.4</c:v>
                </c:pt>
                <c:pt idx="330" formatCode="0.00E+00">
                  <c:v>-84.1</c:v>
                </c:pt>
                <c:pt idx="331" formatCode="0.00E+00">
                  <c:v>-83.3</c:v>
                </c:pt>
                <c:pt idx="332" formatCode="0.00E+00">
                  <c:v>-81.5</c:v>
                </c:pt>
                <c:pt idx="333" formatCode="0.00E+00">
                  <c:v>-84.8</c:v>
                </c:pt>
                <c:pt idx="334" formatCode="0.00E+00">
                  <c:v>-84.7</c:v>
                </c:pt>
                <c:pt idx="335" formatCode="0.00E+00">
                  <c:v>-83.5</c:v>
                </c:pt>
                <c:pt idx="336" formatCode="0.00E+00">
                  <c:v>-83.9</c:v>
                </c:pt>
                <c:pt idx="337" formatCode="0.00E+00">
                  <c:v>-83.2</c:v>
                </c:pt>
                <c:pt idx="338" formatCode="0.00E+00">
                  <c:v>-82.7</c:v>
                </c:pt>
                <c:pt idx="339" formatCode="0.00E+00">
                  <c:v>-82.4</c:v>
                </c:pt>
                <c:pt idx="340" formatCode="0.00E+00">
                  <c:v>-81.8</c:v>
                </c:pt>
                <c:pt idx="341" formatCode="0.00E+00">
                  <c:v>-83.3</c:v>
                </c:pt>
                <c:pt idx="342" formatCode="0.00E+00">
                  <c:v>-84.6</c:v>
                </c:pt>
                <c:pt idx="343" formatCode="0.00E+00">
                  <c:v>-84</c:v>
                </c:pt>
                <c:pt idx="344" formatCode="0.00E+00">
                  <c:v>-83.5</c:v>
                </c:pt>
                <c:pt idx="345" formatCode="0.00E+00">
                  <c:v>-85.6</c:v>
                </c:pt>
                <c:pt idx="346" formatCode="0.00E+00">
                  <c:v>-81.900000000000006</c:v>
                </c:pt>
                <c:pt idx="347" formatCode="0.00E+00">
                  <c:v>-84.2</c:v>
                </c:pt>
                <c:pt idx="348" formatCode="0.00E+00">
                  <c:v>-83.1</c:v>
                </c:pt>
                <c:pt idx="349" formatCode="0.00E+00">
                  <c:v>-84.4</c:v>
                </c:pt>
                <c:pt idx="350" formatCode="0.00E+00">
                  <c:v>-84.1</c:v>
                </c:pt>
                <c:pt idx="351" formatCode="0.00E+00">
                  <c:v>-83.8</c:v>
                </c:pt>
                <c:pt idx="352" formatCode="0.00E+00">
                  <c:v>-83.2</c:v>
                </c:pt>
                <c:pt idx="353" formatCode="0.00E+00">
                  <c:v>-84.5</c:v>
                </c:pt>
                <c:pt idx="354" formatCode="0.00E+00">
                  <c:v>-83.3</c:v>
                </c:pt>
                <c:pt idx="355" formatCode="0.00E+00">
                  <c:v>-83.4</c:v>
                </c:pt>
                <c:pt idx="356" formatCode="0.00E+00">
                  <c:v>-84.7</c:v>
                </c:pt>
                <c:pt idx="357" formatCode="0.00E+00">
                  <c:v>-82.8</c:v>
                </c:pt>
                <c:pt idx="358" formatCode="0.00E+00">
                  <c:v>-84</c:v>
                </c:pt>
                <c:pt idx="359" formatCode="0.00E+00">
                  <c:v>-83.1</c:v>
                </c:pt>
                <c:pt idx="360" formatCode="0.00E+00">
                  <c:v>-83.6</c:v>
                </c:pt>
                <c:pt idx="361" formatCode="0.00E+00">
                  <c:v>-83.9</c:v>
                </c:pt>
                <c:pt idx="362" formatCode="0.00E+00">
                  <c:v>-82.5</c:v>
                </c:pt>
                <c:pt idx="363" formatCode="0.00E+00">
                  <c:v>-86</c:v>
                </c:pt>
                <c:pt idx="364" formatCode="0.00E+00">
                  <c:v>-82.8</c:v>
                </c:pt>
                <c:pt idx="365" formatCode="0.00E+00">
                  <c:v>-82.1</c:v>
                </c:pt>
                <c:pt idx="366" formatCode="0.00E+00">
                  <c:v>-86.2</c:v>
                </c:pt>
                <c:pt idx="367" formatCode="0.00E+00">
                  <c:v>-84</c:v>
                </c:pt>
                <c:pt idx="368" formatCode="0.00E+00">
                  <c:v>-82.4</c:v>
                </c:pt>
                <c:pt idx="369" formatCode="0.00E+00">
                  <c:v>-83.4</c:v>
                </c:pt>
                <c:pt idx="370" formatCode="0.00E+00">
                  <c:v>-82.5</c:v>
                </c:pt>
                <c:pt idx="371" formatCode="0.00E+00">
                  <c:v>-82.6</c:v>
                </c:pt>
                <c:pt idx="372" formatCode="0.00E+00">
                  <c:v>-84.5</c:v>
                </c:pt>
                <c:pt idx="373" formatCode="0.00E+00">
                  <c:v>-83.2</c:v>
                </c:pt>
                <c:pt idx="374" formatCode="0.00E+00">
                  <c:v>-84.1</c:v>
                </c:pt>
                <c:pt idx="375" formatCode="0.00E+00">
                  <c:v>-81.900000000000006</c:v>
                </c:pt>
                <c:pt idx="376" formatCode="0.00E+00">
                  <c:v>-84.3</c:v>
                </c:pt>
                <c:pt idx="377" formatCode="0.00E+00">
                  <c:v>-85.5</c:v>
                </c:pt>
                <c:pt idx="378" formatCode="0.00E+00">
                  <c:v>-82.5</c:v>
                </c:pt>
                <c:pt idx="379" formatCode="0.00E+00">
                  <c:v>-84.1</c:v>
                </c:pt>
                <c:pt idx="380" formatCode="0.00E+00">
                  <c:v>-82.5</c:v>
                </c:pt>
                <c:pt idx="381" formatCode="0.00E+00">
                  <c:v>-84.1</c:v>
                </c:pt>
                <c:pt idx="382" formatCode="0.00E+00">
                  <c:v>-82.8</c:v>
                </c:pt>
                <c:pt idx="383" formatCode="0.00E+00">
                  <c:v>-83.9</c:v>
                </c:pt>
                <c:pt idx="384" formatCode="0.00E+00">
                  <c:v>-84.2</c:v>
                </c:pt>
                <c:pt idx="385" formatCode="0.00E+00">
                  <c:v>-84.7</c:v>
                </c:pt>
                <c:pt idx="386" formatCode="0.00E+00">
                  <c:v>-82.1</c:v>
                </c:pt>
                <c:pt idx="387" formatCode="0.00E+00">
                  <c:v>-82.8</c:v>
                </c:pt>
                <c:pt idx="388" formatCode="0.00E+00">
                  <c:v>-83.6</c:v>
                </c:pt>
                <c:pt idx="389" formatCode="0.00E+00">
                  <c:v>-82.3</c:v>
                </c:pt>
                <c:pt idx="390" formatCode="0.00E+00">
                  <c:v>-83.5</c:v>
                </c:pt>
                <c:pt idx="391" formatCode="0.00E+00">
                  <c:v>-83.6</c:v>
                </c:pt>
                <c:pt idx="392" formatCode="0.00E+00">
                  <c:v>-78.8</c:v>
                </c:pt>
                <c:pt idx="393" formatCode="0.00E+00">
                  <c:v>-55.3</c:v>
                </c:pt>
                <c:pt idx="394" formatCode="0.00E+00">
                  <c:v>-55</c:v>
                </c:pt>
                <c:pt idx="395" formatCode="0.00E+00">
                  <c:v>-52</c:v>
                </c:pt>
                <c:pt idx="396" formatCode="0.00E+00">
                  <c:v>-52.3</c:v>
                </c:pt>
                <c:pt idx="397" formatCode="0.00E+00">
                  <c:v>-82.1</c:v>
                </c:pt>
                <c:pt idx="398" formatCode="0.00E+00">
                  <c:v>-83.3</c:v>
                </c:pt>
                <c:pt idx="399" formatCode="0.00E+00">
                  <c:v>-83.4</c:v>
                </c:pt>
                <c:pt idx="400" formatCode="0.00E+00">
                  <c:v>-82.1</c:v>
                </c:pt>
                <c:pt idx="401" formatCode="0.00E+00">
                  <c:v>-82.1</c:v>
                </c:pt>
                <c:pt idx="402" formatCode="0.00E+00">
                  <c:v>-84.5</c:v>
                </c:pt>
                <c:pt idx="403" formatCode="0.00E+00">
                  <c:v>-83.4</c:v>
                </c:pt>
                <c:pt idx="404" formatCode="0.00E+00">
                  <c:v>-82.8</c:v>
                </c:pt>
                <c:pt idx="405" formatCode="0.00E+00">
                  <c:v>-83.2</c:v>
                </c:pt>
                <c:pt idx="406" formatCode="0.00E+00">
                  <c:v>-82.2</c:v>
                </c:pt>
                <c:pt idx="407" formatCode="0.00E+00">
                  <c:v>-84.2</c:v>
                </c:pt>
                <c:pt idx="408" formatCode="0.00E+00">
                  <c:v>-83</c:v>
                </c:pt>
                <c:pt idx="409" formatCode="0.00E+00">
                  <c:v>-84.9</c:v>
                </c:pt>
                <c:pt idx="410" formatCode="0.00E+00">
                  <c:v>-83.1</c:v>
                </c:pt>
                <c:pt idx="411" formatCode="0.00E+00">
                  <c:v>-81.5</c:v>
                </c:pt>
                <c:pt idx="412" formatCode="0.00E+00">
                  <c:v>-82.5</c:v>
                </c:pt>
                <c:pt idx="413" formatCode="0.00E+00">
                  <c:v>-82.5</c:v>
                </c:pt>
                <c:pt idx="414" formatCode="0.00E+00">
                  <c:v>-83.4</c:v>
                </c:pt>
                <c:pt idx="415" formatCode="0.00E+00">
                  <c:v>-82.9</c:v>
                </c:pt>
                <c:pt idx="416" formatCode="0.00E+00">
                  <c:v>-83</c:v>
                </c:pt>
                <c:pt idx="417" formatCode="0.00E+00">
                  <c:v>-82</c:v>
                </c:pt>
                <c:pt idx="418" formatCode="0.00E+00">
                  <c:v>-82.2</c:v>
                </c:pt>
                <c:pt idx="419" formatCode="0.00E+00">
                  <c:v>-82.8</c:v>
                </c:pt>
                <c:pt idx="420" formatCode="0.00E+00">
                  <c:v>-82.9</c:v>
                </c:pt>
                <c:pt idx="421" formatCode="0.00E+00">
                  <c:v>-82.5</c:v>
                </c:pt>
                <c:pt idx="422" formatCode="0.00E+00">
                  <c:v>-82.9</c:v>
                </c:pt>
                <c:pt idx="423" formatCode="0.00E+00">
                  <c:v>-83</c:v>
                </c:pt>
                <c:pt idx="424" formatCode="0.00E+00">
                  <c:v>-81.5</c:v>
                </c:pt>
                <c:pt idx="425" formatCode="0.00E+00">
                  <c:v>-83.1</c:v>
                </c:pt>
                <c:pt idx="426" formatCode="0.00E+00">
                  <c:v>-84.7</c:v>
                </c:pt>
                <c:pt idx="427" formatCode="0.00E+00">
                  <c:v>-82.8</c:v>
                </c:pt>
                <c:pt idx="428" formatCode="0.00E+00">
                  <c:v>-84.9</c:v>
                </c:pt>
                <c:pt idx="429" formatCode="0.00E+00">
                  <c:v>-85.6</c:v>
                </c:pt>
                <c:pt idx="430" formatCode="0.00E+00">
                  <c:v>-82.8</c:v>
                </c:pt>
                <c:pt idx="431" formatCode="0.00E+00">
                  <c:v>-82.7</c:v>
                </c:pt>
                <c:pt idx="432" formatCode="0.00E+00">
                  <c:v>-84.9</c:v>
                </c:pt>
                <c:pt idx="433" formatCode="0.00E+00">
                  <c:v>-82.3</c:v>
                </c:pt>
                <c:pt idx="434" formatCode="0.00E+00">
                  <c:v>-82.8</c:v>
                </c:pt>
                <c:pt idx="435" formatCode="0.00E+00">
                  <c:v>-84</c:v>
                </c:pt>
                <c:pt idx="436" formatCode="0.00E+00">
                  <c:v>-85.3</c:v>
                </c:pt>
                <c:pt idx="437" formatCode="0.00E+00">
                  <c:v>-82.8</c:v>
                </c:pt>
                <c:pt idx="438" formatCode="0.00E+00">
                  <c:v>-82.6</c:v>
                </c:pt>
                <c:pt idx="439" formatCode="0.00E+00">
                  <c:v>-82.9</c:v>
                </c:pt>
                <c:pt idx="440" formatCode="0.00E+00">
                  <c:v>-82.9</c:v>
                </c:pt>
                <c:pt idx="441" formatCode="0.00E+00">
                  <c:v>-83.5</c:v>
                </c:pt>
                <c:pt idx="442" formatCode="0.00E+00">
                  <c:v>-82.5</c:v>
                </c:pt>
                <c:pt idx="443" formatCode="0.00E+00">
                  <c:v>-81.8</c:v>
                </c:pt>
                <c:pt idx="444" formatCode="0.00E+00">
                  <c:v>-85</c:v>
                </c:pt>
                <c:pt idx="445" formatCode="0.00E+00">
                  <c:v>-85.5</c:v>
                </c:pt>
                <c:pt idx="446" formatCode="0.00E+00">
                  <c:v>-83.6</c:v>
                </c:pt>
                <c:pt idx="447" formatCode="0.00E+00">
                  <c:v>-83.3</c:v>
                </c:pt>
                <c:pt idx="448" formatCode="0.00E+00">
                  <c:v>-83.9</c:v>
                </c:pt>
                <c:pt idx="449" formatCode="0.00E+00">
                  <c:v>-82.3</c:v>
                </c:pt>
                <c:pt idx="450" formatCode="0.00E+00">
                  <c:v>-83.2</c:v>
                </c:pt>
                <c:pt idx="451" formatCode="0.00E+00">
                  <c:v>-83.2</c:v>
                </c:pt>
                <c:pt idx="452" formatCode="0.00E+00">
                  <c:v>-81.599999999999994</c:v>
                </c:pt>
                <c:pt idx="453" formatCode="0.00E+00">
                  <c:v>-82.8</c:v>
                </c:pt>
                <c:pt idx="454" formatCode="0.00E+00">
                  <c:v>-83.1</c:v>
                </c:pt>
                <c:pt idx="455" formatCode="0.00E+00">
                  <c:v>-82.9</c:v>
                </c:pt>
                <c:pt idx="456" formatCode="0.00E+00">
                  <c:v>-83.1</c:v>
                </c:pt>
                <c:pt idx="457" formatCode="0.00E+00">
                  <c:v>-83.5</c:v>
                </c:pt>
                <c:pt idx="458" formatCode="0.00E+00">
                  <c:v>-84.6</c:v>
                </c:pt>
                <c:pt idx="459" formatCode="0.00E+00">
                  <c:v>-82</c:v>
                </c:pt>
                <c:pt idx="460" formatCode="0.00E+00">
                  <c:v>-83</c:v>
                </c:pt>
                <c:pt idx="461" formatCode="0.00E+00">
                  <c:v>-83.5</c:v>
                </c:pt>
                <c:pt idx="462" formatCode="0.00E+00">
                  <c:v>-83.4</c:v>
                </c:pt>
                <c:pt idx="463" formatCode="0.00E+00">
                  <c:v>-82.8</c:v>
                </c:pt>
                <c:pt idx="464" formatCode="0.00E+00">
                  <c:v>-81.3</c:v>
                </c:pt>
                <c:pt idx="465" formatCode="0.00E+00">
                  <c:v>-83.2</c:v>
                </c:pt>
                <c:pt idx="466" formatCode="0.00E+00">
                  <c:v>-84.2</c:v>
                </c:pt>
                <c:pt idx="467" formatCode="0.00E+00">
                  <c:v>-82.6</c:v>
                </c:pt>
                <c:pt idx="468" formatCode="0.00E+00">
                  <c:v>-83.4</c:v>
                </c:pt>
                <c:pt idx="469" formatCode="0.00E+00">
                  <c:v>-82.7</c:v>
                </c:pt>
                <c:pt idx="470" formatCode="0.00E+00">
                  <c:v>-84.1</c:v>
                </c:pt>
                <c:pt idx="471" formatCode="0.00E+00">
                  <c:v>-83.2</c:v>
                </c:pt>
                <c:pt idx="472" formatCode="0.00E+00">
                  <c:v>-84.3</c:v>
                </c:pt>
                <c:pt idx="473" formatCode="0.00E+00">
                  <c:v>-84.1</c:v>
                </c:pt>
                <c:pt idx="474" formatCode="0.00E+00">
                  <c:v>-83.6</c:v>
                </c:pt>
                <c:pt idx="475" formatCode="0.00E+00">
                  <c:v>-82.9</c:v>
                </c:pt>
                <c:pt idx="476" formatCode="0.00E+00">
                  <c:v>-85.3</c:v>
                </c:pt>
                <c:pt idx="477" formatCode="0.00E+00">
                  <c:v>-81.599999999999994</c:v>
                </c:pt>
                <c:pt idx="478" formatCode="0.00E+00">
                  <c:v>-83.2</c:v>
                </c:pt>
                <c:pt idx="479" formatCode="0.00E+00">
                  <c:v>-85.7</c:v>
                </c:pt>
                <c:pt idx="480" formatCode="0.00E+00">
                  <c:v>-82.1</c:v>
                </c:pt>
                <c:pt idx="481" formatCode="0.00E+00">
                  <c:v>-82.5</c:v>
                </c:pt>
                <c:pt idx="482" formatCode="0.00E+00">
                  <c:v>-85.1</c:v>
                </c:pt>
                <c:pt idx="483" formatCode="0.00E+00">
                  <c:v>-82</c:v>
                </c:pt>
                <c:pt idx="484" formatCode="0.00E+00">
                  <c:v>-81.900000000000006</c:v>
                </c:pt>
                <c:pt idx="485" formatCode="0.00E+00">
                  <c:v>-84.5</c:v>
                </c:pt>
                <c:pt idx="486" formatCode="0.00E+00">
                  <c:v>-83.7</c:v>
                </c:pt>
                <c:pt idx="487" formatCode="0.00E+00">
                  <c:v>-81.8</c:v>
                </c:pt>
                <c:pt idx="488" formatCode="0.00E+00">
                  <c:v>-82.2</c:v>
                </c:pt>
                <c:pt idx="489" formatCode="0.00E+00">
                  <c:v>-82.4</c:v>
                </c:pt>
                <c:pt idx="490" formatCode="0.00E+00">
                  <c:v>-82.7</c:v>
                </c:pt>
                <c:pt idx="491" formatCode="0.00E+00">
                  <c:v>-83.5</c:v>
                </c:pt>
                <c:pt idx="492" formatCode="0.00E+00">
                  <c:v>-84.8</c:v>
                </c:pt>
                <c:pt idx="493" formatCode="0.00E+00">
                  <c:v>-83.5</c:v>
                </c:pt>
                <c:pt idx="494" formatCode="0.00E+00">
                  <c:v>-85.2</c:v>
                </c:pt>
                <c:pt idx="495" formatCode="0.00E+00">
                  <c:v>-83.5</c:v>
                </c:pt>
                <c:pt idx="496" formatCode="0.00E+00">
                  <c:v>-82.6</c:v>
                </c:pt>
                <c:pt idx="497" formatCode="0.00E+00">
                  <c:v>-82.4</c:v>
                </c:pt>
                <c:pt idx="498" formatCode="0.00E+00">
                  <c:v>-82.7</c:v>
                </c:pt>
                <c:pt idx="499" formatCode="0.00E+00">
                  <c:v>-81.7</c:v>
                </c:pt>
                <c:pt idx="500" formatCode="0.00E+00">
                  <c:v>-83.4</c:v>
                </c:pt>
                <c:pt idx="501" formatCode="0.00E+00">
                  <c:v>-84.9</c:v>
                </c:pt>
                <c:pt idx="502" formatCode="0.00E+00">
                  <c:v>-83</c:v>
                </c:pt>
                <c:pt idx="503" formatCode="0.00E+00">
                  <c:v>-82.4</c:v>
                </c:pt>
                <c:pt idx="504" formatCode="0.00E+00">
                  <c:v>-85.9</c:v>
                </c:pt>
                <c:pt idx="505" formatCode="0.00E+00">
                  <c:v>-83</c:v>
                </c:pt>
                <c:pt idx="506" formatCode="0.00E+00">
                  <c:v>-83.8</c:v>
                </c:pt>
                <c:pt idx="507" formatCode="0.00E+00">
                  <c:v>-84.4</c:v>
                </c:pt>
                <c:pt idx="508" formatCode="0.00E+00">
                  <c:v>-84.8</c:v>
                </c:pt>
                <c:pt idx="509" formatCode="0.00E+00">
                  <c:v>-84</c:v>
                </c:pt>
                <c:pt idx="510" formatCode="0.00E+00">
                  <c:v>-81.900000000000006</c:v>
                </c:pt>
                <c:pt idx="511" formatCode="0.00E+00">
                  <c:v>-82</c:v>
                </c:pt>
                <c:pt idx="512" formatCode="0.00E+00">
                  <c:v>-82.1</c:v>
                </c:pt>
                <c:pt idx="513" formatCode="0.00E+00">
                  <c:v>-83.2</c:v>
                </c:pt>
                <c:pt idx="514" formatCode="0.00E+00">
                  <c:v>-82.5</c:v>
                </c:pt>
                <c:pt idx="515" formatCode="0.00E+00">
                  <c:v>-81.7</c:v>
                </c:pt>
                <c:pt idx="516" formatCode="0.00E+00">
                  <c:v>-83.9</c:v>
                </c:pt>
                <c:pt idx="517" formatCode="0.00E+00">
                  <c:v>-83.3</c:v>
                </c:pt>
                <c:pt idx="518" formatCode="0.00E+00">
                  <c:v>-84.3</c:v>
                </c:pt>
                <c:pt idx="519" formatCode="0.00E+00">
                  <c:v>-83.1</c:v>
                </c:pt>
                <c:pt idx="520" formatCode="0.00E+00">
                  <c:v>-82.4</c:v>
                </c:pt>
                <c:pt idx="521" formatCode="0.00E+00">
                  <c:v>-83</c:v>
                </c:pt>
                <c:pt idx="522" formatCode="0.00E+00">
                  <c:v>-82.7</c:v>
                </c:pt>
                <c:pt idx="523" formatCode="0.00E+00">
                  <c:v>-82.1</c:v>
                </c:pt>
                <c:pt idx="524" formatCode="0.00E+00">
                  <c:v>-83.6</c:v>
                </c:pt>
                <c:pt idx="525" formatCode="0.00E+00">
                  <c:v>-81.5</c:v>
                </c:pt>
                <c:pt idx="526" formatCode="0.00E+00">
                  <c:v>-83.6</c:v>
                </c:pt>
                <c:pt idx="527" formatCode="0.00E+00">
                  <c:v>-83.6</c:v>
                </c:pt>
                <c:pt idx="528" formatCode="0.00E+00">
                  <c:v>-83.3</c:v>
                </c:pt>
                <c:pt idx="529" formatCode="0.00E+00">
                  <c:v>-82.9</c:v>
                </c:pt>
                <c:pt idx="530" formatCode="0.00E+00">
                  <c:v>-82.5</c:v>
                </c:pt>
                <c:pt idx="531" formatCode="0.00E+00">
                  <c:v>-84.8</c:v>
                </c:pt>
                <c:pt idx="532" formatCode="0.00E+00">
                  <c:v>-82.5</c:v>
                </c:pt>
                <c:pt idx="533" formatCode="0.00E+00">
                  <c:v>-82.3</c:v>
                </c:pt>
                <c:pt idx="534" formatCode="0.00E+00">
                  <c:v>-83.7</c:v>
                </c:pt>
                <c:pt idx="535" formatCode="0.00E+00">
                  <c:v>-83.4</c:v>
                </c:pt>
                <c:pt idx="536" formatCode="0.00E+00">
                  <c:v>-82.3</c:v>
                </c:pt>
                <c:pt idx="537" formatCode="0.00E+00">
                  <c:v>-83.2</c:v>
                </c:pt>
                <c:pt idx="538" formatCode="0.00E+00">
                  <c:v>-83.3</c:v>
                </c:pt>
                <c:pt idx="539" formatCode="0.00E+00">
                  <c:v>-83</c:v>
                </c:pt>
                <c:pt idx="540" formatCode="0.00E+00">
                  <c:v>-82.3</c:v>
                </c:pt>
                <c:pt idx="541" formatCode="0.00E+00">
                  <c:v>-83.3</c:v>
                </c:pt>
                <c:pt idx="542" formatCode="0.00E+00">
                  <c:v>-83.7</c:v>
                </c:pt>
                <c:pt idx="543" formatCode="0.00E+00">
                  <c:v>-84</c:v>
                </c:pt>
                <c:pt idx="544" formatCode="0.00E+00">
                  <c:v>-81.5</c:v>
                </c:pt>
                <c:pt idx="545" formatCode="0.00E+00">
                  <c:v>-83.3</c:v>
                </c:pt>
                <c:pt idx="546" formatCode="0.00E+00">
                  <c:v>-83.5</c:v>
                </c:pt>
                <c:pt idx="547" formatCode="0.00E+00">
                  <c:v>-83.2</c:v>
                </c:pt>
                <c:pt idx="548" formatCode="0.00E+00">
                  <c:v>-83.2</c:v>
                </c:pt>
                <c:pt idx="549" formatCode="0.00E+00">
                  <c:v>-82.9</c:v>
                </c:pt>
                <c:pt idx="550" formatCode="0.00E+00">
                  <c:v>-83.6</c:v>
                </c:pt>
                <c:pt idx="551" formatCode="0.00E+00">
                  <c:v>-81.8</c:v>
                </c:pt>
                <c:pt idx="552" formatCode="0.00E+00">
                  <c:v>-83.4</c:v>
                </c:pt>
                <c:pt idx="553" formatCode="0.00E+00">
                  <c:v>-82</c:v>
                </c:pt>
                <c:pt idx="554" formatCode="0.00E+00">
                  <c:v>-84</c:v>
                </c:pt>
                <c:pt idx="555" formatCode="0.00E+00">
                  <c:v>-82.9</c:v>
                </c:pt>
                <c:pt idx="556" formatCode="0.00E+00">
                  <c:v>-83.1</c:v>
                </c:pt>
                <c:pt idx="557" formatCode="0.00E+00">
                  <c:v>-84.1</c:v>
                </c:pt>
                <c:pt idx="558" formatCode="0.00E+00">
                  <c:v>-84</c:v>
                </c:pt>
                <c:pt idx="559" formatCode="0.00E+00">
                  <c:v>-84</c:v>
                </c:pt>
                <c:pt idx="560" formatCode="0.00E+00">
                  <c:v>-82.5</c:v>
                </c:pt>
                <c:pt idx="561" formatCode="0.00E+00">
                  <c:v>-84.1</c:v>
                </c:pt>
                <c:pt idx="562" formatCode="0.00E+00">
                  <c:v>-83.4</c:v>
                </c:pt>
                <c:pt idx="563" formatCode="0.00E+00">
                  <c:v>-81.8</c:v>
                </c:pt>
                <c:pt idx="564" formatCode="0.00E+00">
                  <c:v>-83.5</c:v>
                </c:pt>
                <c:pt idx="565" formatCode="0.00E+00">
                  <c:v>-83.6</c:v>
                </c:pt>
                <c:pt idx="566" formatCode="0.00E+00">
                  <c:v>-82.4</c:v>
                </c:pt>
                <c:pt idx="567" formatCode="0.00E+00">
                  <c:v>-82.6</c:v>
                </c:pt>
                <c:pt idx="568" formatCode="0.00E+00">
                  <c:v>-83.9</c:v>
                </c:pt>
                <c:pt idx="569" formatCode="0.00E+00">
                  <c:v>-82.9</c:v>
                </c:pt>
                <c:pt idx="570" formatCode="0.00E+00">
                  <c:v>-83.7</c:v>
                </c:pt>
                <c:pt idx="571" formatCode="0.00E+00">
                  <c:v>-82.7</c:v>
                </c:pt>
                <c:pt idx="572" formatCode="0.00E+00">
                  <c:v>-83.6</c:v>
                </c:pt>
                <c:pt idx="573" formatCode="0.00E+00">
                  <c:v>-82.5</c:v>
                </c:pt>
                <c:pt idx="574" formatCode="0.00E+00">
                  <c:v>-83.5</c:v>
                </c:pt>
                <c:pt idx="575" formatCode="0.00E+00">
                  <c:v>-84.1</c:v>
                </c:pt>
                <c:pt idx="576" formatCode="0.00E+00">
                  <c:v>-82.4</c:v>
                </c:pt>
                <c:pt idx="577" formatCode="0.00E+00">
                  <c:v>-81.900000000000006</c:v>
                </c:pt>
                <c:pt idx="578" formatCode="0.00E+00">
                  <c:v>-83.5</c:v>
                </c:pt>
                <c:pt idx="579" formatCode="0.00E+00">
                  <c:v>-82.3</c:v>
                </c:pt>
                <c:pt idx="580" formatCode="0.00E+00">
                  <c:v>-82.8</c:v>
                </c:pt>
                <c:pt idx="581" formatCode="0.00E+00">
                  <c:v>-82.6</c:v>
                </c:pt>
                <c:pt idx="582" formatCode="0.00E+00">
                  <c:v>-83</c:v>
                </c:pt>
                <c:pt idx="583" formatCode="0.00E+00">
                  <c:v>-82.8</c:v>
                </c:pt>
                <c:pt idx="584" formatCode="0.00E+00">
                  <c:v>-83.4</c:v>
                </c:pt>
                <c:pt idx="585" formatCode="0.00E+00">
                  <c:v>-81.7</c:v>
                </c:pt>
                <c:pt idx="586" formatCode="0.00E+00">
                  <c:v>-82.8</c:v>
                </c:pt>
                <c:pt idx="587" formatCode="0.00E+00">
                  <c:v>-83.6</c:v>
                </c:pt>
                <c:pt idx="588" formatCode="0.00E+00">
                  <c:v>-84.1</c:v>
                </c:pt>
                <c:pt idx="589" formatCode="0.00E+00">
                  <c:v>-83.4</c:v>
                </c:pt>
                <c:pt idx="590" formatCode="0.00E+00">
                  <c:v>-82.2</c:v>
                </c:pt>
                <c:pt idx="591" formatCode="0.00E+00">
                  <c:v>-83.4</c:v>
                </c:pt>
                <c:pt idx="592" formatCode="0.00E+00">
                  <c:v>-83.3</c:v>
                </c:pt>
                <c:pt idx="593" formatCode="0.00E+00">
                  <c:v>-84.3</c:v>
                </c:pt>
                <c:pt idx="594" formatCode="0.00E+00">
                  <c:v>-85.7</c:v>
                </c:pt>
                <c:pt idx="595" formatCode="0.00E+00">
                  <c:v>-84.1</c:v>
                </c:pt>
                <c:pt idx="596" formatCode="0.00E+00">
                  <c:v>-83.2</c:v>
                </c:pt>
                <c:pt idx="597" formatCode="0.00E+00">
                  <c:v>-83.2</c:v>
                </c:pt>
                <c:pt idx="598" formatCode="0.00E+00">
                  <c:v>-84.2</c:v>
                </c:pt>
                <c:pt idx="599" formatCode="0.00E+00">
                  <c:v>-82.9</c:v>
                </c:pt>
                <c:pt idx="600" formatCode="0.00E+00">
                  <c:v>-83.1</c:v>
                </c:pt>
                <c:pt idx="601" formatCode="0.00E+00">
                  <c:v>-83.2</c:v>
                </c:pt>
                <c:pt idx="602" formatCode="0.00E+00">
                  <c:v>-80.900000000000006</c:v>
                </c:pt>
                <c:pt idx="603" formatCode="0.00E+00">
                  <c:v>-83.3</c:v>
                </c:pt>
                <c:pt idx="604" formatCode="0.00E+00">
                  <c:v>-82.3</c:v>
                </c:pt>
                <c:pt idx="605" formatCode="0.00E+00">
                  <c:v>-83.6</c:v>
                </c:pt>
                <c:pt idx="606" formatCode="0.00E+00">
                  <c:v>-82.2</c:v>
                </c:pt>
                <c:pt idx="607" formatCode="0.00E+00">
                  <c:v>-82.6</c:v>
                </c:pt>
                <c:pt idx="608" formatCode="0.00E+00">
                  <c:v>-82.4</c:v>
                </c:pt>
                <c:pt idx="609" formatCode="0.00E+00">
                  <c:v>-82.6</c:v>
                </c:pt>
                <c:pt idx="610" formatCode="0.00E+00">
                  <c:v>-83.1</c:v>
                </c:pt>
                <c:pt idx="611" formatCode="0.00E+00">
                  <c:v>-84.3</c:v>
                </c:pt>
                <c:pt idx="612" formatCode="0.00E+00">
                  <c:v>-82.5</c:v>
                </c:pt>
                <c:pt idx="613" formatCode="0.00E+00">
                  <c:v>-82.6</c:v>
                </c:pt>
                <c:pt idx="614" formatCode="0.00E+00">
                  <c:v>-82.7</c:v>
                </c:pt>
                <c:pt idx="615" formatCode="0.00E+00">
                  <c:v>-85</c:v>
                </c:pt>
                <c:pt idx="616" formatCode="0.00E+00">
                  <c:v>-84.2</c:v>
                </c:pt>
                <c:pt idx="617" formatCode="0.00E+00">
                  <c:v>-84.4</c:v>
                </c:pt>
                <c:pt idx="618" formatCode="0.00E+00">
                  <c:v>-81.5</c:v>
                </c:pt>
                <c:pt idx="619" formatCode="0.00E+00">
                  <c:v>-82</c:v>
                </c:pt>
                <c:pt idx="620" formatCode="0.00E+00">
                  <c:v>-82.9</c:v>
                </c:pt>
                <c:pt idx="621" formatCode="0.00E+00">
                  <c:v>-83.7</c:v>
                </c:pt>
                <c:pt idx="622" formatCode="0.00E+00">
                  <c:v>-82.8</c:v>
                </c:pt>
                <c:pt idx="623" formatCode="0.00E+00">
                  <c:v>-82.6</c:v>
                </c:pt>
                <c:pt idx="624" formatCode="0.00E+00">
                  <c:v>-84.3</c:v>
                </c:pt>
                <c:pt idx="625" formatCode="0.00E+00">
                  <c:v>-82.4</c:v>
                </c:pt>
                <c:pt idx="626" formatCode="0.00E+00">
                  <c:v>-83</c:v>
                </c:pt>
                <c:pt idx="627" formatCode="0.00E+00">
                  <c:v>-83.1</c:v>
                </c:pt>
                <c:pt idx="628" formatCode="0.00E+00">
                  <c:v>-83.3</c:v>
                </c:pt>
                <c:pt idx="629" formatCode="0.00E+00">
                  <c:v>-84</c:v>
                </c:pt>
                <c:pt idx="630" formatCode="0.00E+00">
                  <c:v>-83.8</c:v>
                </c:pt>
                <c:pt idx="631" formatCode="0.00E+00">
                  <c:v>-82.7</c:v>
                </c:pt>
                <c:pt idx="632" formatCode="0.00E+00">
                  <c:v>-83.2</c:v>
                </c:pt>
                <c:pt idx="633" formatCode="0.00E+00">
                  <c:v>-82</c:v>
                </c:pt>
                <c:pt idx="634" formatCode="0.00E+00">
                  <c:v>-84.2</c:v>
                </c:pt>
                <c:pt idx="635" formatCode="0.00E+00">
                  <c:v>-83.5</c:v>
                </c:pt>
                <c:pt idx="636" formatCode="0.00E+00">
                  <c:v>-83.9</c:v>
                </c:pt>
                <c:pt idx="637" formatCode="0.00E+00">
                  <c:v>-85.5</c:v>
                </c:pt>
                <c:pt idx="638" formatCode="0.00E+00">
                  <c:v>-84.5</c:v>
                </c:pt>
                <c:pt idx="639" formatCode="0.00E+00">
                  <c:v>-82.8</c:v>
                </c:pt>
                <c:pt idx="640" formatCode="0.00E+00">
                  <c:v>-84.7</c:v>
                </c:pt>
                <c:pt idx="641" formatCode="0.00E+00">
                  <c:v>-82</c:v>
                </c:pt>
                <c:pt idx="642" formatCode="0.00E+00">
                  <c:v>-83.7</c:v>
                </c:pt>
                <c:pt idx="643" formatCode="0.00E+00">
                  <c:v>-82.8</c:v>
                </c:pt>
                <c:pt idx="644" formatCode="0.00E+00">
                  <c:v>-85.2</c:v>
                </c:pt>
                <c:pt idx="645" formatCode="0.00E+00">
                  <c:v>-83.3</c:v>
                </c:pt>
                <c:pt idx="646" formatCode="0.00E+00">
                  <c:v>-85.2</c:v>
                </c:pt>
                <c:pt idx="647" formatCode="0.00E+00">
                  <c:v>-82.5</c:v>
                </c:pt>
                <c:pt idx="648" formatCode="0.00E+00">
                  <c:v>-83.6</c:v>
                </c:pt>
                <c:pt idx="649" formatCode="0.00E+00">
                  <c:v>-83.7</c:v>
                </c:pt>
                <c:pt idx="650" formatCode="0.00E+00">
                  <c:v>-83</c:v>
                </c:pt>
                <c:pt idx="651" formatCode="0.00E+00">
                  <c:v>-82.5</c:v>
                </c:pt>
                <c:pt idx="652" formatCode="0.00E+00">
                  <c:v>-82.7</c:v>
                </c:pt>
                <c:pt idx="653" formatCode="0.00E+00">
                  <c:v>-83.3</c:v>
                </c:pt>
                <c:pt idx="654" formatCode="0.00E+00">
                  <c:v>-82.4</c:v>
                </c:pt>
                <c:pt idx="655" formatCode="0.00E+00">
                  <c:v>-83.7</c:v>
                </c:pt>
                <c:pt idx="656" formatCode="0.00E+00">
                  <c:v>-82.6</c:v>
                </c:pt>
                <c:pt idx="657" formatCode="0.00E+00">
                  <c:v>-83.9</c:v>
                </c:pt>
                <c:pt idx="658" formatCode="0.00E+00">
                  <c:v>-85.4</c:v>
                </c:pt>
                <c:pt idx="659" formatCode="0.00E+00">
                  <c:v>-82.9</c:v>
                </c:pt>
                <c:pt idx="660" formatCode="0.00E+00">
                  <c:v>-83</c:v>
                </c:pt>
                <c:pt idx="661" formatCode="0.00E+00">
                  <c:v>-83.4</c:v>
                </c:pt>
                <c:pt idx="662" formatCode="0.00E+00">
                  <c:v>-82.8</c:v>
                </c:pt>
                <c:pt idx="663" formatCode="0.00E+00">
                  <c:v>-83.9</c:v>
                </c:pt>
                <c:pt idx="664" formatCode="0.00E+00">
                  <c:v>-82.4</c:v>
                </c:pt>
                <c:pt idx="665" formatCode="0.00E+00">
                  <c:v>-82.9</c:v>
                </c:pt>
                <c:pt idx="666" formatCode="0.00E+00">
                  <c:v>-82.7</c:v>
                </c:pt>
                <c:pt idx="667" formatCode="0.00E+00">
                  <c:v>-83.1</c:v>
                </c:pt>
                <c:pt idx="668" formatCode="0.00E+00">
                  <c:v>-83.4</c:v>
                </c:pt>
                <c:pt idx="669" formatCode="0.00E+00">
                  <c:v>-82.8</c:v>
                </c:pt>
                <c:pt idx="670" formatCode="0.00E+00">
                  <c:v>-83.9</c:v>
                </c:pt>
                <c:pt idx="671" formatCode="0.00E+00">
                  <c:v>-84.9</c:v>
                </c:pt>
                <c:pt idx="672" formatCode="0.00E+00">
                  <c:v>-85.1</c:v>
                </c:pt>
                <c:pt idx="673" formatCode="0.00E+00">
                  <c:v>-83.2</c:v>
                </c:pt>
                <c:pt idx="674" formatCode="0.00E+00">
                  <c:v>-81.7</c:v>
                </c:pt>
                <c:pt idx="675" formatCode="0.00E+00">
                  <c:v>-83.1</c:v>
                </c:pt>
                <c:pt idx="676" formatCode="0.00E+00">
                  <c:v>-82.3</c:v>
                </c:pt>
                <c:pt idx="677" formatCode="0.00E+00">
                  <c:v>-82.2</c:v>
                </c:pt>
                <c:pt idx="678" formatCode="0.00E+00">
                  <c:v>-84.1</c:v>
                </c:pt>
                <c:pt idx="679" formatCode="0.00E+00">
                  <c:v>-84.5</c:v>
                </c:pt>
                <c:pt idx="680" formatCode="0.00E+00">
                  <c:v>-82.1</c:v>
                </c:pt>
                <c:pt idx="681" formatCode="0.00E+00">
                  <c:v>-83.8</c:v>
                </c:pt>
                <c:pt idx="682" formatCode="0.00E+00">
                  <c:v>-82.5</c:v>
                </c:pt>
                <c:pt idx="683" formatCode="0.00E+00">
                  <c:v>-83.2</c:v>
                </c:pt>
                <c:pt idx="684" formatCode="0.00E+00">
                  <c:v>-82.9</c:v>
                </c:pt>
                <c:pt idx="685" formatCode="0.00E+00">
                  <c:v>-83.3</c:v>
                </c:pt>
                <c:pt idx="686" formatCode="0.00E+00">
                  <c:v>-83.4</c:v>
                </c:pt>
                <c:pt idx="687" formatCode="0.00E+00">
                  <c:v>-83.3</c:v>
                </c:pt>
                <c:pt idx="688" formatCode="0.00E+00">
                  <c:v>-82.8</c:v>
                </c:pt>
                <c:pt idx="689" formatCode="0.00E+00">
                  <c:v>-85.2</c:v>
                </c:pt>
                <c:pt idx="690" formatCode="0.00E+00">
                  <c:v>-82.2</c:v>
                </c:pt>
                <c:pt idx="691" formatCode="0.00E+00">
                  <c:v>-85.8</c:v>
                </c:pt>
                <c:pt idx="692" formatCode="0.00E+00">
                  <c:v>-82.4</c:v>
                </c:pt>
                <c:pt idx="693" formatCode="0.00E+00">
                  <c:v>-81.900000000000006</c:v>
                </c:pt>
                <c:pt idx="694" formatCode="0.00E+00">
                  <c:v>-82.6</c:v>
                </c:pt>
                <c:pt idx="695" formatCode="0.00E+00">
                  <c:v>-83.3</c:v>
                </c:pt>
                <c:pt idx="696" formatCode="0.00E+00">
                  <c:v>-83.6</c:v>
                </c:pt>
                <c:pt idx="697" formatCode="0.00E+00">
                  <c:v>-86</c:v>
                </c:pt>
                <c:pt idx="698" formatCode="0.00E+00">
                  <c:v>-83.4</c:v>
                </c:pt>
                <c:pt idx="699" formatCode="0.00E+00">
                  <c:v>-85.2</c:v>
                </c:pt>
                <c:pt idx="700" formatCode="0.00E+00">
                  <c:v>-82.7</c:v>
                </c:pt>
                <c:pt idx="701" formatCode="0.00E+00">
                  <c:v>-81.900000000000006</c:v>
                </c:pt>
                <c:pt idx="702" formatCode="0.00E+00">
                  <c:v>-82.8</c:v>
                </c:pt>
                <c:pt idx="703" formatCode="0.00E+00">
                  <c:v>-83.4</c:v>
                </c:pt>
                <c:pt idx="704" formatCode="0.00E+00">
                  <c:v>-84.1</c:v>
                </c:pt>
                <c:pt idx="705" formatCode="0.00E+00">
                  <c:v>-84.1</c:v>
                </c:pt>
                <c:pt idx="706" formatCode="0.00E+00">
                  <c:v>-85</c:v>
                </c:pt>
                <c:pt idx="707" formatCode="0.00E+00">
                  <c:v>-82.3</c:v>
                </c:pt>
                <c:pt idx="708" formatCode="0.00E+00">
                  <c:v>-83</c:v>
                </c:pt>
                <c:pt idx="709" formatCode="0.00E+00">
                  <c:v>-82</c:v>
                </c:pt>
                <c:pt idx="710" formatCode="0.00E+00">
                  <c:v>-82.6</c:v>
                </c:pt>
                <c:pt idx="711" formatCode="0.00E+00">
                  <c:v>-83.5</c:v>
                </c:pt>
                <c:pt idx="712" formatCode="0.00E+00">
                  <c:v>-82.6</c:v>
                </c:pt>
                <c:pt idx="713" formatCode="0.00E+00">
                  <c:v>-83.6</c:v>
                </c:pt>
                <c:pt idx="714" formatCode="0.00E+00">
                  <c:v>-82.6</c:v>
                </c:pt>
                <c:pt idx="715" formatCode="0.00E+00">
                  <c:v>-82.9</c:v>
                </c:pt>
                <c:pt idx="716" formatCode="0.00E+00">
                  <c:v>-84.5</c:v>
                </c:pt>
                <c:pt idx="717" formatCode="0.00E+00">
                  <c:v>-82</c:v>
                </c:pt>
                <c:pt idx="718" formatCode="0.00E+00">
                  <c:v>-83.8</c:v>
                </c:pt>
                <c:pt idx="719" formatCode="0.00E+00">
                  <c:v>-82.5</c:v>
                </c:pt>
                <c:pt idx="720" formatCode="0.00E+00">
                  <c:v>-83.4</c:v>
                </c:pt>
                <c:pt idx="721" formatCode="0.00E+00">
                  <c:v>-82.5</c:v>
                </c:pt>
                <c:pt idx="722" formatCode="0.00E+00">
                  <c:v>-82.5</c:v>
                </c:pt>
                <c:pt idx="723" formatCode="0.00E+00">
                  <c:v>-84.1</c:v>
                </c:pt>
                <c:pt idx="724" formatCode="0.00E+00">
                  <c:v>-84.3</c:v>
                </c:pt>
                <c:pt idx="725" formatCode="0.00E+00">
                  <c:v>-81.5</c:v>
                </c:pt>
                <c:pt idx="726" formatCode="0.00E+00">
                  <c:v>-83.8</c:v>
                </c:pt>
                <c:pt idx="727" formatCode="0.00E+00">
                  <c:v>-84.6</c:v>
                </c:pt>
                <c:pt idx="728" formatCode="0.00E+00">
                  <c:v>-83.5</c:v>
                </c:pt>
                <c:pt idx="729" formatCode="0.00E+00">
                  <c:v>-86</c:v>
                </c:pt>
                <c:pt idx="730" formatCode="0.00E+00">
                  <c:v>-83.4</c:v>
                </c:pt>
                <c:pt idx="731" formatCode="0.00E+00">
                  <c:v>-83.5</c:v>
                </c:pt>
                <c:pt idx="732" formatCode="0.00E+00">
                  <c:v>-85.9</c:v>
                </c:pt>
                <c:pt idx="733" formatCode="0.00E+00">
                  <c:v>-85.1</c:v>
                </c:pt>
                <c:pt idx="734" formatCode="0.00E+00">
                  <c:v>-84.5</c:v>
                </c:pt>
                <c:pt idx="735" formatCode="0.00E+00">
                  <c:v>-83.1</c:v>
                </c:pt>
                <c:pt idx="736" formatCode="0.00E+00">
                  <c:v>-84.5</c:v>
                </c:pt>
                <c:pt idx="737" formatCode="0.00E+00">
                  <c:v>-85.1</c:v>
                </c:pt>
                <c:pt idx="738" formatCode="0.00E+00">
                  <c:v>-83.1</c:v>
                </c:pt>
                <c:pt idx="739" formatCode="0.00E+00">
                  <c:v>-83.1</c:v>
                </c:pt>
                <c:pt idx="740" formatCode="0.00E+00">
                  <c:v>-81.7</c:v>
                </c:pt>
                <c:pt idx="741" formatCode="0.00E+00">
                  <c:v>-83.7</c:v>
                </c:pt>
                <c:pt idx="742" formatCode="0.00E+00">
                  <c:v>-84</c:v>
                </c:pt>
                <c:pt idx="743" formatCode="0.00E+00">
                  <c:v>-82.1</c:v>
                </c:pt>
                <c:pt idx="744" formatCode="0.00E+00">
                  <c:v>-82.6</c:v>
                </c:pt>
                <c:pt idx="745" formatCode="0.00E+00">
                  <c:v>-85</c:v>
                </c:pt>
                <c:pt idx="746" formatCode="0.00E+00">
                  <c:v>-82.4</c:v>
                </c:pt>
                <c:pt idx="747" formatCode="0.00E+00">
                  <c:v>-83.1</c:v>
                </c:pt>
                <c:pt idx="748" formatCode="0.00E+00">
                  <c:v>-84.3</c:v>
                </c:pt>
                <c:pt idx="749" formatCode="0.00E+00">
                  <c:v>-82.5</c:v>
                </c:pt>
                <c:pt idx="750" formatCode="0.00E+00">
                  <c:v>-83.4</c:v>
                </c:pt>
                <c:pt idx="751" formatCode="0.00E+00">
                  <c:v>-82.4</c:v>
                </c:pt>
                <c:pt idx="752" formatCode="0.00E+00">
                  <c:v>-82.4</c:v>
                </c:pt>
                <c:pt idx="753" formatCode="0.00E+00">
                  <c:v>-85.2</c:v>
                </c:pt>
                <c:pt idx="754" formatCode="0.00E+00">
                  <c:v>-82.7</c:v>
                </c:pt>
                <c:pt idx="755" formatCode="0.00E+00">
                  <c:v>-82.8</c:v>
                </c:pt>
                <c:pt idx="756" formatCode="0.00E+00">
                  <c:v>-84.2</c:v>
                </c:pt>
                <c:pt idx="757" formatCode="0.00E+00">
                  <c:v>-84.2</c:v>
                </c:pt>
                <c:pt idx="758" formatCode="0.00E+00">
                  <c:v>-84.8</c:v>
                </c:pt>
                <c:pt idx="759" formatCode="0.00E+00">
                  <c:v>-83.3</c:v>
                </c:pt>
                <c:pt idx="760" formatCode="0.00E+00">
                  <c:v>-83.6</c:v>
                </c:pt>
                <c:pt idx="761" formatCode="0.00E+00">
                  <c:v>-83.9</c:v>
                </c:pt>
                <c:pt idx="762" formatCode="0.00E+00">
                  <c:v>-84.4</c:v>
                </c:pt>
                <c:pt idx="763" formatCode="0.00E+00">
                  <c:v>-83.1</c:v>
                </c:pt>
                <c:pt idx="764" formatCode="0.00E+00">
                  <c:v>-82.1</c:v>
                </c:pt>
                <c:pt idx="765" formatCode="0.00E+00">
                  <c:v>-82.8</c:v>
                </c:pt>
                <c:pt idx="766" formatCode="0.00E+00">
                  <c:v>-82.9</c:v>
                </c:pt>
                <c:pt idx="767" formatCode="0.00E+00">
                  <c:v>-82</c:v>
                </c:pt>
                <c:pt idx="768" formatCode="0.00E+00">
                  <c:v>-81.7</c:v>
                </c:pt>
                <c:pt idx="769" formatCode="0.00E+00">
                  <c:v>-84.1</c:v>
                </c:pt>
                <c:pt idx="770" formatCode="0.00E+00">
                  <c:v>-82.4</c:v>
                </c:pt>
                <c:pt idx="771" formatCode="0.00E+00">
                  <c:v>-82.4</c:v>
                </c:pt>
                <c:pt idx="772" formatCode="0.00E+00">
                  <c:v>-84.4</c:v>
                </c:pt>
                <c:pt idx="773" formatCode="0.00E+00">
                  <c:v>-82.9</c:v>
                </c:pt>
                <c:pt idx="774" formatCode="0.00E+00">
                  <c:v>-81.7</c:v>
                </c:pt>
                <c:pt idx="775" formatCode="0.00E+00">
                  <c:v>-82.4</c:v>
                </c:pt>
                <c:pt idx="776" formatCode="0.00E+00">
                  <c:v>-85.1</c:v>
                </c:pt>
                <c:pt idx="777" formatCode="0.00E+00">
                  <c:v>-81.400000000000006</c:v>
                </c:pt>
                <c:pt idx="778" formatCode="0.00E+00">
                  <c:v>-82.5</c:v>
                </c:pt>
                <c:pt idx="779" formatCode="0.00E+00">
                  <c:v>-84.3</c:v>
                </c:pt>
                <c:pt idx="780" formatCode="0.00E+00">
                  <c:v>-82.7</c:v>
                </c:pt>
                <c:pt idx="781" formatCode="0.00E+00">
                  <c:v>-82.9</c:v>
                </c:pt>
                <c:pt idx="782" formatCode="0.00E+00">
                  <c:v>-83.6</c:v>
                </c:pt>
                <c:pt idx="783" formatCode="0.00E+00">
                  <c:v>-83.2</c:v>
                </c:pt>
                <c:pt idx="784" formatCode="0.00E+00">
                  <c:v>-85.6</c:v>
                </c:pt>
                <c:pt idx="785" formatCode="0.00E+00">
                  <c:v>-84.2</c:v>
                </c:pt>
                <c:pt idx="786" formatCode="0.00E+00">
                  <c:v>-82.2</c:v>
                </c:pt>
                <c:pt idx="787" formatCode="0.00E+00">
                  <c:v>-82.6</c:v>
                </c:pt>
                <c:pt idx="788" formatCode="0.00E+00">
                  <c:v>-83</c:v>
                </c:pt>
                <c:pt idx="789" formatCode="0.00E+00">
                  <c:v>-83.5</c:v>
                </c:pt>
                <c:pt idx="790" formatCode="0.00E+00">
                  <c:v>-83.1</c:v>
                </c:pt>
                <c:pt idx="791" formatCode="0.00E+00">
                  <c:v>-83.5</c:v>
                </c:pt>
                <c:pt idx="792" formatCode="0.00E+00">
                  <c:v>-83.8</c:v>
                </c:pt>
                <c:pt idx="793" formatCode="0.00E+00">
                  <c:v>-83.7</c:v>
                </c:pt>
                <c:pt idx="794" formatCode="0.00E+00">
                  <c:v>-86.1</c:v>
                </c:pt>
                <c:pt idx="795" formatCode="0.00E+00">
                  <c:v>-82.5</c:v>
                </c:pt>
                <c:pt idx="796" formatCode="0.00E+00">
                  <c:v>-83.8</c:v>
                </c:pt>
                <c:pt idx="797" formatCode="0.00E+00">
                  <c:v>-84</c:v>
                </c:pt>
                <c:pt idx="798" formatCode="0.00E+00">
                  <c:v>-82.1</c:v>
                </c:pt>
                <c:pt idx="799" formatCode="0.00E+00">
                  <c:v>-82.2</c:v>
                </c:pt>
                <c:pt idx="800" formatCode="0.00E+00">
                  <c:v>-83.4</c:v>
                </c:pt>
                <c:pt idx="801" formatCode="0.00E+00">
                  <c:v>-82.7</c:v>
                </c:pt>
                <c:pt idx="802" formatCode="0.00E+00">
                  <c:v>-82.7</c:v>
                </c:pt>
                <c:pt idx="803" formatCode="0.00E+00">
                  <c:v>-82.5</c:v>
                </c:pt>
                <c:pt idx="804" formatCode="0.00E+00">
                  <c:v>-82.1</c:v>
                </c:pt>
                <c:pt idx="805" formatCode="0.00E+00">
                  <c:v>-83.2</c:v>
                </c:pt>
                <c:pt idx="806" formatCode="0.00E+00">
                  <c:v>-83.5</c:v>
                </c:pt>
                <c:pt idx="807" formatCode="0.00E+00">
                  <c:v>-83.6</c:v>
                </c:pt>
                <c:pt idx="808" formatCode="0.00E+00">
                  <c:v>-83.1</c:v>
                </c:pt>
                <c:pt idx="809" formatCode="0.00E+00">
                  <c:v>-81.7</c:v>
                </c:pt>
                <c:pt idx="810" formatCode="0.00E+00">
                  <c:v>-83.8</c:v>
                </c:pt>
                <c:pt idx="811" formatCode="0.00E+00">
                  <c:v>-82.6</c:v>
                </c:pt>
                <c:pt idx="812" formatCode="0.00E+00">
                  <c:v>-82.4</c:v>
                </c:pt>
                <c:pt idx="813" formatCode="0.00E+00">
                  <c:v>-82.1</c:v>
                </c:pt>
                <c:pt idx="814" formatCode="0.00E+00">
                  <c:v>-82.3</c:v>
                </c:pt>
                <c:pt idx="815" formatCode="0.00E+00">
                  <c:v>-82.4</c:v>
                </c:pt>
                <c:pt idx="816" formatCode="0.00E+00">
                  <c:v>-83.4</c:v>
                </c:pt>
                <c:pt idx="817" formatCode="0.00E+00">
                  <c:v>-82.8</c:v>
                </c:pt>
                <c:pt idx="818" formatCode="0.00E+00">
                  <c:v>-83.7</c:v>
                </c:pt>
                <c:pt idx="819" formatCode="0.00E+00">
                  <c:v>-82.2</c:v>
                </c:pt>
                <c:pt idx="820" formatCode="0.00E+00">
                  <c:v>-84.9</c:v>
                </c:pt>
                <c:pt idx="821" formatCode="0.00E+00">
                  <c:v>-83.7</c:v>
                </c:pt>
                <c:pt idx="822" formatCode="0.00E+00">
                  <c:v>-83.3</c:v>
                </c:pt>
                <c:pt idx="823" formatCode="0.00E+00">
                  <c:v>-83.5</c:v>
                </c:pt>
                <c:pt idx="824" formatCode="0.00E+00">
                  <c:v>-84.2</c:v>
                </c:pt>
                <c:pt idx="825" formatCode="0.00E+00">
                  <c:v>-82</c:v>
                </c:pt>
                <c:pt idx="826" formatCode="0.00E+00">
                  <c:v>-83.3</c:v>
                </c:pt>
                <c:pt idx="827" formatCode="0.00E+00">
                  <c:v>-82.7</c:v>
                </c:pt>
                <c:pt idx="828" formatCode="0.00E+00">
                  <c:v>-83.7</c:v>
                </c:pt>
                <c:pt idx="829" formatCode="0.00E+00">
                  <c:v>-83.2</c:v>
                </c:pt>
                <c:pt idx="830" formatCode="0.00E+00">
                  <c:v>-83.9</c:v>
                </c:pt>
                <c:pt idx="831" formatCode="0.00E+00">
                  <c:v>-82.9</c:v>
                </c:pt>
                <c:pt idx="832" formatCode="0.00E+00">
                  <c:v>-81.900000000000006</c:v>
                </c:pt>
                <c:pt idx="833" formatCode="0.00E+00">
                  <c:v>-81.8</c:v>
                </c:pt>
                <c:pt idx="834" formatCode="0.00E+00">
                  <c:v>-83.5</c:v>
                </c:pt>
                <c:pt idx="835" formatCode="0.00E+00">
                  <c:v>-83.3</c:v>
                </c:pt>
                <c:pt idx="836" formatCode="0.00E+00">
                  <c:v>-83</c:v>
                </c:pt>
                <c:pt idx="837" formatCode="0.00E+00">
                  <c:v>-83.3</c:v>
                </c:pt>
                <c:pt idx="838" formatCode="0.00E+00">
                  <c:v>-83</c:v>
                </c:pt>
                <c:pt idx="839" formatCode="0.00E+00">
                  <c:v>-83.2</c:v>
                </c:pt>
                <c:pt idx="840" formatCode="0.00E+00">
                  <c:v>-83.8</c:v>
                </c:pt>
                <c:pt idx="841" formatCode="0.00E+00">
                  <c:v>-83.3</c:v>
                </c:pt>
                <c:pt idx="842" formatCode="0.00E+00">
                  <c:v>-83.5</c:v>
                </c:pt>
                <c:pt idx="843" formatCode="0.00E+00">
                  <c:v>-83.7</c:v>
                </c:pt>
                <c:pt idx="844" formatCode="0.00E+00">
                  <c:v>-82.5</c:v>
                </c:pt>
                <c:pt idx="845" formatCode="0.00E+00">
                  <c:v>-83.4</c:v>
                </c:pt>
                <c:pt idx="846" formatCode="0.00E+00">
                  <c:v>-82.7</c:v>
                </c:pt>
                <c:pt idx="847" formatCode="0.00E+00">
                  <c:v>-83.2</c:v>
                </c:pt>
                <c:pt idx="848" formatCode="0.00E+00">
                  <c:v>-83.7</c:v>
                </c:pt>
                <c:pt idx="849" formatCode="0.00E+00">
                  <c:v>-82.4</c:v>
                </c:pt>
                <c:pt idx="850" formatCode="0.00E+00">
                  <c:v>-83</c:v>
                </c:pt>
                <c:pt idx="851" formatCode="0.00E+00">
                  <c:v>-83.9</c:v>
                </c:pt>
                <c:pt idx="852" formatCode="0.00E+00">
                  <c:v>-80.7</c:v>
                </c:pt>
                <c:pt idx="853" formatCode="0.00E+00">
                  <c:v>-82.5</c:v>
                </c:pt>
                <c:pt idx="854" formatCode="0.00E+00">
                  <c:v>-82.9</c:v>
                </c:pt>
                <c:pt idx="855" formatCode="0.00E+00">
                  <c:v>-82.2</c:v>
                </c:pt>
                <c:pt idx="856" formatCode="0.00E+00">
                  <c:v>-81.900000000000006</c:v>
                </c:pt>
                <c:pt idx="857" formatCode="0.00E+00">
                  <c:v>-81.099999999999994</c:v>
                </c:pt>
                <c:pt idx="858" formatCode="0.00E+00">
                  <c:v>-83</c:v>
                </c:pt>
                <c:pt idx="859" formatCode="0.00E+00">
                  <c:v>-83.7</c:v>
                </c:pt>
              </c:numCache>
            </c:numRef>
          </c:yVal>
          <c:smooth val="1"/>
        </c:ser>
        <c:ser>
          <c:idx val="8"/>
          <c:order val="9"/>
          <c:tx>
            <c:strRef>
              <c:f>B!$K$1:$K$5</c:f>
              <c:strCache>
                <c:ptCount val="1"/>
                <c:pt idx="0">
                  <c:v>B5</c:v>
                </c:pt>
              </c:strCache>
            </c:strRef>
          </c:tx>
          <c:spPr>
            <a:ln w="22225"/>
          </c:spPr>
          <c:marker>
            <c:symbol val="none"/>
          </c:marker>
          <c:xVal>
            <c:numRef>
              <c:f>B!$J$6:$J$1005</c:f>
              <c:numCache>
                <c:formatCode>General</c:formatCode>
                <c:ptCount val="1000"/>
                <c:pt idx="75">
                  <c:v>1241.25</c:v>
                </c:pt>
                <c:pt idx="76">
                  <c:v>1241.4000000000001</c:v>
                </c:pt>
                <c:pt idx="77">
                  <c:v>1241.55</c:v>
                </c:pt>
                <c:pt idx="78">
                  <c:v>1241.7</c:v>
                </c:pt>
                <c:pt idx="79">
                  <c:v>1241.8499999999999</c:v>
                </c:pt>
                <c:pt idx="80">
                  <c:v>1242</c:v>
                </c:pt>
                <c:pt idx="81">
                  <c:v>1242.1499999999999</c:v>
                </c:pt>
                <c:pt idx="82">
                  <c:v>1242.3</c:v>
                </c:pt>
                <c:pt idx="83">
                  <c:v>1242.45</c:v>
                </c:pt>
                <c:pt idx="84">
                  <c:v>1242.5999999999999</c:v>
                </c:pt>
                <c:pt idx="85">
                  <c:v>1242.75</c:v>
                </c:pt>
                <c:pt idx="86">
                  <c:v>1242.9000000000001</c:v>
                </c:pt>
                <c:pt idx="87">
                  <c:v>1243.05</c:v>
                </c:pt>
                <c:pt idx="88">
                  <c:v>1243.2</c:v>
                </c:pt>
                <c:pt idx="89">
                  <c:v>1243.3499999999999</c:v>
                </c:pt>
                <c:pt idx="90">
                  <c:v>1243.5</c:v>
                </c:pt>
                <c:pt idx="91">
                  <c:v>1243.6499999999999</c:v>
                </c:pt>
                <c:pt idx="92">
                  <c:v>1243.8</c:v>
                </c:pt>
                <c:pt idx="93">
                  <c:v>1243.95</c:v>
                </c:pt>
                <c:pt idx="94">
                  <c:v>1244.0999999999999</c:v>
                </c:pt>
                <c:pt idx="95">
                  <c:v>1244.25</c:v>
                </c:pt>
                <c:pt idx="96">
                  <c:v>1244.4000000000001</c:v>
                </c:pt>
                <c:pt idx="97">
                  <c:v>1244.55</c:v>
                </c:pt>
                <c:pt idx="98">
                  <c:v>1244.7</c:v>
                </c:pt>
                <c:pt idx="99">
                  <c:v>1244.8499999999999</c:v>
                </c:pt>
                <c:pt idx="100">
                  <c:v>1245</c:v>
                </c:pt>
                <c:pt idx="101">
                  <c:v>1245.1499999999999</c:v>
                </c:pt>
                <c:pt idx="102">
                  <c:v>1245.3</c:v>
                </c:pt>
                <c:pt idx="103">
                  <c:v>1245.45</c:v>
                </c:pt>
                <c:pt idx="104">
                  <c:v>1245.5999999999999</c:v>
                </c:pt>
                <c:pt idx="105">
                  <c:v>1245.75</c:v>
                </c:pt>
                <c:pt idx="106">
                  <c:v>1245.9000000000001</c:v>
                </c:pt>
                <c:pt idx="107">
                  <c:v>1246.05</c:v>
                </c:pt>
                <c:pt idx="108">
                  <c:v>1246.2</c:v>
                </c:pt>
                <c:pt idx="109">
                  <c:v>1246.3499999999999</c:v>
                </c:pt>
                <c:pt idx="110">
                  <c:v>1246.5</c:v>
                </c:pt>
                <c:pt idx="111">
                  <c:v>1246.6499999999999</c:v>
                </c:pt>
                <c:pt idx="112">
                  <c:v>1246.8</c:v>
                </c:pt>
                <c:pt idx="113">
                  <c:v>1246.95</c:v>
                </c:pt>
                <c:pt idx="114">
                  <c:v>1247.0999999999999</c:v>
                </c:pt>
                <c:pt idx="115">
                  <c:v>1247.25</c:v>
                </c:pt>
                <c:pt idx="116">
                  <c:v>1247.4000000000001</c:v>
                </c:pt>
                <c:pt idx="117">
                  <c:v>1247.55</c:v>
                </c:pt>
                <c:pt idx="118">
                  <c:v>1247.7</c:v>
                </c:pt>
                <c:pt idx="119">
                  <c:v>1247.8499999999999</c:v>
                </c:pt>
                <c:pt idx="120">
                  <c:v>1248</c:v>
                </c:pt>
                <c:pt idx="121">
                  <c:v>1248.1499999999999</c:v>
                </c:pt>
                <c:pt idx="122">
                  <c:v>1248.3</c:v>
                </c:pt>
                <c:pt idx="123">
                  <c:v>1248.45</c:v>
                </c:pt>
                <c:pt idx="124">
                  <c:v>1248.5999999999999</c:v>
                </c:pt>
                <c:pt idx="125">
                  <c:v>1248.75</c:v>
                </c:pt>
                <c:pt idx="126">
                  <c:v>1248.9000000000001</c:v>
                </c:pt>
                <c:pt idx="127">
                  <c:v>1249.05</c:v>
                </c:pt>
                <c:pt idx="128">
                  <c:v>1249.2</c:v>
                </c:pt>
                <c:pt idx="129">
                  <c:v>1249.3499999999999</c:v>
                </c:pt>
                <c:pt idx="130">
                  <c:v>1249.5</c:v>
                </c:pt>
                <c:pt idx="131">
                  <c:v>1249.6499999999999</c:v>
                </c:pt>
                <c:pt idx="132">
                  <c:v>1249.8</c:v>
                </c:pt>
                <c:pt idx="133">
                  <c:v>1249.95</c:v>
                </c:pt>
                <c:pt idx="134">
                  <c:v>1250.0999999999999</c:v>
                </c:pt>
                <c:pt idx="135">
                  <c:v>1250.25</c:v>
                </c:pt>
                <c:pt idx="136">
                  <c:v>1250.4000000000001</c:v>
                </c:pt>
                <c:pt idx="137">
                  <c:v>1250.55</c:v>
                </c:pt>
                <c:pt idx="138">
                  <c:v>1250.7</c:v>
                </c:pt>
                <c:pt idx="139">
                  <c:v>1250.8499999999999</c:v>
                </c:pt>
                <c:pt idx="140">
                  <c:v>1251</c:v>
                </c:pt>
                <c:pt idx="141">
                  <c:v>1251.1499999999999</c:v>
                </c:pt>
                <c:pt idx="142">
                  <c:v>1251.3</c:v>
                </c:pt>
                <c:pt idx="143">
                  <c:v>1251.45</c:v>
                </c:pt>
                <c:pt idx="144">
                  <c:v>1251.5999999999999</c:v>
                </c:pt>
                <c:pt idx="145">
                  <c:v>1251.75</c:v>
                </c:pt>
                <c:pt idx="146">
                  <c:v>1251.9000000000001</c:v>
                </c:pt>
                <c:pt idx="147">
                  <c:v>1252.05</c:v>
                </c:pt>
                <c:pt idx="148">
                  <c:v>1252.2</c:v>
                </c:pt>
                <c:pt idx="149">
                  <c:v>1252.3499999999999</c:v>
                </c:pt>
                <c:pt idx="150">
                  <c:v>1252.5</c:v>
                </c:pt>
                <c:pt idx="151">
                  <c:v>1252.6499999999999</c:v>
                </c:pt>
                <c:pt idx="152">
                  <c:v>1252.8</c:v>
                </c:pt>
                <c:pt idx="153">
                  <c:v>1252.95</c:v>
                </c:pt>
                <c:pt idx="154">
                  <c:v>1253.0999999999999</c:v>
                </c:pt>
                <c:pt idx="155">
                  <c:v>1253.25</c:v>
                </c:pt>
                <c:pt idx="156">
                  <c:v>1253.4000000000001</c:v>
                </c:pt>
                <c:pt idx="157">
                  <c:v>1253.55</c:v>
                </c:pt>
                <c:pt idx="158">
                  <c:v>1253.7</c:v>
                </c:pt>
                <c:pt idx="159">
                  <c:v>1253.8499999999999</c:v>
                </c:pt>
                <c:pt idx="160">
                  <c:v>1254</c:v>
                </c:pt>
                <c:pt idx="161">
                  <c:v>1254.1499999999999</c:v>
                </c:pt>
                <c:pt idx="162">
                  <c:v>1254.3</c:v>
                </c:pt>
                <c:pt idx="163">
                  <c:v>1254.45</c:v>
                </c:pt>
                <c:pt idx="164">
                  <c:v>1254.5999999999999</c:v>
                </c:pt>
                <c:pt idx="165">
                  <c:v>1254.75</c:v>
                </c:pt>
                <c:pt idx="166">
                  <c:v>1254.9000000000001</c:v>
                </c:pt>
                <c:pt idx="167">
                  <c:v>1255.05</c:v>
                </c:pt>
                <c:pt idx="168">
                  <c:v>1255.2</c:v>
                </c:pt>
                <c:pt idx="169">
                  <c:v>1255.3499999999999</c:v>
                </c:pt>
                <c:pt idx="170">
                  <c:v>1255.5</c:v>
                </c:pt>
                <c:pt idx="171">
                  <c:v>1255.6499999999999</c:v>
                </c:pt>
                <c:pt idx="172">
                  <c:v>1255.8</c:v>
                </c:pt>
                <c:pt idx="173">
                  <c:v>1255.95</c:v>
                </c:pt>
                <c:pt idx="174">
                  <c:v>1256.0999999999999</c:v>
                </c:pt>
                <c:pt idx="175">
                  <c:v>1256.25</c:v>
                </c:pt>
                <c:pt idx="176">
                  <c:v>1256.4000000000001</c:v>
                </c:pt>
                <c:pt idx="177">
                  <c:v>1256.55</c:v>
                </c:pt>
                <c:pt idx="178">
                  <c:v>1256.7</c:v>
                </c:pt>
                <c:pt idx="179">
                  <c:v>1256.8499999999999</c:v>
                </c:pt>
                <c:pt idx="180">
                  <c:v>1257</c:v>
                </c:pt>
                <c:pt idx="181">
                  <c:v>1257.1499999999999</c:v>
                </c:pt>
                <c:pt idx="182">
                  <c:v>1257.3</c:v>
                </c:pt>
                <c:pt idx="183">
                  <c:v>1257.45</c:v>
                </c:pt>
                <c:pt idx="184">
                  <c:v>1257.5999999999999</c:v>
                </c:pt>
                <c:pt idx="185">
                  <c:v>1257.75</c:v>
                </c:pt>
                <c:pt idx="186">
                  <c:v>1257.9000000000001</c:v>
                </c:pt>
                <c:pt idx="187">
                  <c:v>1258.05</c:v>
                </c:pt>
                <c:pt idx="188">
                  <c:v>1258.2</c:v>
                </c:pt>
                <c:pt idx="189">
                  <c:v>1258.3499999999999</c:v>
                </c:pt>
                <c:pt idx="190">
                  <c:v>1258.5</c:v>
                </c:pt>
                <c:pt idx="191">
                  <c:v>1258.6499999999999</c:v>
                </c:pt>
                <c:pt idx="192">
                  <c:v>1258.8</c:v>
                </c:pt>
                <c:pt idx="193">
                  <c:v>1258.95</c:v>
                </c:pt>
                <c:pt idx="194">
                  <c:v>1259.0999999999999</c:v>
                </c:pt>
                <c:pt idx="195">
                  <c:v>1259.25</c:v>
                </c:pt>
                <c:pt idx="196">
                  <c:v>1259.4000000000001</c:v>
                </c:pt>
                <c:pt idx="197">
                  <c:v>1259.55</c:v>
                </c:pt>
                <c:pt idx="198">
                  <c:v>1259.7</c:v>
                </c:pt>
                <c:pt idx="199">
                  <c:v>1259.8499999999999</c:v>
                </c:pt>
                <c:pt idx="200">
                  <c:v>1260</c:v>
                </c:pt>
                <c:pt idx="201">
                  <c:v>1260.1499999999999</c:v>
                </c:pt>
                <c:pt idx="202">
                  <c:v>1260.3</c:v>
                </c:pt>
                <c:pt idx="203">
                  <c:v>1260.45</c:v>
                </c:pt>
                <c:pt idx="204">
                  <c:v>1260.5999999999999</c:v>
                </c:pt>
                <c:pt idx="205">
                  <c:v>1260.75</c:v>
                </c:pt>
                <c:pt idx="206">
                  <c:v>1260.9000000000001</c:v>
                </c:pt>
                <c:pt idx="207">
                  <c:v>1261.05</c:v>
                </c:pt>
                <c:pt idx="208">
                  <c:v>1261.2</c:v>
                </c:pt>
                <c:pt idx="209">
                  <c:v>1261.3499999999999</c:v>
                </c:pt>
                <c:pt idx="210">
                  <c:v>1261.5</c:v>
                </c:pt>
                <c:pt idx="211">
                  <c:v>1261.6499999999999</c:v>
                </c:pt>
                <c:pt idx="212">
                  <c:v>1261.8</c:v>
                </c:pt>
                <c:pt idx="213">
                  <c:v>1261.95</c:v>
                </c:pt>
                <c:pt idx="214">
                  <c:v>1262.0999999999999</c:v>
                </c:pt>
                <c:pt idx="215">
                  <c:v>1262.25</c:v>
                </c:pt>
                <c:pt idx="216">
                  <c:v>1262.4000000000001</c:v>
                </c:pt>
                <c:pt idx="217">
                  <c:v>1262.55</c:v>
                </c:pt>
                <c:pt idx="218">
                  <c:v>1262.7</c:v>
                </c:pt>
                <c:pt idx="219">
                  <c:v>1262.8499999999999</c:v>
                </c:pt>
                <c:pt idx="220">
                  <c:v>1263</c:v>
                </c:pt>
                <c:pt idx="221">
                  <c:v>1263.1499999999999</c:v>
                </c:pt>
                <c:pt idx="222">
                  <c:v>1263.3</c:v>
                </c:pt>
                <c:pt idx="223">
                  <c:v>1263.45</c:v>
                </c:pt>
                <c:pt idx="224">
                  <c:v>1263.5999999999999</c:v>
                </c:pt>
                <c:pt idx="225">
                  <c:v>1263.75</c:v>
                </c:pt>
                <c:pt idx="226">
                  <c:v>1263.9000000000001</c:v>
                </c:pt>
                <c:pt idx="227">
                  <c:v>1264.05</c:v>
                </c:pt>
                <c:pt idx="228">
                  <c:v>1264.2</c:v>
                </c:pt>
                <c:pt idx="229">
                  <c:v>1264.3499999999999</c:v>
                </c:pt>
                <c:pt idx="230">
                  <c:v>1264.5</c:v>
                </c:pt>
                <c:pt idx="231">
                  <c:v>1264.6499999999999</c:v>
                </c:pt>
                <c:pt idx="232">
                  <c:v>1264.8</c:v>
                </c:pt>
                <c:pt idx="233">
                  <c:v>1264.95</c:v>
                </c:pt>
                <c:pt idx="234">
                  <c:v>1265.0999999999999</c:v>
                </c:pt>
                <c:pt idx="235">
                  <c:v>1265.25</c:v>
                </c:pt>
                <c:pt idx="236">
                  <c:v>1265.4000000000001</c:v>
                </c:pt>
                <c:pt idx="237">
                  <c:v>1265.55</c:v>
                </c:pt>
                <c:pt idx="238">
                  <c:v>1265.7</c:v>
                </c:pt>
                <c:pt idx="239">
                  <c:v>1265.8499999999999</c:v>
                </c:pt>
                <c:pt idx="240">
                  <c:v>1266</c:v>
                </c:pt>
                <c:pt idx="241">
                  <c:v>1266.1499999999999</c:v>
                </c:pt>
                <c:pt idx="242">
                  <c:v>1266.3</c:v>
                </c:pt>
                <c:pt idx="243">
                  <c:v>1266.45</c:v>
                </c:pt>
                <c:pt idx="244">
                  <c:v>1266.5999999999999</c:v>
                </c:pt>
                <c:pt idx="245">
                  <c:v>1266.75</c:v>
                </c:pt>
                <c:pt idx="246">
                  <c:v>1266.9000000000001</c:v>
                </c:pt>
                <c:pt idx="247">
                  <c:v>1267.05</c:v>
                </c:pt>
                <c:pt idx="248">
                  <c:v>1267.2</c:v>
                </c:pt>
                <c:pt idx="249">
                  <c:v>1267.3499999999999</c:v>
                </c:pt>
                <c:pt idx="250">
                  <c:v>1267.5</c:v>
                </c:pt>
                <c:pt idx="251">
                  <c:v>1267.6499999999999</c:v>
                </c:pt>
                <c:pt idx="252">
                  <c:v>1267.8</c:v>
                </c:pt>
                <c:pt idx="253">
                  <c:v>1267.95</c:v>
                </c:pt>
                <c:pt idx="254">
                  <c:v>1268.0999999999999</c:v>
                </c:pt>
                <c:pt idx="255">
                  <c:v>1268.25</c:v>
                </c:pt>
                <c:pt idx="256">
                  <c:v>1268.4000000000001</c:v>
                </c:pt>
                <c:pt idx="257">
                  <c:v>1268.55</c:v>
                </c:pt>
                <c:pt idx="258">
                  <c:v>1268.7</c:v>
                </c:pt>
                <c:pt idx="259">
                  <c:v>1268.8499999999999</c:v>
                </c:pt>
                <c:pt idx="260">
                  <c:v>1269</c:v>
                </c:pt>
                <c:pt idx="261">
                  <c:v>1269.1499999999999</c:v>
                </c:pt>
                <c:pt idx="262">
                  <c:v>1269.3</c:v>
                </c:pt>
                <c:pt idx="263">
                  <c:v>1269.45</c:v>
                </c:pt>
                <c:pt idx="264">
                  <c:v>1269.5999999999999</c:v>
                </c:pt>
                <c:pt idx="265">
                  <c:v>1269.75</c:v>
                </c:pt>
                <c:pt idx="266">
                  <c:v>1269.9000000000001</c:v>
                </c:pt>
                <c:pt idx="267">
                  <c:v>1270.05</c:v>
                </c:pt>
                <c:pt idx="268">
                  <c:v>1270.2</c:v>
                </c:pt>
                <c:pt idx="269">
                  <c:v>1270.3499999999999</c:v>
                </c:pt>
                <c:pt idx="270">
                  <c:v>1270.5</c:v>
                </c:pt>
                <c:pt idx="271">
                  <c:v>1270.6499999999999</c:v>
                </c:pt>
                <c:pt idx="272">
                  <c:v>1270.8</c:v>
                </c:pt>
                <c:pt idx="273">
                  <c:v>1270.95</c:v>
                </c:pt>
                <c:pt idx="274">
                  <c:v>1271.0999999999999</c:v>
                </c:pt>
                <c:pt idx="275">
                  <c:v>1271.25</c:v>
                </c:pt>
                <c:pt idx="276">
                  <c:v>1271.4000000000001</c:v>
                </c:pt>
                <c:pt idx="277">
                  <c:v>1271.55</c:v>
                </c:pt>
                <c:pt idx="278">
                  <c:v>1271.7</c:v>
                </c:pt>
                <c:pt idx="279">
                  <c:v>1271.8499999999999</c:v>
                </c:pt>
                <c:pt idx="280">
                  <c:v>1272</c:v>
                </c:pt>
                <c:pt idx="281">
                  <c:v>1272.1499999999999</c:v>
                </c:pt>
                <c:pt idx="282">
                  <c:v>1272.3</c:v>
                </c:pt>
                <c:pt idx="283">
                  <c:v>1272.45</c:v>
                </c:pt>
                <c:pt idx="284">
                  <c:v>1272.5999999999999</c:v>
                </c:pt>
                <c:pt idx="285">
                  <c:v>1272.75</c:v>
                </c:pt>
                <c:pt idx="286">
                  <c:v>1272.9000000000001</c:v>
                </c:pt>
                <c:pt idx="287">
                  <c:v>1273.05</c:v>
                </c:pt>
                <c:pt idx="288">
                  <c:v>1273.2</c:v>
                </c:pt>
                <c:pt idx="289">
                  <c:v>1273.3499999999999</c:v>
                </c:pt>
                <c:pt idx="290">
                  <c:v>1273.5</c:v>
                </c:pt>
                <c:pt idx="291">
                  <c:v>1273.6499999999999</c:v>
                </c:pt>
                <c:pt idx="292">
                  <c:v>1273.8</c:v>
                </c:pt>
                <c:pt idx="293">
                  <c:v>1273.95</c:v>
                </c:pt>
                <c:pt idx="294">
                  <c:v>1274.0999999999999</c:v>
                </c:pt>
                <c:pt idx="295">
                  <c:v>1274.25</c:v>
                </c:pt>
                <c:pt idx="296">
                  <c:v>1274.4000000000001</c:v>
                </c:pt>
                <c:pt idx="297">
                  <c:v>1274.55</c:v>
                </c:pt>
                <c:pt idx="298">
                  <c:v>1274.7</c:v>
                </c:pt>
                <c:pt idx="299">
                  <c:v>1274.8499999999999</c:v>
                </c:pt>
                <c:pt idx="300">
                  <c:v>1275</c:v>
                </c:pt>
                <c:pt idx="301">
                  <c:v>1275.1499999999999</c:v>
                </c:pt>
                <c:pt idx="302">
                  <c:v>1275.3</c:v>
                </c:pt>
                <c:pt idx="303">
                  <c:v>1275.45</c:v>
                </c:pt>
                <c:pt idx="304">
                  <c:v>1275.5999999999999</c:v>
                </c:pt>
                <c:pt idx="305">
                  <c:v>1275.75</c:v>
                </c:pt>
                <c:pt idx="306">
                  <c:v>1275.9000000000001</c:v>
                </c:pt>
                <c:pt idx="307">
                  <c:v>1276.05</c:v>
                </c:pt>
                <c:pt idx="308">
                  <c:v>1276.2</c:v>
                </c:pt>
                <c:pt idx="309">
                  <c:v>1276.3499999999999</c:v>
                </c:pt>
                <c:pt idx="310">
                  <c:v>1276.5</c:v>
                </c:pt>
                <c:pt idx="311">
                  <c:v>1276.6499999999999</c:v>
                </c:pt>
                <c:pt idx="312">
                  <c:v>1276.8</c:v>
                </c:pt>
                <c:pt idx="313">
                  <c:v>1276.95</c:v>
                </c:pt>
                <c:pt idx="314">
                  <c:v>1277.0999999999999</c:v>
                </c:pt>
                <c:pt idx="315">
                  <c:v>1277.25</c:v>
                </c:pt>
                <c:pt idx="316">
                  <c:v>1277.4000000000001</c:v>
                </c:pt>
                <c:pt idx="317">
                  <c:v>1277.55</c:v>
                </c:pt>
                <c:pt idx="318">
                  <c:v>1277.7</c:v>
                </c:pt>
                <c:pt idx="319">
                  <c:v>1277.8499999999999</c:v>
                </c:pt>
                <c:pt idx="320">
                  <c:v>1278</c:v>
                </c:pt>
                <c:pt idx="321">
                  <c:v>1278.1499999999999</c:v>
                </c:pt>
                <c:pt idx="322">
                  <c:v>1278.3</c:v>
                </c:pt>
                <c:pt idx="323">
                  <c:v>1278.45</c:v>
                </c:pt>
                <c:pt idx="324">
                  <c:v>1278.5999999999999</c:v>
                </c:pt>
                <c:pt idx="325">
                  <c:v>1278.75</c:v>
                </c:pt>
                <c:pt idx="326">
                  <c:v>1278.9000000000001</c:v>
                </c:pt>
                <c:pt idx="327">
                  <c:v>1279.05</c:v>
                </c:pt>
                <c:pt idx="328">
                  <c:v>1279.2</c:v>
                </c:pt>
                <c:pt idx="329">
                  <c:v>1279.3499999999999</c:v>
                </c:pt>
                <c:pt idx="330">
                  <c:v>1279.5</c:v>
                </c:pt>
                <c:pt idx="331">
                  <c:v>1279.6499999999999</c:v>
                </c:pt>
                <c:pt idx="332">
                  <c:v>1279.8</c:v>
                </c:pt>
                <c:pt idx="333">
                  <c:v>1279.95</c:v>
                </c:pt>
                <c:pt idx="334">
                  <c:v>1280.0999999999999</c:v>
                </c:pt>
                <c:pt idx="335">
                  <c:v>1280.25</c:v>
                </c:pt>
                <c:pt idx="336">
                  <c:v>1280.4000000000001</c:v>
                </c:pt>
                <c:pt idx="337">
                  <c:v>1280.55</c:v>
                </c:pt>
                <c:pt idx="338">
                  <c:v>1280.7</c:v>
                </c:pt>
                <c:pt idx="339">
                  <c:v>1280.8499999999999</c:v>
                </c:pt>
                <c:pt idx="340">
                  <c:v>1281</c:v>
                </c:pt>
                <c:pt idx="341">
                  <c:v>1281.1499999999999</c:v>
                </c:pt>
                <c:pt idx="342">
                  <c:v>1281.3</c:v>
                </c:pt>
                <c:pt idx="343">
                  <c:v>1281.45</c:v>
                </c:pt>
                <c:pt idx="344">
                  <c:v>1281.5999999999999</c:v>
                </c:pt>
                <c:pt idx="345">
                  <c:v>1281.75</c:v>
                </c:pt>
                <c:pt idx="346">
                  <c:v>1281.9000000000001</c:v>
                </c:pt>
                <c:pt idx="347">
                  <c:v>1282.05</c:v>
                </c:pt>
                <c:pt idx="348">
                  <c:v>1282.2</c:v>
                </c:pt>
                <c:pt idx="349">
                  <c:v>1282.3499999999999</c:v>
                </c:pt>
                <c:pt idx="350">
                  <c:v>1282.5</c:v>
                </c:pt>
                <c:pt idx="351">
                  <c:v>1282.6499999999999</c:v>
                </c:pt>
                <c:pt idx="352">
                  <c:v>1282.8</c:v>
                </c:pt>
                <c:pt idx="353">
                  <c:v>1282.95</c:v>
                </c:pt>
                <c:pt idx="354">
                  <c:v>1283.0999999999999</c:v>
                </c:pt>
                <c:pt idx="355">
                  <c:v>1283.25</c:v>
                </c:pt>
                <c:pt idx="356">
                  <c:v>1283.4000000000001</c:v>
                </c:pt>
                <c:pt idx="357">
                  <c:v>1283.55</c:v>
                </c:pt>
                <c:pt idx="358">
                  <c:v>1283.7</c:v>
                </c:pt>
                <c:pt idx="359">
                  <c:v>1283.8499999999999</c:v>
                </c:pt>
                <c:pt idx="360">
                  <c:v>1284</c:v>
                </c:pt>
                <c:pt idx="361">
                  <c:v>1284.1499999999999</c:v>
                </c:pt>
                <c:pt idx="362">
                  <c:v>1284.3</c:v>
                </c:pt>
                <c:pt idx="363">
                  <c:v>1284.45</c:v>
                </c:pt>
                <c:pt idx="364">
                  <c:v>1284.5999999999999</c:v>
                </c:pt>
                <c:pt idx="365">
                  <c:v>1284.75</c:v>
                </c:pt>
                <c:pt idx="366">
                  <c:v>1284.9000000000001</c:v>
                </c:pt>
                <c:pt idx="367">
                  <c:v>1285.05</c:v>
                </c:pt>
                <c:pt idx="368">
                  <c:v>1285.2</c:v>
                </c:pt>
                <c:pt idx="369">
                  <c:v>1285.3499999999999</c:v>
                </c:pt>
                <c:pt idx="370">
                  <c:v>1285.5</c:v>
                </c:pt>
                <c:pt idx="371">
                  <c:v>1285.6499999999999</c:v>
                </c:pt>
                <c:pt idx="372">
                  <c:v>1285.8</c:v>
                </c:pt>
                <c:pt idx="373">
                  <c:v>1285.95</c:v>
                </c:pt>
                <c:pt idx="374">
                  <c:v>1286.0999999999999</c:v>
                </c:pt>
                <c:pt idx="375">
                  <c:v>1286.25</c:v>
                </c:pt>
                <c:pt idx="376">
                  <c:v>1286.4000000000001</c:v>
                </c:pt>
                <c:pt idx="377">
                  <c:v>1286.55</c:v>
                </c:pt>
                <c:pt idx="378">
                  <c:v>1286.7</c:v>
                </c:pt>
                <c:pt idx="379">
                  <c:v>1286.8499999999999</c:v>
                </c:pt>
                <c:pt idx="380">
                  <c:v>1287</c:v>
                </c:pt>
                <c:pt idx="381">
                  <c:v>1287.1499999999999</c:v>
                </c:pt>
                <c:pt idx="382">
                  <c:v>1287.3</c:v>
                </c:pt>
                <c:pt idx="383">
                  <c:v>1287.45</c:v>
                </c:pt>
                <c:pt idx="384">
                  <c:v>1287.5999999999999</c:v>
                </c:pt>
                <c:pt idx="385">
                  <c:v>1287.75</c:v>
                </c:pt>
                <c:pt idx="386">
                  <c:v>1287.9000000000001</c:v>
                </c:pt>
                <c:pt idx="387">
                  <c:v>1288.05</c:v>
                </c:pt>
                <c:pt idx="388">
                  <c:v>1288.2</c:v>
                </c:pt>
                <c:pt idx="389">
                  <c:v>1288.3499999999999</c:v>
                </c:pt>
                <c:pt idx="390">
                  <c:v>1288.5</c:v>
                </c:pt>
                <c:pt idx="391">
                  <c:v>1288.6499999999999</c:v>
                </c:pt>
                <c:pt idx="392">
                  <c:v>1288.8</c:v>
                </c:pt>
                <c:pt idx="393">
                  <c:v>1288.95</c:v>
                </c:pt>
                <c:pt idx="394">
                  <c:v>1289.0999999999999</c:v>
                </c:pt>
                <c:pt idx="395">
                  <c:v>1289.25</c:v>
                </c:pt>
                <c:pt idx="396">
                  <c:v>1289.4000000000001</c:v>
                </c:pt>
                <c:pt idx="397">
                  <c:v>1289.55</c:v>
                </c:pt>
                <c:pt idx="398">
                  <c:v>1289.7</c:v>
                </c:pt>
                <c:pt idx="399">
                  <c:v>1289.8499999999999</c:v>
                </c:pt>
                <c:pt idx="400">
                  <c:v>1290</c:v>
                </c:pt>
                <c:pt idx="401">
                  <c:v>1290.1499999999999</c:v>
                </c:pt>
                <c:pt idx="402">
                  <c:v>1290.3</c:v>
                </c:pt>
                <c:pt idx="403">
                  <c:v>1290.45</c:v>
                </c:pt>
                <c:pt idx="404">
                  <c:v>1290.5999999999999</c:v>
                </c:pt>
                <c:pt idx="405">
                  <c:v>1290.75</c:v>
                </c:pt>
                <c:pt idx="406">
                  <c:v>1290.9000000000001</c:v>
                </c:pt>
                <c:pt idx="407">
                  <c:v>1291.05</c:v>
                </c:pt>
                <c:pt idx="408">
                  <c:v>1291.2</c:v>
                </c:pt>
                <c:pt idx="409">
                  <c:v>1291.3499999999999</c:v>
                </c:pt>
                <c:pt idx="410">
                  <c:v>1291.5</c:v>
                </c:pt>
                <c:pt idx="411">
                  <c:v>1291.6499999999999</c:v>
                </c:pt>
                <c:pt idx="412">
                  <c:v>1291.8</c:v>
                </c:pt>
                <c:pt idx="413">
                  <c:v>1291.95</c:v>
                </c:pt>
                <c:pt idx="414">
                  <c:v>1292.0999999999999</c:v>
                </c:pt>
                <c:pt idx="415">
                  <c:v>1292.25</c:v>
                </c:pt>
                <c:pt idx="416">
                  <c:v>1292.4000000000001</c:v>
                </c:pt>
                <c:pt idx="417">
                  <c:v>1292.55</c:v>
                </c:pt>
                <c:pt idx="418">
                  <c:v>1292.7</c:v>
                </c:pt>
                <c:pt idx="419">
                  <c:v>1292.8499999999999</c:v>
                </c:pt>
                <c:pt idx="420">
                  <c:v>1293</c:v>
                </c:pt>
                <c:pt idx="421">
                  <c:v>1293.1499999999999</c:v>
                </c:pt>
                <c:pt idx="422">
                  <c:v>1293.3</c:v>
                </c:pt>
                <c:pt idx="423">
                  <c:v>1293.45</c:v>
                </c:pt>
                <c:pt idx="424">
                  <c:v>1293.5999999999999</c:v>
                </c:pt>
                <c:pt idx="425">
                  <c:v>1293.75</c:v>
                </c:pt>
                <c:pt idx="426">
                  <c:v>1293.9000000000001</c:v>
                </c:pt>
                <c:pt idx="427">
                  <c:v>1294.05</c:v>
                </c:pt>
                <c:pt idx="428">
                  <c:v>1294.2</c:v>
                </c:pt>
                <c:pt idx="429">
                  <c:v>1294.3499999999999</c:v>
                </c:pt>
                <c:pt idx="430">
                  <c:v>1294.5</c:v>
                </c:pt>
                <c:pt idx="431">
                  <c:v>1294.6499999999999</c:v>
                </c:pt>
                <c:pt idx="432">
                  <c:v>1294.8</c:v>
                </c:pt>
                <c:pt idx="433">
                  <c:v>1294.95</c:v>
                </c:pt>
                <c:pt idx="434">
                  <c:v>1295.0999999999999</c:v>
                </c:pt>
                <c:pt idx="435">
                  <c:v>1295.25</c:v>
                </c:pt>
                <c:pt idx="436">
                  <c:v>1295.4000000000001</c:v>
                </c:pt>
                <c:pt idx="437">
                  <c:v>1295.55</c:v>
                </c:pt>
                <c:pt idx="438">
                  <c:v>1295.7</c:v>
                </c:pt>
                <c:pt idx="439">
                  <c:v>1295.8499999999999</c:v>
                </c:pt>
                <c:pt idx="440">
                  <c:v>1296</c:v>
                </c:pt>
                <c:pt idx="441">
                  <c:v>1296.1499999999999</c:v>
                </c:pt>
                <c:pt idx="442">
                  <c:v>1296.3</c:v>
                </c:pt>
                <c:pt idx="443">
                  <c:v>1296.45</c:v>
                </c:pt>
                <c:pt idx="444">
                  <c:v>1296.5999999999999</c:v>
                </c:pt>
                <c:pt idx="445">
                  <c:v>1296.75</c:v>
                </c:pt>
                <c:pt idx="446">
                  <c:v>1296.9000000000001</c:v>
                </c:pt>
                <c:pt idx="447">
                  <c:v>1297.05</c:v>
                </c:pt>
                <c:pt idx="448">
                  <c:v>1297.2</c:v>
                </c:pt>
                <c:pt idx="449">
                  <c:v>1297.3499999999999</c:v>
                </c:pt>
                <c:pt idx="450">
                  <c:v>1297.5</c:v>
                </c:pt>
                <c:pt idx="451">
                  <c:v>1297.6499999999999</c:v>
                </c:pt>
                <c:pt idx="452">
                  <c:v>1297.8</c:v>
                </c:pt>
                <c:pt idx="453">
                  <c:v>1297.95</c:v>
                </c:pt>
                <c:pt idx="454">
                  <c:v>1298.0999999999999</c:v>
                </c:pt>
                <c:pt idx="455">
                  <c:v>1298.25</c:v>
                </c:pt>
                <c:pt idx="456">
                  <c:v>1298.4000000000001</c:v>
                </c:pt>
                <c:pt idx="457">
                  <c:v>1298.55</c:v>
                </c:pt>
                <c:pt idx="458">
                  <c:v>1298.7</c:v>
                </c:pt>
                <c:pt idx="459">
                  <c:v>1298.8499999999999</c:v>
                </c:pt>
                <c:pt idx="460">
                  <c:v>1299</c:v>
                </c:pt>
                <c:pt idx="461">
                  <c:v>1299.1499999999999</c:v>
                </c:pt>
                <c:pt idx="462">
                  <c:v>1299.3</c:v>
                </c:pt>
                <c:pt idx="463">
                  <c:v>1299.45</c:v>
                </c:pt>
                <c:pt idx="464">
                  <c:v>1299.5999999999999</c:v>
                </c:pt>
                <c:pt idx="465">
                  <c:v>1299.75</c:v>
                </c:pt>
                <c:pt idx="466">
                  <c:v>1299.9000000000001</c:v>
                </c:pt>
                <c:pt idx="467">
                  <c:v>1300.05</c:v>
                </c:pt>
                <c:pt idx="468">
                  <c:v>1300.2</c:v>
                </c:pt>
                <c:pt idx="469">
                  <c:v>1300.3499999999999</c:v>
                </c:pt>
                <c:pt idx="470">
                  <c:v>1300.5</c:v>
                </c:pt>
                <c:pt idx="471">
                  <c:v>1300.6499999999999</c:v>
                </c:pt>
                <c:pt idx="472">
                  <c:v>1300.8</c:v>
                </c:pt>
                <c:pt idx="473">
                  <c:v>1300.95</c:v>
                </c:pt>
                <c:pt idx="474">
                  <c:v>1301.0999999999999</c:v>
                </c:pt>
                <c:pt idx="475">
                  <c:v>1301.25</c:v>
                </c:pt>
                <c:pt idx="476">
                  <c:v>1301.4000000000001</c:v>
                </c:pt>
                <c:pt idx="477">
                  <c:v>1301.55</c:v>
                </c:pt>
                <c:pt idx="478">
                  <c:v>1301.7</c:v>
                </c:pt>
                <c:pt idx="479">
                  <c:v>1301.8499999999999</c:v>
                </c:pt>
                <c:pt idx="480">
                  <c:v>1302</c:v>
                </c:pt>
                <c:pt idx="481">
                  <c:v>1302.1499999999999</c:v>
                </c:pt>
                <c:pt idx="482">
                  <c:v>1302.3</c:v>
                </c:pt>
                <c:pt idx="483">
                  <c:v>1302.45</c:v>
                </c:pt>
                <c:pt idx="484">
                  <c:v>1302.5999999999999</c:v>
                </c:pt>
                <c:pt idx="485">
                  <c:v>1302.75</c:v>
                </c:pt>
                <c:pt idx="486">
                  <c:v>1302.9000000000001</c:v>
                </c:pt>
                <c:pt idx="487">
                  <c:v>1303.05</c:v>
                </c:pt>
                <c:pt idx="488">
                  <c:v>1303.2</c:v>
                </c:pt>
                <c:pt idx="489">
                  <c:v>1303.3499999999999</c:v>
                </c:pt>
                <c:pt idx="490">
                  <c:v>1303.5</c:v>
                </c:pt>
                <c:pt idx="491">
                  <c:v>1303.6499999999999</c:v>
                </c:pt>
                <c:pt idx="492">
                  <c:v>1303.8</c:v>
                </c:pt>
                <c:pt idx="493">
                  <c:v>1303.95</c:v>
                </c:pt>
                <c:pt idx="494">
                  <c:v>1304.0999999999999</c:v>
                </c:pt>
                <c:pt idx="495">
                  <c:v>1304.25</c:v>
                </c:pt>
                <c:pt idx="496">
                  <c:v>1304.4000000000001</c:v>
                </c:pt>
                <c:pt idx="497">
                  <c:v>1304.55</c:v>
                </c:pt>
                <c:pt idx="498">
                  <c:v>1304.7</c:v>
                </c:pt>
                <c:pt idx="499">
                  <c:v>1304.8499999999999</c:v>
                </c:pt>
                <c:pt idx="500">
                  <c:v>1305</c:v>
                </c:pt>
                <c:pt idx="501">
                  <c:v>1305.1499999999999</c:v>
                </c:pt>
                <c:pt idx="502">
                  <c:v>1305.3</c:v>
                </c:pt>
                <c:pt idx="503">
                  <c:v>1305.45</c:v>
                </c:pt>
                <c:pt idx="504">
                  <c:v>1305.5999999999999</c:v>
                </c:pt>
                <c:pt idx="505">
                  <c:v>1305.75</c:v>
                </c:pt>
                <c:pt idx="506">
                  <c:v>1305.9000000000001</c:v>
                </c:pt>
                <c:pt idx="507">
                  <c:v>1306.05</c:v>
                </c:pt>
                <c:pt idx="508">
                  <c:v>1306.2</c:v>
                </c:pt>
                <c:pt idx="509">
                  <c:v>1306.3499999999999</c:v>
                </c:pt>
                <c:pt idx="510">
                  <c:v>1306.5</c:v>
                </c:pt>
                <c:pt idx="511">
                  <c:v>1306.6499999999999</c:v>
                </c:pt>
                <c:pt idx="512">
                  <c:v>1306.8</c:v>
                </c:pt>
                <c:pt idx="513">
                  <c:v>1306.95</c:v>
                </c:pt>
                <c:pt idx="514">
                  <c:v>1307.0999999999999</c:v>
                </c:pt>
                <c:pt idx="515">
                  <c:v>1307.25</c:v>
                </c:pt>
                <c:pt idx="516">
                  <c:v>1307.4000000000001</c:v>
                </c:pt>
                <c:pt idx="517">
                  <c:v>1307.55</c:v>
                </c:pt>
                <c:pt idx="518">
                  <c:v>1307.7</c:v>
                </c:pt>
                <c:pt idx="519">
                  <c:v>1307.8499999999999</c:v>
                </c:pt>
                <c:pt idx="520">
                  <c:v>1308</c:v>
                </c:pt>
                <c:pt idx="521">
                  <c:v>1308.1499999999999</c:v>
                </c:pt>
                <c:pt idx="522">
                  <c:v>1308.3</c:v>
                </c:pt>
                <c:pt idx="523">
                  <c:v>1308.45</c:v>
                </c:pt>
                <c:pt idx="524">
                  <c:v>1308.5999999999999</c:v>
                </c:pt>
                <c:pt idx="525">
                  <c:v>1308.75</c:v>
                </c:pt>
                <c:pt idx="526">
                  <c:v>1308.9000000000001</c:v>
                </c:pt>
                <c:pt idx="527">
                  <c:v>1309.05</c:v>
                </c:pt>
                <c:pt idx="528">
                  <c:v>1309.2</c:v>
                </c:pt>
                <c:pt idx="529">
                  <c:v>1309.3499999999999</c:v>
                </c:pt>
                <c:pt idx="530">
                  <c:v>1309.5</c:v>
                </c:pt>
                <c:pt idx="531">
                  <c:v>1309.6499999999999</c:v>
                </c:pt>
                <c:pt idx="532">
                  <c:v>1309.8</c:v>
                </c:pt>
                <c:pt idx="533">
                  <c:v>1309.95</c:v>
                </c:pt>
                <c:pt idx="534">
                  <c:v>1310.0999999999999</c:v>
                </c:pt>
                <c:pt idx="535">
                  <c:v>1310.25</c:v>
                </c:pt>
                <c:pt idx="536">
                  <c:v>1310.4000000000001</c:v>
                </c:pt>
                <c:pt idx="537">
                  <c:v>1310.55</c:v>
                </c:pt>
                <c:pt idx="538">
                  <c:v>1310.7</c:v>
                </c:pt>
                <c:pt idx="539">
                  <c:v>1310.85</c:v>
                </c:pt>
                <c:pt idx="540">
                  <c:v>1311</c:v>
                </c:pt>
                <c:pt idx="541">
                  <c:v>1311.1499999999999</c:v>
                </c:pt>
                <c:pt idx="542">
                  <c:v>1311.3</c:v>
                </c:pt>
                <c:pt idx="543">
                  <c:v>1311.45</c:v>
                </c:pt>
                <c:pt idx="544">
                  <c:v>1311.6</c:v>
                </c:pt>
                <c:pt idx="545">
                  <c:v>1311.75</c:v>
                </c:pt>
                <c:pt idx="546">
                  <c:v>1311.9</c:v>
                </c:pt>
                <c:pt idx="547">
                  <c:v>1312.05</c:v>
                </c:pt>
                <c:pt idx="548">
                  <c:v>1312.2</c:v>
                </c:pt>
                <c:pt idx="549">
                  <c:v>1312.35</c:v>
                </c:pt>
                <c:pt idx="550">
                  <c:v>1312.5</c:v>
                </c:pt>
                <c:pt idx="551">
                  <c:v>1312.6499999999999</c:v>
                </c:pt>
                <c:pt idx="552">
                  <c:v>1312.8</c:v>
                </c:pt>
                <c:pt idx="553">
                  <c:v>1312.95</c:v>
                </c:pt>
                <c:pt idx="554">
                  <c:v>1313.1</c:v>
                </c:pt>
                <c:pt idx="555">
                  <c:v>1313.25</c:v>
                </c:pt>
                <c:pt idx="556">
                  <c:v>1313.4</c:v>
                </c:pt>
                <c:pt idx="557">
                  <c:v>1313.55</c:v>
                </c:pt>
                <c:pt idx="558">
                  <c:v>1313.7</c:v>
                </c:pt>
                <c:pt idx="559">
                  <c:v>1313.85</c:v>
                </c:pt>
                <c:pt idx="560">
                  <c:v>1314</c:v>
                </c:pt>
                <c:pt idx="561">
                  <c:v>1314.1499999999999</c:v>
                </c:pt>
                <c:pt idx="562">
                  <c:v>1314.3</c:v>
                </c:pt>
                <c:pt idx="563">
                  <c:v>1314.45</c:v>
                </c:pt>
                <c:pt idx="564">
                  <c:v>1314.6</c:v>
                </c:pt>
                <c:pt idx="565">
                  <c:v>1314.75</c:v>
                </c:pt>
                <c:pt idx="566">
                  <c:v>1314.9</c:v>
                </c:pt>
                <c:pt idx="567">
                  <c:v>1315.05</c:v>
                </c:pt>
                <c:pt idx="568">
                  <c:v>1315.2</c:v>
                </c:pt>
                <c:pt idx="569">
                  <c:v>1315.35</c:v>
                </c:pt>
                <c:pt idx="570">
                  <c:v>1315.5</c:v>
                </c:pt>
                <c:pt idx="571">
                  <c:v>1315.6499999999999</c:v>
                </c:pt>
                <c:pt idx="572">
                  <c:v>1315.8</c:v>
                </c:pt>
                <c:pt idx="573">
                  <c:v>1315.95</c:v>
                </c:pt>
                <c:pt idx="574">
                  <c:v>1316.1</c:v>
                </c:pt>
                <c:pt idx="575">
                  <c:v>1316.25</c:v>
                </c:pt>
                <c:pt idx="576">
                  <c:v>1316.4</c:v>
                </c:pt>
                <c:pt idx="577">
                  <c:v>1316.55</c:v>
                </c:pt>
                <c:pt idx="578">
                  <c:v>1316.7</c:v>
                </c:pt>
                <c:pt idx="579">
                  <c:v>1316.85</c:v>
                </c:pt>
                <c:pt idx="580">
                  <c:v>1317</c:v>
                </c:pt>
                <c:pt idx="581">
                  <c:v>1317.1499999999999</c:v>
                </c:pt>
                <c:pt idx="582">
                  <c:v>1317.3</c:v>
                </c:pt>
                <c:pt idx="583">
                  <c:v>1317.45</c:v>
                </c:pt>
                <c:pt idx="584">
                  <c:v>1317.6</c:v>
                </c:pt>
                <c:pt idx="585">
                  <c:v>1317.75</c:v>
                </c:pt>
                <c:pt idx="586">
                  <c:v>1317.9</c:v>
                </c:pt>
                <c:pt idx="587">
                  <c:v>1318.05</c:v>
                </c:pt>
                <c:pt idx="588">
                  <c:v>1318.2</c:v>
                </c:pt>
                <c:pt idx="589">
                  <c:v>1318.35</c:v>
                </c:pt>
                <c:pt idx="590">
                  <c:v>1318.5</c:v>
                </c:pt>
                <c:pt idx="591">
                  <c:v>1318.6499999999999</c:v>
                </c:pt>
                <c:pt idx="592">
                  <c:v>1318.8</c:v>
                </c:pt>
                <c:pt idx="593">
                  <c:v>1318.95</c:v>
                </c:pt>
                <c:pt idx="594">
                  <c:v>1319.1</c:v>
                </c:pt>
                <c:pt idx="595">
                  <c:v>1319.25</c:v>
                </c:pt>
                <c:pt idx="596">
                  <c:v>1319.4</c:v>
                </c:pt>
                <c:pt idx="597">
                  <c:v>1319.55</c:v>
                </c:pt>
                <c:pt idx="598">
                  <c:v>1319.7</c:v>
                </c:pt>
                <c:pt idx="599">
                  <c:v>1319.85</c:v>
                </c:pt>
                <c:pt idx="600">
                  <c:v>1320</c:v>
                </c:pt>
                <c:pt idx="601">
                  <c:v>1320.1499999999999</c:v>
                </c:pt>
                <c:pt idx="602">
                  <c:v>1320.3</c:v>
                </c:pt>
                <c:pt idx="603">
                  <c:v>1320.45</c:v>
                </c:pt>
                <c:pt idx="604">
                  <c:v>1320.6</c:v>
                </c:pt>
                <c:pt idx="605">
                  <c:v>1320.75</c:v>
                </c:pt>
                <c:pt idx="606">
                  <c:v>1320.9</c:v>
                </c:pt>
                <c:pt idx="607">
                  <c:v>1321.05</c:v>
                </c:pt>
                <c:pt idx="608">
                  <c:v>1321.2</c:v>
                </c:pt>
                <c:pt idx="609">
                  <c:v>1321.35</c:v>
                </c:pt>
                <c:pt idx="610">
                  <c:v>1321.5</c:v>
                </c:pt>
                <c:pt idx="611">
                  <c:v>1321.6499999999999</c:v>
                </c:pt>
                <c:pt idx="612">
                  <c:v>1321.8</c:v>
                </c:pt>
                <c:pt idx="613">
                  <c:v>1321.95</c:v>
                </c:pt>
                <c:pt idx="614">
                  <c:v>1322.1</c:v>
                </c:pt>
                <c:pt idx="615">
                  <c:v>1322.25</c:v>
                </c:pt>
                <c:pt idx="616">
                  <c:v>1322.4</c:v>
                </c:pt>
                <c:pt idx="617">
                  <c:v>1322.55</c:v>
                </c:pt>
                <c:pt idx="618">
                  <c:v>1322.7</c:v>
                </c:pt>
                <c:pt idx="619">
                  <c:v>1322.85</c:v>
                </c:pt>
                <c:pt idx="620">
                  <c:v>1323</c:v>
                </c:pt>
                <c:pt idx="621">
                  <c:v>1323.1499999999999</c:v>
                </c:pt>
                <c:pt idx="622">
                  <c:v>1323.3</c:v>
                </c:pt>
                <c:pt idx="623">
                  <c:v>1323.45</c:v>
                </c:pt>
                <c:pt idx="624">
                  <c:v>1323.6</c:v>
                </c:pt>
                <c:pt idx="625">
                  <c:v>1323.75</c:v>
                </c:pt>
                <c:pt idx="626">
                  <c:v>1323.9</c:v>
                </c:pt>
                <c:pt idx="627">
                  <c:v>1324.05</c:v>
                </c:pt>
                <c:pt idx="628">
                  <c:v>1324.2</c:v>
                </c:pt>
                <c:pt idx="629">
                  <c:v>1324.35</c:v>
                </c:pt>
                <c:pt idx="630">
                  <c:v>1324.5</c:v>
                </c:pt>
                <c:pt idx="631">
                  <c:v>1324.6499999999999</c:v>
                </c:pt>
                <c:pt idx="632">
                  <c:v>1324.8</c:v>
                </c:pt>
                <c:pt idx="633">
                  <c:v>1324.95</c:v>
                </c:pt>
                <c:pt idx="634">
                  <c:v>1325.1</c:v>
                </c:pt>
                <c:pt idx="635">
                  <c:v>1325.25</c:v>
                </c:pt>
                <c:pt idx="636">
                  <c:v>1325.4</c:v>
                </c:pt>
                <c:pt idx="637">
                  <c:v>1325.55</c:v>
                </c:pt>
                <c:pt idx="638">
                  <c:v>1325.7</c:v>
                </c:pt>
                <c:pt idx="639">
                  <c:v>1325.85</c:v>
                </c:pt>
                <c:pt idx="640">
                  <c:v>1326</c:v>
                </c:pt>
                <c:pt idx="641">
                  <c:v>1326.1499999999999</c:v>
                </c:pt>
                <c:pt idx="642">
                  <c:v>1326.3</c:v>
                </c:pt>
                <c:pt idx="643">
                  <c:v>1326.45</c:v>
                </c:pt>
                <c:pt idx="644">
                  <c:v>1326.6</c:v>
                </c:pt>
                <c:pt idx="645">
                  <c:v>1326.75</c:v>
                </c:pt>
                <c:pt idx="646">
                  <c:v>1326.9</c:v>
                </c:pt>
                <c:pt idx="647">
                  <c:v>1327.05</c:v>
                </c:pt>
                <c:pt idx="648">
                  <c:v>1327.2</c:v>
                </c:pt>
                <c:pt idx="649">
                  <c:v>1327.35</c:v>
                </c:pt>
                <c:pt idx="650">
                  <c:v>1327.5</c:v>
                </c:pt>
                <c:pt idx="651">
                  <c:v>1327.6499999999999</c:v>
                </c:pt>
                <c:pt idx="652">
                  <c:v>1327.8</c:v>
                </c:pt>
                <c:pt idx="653">
                  <c:v>1327.95</c:v>
                </c:pt>
                <c:pt idx="654">
                  <c:v>1328.1</c:v>
                </c:pt>
                <c:pt idx="655">
                  <c:v>1328.25</c:v>
                </c:pt>
                <c:pt idx="656">
                  <c:v>1328.4</c:v>
                </c:pt>
                <c:pt idx="657">
                  <c:v>1328.55</c:v>
                </c:pt>
                <c:pt idx="658">
                  <c:v>1328.7</c:v>
                </c:pt>
                <c:pt idx="659">
                  <c:v>1328.85</c:v>
                </c:pt>
                <c:pt idx="660">
                  <c:v>1329</c:v>
                </c:pt>
                <c:pt idx="661">
                  <c:v>1329.1499999999999</c:v>
                </c:pt>
                <c:pt idx="662">
                  <c:v>1329.3</c:v>
                </c:pt>
                <c:pt idx="663">
                  <c:v>1329.45</c:v>
                </c:pt>
                <c:pt idx="664">
                  <c:v>1329.6</c:v>
                </c:pt>
                <c:pt idx="665">
                  <c:v>1329.75</c:v>
                </c:pt>
                <c:pt idx="666">
                  <c:v>1329.9</c:v>
                </c:pt>
                <c:pt idx="667">
                  <c:v>1330.05</c:v>
                </c:pt>
                <c:pt idx="668">
                  <c:v>1330.2</c:v>
                </c:pt>
                <c:pt idx="669">
                  <c:v>1330.35</c:v>
                </c:pt>
                <c:pt idx="670">
                  <c:v>1330.5</c:v>
                </c:pt>
                <c:pt idx="671">
                  <c:v>1330.6499999999999</c:v>
                </c:pt>
                <c:pt idx="672">
                  <c:v>1330.8</c:v>
                </c:pt>
                <c:pt idx="673">
                  <c:v>1330.95</c:v>
                </c:pt>
                <c:pt idx="674">
                  <c:v>1331.1</c:v>
                </c:pt>
                <c:pt idx="675">
                  <c:v>1331.25</c:v>
                </c:pt>
                <c:pt idx="676">
                  <c:v>1331.4</c:v>
                </c:pt>
                <c:pt idx="677">
                  <c:v>1331.55</c:v>
                </c:pt>
                <c:pt idx="678">
                  <c:v>1331.7</c:v>
                </c:pt>
                <c:pt idx="679">
                  <c:v>1331.85</c:v>
                </c:pt>
                <c:pt idx="680">
                  <c:v>1332</c:v>
                </c:pt>
                <c:pt idx="681">
                  <c:v>1332.1499999999999</c:v>
                </c:pt>
                <c:pt idx="682">
                  <c:v>1332.3</c:v>
                </c:pt>
                <c:pt idx="683">
                  <c:v>1332.45</c:v>
                </c:pt>
                <c:pt idx="684">
                  <c:v>1332.6</c:v>
                </c:pt>
                <c:pt idx="685">
                  <c:v>1332.75</c:v>
                </c:pt>
                <c:pt idx="686">
                  <c:v>1332.9</c:v>
                </c:pt>
                <c:pt idx="687">
                  <c:v>1333.05</c:v>
                </c:pt>
                <c:pt idx="688">
                  <c:v>1333.2</c:v>
                </c:pt>
                <c:pt idx="689">
                  <c:v>1333.35</c:v>
                </c:pt>
                <c:pt idx="690">
                  <c:v>1333.5</c:v>
                </c:pt>
                <c:pt idx="691">
                  <c:v>1333.6499999999999</c:v>
                </c:pt>
                <c:pt idx="692">
                  <c:v>1333.8</c:v>
                </c:pt>
                <c:pt idx="693">
                  <c:v>1333.95</c:v>
                </c:pt>
                <c:pt idx="694">
                  <c:v>1334.1</c:v>
                </c:pt>
                <c:pt idx="695">
                  <c:v>1334.25</c:v>
                </c:pt>
                <c:pt idx="696">
                  <c:v>1334.4</c:v>
                </c:pt>
                <c:pt idx="697">
                  <c:v>1334.55</c:v>
                </c:pt>
                <c:pt idx="698">
                  <c:v>1334.7</c:v>
                </c:pt>
                <c:pt idx="699">
                  <c:v>1334.85</c:v>
                </c:pt>
                <c:pt idx="700">
                  <c:v>1335</c:v>
                </c:pt>
                <c:pt idx="701">
                  <c:v>1335.1499999999999</c:v>
                </c:pt>
                <c:pt idx="702">
                  <c:v>1335.3</c:v>
                </c:pt>
                <c:pt idx="703">
                  <c:v>1335.45</c:v>
                </c:pt>
                <c:pt idx="704">
                  <c:v>1335.6</c:v>
                </c:pt>
                <c:pt idx="705">
                  <c:v>1335.75</c:v>
                </c:pt>
                <c:pt idx="706">
                  <c:v>1335.9</c:v>
                </c:pt>
                <c:pt idx="707">
                  <c:v>1336.05</c:v>
                </c:pt>
                <c:pt idx="708">
                  <c:v>1336.2</c:v>
                </c:pt>
                <c:pt idx="709">
                  <c:v>1336.35</c:v>
                </c:pt>
                <c:pt idx="710">
                  <c:v>1336.5</c:v>
                </c:pt>
                <c:pt idx="711">
                  <c:v>1336.6499999999999</c:v>
                </c:pt>
                <c:pt idx="712">
                  <c:v>1336.8</c:v>
                </c:pt>
                <c:pt idx="713">
                  <c:v>1336.95</c:v>
                </c:pt>
                <c:pt idx="714">
                  <c:v>1337.1</c:v>
                </c:pt>
                <c:pt idx="715">
                  <c:v>1337.25</c:v>
                </c:pt>
                <c:pt idx="716">
                  <c:v>1337.4</c:v>
                </c:pt>
                <c:pt idx="717">
                  <c:v>1337.55</c:v>
                </c:pt>
                <c:pt idx="718">
                  <c:v>1337.7</c:v>
                </c:pt>
                <c:pt idx="719">
                  <c:v>1337.85</c:v>
                </c:pt>
                <c:pt idx="720">
                  <c:v>1338</c:v>
                </c:pt>
                <c:pt idx="721">
                  <c:v>1338.1499999999999</c:v>
                </c:pt>
                <c:pt idx="722">
                  <c:v>1338.3</c:v>
                </c:pt>
                <c:pt idx="723">
                  <c:v>1338.45</c:v>
                </c:pt>
                <c:pt idx="724">
                  <c:v>1338.6</c:v>
                </c:pt>
                <c:pt idx="725">
                  <c:v>1338.75</c:v>
                </c:pt>
                <c:pt idx="726">
                  <c:v>1338.9</c:v>
                </c:pt>
                <c:pt idx="727">
                  <c:v>1339.05</c:v>
                </c:pt>
                <c:pt idx="728">
                  <c:v>1339.2</c:v>
                </c:pt>
                <c:pt idx="729">
                  <c:v>1339.35</c:v>
                </c:pt>
                <c:pt idx="730">
                  <c:v>1339.5</c:v>
                </c:pt>
                <c:pt idx="731">
                  <c:v>1339.6499999999999</c:v>
                </c:pt>
                <c:pt idx="732">
                  <c:v>1339.8</c:v>
                </c:pt>
                <c:pt idx="733">
                  <c:v>1339.95</c:v>
                </c:pt>
                <c:pt idx="734">
                  <c:v>1340.1</c:v>
                </c:pt>
                <c:pt idx="735">
                  <c:v>1340.25</c:v>
                </c:pt>
                <c:pt idx="736">
                  <c:v>1340.4</c:v>
                </c:pt>
                <c:pt idx="737">
                  <c:v>1340.55</c:v>
                </c:pt>
                <c:pt idx="738">
                  <c:v>1340.7</c:v>
                </c:pt>
                <c:pt idx="739">
                  <c:v>1340.85</c:v>
                </c:pt>
                <c:pt idx="740">
                  <c:v>1341</c:v>
                </c:pt>
                <c:pt idx="741">
                  <c:v>1341.1499999999999</c:v>
                </c:pt>
                <c:pt idx="742">
                  <c:v>1341.3</c:v>
                </c:pt>
                <c:pt idx="743">
                  <c:v>1341.45</c:v>
                </c:pt>
                <c:pt idx="744">
                  <c:v>1341.6</c:v>
                </c:pt>
                <c:pt idx="745">
                  <c:v>1341.75</c:v>
                </c:pt>
                <c:pt idx="746">
                  <c:v>1341.9</c:v>
                </c:pt>
                <c:pt idx="747">
                  <c:v>1342.05</c:v>
                </c:pt>
                <c:pt idx="748">
                  <c:v>1342.2</c:v>
                </c:pt>
                <c:pt idx="749">
                  <c:v>1342.35</c:v>
                </c:pt>
                <c:pt idx="750">
                  <c:v>1342.5</c:v>
                </c:pt>
                <c:pt idx="751">
                  <c:v>1342.6499999999999</c:v>
                </c:pt>
                <c:pt idx="752">
                  <c:v>1342.8</c:v>
                </c:pt>
                <c:pt idx="753">
                  <c:v>1342.95</c:v>
                </c:pt>
                <c:pt idx="754">
                  <c:v>1343.1</c:v>
                </c:pt>
                <c:pt idx="755">
                  <c:v>1343.25</c:v>
                </c:pt>
                <c:pt idx="756">
                  <c:v>1343.4</c:v>
                </c:pt>
                <c:pt idx="757">
                  <c:v>1343.55</c:v>
                </c:pt>
                <c:pt idx="758">
                  <c:v>1343.7</c:v>
                </c:pt>
                <c:pt idx="759">
                  <c:v>1343.85</c:v>
                </c:pt>
                <c:pt idx="760">
                  <c:v>1344</c:v>
                </c:pt>
                <c:pt idx="761">
                  <c:v>1344.1499999999999</c:v>
                </c:pt>
                <c:pt idx="762">
                  <c:v>1344.3</c:v>
                </c:pt>
                <c:pt idx="763">
                  <c:v>1344.45</c:v>
                </c:pt>
                <c:pt idx="764">
                  <c:v>1344.6</c:v>
                </c:pt>
                <c:pt idx="765">
                  <c:v>1344.75</c:v>
                </c:pt>
                <c:pt idx="766">
                  <c:v>1344.9</c:v>
                </c:pt>
                <c:pt idx="767">
                  <c:v>1345.05</c:v>
                </c:pt>
                <c:pt idx="768">
                  <c:v>1345.2</c:v>
                </c:pt>
                <c:pt idx="769">
                  <c:v>1345.35</c:v>
                </c:pt>
                <c:pt idx="770">
                  <c:v>1345.5</c:v>
                </c:pt>
                <c:pt idx="771">
                  <c:v>1345.6499999999999</c:v>
                </c:pt>
                <c:pt idx="772">
                  <c:v>1345.8</c:v>
                </c:pt>
                <c:pt idx="773">
                  <c:v>1345.95</c:v>
                </c:pt>
                <c:pt idx="774">
                  <c:v>1346.1</c:v>
                </c:pt>
                <c:pt idx="775">
                  <c:v>1346.25</c:v>
                </c:pt>
                <c:pt idx="776">
                  <c:v>1346.4</c:v>
                </c:pt>
                <c:pt idx="777">
                  <c:v>1346.55</c:v>
                </c:pt>
                <c:pt idx="778">
                  <c:v>1346.7</c:v>
                </c:pt>
                <c:pt idx="779">
                  <c:v>1346.85</c:v>
                </c:pt>
                <c:pt idx="780">
                  <c:v>1347</c:v>
                </c:pt>
                <c:pt idx="781">
                  <c:v>1347.1499999999999</c:v>
                </c:pt>
                <c:pt idx="782">
                  <c:v>1347.3</c:v>
                </c:pt>
                <c:pt idx="783">
                  <c:v>1347.45</c:v>
                </c:pt>
                <c:pt idx="784">
                  <c:v>1347.6</c:v>
                </c:pt>
                <c:pt idx="785">
                  <c:v>1347.75</c:v>
                </c:pt>
                <c:pt idx="786">
                  <c:v>1347.9</c:v>
                </c:pt>
                <c:pt idx="787">
                  <c:v>1348.05</c:v>
                </c:pt>
                <c:pt idx="788">
                  <c:v>1348.2</c:v>
                </c:pt>
                <c:pt idx="789">
                  <c:v>1348.35</c:v>
                </c:pt>
                <c:pt idx="790">
                  <c:v>1348.5</c:v>
                </c:pt>
                <c:pt idx="791">
                  <c:v>1348.6499999999999</c:v>
                </c:pt>
                <c:pt idx="792">
                  <c:v>1348.8</c:v>
                </c:pt>
                <c:pt idx="793">
                  <c:v>1348.95</c:v>
                </c:pt>
                <c:pt idx="794">
                  <c:v>1349.1</c:v>
                </c:pt>
                <c:pt idx="795">
                  <c:v>1349.25</c:v>
                </c:pt>
                <c:pt idx="796">
                  <c:v>1349.4</c:v>
                </c:pt>
                <c:pt idx="797">
                  <c:v>1349.55</c:v>
                </c:pt>
                <c:pt idx="798">
                  <c:v>1349.7</c:v>
                </c:pt>
                <c:pt idx="799">
                  <c:v>1349.85</c:v>
                </c:pt>
                <c:pt idx="800">
                  <c:v>1350</c:v>
                </c:pt>
                <c:pt idx="801">
                  <c:v>1350.1499999999999</c:v>
                </c:pt>
                <c:pt idx="802">
                  <c:v>1350.3</c:v>
                </c:pt>
                <c:pt idx="803">
                  <c:v>1350.45</c:v>
                </c:pt>
                <c:pt idx="804">
                  <c:v>1350.6</c:v>
                </c:pt>
                <c:pt idx="805">
                  <c:v>1350.75</c:v>
                </c:pt>
                <c:pt idx="806">
                  <c:v>1350.9</c:v>
                </c:pt>
                <c:pt idx="807">
                  <c:v>1351.05</c:v>
                </c:pt>
                <c:pt idx="808">
                  <c:v>1351.2</c:v>
                </c:pt>
                <c:pt idx="809">
                  <c:v>1351.35</c:v>
                </c:pt>
                <c:pt idx="810">
                  <c:v>1351.5</c:v>
                </c:pt>
                <c:pt idx="811">
                  <c:v>1351.6499999999999</c:v>
                </c:pt>
                <c:pt idx="812">
                  <c:v>1351.8</c:v>
                </c:pt>
                <c:pt idx="813">
                  <c:v>1351.95</c:v>
                </c:pt>
                <c:pt idx="814">
                  <c:v>1352.1</c:v>
                </c:pt>
                <c:pt idx="815">
                  <c:v>1352.25</c:v>
                </c:pt>
                <c:pt idx="816">
                  <c:v>1352.4</c:v>
                </c:pt>
                <c:pt idx="817">
                  <c:v>1352.55</c:v>
                </c:pt>
                <c:pt idx="818">
                  <c:v>1352.7</c:v>
                </c:pt>
                <c:pt idx="819">
                  <c:v>1352.85</c:v>
                </c:pt>
                <c:pt idx="820">
                  <c:v>1353</c:v>
                </c:pt>
                <c:pt idx="821">
                  <c:v>1353.1499999999999</c:v>
                </c:pt>
                <c:pt idx="822">
                  <c:v>1353.3</c:v>
                </c:pt>
                <c:pt idx="823">
                  <c:v>1353.45</c:v>
                </c:pt>
                <c:pt idx="824">
                  <c:v>1353.6</c:v>
                </c:pt>
                <c:pt idx="825">
                  <c:v>1353.75</c:v>
                </c:pt>
                <c:pt idx="826">
                  <c:v>1353.9</c:v>
                </c:pt>
                <c:pt idx="827">
                  <c:v>1354.05</c:v>
                </c:pt>
                <c:pt idx="828">
                  <c:v>1354.2</c:v>
                </c:pt>
                <c:pt idx="829">
                  <c:v>1354.35</c:v>
                </c:pt>
                <c:pt idx="830">
                  <c:v>1354.5</c:v>
                </c:pt>
                <c:pt idx="831">
                  <c:v>1354.6499999999999</c:v>
                </c:pt>
                <c:pt idx="832">
                  <c:v>1354.8</c:v>
                </c:pt>
                <c:pt idx="833">
                  <c:v>1354.95</c:v>
                </c:pt>
                <c:pt idx="834">
                  <c:v>1355.1</c:v>
                </c:pt>
                <c:pt idx="835">
                  <c:v>1355.25</c:v>
                </c:pt>
                <c:pt idx="836">
                  <c:v>1355.4</c:v>
                </c:pt>
                <c:pt idx="837">
                  <c:v>1355.55</c:v>
                </c:pt>
                <c:pt idx="838">
                  <c:v>1355.7</c:v>
                </c:pt>
                <c:pt idx="839">
                  <c:v>1355.85</c:v>
                </c:pt>
                <c:pt idx="840">
                  <c:v>1356</c:v>
                </c:pt>
                <c:pt idx="841">
                  <c:v>1356.1499999999999</c:v>
                </c:pt>
                <c:pt idx="842">
                  <c:v>1356.3</c:v>
                </c:pt>
                <c:pt idx="843">
                  <c:v>1356.45</c:v>
                </c:pt>
                <c:pt idx="844">
                  <c:v>1356.6</c:v>
                </c:pt>
                <c:pt idx="845">
                  <c:v>1356.75</c:v>
                </c:pt>
                <c:pt idx="846">
                  <c:v>1356.9</c:v>
                </c:pt>
                <c:pt idx="847">
                  <c:v>1357.05</c:v>
                </c:pt>
                <c:pt idx="848">
                  <c:v>1357.2</c:v>
                </c:pt>
                <c:pt idx="849">
                  <c:v>1357.35</c:v>
                </c:pt>
                <c:pt idx="850">
                  <c:v>1357.5</c:v>
                </c:pt>
                <c:pt idx="851">
                  <c:v>1357.6499999999999</c:v>
                </c:pt>
                <c:pt idx="852">
                  <c:v>1357.8</c:v>
                </c:pt>
                <c:pt idx="853">
                  <c:v>1357.95</c:v>
                </c:pt>
                <c:pt idx="854">
                  <c:v>1358.1</c:v>
                </c:pt>
                <c:pt idx="855">
                  <c:v>1358.25</c:v>
                </c:pt>
                <c:pt idx="856">
                  <c:v>1358.4</c:v>
                </c:pt>
                <c:pt idx="857">
                  <c:v>1358.55</c:v>
                </c:pt>
                <c:pt idx="858">
                  <c:v>1358.7</c:v>
                </c:pt>
              </c:numCache>
            </c:numRef>
          </c:xVal>
          <c:yVal>
            <c:numRef>
              <c:f>B!$K$6:$K$1005</c:f>
              <c:numCache>
                <c:formatCode>General</c:formatCode>
                <c:ptCount val="1000"/>
                <c:pt idx="75" formatCode="0.00E+00">
                  <c:v>-88.2</c:v>
                </c:pt>
                <c:pt idx="76" formatCode="0.00E+00">
                  <c:v>-88.2</c:v>
                </c:pt>
                <c:pt idx="77" formatCode="0.00E+00">
                  <c:v>-88.2</c:v>
                </c:pt>
                <c:pt idx="78" formatCode="0.00E+00">
                  <c:v>-88.2</c:v>
                </c:pt>
                <c:pt idx="79" formatCode="0.00E+00">
                  <c:v>-87.4</c:v>
                </c:pt>
                <c:pt idx="80" formatCode="0.00E+00">
                  <c:v>-88.2</c:v>
                </c:pt>
                <c:pt idx="81" formatCode="0.00E+00">
                  <c:v>-86.1</c:v>
                </c:pt>
                <c:pt idx="82" formatCode="0.00E+00">
                  <c:v>-88.2</c:v>
                </c:pt>
                <c:pt idx="83" formatCode="0.00E+00">
                  <c:v>-88.2</c:v>
                </c:pt>
                <c:pt idx="84" formatCode="0.00E+00">
                  <c:v>-86.5</c:v>
                </c:pt>
                <c:pt idx="85" formatCode="0.00E+00">
                  <c:v>-88.2</c:v>
                </c:pt>
                <c:pt idx="86" formatCode="0.00E+00">
                  <c:v>-87.2</c:v>
                </c:pt>
                <c:pt idx="87" formatCode="0.00E+00">
                  <c:v>-88.2</c:v>
                </c:pt>
                <c:pt idx="88" formatCode="0.00E+00">
                  <c:v>-88.2</c:v>
                </c:pt>
                <c:pt idx="89" formatCode="0.00E+00">
                  <c:v>-88.2</c:v>
                </c:pt>
                <c:pt idx="90" formatCode="0.00E+00">
                  <c:v>-87</c:v>
                </c:pt>
                <c:pt idx="91" formatCode="0.00E+00">
                  <c:v>-88.2</c:v>
                </c:pt>
                <c:pt idx="92" formatCode="0.00E+00">
                  <c:v>-83.8</c:v>
                </c:pt>
                <c:pt idx="93" formatCode="0.00E+00">
                  <c:v>-88.2</c:v>
                </c:pt>
                <c:pt idx="94" formatCode="0.00E+00">
                  <c:v>-86.8</c:v>
                </c:pt>
                <c:pt idx="95" formatCode="0.00E+00">
                  <c:v>-88.2</c:v>
                </c:pt>
                <c:pt idx="96" formatCode="0.00E+00">
                  <c:v>-88.2</c:v>
                </c:pt>
                <c:pt idx="97" formatCode="0.00E+00">
                  <c:v>-88.2</c:v>
                </c:pt>
                <c:pt idx="98" formatCode="0.00E+00">
                  <c:v>-87.5</c:v>
                </c:pt>
                <c:pt idx="99" formatCode="0.00E+00">
                  <c:v>-87.8</c:v>
                </c:pt>
                <c:pt idx="100" formatCode="0.00E+00">
                  <c:v>-88.2</c:v>
                </c:pt>
                <c:pt idx="101" formatCode="0.00E+00">
                  <c:v>-88.2</c:v>
                </c:pt>
                <c:pt idx="102" formatCode="0.00E+00">
                  <c:v>-86.8</c:v>
                </c:pt>
                <c:pt idx="103" formatCode="0.00E+00">
                  <c:v>-88.2</c:v>
                </c:pt>
                <c:pt idx="104" formatCode="0.00E+00">
                  <c:v>-88.2</c:v>
                </c:pt>
                <c:pt idx="105" formatCode="0.00E+00">
                  <c:v>-84.2</c:v>
                </c:pt>
                <c:pt idx="106" formatCode="0.00E+00">
                  <c:v>-88</c:v>
                </c:pt>
                <c:pt idx="107" formatCode="0.00E+00">
                  <c:v>-88.2</c:v>
                </c:pt>
                <c:pt idx="108" formatCode="0.00E+00">
                  <c:v>-87.1</c:v>
                </c:pt>
                <c:pt idx="109" formatCode="0.00E+00">
                  <c:v>-88.1</c:v>
                </c:pt>
                <c:pt idx="110" formatCode="0.00E+00">
                  <c:v>-88.2</c:v>
                </c:pt>
                <c:pt idx="111" formatCode="0.00E+00">
                  <c:v>-84.7</c:v>
                </c:pt>
                <c:pt idx="112" formatCode="0.00E+00">
                  <c:v>-85.1</c:v>
                </c:pt>
                <c:pt idx="113" formatCode="0.00E+00">
                  <c:v>-86.1</c:v>
                </c:pt>
                <c:pt idx="114" formatCode="0.00E+00">
                  <c:v>-86.5</c:v>
                </c:pt>
                <c:pt idx="115" formatCode="0.00E+00">
                  <c:v>-85.9</c:v>
                </c:pt>
                <c:pt idx="116" formatCode="0.00E+00">
                  <c:v>-85.7</c:v>
                </c:pt>
                <c:pt idx="117" formatCode="0.00E+00">
                  <c:v>-88.2</c:v>
                </c:pt>
                <c:pt idx="118" formatCode="0.00E+00">
                  <c:v>-88.2</c:v>
                </c:pt>
                <c:pt idx="119" formatCode="0.00E+00">
                  <c:v>-85.9</c:v>
                </c:pt>
                <c:pt idx="120" formatCode="0.00E+00">
                  <c:v>-86.6</c:v>
                </c:pt>
                <c:pt idx="121" formatCode="0.00E+00">
                  <c:v>-85.7</c:v>
                </c:pt>
                <c:pt idx="122" formatCode="0.00E+00">
                  <c:v>-88.2</c:v>
                </c:pt>
                <c:pt idx="123" formatCode="0.00E+00">
                  <c:v>-85.4</c:v>
                </c:pt>
                <c:pt idx="124" formatCode="0.00E+00">
                  <c:v>-88.2</c:v>
                </c:pt>
                <c:pt idx="125" formatCode="0.00E+00">
                  <c:v>-88.2</c:v>
                </c:pt>
                <c:pt idx="126" formatCode="0.00E+00">
                  <c:v>-85.9</c:v>
                </c:pt>
                <c:pt idx="127" formatCode="0.00E+00">
                  <c:v>-88.2</c:v>
                </c:pt>
                <c:pt idx="128" formatCode="0.00E+00">
                  <c:v>-87.3</c:v>
                </c:pt>
                <c:pt idx="129" formatCode="0.00E+00">
                  <c:v>-87.7</c:v>
                </c:pt>
                <c:pt idx="130" formatCode="0.00E+00">
                  <c:v>-85</c:v>
                </c:pt>
                <c:pt idx="131" formatCode="0.00E+00">
                  <c:v>-88.2</c:v>
                </c:pt>
                <c:pt idx="132" formatCode="0.00E+00">
                  <c:v>-88.2</c:v>
                </c:pt>
                <c:pt idx="133" formatCode="0.00E+00">
                  <c:v>-88.2</c:v>
                </c:pt>
                <c:pt idx="134" formatCode="0.00E+00">
                  <c:v>-85.7</c:v>
                </c:pt>
                <c:pt idx="135" formatCode="0.00E+00">
                  <c:v>-88.2</c:v>
                </c:pt>
                <c:pt idx="136" formatCode="0.00E+00">
                  <c:v>-85</c:v>
                </c:pt>
                <c:pt idx="137" formatCode="0.00E+00">
                  <c:v>-86.2</c:v>
                </c:pt>
                <c:pt idx="138" formatCode="0.00E+00">
                  <c:v>-85.6</c:v>
                </c:pt>
                <c:pt idx="139" formatCode="0.00E+00">
                  <c:v>-88.2</c:v>
                </c:pt>
                <c:pt idx="140" formatCode="0.00E+00">
                  <c:v>-88.2</c:v>
                </c:pt>
                <c:pt idx="141" formatCode="0.00E+00">
                  <c:v>-86.5</c:v>
                </c:pt>
                <c:pt idx="142" formatCode="0.00E+00">
                  <c:v>-88.2</c:v>
                </c:pt>
                <c:pt idx="143" formatCode="0.00E+00">
                  <c:v>-88.2</c:v>
                </c:pt>
                <c:pt idx="144" formatCode="0.00E+00">
                  <c:v>-88.2</c:v>
                </c:pt>
                <c:pt idx="145" formatCode="0.00E+00">
                  <c:v>-88.2</c:v>
                </c:pt>
                <c:pt idx="146" formatCode="0.00E+00">
                  <c:v>-85</c:v>
                </c:pt>
                <c:pt idx="147" formatCode="0.00E+00">
                  <c:v>-87.7</c:v>
                </c:pt>
                <c:pt idx="148" formatCode="0.00E+00">
                  <c:v>-88.2</c:v>
                </c:pt>
                <c:pt idx="149" formatCode="0.00E+00">
                  <c:v>-88.2</c:v>
                </c:pt>
                <c:pt idx="150" formatCode="0.00E+00">
                  <c:v>-86.8</c:v>
                </c:pt>
                <c:pt idx="151" formatCode="0.00E+00">
                  <c:v>-87</c:v>
                </c:pt>
                <c:pt idx="152" formatCode="0.00E+00">
                  <c:v>-88.2</c:v>
                </c:pt>
                <c:pt idx="153" formatCode="0.00E+00">
                  <c:v>-88.2</c:v>
                </c:pt>
                <c:pt idx="154" formatCode="0.00E+00">
                  <c:v>-88.2</c:v>
                </c:pt>
                <c:pt idx="155" formatCode="0.00E+00">
                  <c:v>-88.2</c:v>
                </c:pt>
                <c:pt idx="156" formatCode="0.00E+00">
                  <c:v>-86.8</c:v>
                </c:pt>
                <c:pt idx="157" formatCode="0.00E+00">
                  <c:v>-84.4</c:v>
                </c:pt>
                <c:pt idx="158" formatCode="0.00E+00">
                  <c:v>-88.2</c:v>
                </c:pt>
                <c:pt idx="159" formatCode="0.00E+00">
                  <c:v>-87</c:v>
                </c:pt>
                <c:pt idx="160" formatCode="0.00E+00">
                  <c:v>-85.9</c:v>
                </c:pt>
                <c:pt idx="161" formatCode="0.00E+00">
                  <c:v>-88.2</c:v>
                </c:pt>
                <c:pt idx="162" formatCode="0.00E+00">
                  <c:v>-86.3</c:v>
                </c:pt>
                <c:pt idx="163" formatCode="0.00E+00">
                  <c:v>-87.9</c:v>
                </c:pt>
                <c:pt idx="164" formatCode="0.00E+00">
                  <c:v>-88.2</c:v>
                </c:pt>
                <c:pt idx="165" formatCode="0.00E+00">
                  <c:v>-88.2</c:v>
                </c:pt>
                <c:pt idx="166" formatCode="0.00E+00">
                  <c:v>-88.2</c:v>
                </c:pt>
                <c:pt idx="167" formatCode="0.00E+00">
                  <c:v>-88.2</c:v>
                </c:pt>
                <c:pt idx="168" formatCode="0.00E+00">
                  <c:v>-87.5</c:v>
                </c:pt>
                <c:pt idx="169" formatCode="0.00E+00">
                  <c:v>-88.2</c:v>
                </c:pt>
                <c:pt idx="170" formatCode="0.00E+00">
                  <c:v>-88.2</c:v>
                </c:pt>
                <c:pt idx="171" formatCode="0.00E+00">
                  <c:v>-88.2</c:v>
                </c:pt>
                <c:pt idx="172" formatCode="0.00E+00">
                  <c:v>-88.2</c:v>
                </c:pt>
                <c:pt idx="173" formatCode="0.00E+00">
                  <c:v>-84.8</c:v>
                </c:pt>
                <c:pt idx="174" formatCode="0.00E+00">
                  <c:v>-86.3</c:v>
                </c:pt>
                <c:pt idx="175" formatCode="0.00E+00">
                  <c:v>-87.1</c:v>
                </c:pt>
                <c:pt idx="176" formatCode="0.00E+00">
                  <c:v>-86.5</c:v>
                </c:pt>
                <c:pt idx="177" formatCode="0.00E+00">
                  <c:v>-88.2</c:v>
                </c:pt>
                <c:pt idx="178" formatCode="0.00E+00">
                  <c:v>-84.9</c:v>
                </c:pt>
                <c:pt idx="179" formatCode="0.00E+00">
                  <c:v>-84.2</c:v>
                </c:pt>
                <c:pt idx="180" formatCode="0.00E+00">
                  <c:v>-88.2</c:v>
                </c:pt>
                <c:pt idx="181" formatCode="0.00E+00">
                  <c:v>-88.2</c:v>
                </c:pt>
                <c:pt idx="182" formatCode="0.00E+00">
                  <c:v>-88.2</c:v>
                </c:pt>
                <c:pt idx="183" formatCode="0.00E+00">
                  <c:v>-88.2</c:v>
                </c:pt>
                <c:pt idx="184" formatCode="0.00E+00">
                  <c:v>-86</c:v>
                </c:pt>
                <c:pt idx="185" formatCode="0.00E+00">
                  <c:v>-88.2</c:v>
                </c:pt>
                <c:pt idx="186" formatCode="0.00E+00">
                  <c:v>-88.1</c:v>
                </c:pt>
                <c:pt idx="187" formatCode="0.00E+00">
                  <c:v>-87.5</c:v>
                </c:pt>
                <c:pt idx="188" formatCode="0.00E+00">
                  <c:v>-88.2</c:v>
                </c:pt>
                <c:pt idx="189" formatCode="0.00E+00">
                  <c:v>-88.2</c:v>
                </c:pt>
                <c:pt idx="190" formatCode="0.00E+00">
                  <c:v>-88.2</c:v>
                </c:pt>
                <c:pt idx="191" formatCode="0.00E+00">
                  <c:v>-88.2</c:v>
                </c:pt>
                <c:pt idx="192" formatCode="0.00E+00">
                  <c:v>-85.1</c:v>
                </c:pt>
                <c:pt idx="193" formatCode="0.00E+00">
                  <c:v>-88.1</c:v>
                </c:pt>
                <c:pt idx="194" formatCode="0.00E+00">
                  <c:v>-88</c:v>
                </c:pt>
                <c:pt idx="195" formatCode="0.00E+00">
                  <c:v>-88.2</c:v>
                </c:pt>
                <c:pt idx="196" formatCode="0.00E+00">
                  <c:v>-88.2</c:v>
                </c:pt>
                <c:pt idx="197" formatCode="0.00E+00">
                  <c:v>-88.2</c:v>
                </c:pt>
                <c:pt idx="198" formatCode="0.00E+00">
                  <c:v>-88.2</c:v>
                </c:pt>
                <c:pt idx="199" formatCode="0.00E+00">
                  <c:v>-86.4</c:v>
                </c:pt>
                <c:pt idx="200" formatCode="0.00E+00">
                  <c:v>-88.2</c:v>
                </c:pt>
                <c:pt idx="201" formatCode="0.00E+00">
                  <c:v>-88.2</c:v>
                </c:pt>
                <c:pt idx="202" formatCode="0.00E+00">
                  <c:v>-85.9</c:v>
                </c:pt>
                <c:pt idx="203" formatCode="0.00E+00">
                  <c:v>-86.8</c:v>
                </c:pt>
                <c:pt idx="204" formatCode="0.00E+00">
                  <c:v>-88.2</c:v>
                </c:pt>
                <c:pt idx="205" formatCode="0.00E+00">
                  <c:v>-88.2</c:v>
                </c:pt>
                <c:pt idx="206" formatCode="0.00E+00">
                  <c:v>-88.2</c:v>
                </c:pt>
                <c:pt idx="207" formatCode="0.00E+00">
                  <c:v>-88.2</c:v>
                </c:pt>
                <c:pt idx="208" formatCode="0.00E+00">
                  <c:v>-85.7</c:v>
                </c:pt>
                <c:pt idx="209" formatCode="0.00E+00">
                  <c:v>-88.2</c:v>
                </c:pt>
                <c:pt idx="210" formatCode="0.00E+00">
                  <c:v>-85.9</c:v>
                </c:pt>
                <c:pt idx="211" formatCode="0.00E+00">
                  <c:v>-87.8</c:v>
                </c:pt>
                <c:pt idx="212" formatCode="0.00E+00">
                  <c:v>-85.9</c:v>
                </c:pt>
                <c:pt idx="213" formatCode="0.00E+00">
                  <c:v>-86.6</c:v>
                </c:pt>
                <c:pt idx="214" formatCode="0.00E+00">
                  <c:v>-85.2</c:v>
                </c:pt>
                <c:pt idx="215" formatCode="0.00E+00">
                  <c:v>-86.8</c:v>
                </c:pt>
                <c:pt idx="216" formatCode="0.00E+00">
                  <c:v>-88.2</c:v>
                </c:pt>
                <c:pt idx="217" formatCode="0.00E+00">
                  <c:v>-88.2</c:v>
                </c:pt>
                <c:pt idx="218" formatCode="0.00E+00">
                  <c:v>-87.8</c:v>
                </c:pt>
                <c:pt idx="219" formatCode="0.00E+00">
                  <c:v>-84.8</c:v>
                </c:pt>
                <c:pt idx="220" formatCode="0.00E+00">
                  <c:v>-87.5</c:v>
                </c:pt>
                <c:pt idx="221" formatCode="0.00E+00">
                  <c:v>-83.9</c:v>
                </c:pt>
                <c:pt idx="222" formatCode="0.00E+00">
                  <c:v>-84.1</c:v>
                </c:pt>
                <c:pt idx="223" formatCode="0.00E+00">
                  <c:v>-88.2</c:v>
                </c:pt>
                <c:pt idx="224" formatCode="0.00E+00">
                  <c:v>-86.7</c:v>
                </c:pt>
                <c:pt idx="225" formatCode="0.00E+00">
                  <c:v>-88.2</c:v>
                </c:pt>
                <c:pt idx="226" formatCode="0.00E+00">
                  <c:v>-88.2</c:v>
                </c:pt>
                <c:pt idx="227" formatCode="0.00E+00">
                  <c:v>-88.2</c:v>
                </c:pt>
                <c:pt idx="228" formatCode="0.00E+00">
                  <c:v>-87.4</c:v>
                </c:pt>
                <c:pt idx="229" formatCode="0.00E+00">
                  <c:v>-86.4</c:v>
                </c:pt>
                <c:pt idx="230" formatCode="0.00E+00">
                  <c:v>-87.7</c:v>
                </c:pt>
                <c:pt idx="231" formatCode="0.00E+00">
                  <c:v>-88.2</c:v>
                </c:pt>
                <c:pt idx="232" formatCode="0.00E+00">
                  <c:v>-86.6</c:v>
                </c:pt>
                <c:pt idx="233" formatCode="0.00E+00">
                  <c:v>-88.2</c:v>
                </c:pt>
                <c:pt idx="234" formatCode="0.00E+00">
                  <c:v>-86.6</c:v>
                </c:pt>
                <c:pt idx="235" formatCode="0.00E+00">
                  <c:v>-88.2</c:v>
                </c:pt>
                <c:pt idx="236" formatCode="0.00E+00">
                  <c:v>-88.2</c:v>
                </c:pt>
                <c:pt idx="237" formatCode="0.00E+00">
                  <c:v>-86.1</c:v>
                </c:pt>
                <c:pt idx="238" formatCode="0.00E+00">
                  <c:v>-88.2</c:v>
                </c:pt>
                <c:pt idx="239" formatCode="0.00E+00">
                  <c:v>-85.5</c:v>
                </c:pt>
                <c:pt idx="240" formatCode="0.00E+00">
                  <c:v>-88.2</c:v>
                </c:pt>
                <c:pt idx="241" formatCode="0.00E+00">
                  <c:v>-88.2</c:v>
                </c:pt>
                <c:pt idx="242" formatCode="0.00E+00">
                  <c:v>-88.2</c:v>
                </c:pt>
                <c:pt idx="243" formatCode="0.00E+00">
                  <c:v>-86.5</c:v>
                </c:pt>
                <c:pt idx="244" formatCode="0.00E+00">
                  <c:v>-88.2</c:v>
                </c:pt>
                <c:pt idx="245" formatCode="0.00E+00">
                  <c:v>-88.2</c:v>
                </c:pt>
                <c:pt idx="246" formatCode="0.00E+00">
                  <c:v>-88.2</c:v>
                </c:pt>
                <c:pt idx="247" formatCode="0.00E+00">
                  <c:v>-88.2</c:v>
                </c:pt>
                <c:pt idx="248" formatCode="0.00E+00">
                  <c:v>-85.3</c:v>
                </c:pt>
                <c:pt idx="249" formatCode="0.00E+00">
                  <c:v>-85.2</c:v>
                </c:pt>
                <c:pt idx="250" formatCode="0.00E+00">
                  <c:v>-86.1</c:v>
                </c:pt>
                <c:pt idx="251" formatCode="0.00E+00">
                  <c:v>-86.7</c:v>
                </c:pt>
                <c:pt idx="252" formatCode="0.00E+00">
                  <c:v>-83.9</c:v>
                </c:pt>
                <c:pt idx="253" formatCode="0.00E+00">
                  <c:v>-86.7</c:v>
                </c:pt>
                <c:pt idx="254" formatCode="0.00E+00">
                  <c:v>-87.8</c:v>
                </c:pt>
                <c:pt idx="255" formatCode="0.00E+00">
                  <c:v>-86.6</c:v>
                </c:pt>
                <c:pt idx="256" formatCode="0.00E+00">
                  <c:v>-88.2</c:v>
                </c:pt>
                <c:pt idx="257" formatCode="0.00E+00">
                  <c:v>-85.4</c:v>
                </c:pt>
                <c:pt idx="258" formatCode="0.00E+00">
                  <c:v>-88.2</c:v>
                </c:pt>
                <c:pt idx="259" formatCode="0.00E+00">
                  <c:v>-84.7</c:v>
                </c:pt>
                <c:pt idx="260" formatCode="0.00E+00">
                  <c:v>-88.2</c:v>
                </c:pt>
                <c:pt idx="261" formatCode="0.00E+00">
                  <c:v>-87.4</c:v>
                </c:pt>
                <c:pt idx="262" formatCode="0.00E+00">
                  <c:v>-88.2</c:v>
                </c:pt>
                <c:pt idx="263" formatCode="0.00E+00">
                  <c:v>-88.2</c:v>
                </c:pt>
                <c:pt idx="264" formatCode="0.00E+00">
                  <c:v>-88.2</c:v>
                </c:pt>
                <c:pt idx="265" formatCode="0.00E+00">
                  <c:v>-84.5</c:v>
                </c:pt>
                <c:pt idx="266" formatCode="0.00E+00">
                  <c:v>-84</c:v>
                </c:pt>
                <c:pt idx="267" formatCode="0.00E+00">
                  <c:v>-88.2</c:v>
                </c:pt>
                <c:pt idx="268" formatCode="0.00E+00">
                  <c:v>-85.4</c:v>
                </c:pt>
                <c:pt idx="269" formatCode="0.00E+00">
                  <c:v>-84.4</c:v>
                </c:pt>
                <c:pt idx="270" formatCode="0.00E+00">
                  <c:v>-88.2</c:v>
                </c:pt>
                <c:pt idx="271" formatCode="0.00E+00">
                  <c:v>-85.5</c:v>
                </c:pt>
                <c:pt idx="272" formatCode="0.00E+00">
                  <c:v>-88.2</c:v>
                </c:pt>
                <c:pt idx="273" formatCode="0.00E+00">
                  <c:v>-86.5</c:v>
                </c:pt>
                <c:pt idx="274" formatCode="0.00E+00">
                  <c:v>-88.2</c:v>
                </c:pt>
                <c:pt idx="275" formatCode="0.00E+00">
                  <c:v>-88.2</c:v>
                </c:pt>
                <c:pt idx="276" formatCode="0.00E+00">
                  <c:v>-86.7</c:v>
                </c:pt>
                <c:pt idx="277" formatCode="0.00E+00">
                  <c:v>-86.7</c:v>
                </c:pt>
                <c:pt idx="278" formatCode="0.00E+00">
                  <c:v>-88.2</c:v>
                </c:pt>
                <c:pt idx="279" formatCode="0.00E+00">
                  <c:v>-88.2</c:v>
                </c:pt>
                <c:pt idx="280" formatCode="0.00E+00">
                  <c:v>-84.6</c:v>
                </c:pt>
                <c:pt idx="281" formatCode="0.00E+00">
                  <c:v>-87.1</c:v>
                </c:pt>
                <c:pt idx="282" formatCode="0.00E+00">
                  <c:v>-85</c:v>
                </c:pt>
                <c:pt idx="283" formatCode="0.00E+00">
                  <c:v>-86</c:v>
                </c:pt>
                <c:pt idx="284" formatCode="0.00E+00">
                  <c:v>-87.7</c:v>
                </c:pt>
                <c:pt idx="285" formatCode="0.00E+00">
                  <c:v>-86.9</c:v>
                </c:pt>
                <c:pt idx="286" formatCode="0.00E+00">
                  <c:v>-88</c:v>
                </c:pt>
                <c:pt idx="287" formatCode="0.00E+00">
                  <c:v>-83.5</c:v>
                </c:pt>
                <c:pt idx="288" formatCode="0.00E+00">
                  <c:v>-88.2</c:v>
                </c:pt>
                <c:pt idx="289" formatCode="0.00E+00">
                  <c:v>-88.2</c:v>
                </c:pt>
                <c:pt idx="290" formatCode="0.00E+00">
                  <c:v>-85.9</c:v>
                </c:pt>
                <c:pt idx="291" formatCode="0.00E+00">
                  <c:v>-88.2</c:v>
                </c:pt>
                <c:pt idx="292" formatCode="0.00E+00">
                  <c:v>-88.3</c:v>
                </c:pt>
                <c:pt idx="293" formatCode="0.00E+00">
                  <c:v>-87.7</c:v>
                </c:pt>
                <c:pt idx="294" formatCode="0.00E+00">
                  <c:v>-86.5</c:v>
                </c:pt>
                <c:pt idx="295" formatCode="0.00E+00">
                  <c:v>-85.8</c:v>
                </c:pt>
                <c:pt idx="296" formatCode="0.00E+00">
                  <c:v>-88.3</c:v>
                </c:pt>
                <c:pt idx="297" formatCode="0.00E+00">
                  <c:v>-88.3</c:v>
                </c:pt>
                <c:pt idx="298" formatCode="0.00E+00">
                  <c:v>-88.2</c:v>
                </c:pt>
                <c:pt idx="299" formatCode="0.00E+00">
                  <c:v>-88.3</c:v>
                </c:pt>
                <c:pt idx="300" formatCode="0.00E+00">
                  <c:v>-86.6</c:v>
                </c:pt>
                <c:pt idx="301" formatCode="0.00E+00">
                  <c:v>-87.7</c:v>
                </c:pt>
                <c:pt idx="302" formatCode="0.00E+00">
                  <c:v>-88.3</c:v>
                </c:pt>
                <c:pt idx="303" formatCode="0.00E+00">
                  <c:v>-87.3</c:v>
                </c:pt>
                <c:pt idx="304" formatCode="0.00E+00">
                  <c:v>-88.3</c:v>
                </c:pt>
                <c:pt idx="305" formatCode="0.00E+00">
                  <c:v>-88.3</c:v>
                </c:pt>
                <c:pt idx="306" formatCode="0.00E+00">
                  <c:v>-85.1</c:v>
                </c:pt>
                <c:pt idx="307" formatCode="0.00E+00">
                  <c:v>-85.3</c:v>
                </c:pt>
                <c:pt idx="308" formatCode="0.00E+00">
                  <c:v>-84.8</c:v>
                </c:pt>
                <c:pt idx="309" formatCode="0.00E+00">
                  <c:v>-85.8</c:v>
                </c:pt>
                <c:pt idx="310" formatCode="0.00E+00">
                  <c:v>-88.1</c:v>
                </c:pt>
                <c:pt idx="311" formatCode="0.00E+00">
                  <c:v>-87.6</c:v>
                </c:pt>
                <c:pt idx="312" formatCode="0.00E+00">
                  <c:v>-86.5</c:v>
                </c:pt>
                <c:pt idx="313" formatCode="0.00E+00">
                  <c:v>-88.3</c:v>
                </c:pt>
                <c:pt idx="314" formatCode="0.00E+00">
                  <c:v>-86.1</c:v>
                </c:pt>
                <c:pt idx="315" formatCode="0.00E+00">
                  <c:v>-84.2</c:v>
                </c:pt>
                <c:pt idx="316" formatCode="0.00E+00">
                  <c:v>-86.4</c:v>
                </c:pt>
                <c:pt idx="317" formatCode="0.00E+00">
                  <c:v>-88.3</c:v>
                </c:pt>
                <c:pt idx="318" formatCode="0.00E+00">
                  <c:v>-88.3</c:v>
                </c:pt>
                <c:pt idx="319" formatCode="0.00E+00">
                  <c:v>-88.3</c:v>
                </c:pt>
                <c:pt idx="320" formatCode="0.00E+00">
                  <c:v>-88.3</c:v>
                </c:pt>
                <c:pt idx="321" formatCode="0.00E+00">
                  <c:v>-84.8</c:v>
                </c:pt>
                <c:pt idx="322" formatCode="0.00E+00">
                  <c:v>-85.4</c:v>
                </c:pt>
                <c:pt idx="323" formatCode="0.00E+00">
                  <c:v>-87.1</c:v>
                </c:pt>
                <c:pt idx="324" formatCode="0.00E+00">
                  <c:v>-88.3</c:v>
                </c:pt>
                <c:pt idx="325" formatCode="0.00E+00">
                  <c:v>-87.9</c:v>
                </c:pt>
                <c:pt idx="326" formatCode="0.00E+00">
                  <c:v>-86.1</c:v>
                </c:pt>
                <c:pt idx="327" formatCode="0.00E+00">
                  <c:v>-86.3</c:v>
                </c:pt>
                <c:pt idx="328" formatCode="0.00E+00">
                  <c:v>-88.3</c:v>
                </c:pt>
                <c:pt idx="329" formatCode="0.00E+00">
                  <c:v>-84.2</c:v>
                </c:pt>
                <c:pt idx="330" formatCode="0.00E+00">
                  <c:v>-85.9</c:v>
                </c:pt>
                <c:pt idx="331" formatCode="0.00E+00">
                  <c:v>-88.3</c:v>
                </c:pt>
                <c:pt idx="332" formatCode="0.00E+00">
                  <c:v>-87.3</c:v>
                </c:pt>
                <c:pt idx="333" formatCode="0.00E+00">
                  <c:v>-88.1</c:v>
                </c:pt>
                <c:pt idx="334" formatCode="0.00E+00">
                  <c:v>-87.3</c:v>
                </c:pt>
                <c:pt idx="335" formatCode="0.00E+00">
                  <c:v>-87.1</c:v>
                </c:pt>
                <c:pt idx="336" formatCode="0.00E+00">
                  <c:v>-86.5</c:v>
                </c:pt>
                <c:pt idx="337" formatCode="0.00E+00">
                  <c:v>-88</c:v>
                </c:pt>
                <c:pt idx="338" formatCode="0.00E+00">
                  <c:v>-88.3</c:v>
                </c:pt>
                <c:pt idx="339" formatCode="0.00E+00">
                  <c:v>-86.9</c:v>
                </c:pt>
                <c:pt idx="340" formatCode="0.00E+00">
                  <c:v>-88.3</c:v>
                </c:pt>
                <c:pt idx="341" formatCode="0.00E+00">
                  <c:v>-88.3</c:v>
                </c:pt>
                <c:pt idx="342" formatCode="0.00E+00">
                  <c:v>-88.3</c:v>
                </c:pt>
                <c:pt idx="343" formatCode="0.00E+00">
                  <c:v>-87</c:v>
                </c:pt>
                <c:pt idx="344" formatCode="0.00E+00">
                  <c:v>-86.7</c:v>
                </c:pt>
                <c:pt idx="345" formatCode="0.00E+00">
                  <c:v>-88.3</c:v>
                </c:pt>
                <c:pt idx="346" formatCode="0.00E+00">
                  <c:v>-87.7</c:v>
                </c:pt>
                <c:pt idx="347" formatCode="0.00E+00">
                  <c:v>-88.3</c:v>
                </c:pt>
                <c:pt idx="348" formatCode="0.00E+00">
                  <c:v>-88.3</c:v>
                </c:pt>
                <c:pt idx="349" formatCode="0.00E+00">
                  <c:v>-88.3</c:v>
                </c:pt>
                <c:pt idx="350" formatCode="0.00E+00">
                  <c:v>-86.7</c:v>
                </c:pt>
                <c:pt idx="351" formatCode="0.00E+00">
                  <c:v>-86</c:v>
                </c:pt>
                <c:pt idx="352" formatCode="0.00E+00">
                  <c:v>-86.2</c:v>
                </c:pt>
                <c:pt idx="353" formatCode="0.00E+00">
                  <c:v>-84.3</c:v>
                </c:pt>
                <c:pt idx="354" formatCode="0.00E+00">
                  <c:v>-88.3</c:v>
                </c:pt>
                <c:pt idx="355" formatCode="0.00E+00">
                  <c:v>-87.1</c:v>
                </c:pt>
                <c:pt idx="356" formatCode="0.00E+00">
                  <c:v>-88.3</c:v>
                </c:pt>
                <c:pt idx="357" formatCode="0.00E+00">
                  <c:v>-88.1</c:v>
                </c:pt>
                <c:pt idx="358" formatCode="0.00E+00">
                  <c:v>-86.5</c:v>
                </c:pt>
                <c:pt idx="359" formatCode="0.00E+00">
                  <c:v>-85.5</c:v>
                </c:pt>
                <c:pt idx="360" formatCode="0.00E+00">
                  <c:v>-88.3</c:v>
                </c:pt>
                <c:pt idx="361" formatCode="0.00E+00">
                  <c:v>-88.3</c:v>
                </c:pt>
                <c:pt idx="362" formatCode="0.00E+00">
                  <c:v>-86.7</c:v>
                </c:pt>
                <c:pt idx="363" formatCode="0.00E+00">
                  <c:v>-88.3</c:v>
                </c:pt>
                <c:pt idx="364" formatCode="0.00E+00">
                  <c:v>-88.3</c:v>
                </c:pt>
                <c:pt idx="365" formatCode="0.00E+00">
                  <c:v>-88.3</c:v>
                </c:pt>
                <c:pt idx="366" formatCode="0.00E+00">
                  <c:v>-88.3</c:v>
                </c:pt>
                <c:pt idx="367" formatCode="0.00E+00">
                  <c:v>-86.8</c:v>
                </c:pt>
                <c:pt idx="368" formatCode="0.00E+00">
                  <c:v>-87.9</c:v>
                </c:pt>
                <c:pt idx="369" formatCode="0.00E+00">
                  <c:v>-87.6</c:v>
                </c:pt>
                <c:pt idx="370" formatCode="0.00E+00">
                  <c:v>-87.9</c:v>
                </c:pt>
                <c:pt idx="371" formatCode="0.00E+00">
                  <c:v>-88.3</c:v>
                </c:pt>
                <c:pt idx="372" formatCode="0.00E+00">
                  <c:v>-85.3</c:v>
                </c:pt>
                <c:pt idx="373" formatCode="0.00E+00">
                  <c:v>-86.3</c:v>
                </c:pt>
                <c:pt idx="374" formatCode="0.00E+00">
                  <c:v>-83.3</c:v>
                </c:pt>
                <c:pt idx="375" formatCode="0.00E+00">
                  <c:v>-88</c:v>
                </c:pt>
                <c:pt idx="376" formatCode="0.00E+00">
                  <c:v>-85.1</c:v>
                </c:pt>
                <c:pt idx="377" formatCode="0.00E+00">
                  <c:v>-86.8</c:v>
                </c:pt>
                <c:pt idx="378" formatCode="0.00E+00">
                  <c:v>-88.3</c:v>
                </c:pt>
                <c:pt idx="379" formatCode="0.00E+00">
                  <c:v>-88.3</c:v>
                </c:pt>
                <c:pt idx="380" formatCode="0.00E+00">
                  <c:v>-88.3</c:v>
                </c:pt>
                <c:pt idx="381" formatCode="0.00E+00">
                  <c:v>-84.6</c:v>
                </c:pt>
                <c:pt idx="382" formatCode="0.00E+00">
                  <c:v>-84.9</c:v>
                </c:pt>
                <c:pt idx="383" formatCode="0.00E+00">
                  <c:v>-87.3</c:v>
                </c:pt>
                <c:pt idx="384" formatCode="0.00E+00">
                  <c:v>-86.9</c:v>
                </c:pt>
                <c:pt idx="385" formatCode="0.00E+00">
                  <c:v>-88.3</c:v>
                </c:pt>
                <c:pt idx="386" formatCode="0.00E+00">
                  <c:v>-85.3</c:v>
                </c:pt>
                <c:pt idx="387" formatCode="0.00E+00">
                  <c:v>-88.3</c:v>
                </c:pt>
                <c:pt idx="388" formatCode="0.00E+00">
                  <c:v>-87.2</c:v>
                </c:pt>
                <c:pt idx="389" formatCode="0.00E+00">
                  <c:v>-86.4</c:v>
                </c:pt>
                <c:pt idx="390" formatCode="0.00E+00">
                  <c:v>-88.3</c:v>
                </c:pt>
                <c:pt idx="391" formatCode="0.00E+00">
                  <c:v>-86.7</c:v>
                </c:pt>
                <c:pt idx="392" formatCode="0.00E+00">
                  <c:v>-86.5</c:v>
                </c:pt>
                <c:pt idx="393" formatCode="0.00E+00">
                  <c:v>-87.6</c:v>
                </c:pt>
                <c:pt idx="394" formatCode="0.00E+00">
                  <c:v>-85.6</c:v>
                </c:pt>
                <c:pt idx="395" formatCode="0.00E+00">
                  <c:v>-83.5</c:v>
                </c:pt>
                <c:pt idx="396" formatCode="0.00E+00">
                  <c:v>-88.3</c:v>
                </c:pt>
                <c:pt idx="397" formatCode="0.00E+00">
                  <c:v>-88.3</c:v>
                </c:pt>
                <c:pt idx="398" formatCode="0.00E+00">
                  <c:v>-88.1</c:v>
                </c:pt>
                <c:pt idx="399" formatCode="0.00E+00">
                  <c:v>-88.3</c:v>
                </c:pt>
                <c:pt idx="400" formatCode="0.00E+00">
                  <c:v>-85.3</c:v>
                </c:pt>
                <c:pt idx="401" formatCode="0.00E+00">
                  <c:v>-88.2</c:v>
                </c:pt>
                <c:pt idx="402" formatCode="0.00E+00">
                  <c:v>-87.3</c:v>
                </c:pt>
                <c:pt idx="403" formatCode="0.00E+00">
                  <c:v>-85.7</c:v>
                </c:pt>
                <c:pt idx="404" formatCode="0.00E+00">
                  <c:v>-88.3</c:v>
                </c:pt>
                <c:pt idx="405" formatCode="0.00E+00">
                  <c:v>-88.3</c:v>
                </c:pt>
                <c:pt idx="406" formatCode="0.00E+00">
                  <c:v>-88.3</c:v>
                </c:pt>
                <c:pt idx="407" formatCode="0.00E+00">
                  <c:v>-87.7</c:v>
                </c:pt>
                <c:pt idx="408" formatCode="0.00E+00">
                  <c:v>-87.4</c:v>
                </c:pt>
                <c:pt idx="409" formatCode="0.00E+00">
                  <c:v>-88.3</c:v>
                </c:pt>
                <c:pt idx="410" formatCode="0.00E+00">
                  <c:v>-88.3</c:v>
                </c:pt>
                <c:pt idx="411" formatCode="0.00E+00">
                  <c:v>-84.7</c:v>
                </c:pt>
                <c:pt idx="412" formatCode="0.00E+00">
                  <c:v>-85.6</c:v>
                </c:pt>
                <c:pt idx="413" formatCode="0.00E+00">
                  <c:v>-88.3</c:v>
                </c:pt>
                <c:pt idx="414" formatCode="0.00E+00">
                  <c:v>-85.7</c:v>
                </c:pt>
                <c:pt idx="415" formatCode="0.00E+00">
                  <c:v>-87.6</c:v>
                </c:pt>
                <c:pt idx="416" formatCode="0.00E+00">
                  <c:v>-88.3</c:v>
                </c:pt>
                <c:pt idx="417" formatCode="0.00E+00">
                  <c:v>-87.1</c:v>
                </c:pt>
                <c:pt idx="418" formatCode="0.00E+00">
                  <c:v>-85.8</c:v>
                </c:pt>
                <c:pt idx="419" formatCode="0.00E+00">
                  <c:v>-88.3</c:v>
                </c:pt>
                <c:pt idx="420" formatCode="0.00E+00">
                  <c:v>-85.2</c:v>
                </c:pt>
                <c:pt idx="421" formatCode="0.00E+00">
                  <c:v>-88.3</c:v>
                </c:pt>
                <c:pt idx="422" formatCode="0.00E+00">
                  <c:v>-87.7</c:v>
                </c:pt>
                <c:pt idx="423" formatCode="0.00E+00">
                  <c:v>-87.1</c:v>
                </c:pt>
                <c:pt idx="424" formatCode="0.00E+00">
                  <c:v>-88.3</c:v>
                </c:pt>
                <c:pt idx="425" formatCode="0.00E+00">
                  <c:v>-88.3</c:v>
                </c:pt>
                <c:pt idx="426" formatCode="0.00E+00">
                  <c:v>-88.3</c:v>
                </c:pt>
                <c:pt idx="427" formatCode="0.00E+00">
                  <c:v>-86.3</c:v>
                </c:pt>
                <c:pt idx="428" formatCode="0.00E+00">
                  <c:v>-88.3</c:v>
                </c:pt>
                <c:pt idx="429" formatCode="0.00E+00">
                  <c:v>-86.7</c:v>
                </c:pt>
                <c:pt idx="430" formatCode="0.00E+00">
                  <c:v>-88.3</c:v>
                </c:pt>
                <c:pt idx="431" formatCode="0.00E+00">
                  <c:v>-87</c:v>
                </c:pt>
                <c:pt idx="432" formatCode="0.00E+00">
                  <c:v>-88.2</c:v>
                </c:pt>
                <c:pt idx="433" formatCode="0.00E+00">
                  <c:v>-86.9</c:v>
                </c:pt>
                <c:pt idx="434" formatCode="0.00E+00">
                  <c:v>-85.7</c:v>
                </c:pt>
                <c:pt idx="435" formatCode="0.00E+00">
                  <c:v>-88.2</c:v>
                </c:pt>
                <c:pt idx="436" formatCode="0.00E+00">
                  <c:v>-88.2</c:v>
                </c:pt>
                <c:pt idx="437" formatCode="0.00E+00">
                  <c:v>-86.1</c:v>
                </c:pt>
                <c:pt idx="438" formatCode="0.00E+00">
                  <c:v>-86.5</c:v>
                </c:pt>
                <c:pt idx="439" formatCode="0.00E+00">
                  <c:v>-86.2</c:v>
                </c:pt>
                <c:pt idx="440" formatCode="0.00E+00">
                  <c:v>-88.2</c:v>
                </c:pt>
                <c:pt idx="441" formatCode="0.00E+00">
                  <c:v>-88.2</c:v>
                </c:pt>
                <c:pt idx="442" formatCode="0.00E+00">
                  <c:v>-86.6</c:v>
                </c:pt>
                <c:pt idx="443" formatCode="0.00E+00">
                  <c:v>-82.9</c:v>
                </c:pt>
                <c:pt idx="444" formatCode="0.00E+00">
                  <c:v>-86.7</c:v>
                </c:pt>
                <c:pt idx="445" formatCode="0.00E+00">
                  <c:v>-88.1</c:v>
                </c:pt>
                <c:pt idx="446" formatCode="0.00E+00">
                  <c:v>-87.3</c:v>
                </c:pt>
                <c:pt idx="447" formatCode="0.00E+00">
                  <c:v>-88.2</c:v>
                </c:pt>
                <c:pt idx="448" formatCode="0.00E+00">
                  <c:v>-87.9</c:v>
                </c:pt>
                <c:pt idx="449" formatCode="0.00E+00">
                  <c:v>-84.8</c:v>
                </c:pt>
                <c:pt idx="450" formatCode="0.00E+00">
                  <c:v>-86.3</c:v>
                </c:pt>
                <c:pt idx="451" formatCode="0.00E+00">
                  <c:v>-86.8</c:v>
                </c:pt>
                <c:pt idx="452" formatCode="0.00E+00">
                  <c:v>-86.4</c:v>
                </c:pt>
                <c:pt idx="453" formatCode="0.00E+00">
                  <c:v>-88.2</c:v>
                </c:pt>
                <c:pt idx="454" formatCode="0.00E+00">
                  <c:v>-88.2</c:v>
                </c:pt>
                <c:pt idx="455" formatCode="0.00E+00">
                  <c:v>-88.2</c:v>
                </c:pt>
                <c:pt idx="456" formatCode="0.00E+00">
                  <c:v>-87.2</c:v>
                </c:pt>
                <c:pt idx="457" formatCode="0.00E+00">
                  <c:v>-88.2</c:v>
                </c:pt>
                <c:pt idx="458" formatCode="0.00E+00">
                  <c:v>-88.2</c:v>
                </c:pt>
                <c:pt idx="459" formatCode="0.00E+00">
                  <c:v>-88.2</c:v>
                </c:pt>
                <c:pt idx="460" formatCode="0.00E+00">
                  <c:v>-88.2</c:v>
                </c:pt>
                <c:pt idx="461" formatCode="0.00E+00">
                  <c:v>-86</c:v>
                </c:pt>
                <c:pt idx="462" formatCode="0.00E+00">
                  <c:v>-86.6</c:v>
                </c:pt>
                <c:pt idx="463" formatCode="0.00E+00">
                  <c:v>-88.2</c:v>
                </c:pt>
                <c:pt idx="464" formatCode="0.00E+00">
                  <c:v>-74.5</c:v>
                </c:pt>
                <c:pt idx="465" formatCode="0.00E+00">
                  <c:v>-65.099999999999994</c:v>
                </c:pt>
                <c:pt idx="466" formatCode="0.00E+00">
                  <c:v>-62</c:v>
                </c:pt>
                <c:pt idx="467" formatCode="0.00E+00">
                  <c:v>-60.7</c:v>
                </c:pt>
                <c:pt idx="468" formatCode="0.00E+00">
                  <c:v>-71.3</c:v>
                </c:pt>
                <c:pt idx="469" formatCode="0.00E+00">
                  <c:v>-86.6</c:v>
                </c:pt>
                <c:pt idx="470" formatCode="0.00E+00">
                  <c:v>-85.6</c:v>
                </c:pt>
                <c:pt idx="471" formatCode="0.00E+00">
                  <c:v>-83</c:v>
                </c:pt>
                <c:pt idx="472" formatCode="0.00E+00">
                  <c:v>-85.7</c:v>
                </c:pt>
                <c:pt idx="473" formatCode="0.00E+00">
                  <c:v>-88.2</c:v>
                </c:pt>
                <c:pt idx="474" formatCode="0.00E+00">
                  <c:v>-86.3</c:v>
                </c:pt>
                <c:pt idx="475" formatCode="0.00E+00">
                  <c:v>-87.1</c:v>
                </c:pt>
                <c:pt idx="476" formatCode="0.00E+00">
                  <c:v>-88.2</c:v>
                </c:pt>
                <c:pt idx="477" formatCode="0.00E+00">
                  <c:v>-84.2</c:v>
                </c:pt>
                <c:pt idx="478" formatCode="0.00E+00">
                  <c:v>-88.2</c:v>
                </c:pt>
                <c:pt idx="479" formatCode="0.00E+00">
                  <c:v>-86</c:v>
                </c:pt>
                <c:pt idx="480" formatCode="0.00E+00">
                  <c:v>-87.5</c:v>
                </c:pt>
                <c:pt idx="481" formatCode="0.00E+00">
                  <c:v>-85.5</c:v>
                </c:pt>
                <c:pt idx="482" formatCode="0.00E+00">
                  <c:v>-88.1</c:v>
                </c:pt>
                <c:pt idx="483" formatCode="0.00E+00">
                  <c:v>-86.5</c:v>
                </c:pt>
                <c:pt idx="484" formatCode="0.00E+00">
                  <c:v>-88.1</c:v>
                </c:pt>
                <c:pt idx="485" formatCode="0.00E+00">
                  <c:v>-88.2</c:v>
                </c:pt>
                <c:pt idx="486" formatCode="0.00E+00">
                  <c:v>-88.2</c:v>
                </c:pt>
                <c:pt idx="487" formatCode="0.00E+00">
                  <c:v>-85.6</c:v>
                </c:pt>
                <c:pt idx="488" formatCode="0.00E+00">
                  <c:v>-88.2</c:v>
                </c:pt>
                <c:pt idx="489" formatCode="0.00E+00">
                  <c:v>-88.2</c:v>
                </c:pt>
                <c:pt idx="490" formatCode="0.00E+00">
                  <c:v>-87</c:v>
                </c:pt>
                <c:pt idx="491" formatCode="0.00E+00">
                  <c:v>-88.2</c:v>
                </c:pt>
                <c:pt idx="492" formatCode="0.00E+00">
                  <c:v>-84.2</c:v>
                </c:pt>
                <c:pt idx="493" formatCode="0.00E+00">
                  <c:v>-88.2</c:v>
                </c:pt>
                <c:pt idx="494" formatCode="0.00E+00">
                  <c:v>-86.1</c:v>
                </c:pt>
                <c:pt idx="495" formatCode="0.00E+00">
                  <c:v>-88.2</c:v>
                </c:pt>
                <c:pt idx="496" formatCode="0.00E+00">
                  <c:v>-86.2</c:v>
                </c:pt>
                <c:pt idx="497" formatCode="0.00E+00">
                  <c:v>-88.2</c:v>
                </c:pt>
                <c:pt idx="498" formatCode="0.00E+00">
                  <c:v>-87.9</c:v>
                </c:pt>
                <c:pt idx="499" formatCode="0.00E+00">
                  <c:v>-88.2</c:v>
                </c:pt>
                <c:pt idx="500" formatCode="0.00E+00">
                  <c:v>-86.5</c:v>
                </c:pt>
                <c:pt idx="501" formatCode="0.00E+00">
                  <c:v>-87.4</c:v>
                </c:pt>
                <c:pt idx="502" formatCode="0.00E+00">
                  <c:v>-87.5</c:v>
                </c:pt>
                <c:pt idx="503" formatCode="0.00E+00">
                  <c:v>-87.3</c:v>
                </c:pt>
                <c:pt idx="504" formatCode="0.00E+00">
                  <c:v>-86</c:v>
                </c:pt>
                <c:pt idx="505" formatCode="0.00E+00">
                  <c:v>-88.1</c:v>
                </c:pt>
                <c:pt idx="506" formatCode="0.00E+00">
                  <c:v>-86.6</c:v>
                </c:pt>
                <c:pt idx="507" formatCode="0.00E+00">
                  <c:v>-88.1</c:v>
                </c:pt>
                <c:pt idx="508" formatCode="0.00E+00">
                  <c:v>-88.1</c:v>
                </c:pt>
                <c:pt idx="509" formatCode="0.00E+00">
                  <c:v>-85.1</c:v>
                </c:pt>
                <c:pt idx="510" formatCode="0.00E+00">
                  <c:v>-88.1</c:v>
                </c:pt>
                <c:pt idx="511" formatCode="0.00E+00">
                  <c:v>-88.1</c:v>
                </c:pt>
                <c:pt idx="512" formatCode="0.00E+00">
                  <c:v>-85.6</c:v>
                </c:pt>
                <c:pt idx="513" formatCode="0.00E+00">
                  <c:v>-86.2</c:v>
                </c:pt>
                <c:pt idx="514" formatCode="0.00E+00">
                  <c:v>-88.1</c:v>
                </c:pt>
                <c:pt idx="515" formatCode="0.00E+00">
                  <c:v>-87.6</c:v>
                </c:pt>
                <c:pt idx="516" formatCode="0.00E+00">
                  <c:v>-88.1</c:v>
                </c:pt>
                <c:pt idx="517" formatCode="0.00E+00">
                  <c:v>-88.1</c:v>
                </c:pt>
                <c:pt idx="518" formatCode="0.00E+00">
                  <c:v>-86.7</c:v>
                </c:pt>
                <c:pt idx="519" formatCode="0.00E+00">
                  <c:v>-88.1</c:v>
                </c:pt>
                <c:pt idx="520" formatCode="0.00E+00">
                  <c:v>-88.1</c:v>
                </c:pt>
                <c:pt idx="521" formatCode="0.00E+00">
                  <c:v>-88.1</c:v>
                </c:pt>
                <c:pt idx="522" formatCode="0.00E+00">
                  <c:v>-86.8</c:v>
                </c:pt>
                <c:pt idx="523" formatCode="0.00E+00">
                  <c:v>-85.5</c:v>
                </c:pt>
                <c:pt idx="524" formatCode="0.00E+00">
                  <c:v>-88.1</c:v>
                </c:pt>
                <c:pt idx="525" formatCode="0.00E+00">
                  <c:v>-88.1</c:v>
                </c:pt>
                <c:pt idx="526" formatCode="0.00E+00">
                  <c:v>-86.2</c:v>
                </c:pt>
                <c:pt idx="527" formatCode="0.00E+00">
                  <c:v>-88.1</c:v>
                </c:pt>
                <c:pt idx="528" formatCode="0.00E+00">
                  <c:v>-83.4</c:v>
                </c:pt>
                <c:pt idx="529" formatCode="0.00E+00">
                  <c:v>-86.9</c:v>
                </c:pt>
                <c:pt idx="530" formatCode="0.00E+00">
                  <c:v>-85.8</c:v>
                </c:pt>
                <c:pt idx="531" formatCode="0.00E+00">
                  <c:v>-87.5</c:v>
                </c:pt>
                <c:pt idx="532" formatCode="0.00E+00">
                  <c:v>-86.6</c:v>
                </c:pt>
                <c:pt idx="533" formatCode="0.00E+00">
                  <c:v>-86.1</c:v>
                </c:pt>
                <c:pt idx="534" formatCode="0.00E+00">
                  <c:v>-88.1</c:v>
                </c:pt>
                <c:pt idx="535" formatCode="0.00E+00">
                  <c:v>-88.1</c:v>
                </c:pt>
                <c:pt idx="536" formatCode="0.00E+00">
                  <c:v>-88.1</c:v>
                </c:pt>
                <c:pt idx="537" formatCode="0.00E+00">
                  <c:v>-88.1</c:v>
                </c:pt>
                <c:pt idx="538" formatCode="0.00E+00">
                  <c:v>-86.5</c:v>
                </c:pt>
                <c:pt idx="539" formatCode="0.00E+00">
                  <c:v>-86.1</c:v>
                </c:pt>
                <c:pt idx="540" formatCode="0.00E+00">
                  <c:v>-88.1</c:v>
                </c:pt>
                <c:pt idx="541" formatCode="0.00E+00">
                  <c:v>-87.4</c:v>
                </c:pt>
                <c:pt idx="542" formatCode="0.00E+00">
                  <c:v>-88.1</c:v>
                </c:pt>
                <c:pt idx="543" formatCode="0.00E+00">
                  <c:v>-87.9</c:v>
                </c:pt>
                <c:pt idx="544" formatCode="0.00E+00">
                  <c:v>-88.1</c:v>
                </c:pt>
                <c:pt idx="545" formatCode="0.00E+00">
                  <c:v>-84.5</c:v>
                </c:pt>
                <c:pt idx="546" formatCode="0.00E+00">
                  <c:v>-88</c:v>
                </c:pt>
                <c:pt idx="547" formatCode="0.00E+00">
                  <c:v>-85.1</c:v>
                </c:pt>
                <c:pt idx="548" formatCode="0.00E+00">
                  <c:v>-88.1</c:v>
                </c:pt>
                <c:pt idx="549" formatCode="0.00E+00">
                  <c:v>-88</c:v>
                </c:pt>
                <c:pt idx="550" formatCode="0.00E+00">
                  <c:v>-87.9</c:v>
                </c:pt>
                <c:pt idx="551" formatCode="0.00E+00">
                  <c:v>-88.1</c:v>
                </c:pt>
                <c:pt idx="552" formatCode="0.00E+00">
                  <c:v>-88.1</c:v>
                </c:pt>
                <c:pt idx="553" formatCode="0.00E+00">
                  <c:v>-84</c:v>
                </c:pt>
                <c:pt idx="554" formatCode="0.00E+00">
                  <c:v>-83.8</c:v>
                </c:pt>
                <c:pt idx="555" formatCode="0.00E+00">
                  <c:v>-84.7</c:v>
                </c:pt>
                <c:pt idx="556" formatCode="0.00E+00">
                  <c:v>-86.9</c:v>
                </c:pt>
                <c:pt idx="557" formatCode="0.00E+00">
                  <c:v>-88.1</c:v>
                </c:pt>
                <c:pt idx="558" formatCode="0.00E+00">
                  <c:v>-88.1</c:v>
                </c:pt>
                <c:pt idx="559" formatCode="0.00E+00">
                  <c:v>-88.1</c:v>
                </c:pt>
                <c:pt idx="560" formatCode="0.00E+00">
                  <c:v>-86.3</c:v>
                </c:pt>
                <c:pt idx="561" formatCode="0.00E+00">
                  <c:v>-87.6</c:v>
                </c:pt>
                <c:pt idx="562" formatCode="0.00E+00">
                  <c:v>-85.9</c:v>
                </c:pt>
                <c:pt idx="563" formatCode="0.00E+00">
                  <c:v>-86.4</c:v>
                </c:pt>
                <c:pt idx="564" formatCode="0.00E+00">
                  <c:v>-84.4</c:v>
                </c:pt>
                <c:pt idx="565" formatCode="0.00E+00">
                  <c:v>-88.1</c:v>
                </c:pt>
                <c:pt idx="566" formatCode="0.00E+00">
                  <c:v>-85.2</c:v>
                </c:pt>
                <c:pt idx="567" formatCode="0.00E+00">
                  <c:v>-88.1</c:v>
                </c:pt>
                <c:pt idx="568" formatCode="0.00E+00">
                  <c:v>-87.3</c:v>
                </c:pt>
                <c:pt idx="569" formatCode="0.00E+00">
                  <c:v>-87.2</c:v>
                </c:pt>
                <c:pt idx="570" formatCode="0.00E+00">
                  <c:v>-88.1</c:v>
                </c:pt>
                <c:pt idx="571" formatCode="0.00E+00">
                  <c:v>-84.6</c:v>
                </c:pt>
                <c:pt idx="572" formatCode="0.00E+00">
                  <c:v>-85.2</c:v>
                </c:pt>
                <c:pt idx="573" formatCode="0.00E+00">
                  <c:v>-88.1</c:v>
                </c:pt>
                <c:pt idx="574" formatCode="0.00E+00">
                  <c:v>-85.9</c:v>
                </c:pt>
                <c:pt idx="575" formatCode="0.00E+00">
                  <c:v>-85.8</c:v>
                </c:pt>
                <c:pt idx="576" formatCode="0.00E+00">
                  <c:v>-85.2</c:v>
                </c:pt>
                <c:pt idx="577" formatCode="0.00E+00">
                  <c:v>-88</c:v>
                </c:pt>
                <c:pt idx="578" formatCode="0.00E+00">
                  <c:v>-88.1</c:v>
                </c:pt>
                <c:pt idx="579" formatCode="0.00E+00">
                  <c:v>-88.1</c:v>
                </c:pt>
                <c:pt idx="580" formatCode="0.00E+00">
                  <c:v>-87.7</c:v>
                </c:pt>
                <c:pt idx="581" formatCode="0.00E+00">
                  <c:v>-88.1</c:v>
                </c:pt>
                <c:pt idx="582" formatCode="0.00E+00">
                  <c:v>-88.1</c:v>
                </c:pt>
                <c:pt idx="583" formatCode="0.00E+00">
                  <c:v>-88.1</c:v>
                </c:pt>
                <c:pt idx="584" formatCode="0.00E+00">
                  <c:v>-85.6</c:v>
                </c:pt>
                <c:pt idx="585" formatCode="0.00E+00">
                  <c:v>-84.1</c:v>
                </c:pt>
                <c:pt idx="586" formatCode="0.00E+00">
                  <c:v>-85.8</c:v>
                </c:pt>
                <c:pt idx="587" formatCode="0.00E+00">
                  <c:v>-88</c:v>
                </c:pt>
                <c:pt idx="588" formatCode="0.00E+00">
                  <c:v>-84</c:v>
                </c:pt>
                <c:pt idx="589" formatCode="0.00E+00">
                  <c:v>-83.6</c:v>
                </c:pt>
                <c:pt idx="590" formatCode="0.00E+00">
                  <c:v>-83.9</c:v>
                </c:pt>
                <c:pt idx="591" formatCode="0.00E+00">
                  <c:v>-88.1</c:v>
                </c:pt>
                <c:pt idx="592" formatCode="0.00E+00">
                  <c:v>-88.1</c:v>
                </c:pt>
                <c:pt idx="593" formatCode="0.00E+00">
                  <c:v>-87.2</c:v>
                </c:pt>
                <c:pt idx="594" formatCode="0.00E+00">
                  <c:v>-88</c:v>
                </c:pt>
                <c:pt idx="595" formatCode="0.00E+00">
                  <c:v>-87.9</c:v>
                </c:pt>
                <c:pt idx="596" formatCode="0.00E+00">
                  <c:v>-88.1</c:v>
                </c:pt>
                <c:pt idx="597" formatCode="0.00E+00">
                  <c:v>-88.1</c:v>
                </c:pt>
                <c:pt idx="598" formatCode="0.00E+00">
                  <c:v>-86.9</c:v>
                </c:pt>
                <c:pt idx="599" formatCode="0.00E+00">
                  <c:v>-88.1</c:v>
                </c:pt>
                <c:pt idx="600" formatCode="0.00E+00">
                  <c:v>-86.2</c:v>
                </c:pt>
                <c:pt idx="601" formatCode="0.00E+00">
                  <c:v>-83.7</c:v>
                </c:pt>
                <c:pt idx="602" formatCode="0.00E+00">
                  <c:v>-88.1</c:v>
                </c:pt>
                <c:pt idx="603" formatCode="0.00E+00">
                  <c:v>-88.1</c:v>
                </c:pt>
                <c:pt idx="604" formatCode="0.00E+00">
                  <c:v>-87</c:v>
                </c:pt>
                <c:pt idx="605" formatCode="0.00E+00">
                  <c:v>-82.9</c:v>
                </c:pt>
                <c:pt idx="606" formatCode="0.00E+00">
                  <c:v>-87.9</c:v>
                </c:pt>
                <c:pt idx="607" formatCode="0.00E+00">
                  <c:v>-88.1</c:v>
                </c:pt>
                <c:pt idx="608" formatCode="0.00E+00">
                  <c:v>-87.2</c:v>
                </c:pt>
                <c:pt idx="609" formatCode="0.00E+00">
                  <c:v>-86.2</c:v>
                </c:pt>
                <c:pt idx="610" formatCode="0.00E+00">
                  <c:v>-87.2</c:v>
                </c:pt>
                <c:pt idx="611" formatCode="0.00E+00">
                  <c:v>-88.1</c:v>
                </c:pt>
                <c:pt idx="612" formatCode="0.00E+00">
                  <c:v>-86</c:v>
                </c:pt>
                <c:pt idx="613" formatCode="0.00E+00">
                  <c:v>-88.1</c:v>
                </c:pt>
                <c:pt idx="614" formatCode="0.00E+00">
                  <c:v>-87.7</c:v>
                </c:pt>
                <c:pt idx="615" formatCode="0.00E+00">
                  <c:v>-88.1</c:v>
                </c:pt>
                <c:pt idx="616" formatCode="0.00E+00">
                  <c:v>-88.1</c:v>
                </c:pt>
                <c:pt idx="617" formatCode="0.00E+00">
                  <c:v>-88.1</c:v>
                </c:pt>
                <c:pt idx="618" formatCode="0.00E+00">
                  <c:v>-88.1</c:v>
                </c:pt>
                <c:pt idx="619" formatCode="0.00E+00">
                  <c:v>-85</c:v>
                </c:pt>
                <c:pt idx="620" formatCode="0.00E+00">
                  <c:v>-88.1</c:v>
                </c:pt>
                <c:pt idx="621" formatCode="0.00E+00">
                  <c:v>-88.1</c:v>
                </c:pt>
                <c:pt idx="622" formatCode="0.00E+00">
                  <c:v>-88.1</c:v>
                </c:pt>
                <c:pt idx="623" formatCode="0.00E+00">
                  <c:v>-88.1</c:v>
                </c:pt>
                <c:pt idx="624" formatCode="0.00E+00">
                  <c:v>-88.1</c:v>
                </c:pt>
                <c:pt idx="625" formatCode="0.00E+00">
                  <c:v>-86.2</c:v>
                </c:pt>
                <c:pt idx="626" formatCode="0.00E+00">
                  <c:v>-86.2</c:v>
                </c:pt>
                <c:pt idx="627" formatCode="0.00E+00">
                  <c:v>-86</c:v>
                </c:pt>
                <c:pt idx="628" formatCode="0.00E+00">
                  <c:v>-85.7</c:v>
                </c:pt>
                <c:pt idx="629" formatCode="0.00E+00">
                  <c:v>-87.2</c:v>
                </c:pt>
                <c:pt idx="630" formatCode="0.00E+00">
                  <c:v>-84.6</c:v>
                </c:pt>
                <c:pt idx="631" formatCode="0.00E+00">
                  <c:v>-85.5</c:v>
                </c:pt>
                <c:pt idx="632" formatCode="0.00E+00">
                  <c:v>-84.5</c:v>
                </c:pt>
                <c:pt idx="633" formatCode="0.00E+00">
                  <c:v>-87.1</c:v>
                </c:pt>
                <c:pt idx="634" formatCode="0.00E+00">
                  <c:v>-88.1</c:v>
                </c:pt>
                <c:pt idx="635" formatCode="0.00E+00">
                  <c:v>-88.1</c:v>
                </c:pt>
                <c:pt idx="636" formatCode="0.00E+00">
                  <c:v>-88.1</c:v>
                </c:pt>
                <c:pt idx="637" formatCode="0.00E+00">
                  <c:v>-84.1</c:v>
                </c:pt>
                <c:pt idx="638" formatCode="0.00E+00">
                  <c:v>-86.5</c:v>
                </c:pt>
                <c:pt idx="639" formatCode="0.00E+00">
                  <c:v>-88.1</c:v>
                </c:pt>
                <c:pt idx="640" formatCode="0.00E+00">
                  <c:v>-84.2</c:v>
                </c:pt>
                <c:pt idx="641" formatCode="0.00E+00">
                  <c:v>-88.1</c:v>
                </c:pt>
                <c:pt idx="642" formatCode="0.00E+00">
                  <c:v>-88.1</c:v>
                </c:pt>
                <c:pt idx="643" formatCode="0.00E+00">
                  <c:v>-83.3</c:v>
                </c:pt>
                <c:pt idx="644" formatCode="0.00E+00">
                  <c:v>-85.9</c:v>
                </c:pt>
                <c:pt idx="645" formatCode="0.00E+00">
                  <c:v>-87.9</c:v>
                </c:pt>
                <c:pt idx="646" formatCode="0.00E+00">
                  <c:v>-88.1</c:v>
                </c:pt>
                <c:pt idx="647" formatCode="0.00E+00">
                  <c:v>-86.1</c:v>
                </c:pt>
                <c:pt idx="648" formatCode="0.00E+00">
                  <c:v>-88.1</c:v>
                </c:pt>
                <c:pt idx="649" formatCode="0.00E+00">
                  <c:v>-85</c:v>
                </c:pt>
                <c:pt idx="650" formatCode="0.00E+00">
                  <c:v>-87.2</c:v>
                </c:pt>
                <c:pt idx="651" formatCode="0.00E+00">
                  <c:v>-88.1</c:v>
                </c:pt>
                <c:pt idx="652" formatCode="0.00E+00">
                  <c:v>-88.1</c:v>
                </c:pt>
                <c:pt idx="653" formatCode="0.00E+00">
                  <c:v>-87.4</c:v>
                </c:pt>
                <c:pt idx="654" formatCode="0.00E+00">
                  <c:v>-88.1</c:v>
                </c:pt>
                <c:pt idx="655" formatCode="0.00E+00">
                  <c:v>-87.9</c:v>
                </c:pt>
                <c:pt idx="656" formatCode="0.00E+00">
                  <c:v>-88.1</c:v>
                </c:pt>
                <c:pt idx="657" formatCode="0.00E+00">
                  <c:v>-82.3</c:v>
                </c:pt>
                <c:pt idx="658" formatCode="0.00E+00">
                  <c:v>-88.1</c:v>
                </c:pt>
                <c:pt idx="659" formatCode="0.00E+00">
                  <c:v>-87.7</c:v>
                </c:pt>
                <c:pt idx="660" formatCode="0.00E+00">
                  <c:v>-86.4</c:v>
                </c:pt>
                <c:pt idx="661" formatCode="0.00E+00">
                  <c:v>-88.1</c:v>
                </c:pt>
                <c:pt idx="662" formatCode="0.00E+00">
                  <c:v>-88.1</c:v>
                </c:pt>
                <c:pt idx="663" formatCode="0.00E+00">
                  <c:v>-88.1</c:v>
                </c:pt>
                <c:pt idx="664" formatCode="0.00E+00">
                  <c:v>-88.1</c:v>
                </c:pt>
                <c:pt idx="665" formatCode="0.00E+00">
                  <c:v>-87.3</c:v>
                </c:pt>
                <c:pt idx="666" formatCode="0.00E+00">
                  <c:v>-88.1</c:v>
                </c:pt>
                <c:pt idx="667" formatCode="0.00E+00">
                  <c:v>-88</c:v>
                </c:pt>
                <c:pt idx="668" formatCode="0.00E+00">
                  <c:v>-86.4</c:v>
                </c:pt>
                <c:pt idx="669" formatCode="0.00E+00">
                  <c:v>-87.6</c:v>
                </c:pt>
                <c:pt idx="670" formatCode="0.00E+00">
                  <c:v>-85.4</c:v>
                </c:pt>
                <c:pt idx="671" formatCode="0.00E+00">
                  <c:v>-88.1</c:v>
                </c:pt>
                <c:pt idx="672" formatCode="0.00E+00">
                  <c:v>-85</c:v>
                </c:pt>
                <c:pt idx="673" formatCode="0.00E+00">
                  <c:v>-85.6</c:v>
                </c:pt>
                <c:pt idx="674" formatCode="0.00E+00">
                  <c:v>-88.1</c:v>
                </c:pt>
                <c:pt idx="675" formatCode="0.00E+00">
                  <c:v>-88.1</c:v>
                </c:pt>
                <c:pt idx="676" formatCode="0.00E+00">
                  <c:v>-87.3</c:v>
                </c:pt>
                <c:pt idx="677" formatCode="0.00E+00">
                  <c:v>-88.1</c:v>
                </c:pt>
                <c:pt idx="678" formatCode="0.00E+00">
                  <c:v>-86.4</c:v>
                </c:pt>
                <c:pt idx="679" formatCode="0.00E+00">
                  <c:v>-85.6</c:v>
                </c:pt>
                <c:pt idx="680" formatCode="0.00E+00">
                  <c:v>-88</c:v>
                </c:pt>
                <c:pt idx="681" formatCode="0.00E+00">
                  <c:v>-86.8</c:v>
                </c:pt>
                <c:pt idx="682" formatCode="0.00E+00">
                  <c:v>-86.4</c:v>
                </c:pt>
                <c:pt idx="683" formatCode="0.00E+00">
                  <c:v>-86.3</c:v>
                </c:pt>
                <c:pt idx="684" formatCode="0.00E+00">
                  <c:v>-88</c:v>
                </c:pt>
                <c:pt idx="685" formatCode="0.00E+00">
                  <c:v>-87.1</c:v>
                </c:pt>
                <c:pt idx="686" formatCode="0.00E+00">
                  <c:v>-85.2</c:v>
                </c:pt>
                <c:pt idx="687" formatCode="0.00E+00">
                  <c:v>-88</c:v>
                </c:pt>
                <c:pt idx="688" formatCode="0.00E+00">
                  <c:v>-86.3</c:v>
                </c:pt>
                <c:pt idx="689" formatCode="0.00E+00">
                  <c:v>-83.7</c:v>
                </c:pt>
                <c:pt idx="690" formatCode="0.00E+00">
                  <c:v>-86.4</c:v>
                </c:pt>
                <c:pt idx="691" formatCode="0.00E+00">
                  <c:v>-85.2</c:v>
                </c:pt>
                <c:pt idx="692" formatCode="0.00E+00">
                  <c:v>-88</c:v>
                </c:pt>
                <c:pt idx="693" formatCode="0.00E+00">
                  <c:v>-87.3</c:v>
                </c:pt>
                <c:pt idx="694" formatCode="0.00E+00">
                  <c:v>-86</c:v>
                </c:pt>
                <c:pt idx="695" formatCode="0.00E+00">
                  <c:v>-83</c:v>
                </c:pt>
                <c:pt idx="696" formatCode="0.00E+00">
                  <c:v>-83.6</c:v>
                </c:pt>
                <c:pt idx="697" formatCode="0.00E+00">
                  <c:v>-86.1</c:v>
                </c:pt>
                <c:pt idx="698" formatCode="0.00E+00">
                  <c:v>-88</c:v>
                </c:pt>
                <c:pt idx="699" formatCode="0.00E+00">
                  <c:v>-88</c:v>
                </c:pt>
                <c:pt idx="700" formatCode="0.00E+00">
                  <c:v>-88</c:v>
                </c:pt>
                <c:pt idx="701" formatCode="0.00E+00">
                  <c:v>-83.6</c:v>
                </c:pt>
                <c:pt idx="702" formatCode="0.00E+00">
                  <c:v>-88</c:v>
                </c:pt>
                <c:pt idx="703" formatCode="0.00E+00">
                  <c:v>-88</c:v>
                </c:pt>
                <c:pt idx="704" formatCode="0.00E+00">
                  <c:v>-88</c:v>
                </c:pt>
                <c:pt idx="705" formatCode="0.00E+00">
                  <c:v>-83.7</c:v>
                </c:pt>
                <c:pt idx="706" formatCode="0.00E+00">
                  <c:v>-88</c:v>
                </c:pt>
                <c:pt idx="707" formatCode="0.00E+00">
                  <c:v>-88</c:v>
                </c:pt>
                <c:pt idx="708" formatCode="0.00E+00">
                  <c:v>-88</c:v>
                </c:pt>
                <c:pt idx="709" formatCode="0.00E+00">
                  <c:v>-85.6</c:v>
                </c:pt>
                <c:pt idx="710" formatCode="0.00E+00">
                  <c:v>-88</c:v>
                </c:pt>
                <c:pt idx="711" formatCode="0.00E+00">
                  <c:v>-84.5</c:v>
                </c:pt>
                <c:pt idx="712" formatCode="0.00E+00">
                  <c:v>-87.2</c:v>
                </c:pt>
                <c:pt idx="713" formatCode="0.00E+00">
                  <c:v>-87.1</c:v>
                </c:pt>
                <c:pt idx="714" formatCode="0.00E+00">
                  <c:v>-87.9</c:v>
                </c:pt>
                <c:pt idx="715" formatCode="0.00E+00">
                  <c:v>-86.6</c:v>
                </c:pt>
                <c:pt idx="716" formatCode="0.00E+00">
                  <c:v>-85.9</c:v>
                </c:pt>
                <c:pt idx="717" formatCode="0.00E+00">
                  <c:v>-88</c:v>
                </c:pt>
                <c:pt idx="718" formatCode="0.00E+00">
                  <c:v>-88</c:v>
                </c:pt>
                <c:pt idx="719" formatCode="0.00E+00">
                  <c:v>-88</c:v>
                </c:pt>
                <c:pt idx="720" formatCode="0.00E+00">
                  <c:v>-86.7</c:v>
                </c:pt>
                <c:pt idx="721" formatCode="0.00E+00">
                  <c:v>-88</c:v>
                </c:pt>
                <c:pt idx="722" formatCode="0.00E+00">
                  <c:v>-88</c:v>
                </c:pt>
                <c:pt idx="723" formatCode="0.00E+00">
                  <c:v>-86.2</c:v>
                </c:pt>
                <c:pt idx="724" formatCode="0.00E+00">
                  <c:v>-84.8</c:v>
                </c:pt>
                <c:pt idx="725" formatCode="0.00E+00">
                  <c:v>-88</c:v>
                </c:pt>
                <c:pt idx="726" formatCode="0.00E+00">
                  <c:v>-84.6</c:v>
                </c:pt>
                <c:pt idx="727" formatCode="0.00E+00">
                  <c:v>-85.9</c:v>
                </c:pt>
                <c:pt idx="728" formatCode="0.00E+00">
                  <c:v>-88</c:v>
                </c:pt>
                <c:pt idx="729" formatCode="0.00E+00">
                  <c:v>-88</c:v>
                </c:pt>
                <c:pt idx="730" formatCode="0.00E+00">
                  <c:v>-88</c:v>
                </c:pt>
                <c:pt idx="731" formatCode="0.00E+00">
                  <c:v>-88</c:v>
                </c:pt>
                <c:pt idx="732" formatCode="0.00E+00">
                  <c:v>-84.1</c:v>
                </c:pt>
                <c:pt idx="733" formatCode="0.00E+00">
                  <c:v>-84.1</c:v>
                </c:pt>
                <c:pt idx="734" formatCode="0.00E+00">
                  <c:v>-87.8</c:v>
                </c:pt>
                <c:pt idx="735" formatCode="0.00E+00">
                  <c:v>-88</c:v>
                </c:pt>
                <c:pt idx="736" formatCode="0.00E+00">
                  <c:v>-87.7</c:v>
                </c:pt>
                <c:pt idx="737" formatCode="0.00E+00">
                  <c:v>-88</c:v>
                </c:pt>
                <c:pt idx="738" formatCode="0.00E+00">
                  <c:v>-87.1</c:v>
                </c:pt>
                <c:pt idx="739" formatCode="0.00E+00">
                  <c:v>-87.6</c:v>
                </c:pt>
                <c:pt idx="740" formatCode="0.00E+00">
                  <c:v>-88</c:v>
                </c:pt>
                <c:pt idx="741" formatCode="0.00E+00">
                  <c:v>-86.6</c:v>
                </c:pt>
                <c:pt idx="742" formatCode="0.00E+00">
                  <c:v>-86.5</c:v>
                </c:pt>
                <c:pt idx="743" formatCode="0.00E+00">
                  <c:v>-85.2</c:v>
                </c:pt>
                <c:pt idx="744" formatCode="0.00E+00">
                  <c:v>-88</c:v>
                </c:pt>
                <c:pt idx="745" formatCode="0.00E+00">
                  <c:v>-85.7</c:v>
                </c:pt>
                <c:pt idx="746" formatCode="0.00E+00">
                  <c:v>-84.5</c:v>
                </c:pt>
                <c:pt idx="747" formatCode="0.00E+00">
                  <c:v>-87.4</c:v>
                </c:pt>
                <c:pt idx="748" formatCode="0.00E+00">
                  <c:v>-85.4</c:v>
                </c:pt>
                <c:pt idx="749" formatCode="0.00E+00">
                  <c:v>-86.8</c:v>
                </c:pt>
                <c:pt idx="750" formatCode="0.00E+00">
                  <c:v>-88</c:v>
                </c:pt>
                <c:pt idx="751" formatCode="0.00E+00">
                  <c:v>-88</c:v>
                </c:pt>
                <c:pt idx="752" formatCode="0.00E+00">
                  <c:v>-83.9</c:v>
                </c:pt>
                <c:pt idx="753" formatCode="0.00E+00">
                  <c:v>-87.9</c:v>
                </c:pt>
                <c:pt idx="754" formatCode="0.00E+00">
                  <c:v>-88</c:v>
                </c:pt>
                <c:pt idx="755" formatCode="0.00E+00">
                  <c:v>-84.1</c:v>
                </c:pt>
                <c:pt idx="756" formatCode="0.00E+00">
                  <c:v>-85.8</c:v>
                </c:pt>
                <c:pt idx="757" formatCode="0.00E+00">
                  <c:v>-88</c:v>
                </c:pt>
                <c:pt idx="758" formatCode="0.00E+00">
                  <c:v>-86.8</c:v>
                </c:pt>
                <c:pt idx="759" formatCode="0.00E+00">
                  <c:v>-88</c:v>
                </c:pt>
                <c:pt idx="760" formatCode="0.00E+00">
                  <c:v>-86.7</c:v>
                </c:pt>
                <c:pt idx="761" formatCode="0.00E+00">
                  <c:v>-86</c:v>
                </c:pt>
                <c:pt idx="762" formatCode="0.00E+00">
                  <c:v>-85.9</c:v>
                </c:pt>
                <c:pt idx="763" formatCode="0.00E+00">
                  <c:v>-87.5</c:v>
                </c:pt>
                <c:pt idx="764" formatCode="0.00E+00">
                  <c:v>-87.1</c:v>
                </c:pt>
                <c:pt idx="765" formatCode="0.00E+00">
                  <c:v>-86</c:v>
                </c:pt>
                <c:pt idx="766" formatCode="0.00E+00">
                  <c:v>-88</c:v>
                </c:pt>
                <c:pt idx="767" formatCode="0.00E+00">
                  <c:v>-87.9</c:v>
                </c:pt>
                <c:pt idx="768" formatCode="0.00E+00">
                  <c:v>-86.7</c:v>
                </c:pt>
                <c:pt idx="769" formatCode="0.00E+00">
                  <c:v>-84.6</c:v>
                </c:pt>
                <c:pt idx="770" formatCode="0.00E+00">
                  <c:v>-87.9</c:v>
                </c:pt>
                <c:pt idx="771" formatCode="0.00E+00">
                  <c:v>-86.5</c:v>
                </c:pt>
                <c:pt idx="772" formatCode="0.00E+00">
                  <c:v>-86.7</c:v>
                </c:pt>
                <c:pt idx="773" formatCode="0.00E+00">
                  <c:v>-87.9</c:v>
                </c:pt>
                <c:pt idx="774" formatCode="0.00E+00">
                  <c:v>-87.9</c:v>
                </c:pt>
                <c:pt idx="775" formatCode="0.00E+00">
                  <c:v>-87.9</c:v>
                </c:pt>
                <c:pt idx="776" formatCode="0.00E+00">
                  <c:v>-87.9</c:v>
                </c:pt>
                <c:pt idx="777" formatCode="0.00E+00">
                  <c:v>-87.9</c:v>
                </c:pt>
                <c:pt idx="778" formatCode="0.00E+00">
                  <c:v>-86.8</c:v>
                </c:pt>
                <c:pt idx="779" formatCode="0.00E+00">
                  <c:v>-87.9</c:v>
                </c:pt>
                <c:pt idx="780" formatCode="0.00E+00">
                  <c:v>-87.9</c:v>
                </c:pt>
                <c:pt idx="781" formatCode="0.00E+00">
                  <c:v>-87.9</c:v>
                </c:pt>
                <c:pt idx="782" formatCode="0.00E+00">
                  <c:v>-84.8</c:v>
                </c:pt>
                <c:pt idx="783" formatCode="0.00E+00">
                  <c:v>-86</c:v>
                </c:pt>
                <c:pt idx="784" formatCode="0.00E+00">
                  <c:v>-85.4</c:v>
                </c:pt>
                <c:pt idx="785" formatCode="0.00E+00">
                  <c:v>-87.9</c:v>
                </c:pt>
                <c:pt idx="786" formatCode="0.00E+00">
                  <c:v>-87.4</c:v>
                </c:pt>
                <c:pt idx="787" formatCode="0.00E+00">
                  <c:v>-87.9</c:v>
                </c:pt>
                <c:pt idx="788" formatCode="0.00E+00">
                  <c:v>-87.9</c:v>
                </c:pt>
                <c:pt idx="789" formatCode="0.00E+00">
                  <c:v>-87.9</c:v>
                </c:pt>
                <c:pt idx="790" formatCode="0.00E+00">
                  <c:v>-87.9</c:v>
                </c:pt>
                <c:pt idx="791" formatCode="0.00E+00">
                  <c:v>-85</c:v>
                </c:pt>
                <c:pt idx="792" formatCode="0.00E+00">
                  <c:v>-87.9</c:v>
                </c:pt>
                <c:pt idx="793" formatCode="0.00E+00">
                  <c:v>-86.2</c:v>
                </c:pt>
                <c:pt idx="794" formatCode="0.00E+00">
                  <c:v>-87.9</c:v>
                </c:pt>
                <c:pt idx="795" formatCode="0.00E+00">
                  <c:v>-87.9</c:v>
                </c:pt>
                <c:pt idx="796" formatCode="0.00E+00">
                  <c:v>-86.5</c:v>
                </c:pt>
                <c:pt idx="797" formatCode="0.00E+00">
                  <c:v>-87.9</c:v>
                </c:pt>
                <c:pt idx="798" formatCode="0.00E+00">
                  <c:v>-84.5</c:v>
                </c:pt>
                <c:pt idx="799" formatCode="0.00E+00">
                  <c:v>-87.9</c:v>
                </c:pt>
                <c:pt idx="800" formatCode="0.00E+00">
                  <c:v>-87.9</c:v>
                </c:pt>
                <c:pt idx="801" formatCode="0.00E+00">
                  <c:v>-85</c:v>
                </c:pt>
                <c:pt idx="802" formatCode="0.00E+00">
                  <c:v>-85.4</c:v>
                </c:pt>
                <c:pt idx="803" formatCode="0.00E+00">
                  <c:v>-85.8</c:v>
                </c:pt>
                <c:pt idx="804" formatCode="0.00E+00">
                  <c:v>-84.8</c:v>
                </c:pt>
                <c:pt idx="805" formatCode="0.00E+00">
                  <c:v>-86.5</c:v>
                </c:pt>
                <c:pt idx="806" formatCode="0.00E+00">
                  <c:v>-87.9</c:v>
                </c:pt>
                <c:pt idx="807" formatCode="0.00E+00">
                  <c:v>-87.6</c:v>
                </c:pt>
                <c:pt idx="808" formatCode="0.00E+00">
                  <c:v>-86.7</c:v>
                </c:pt>
                <c:pt idx="809" formatCode="0.00E+00">
                  <c:v>-84.8</c:v>
                </c:pt>
                <c:pt idx="810" formatCode="0.00E+00">
                  <c:v>-87.9</c:v>
                </c:pt>
                <c:pt idx="811" formatCode="0.00E+00">
                  <c:v>-87.4</c:v>
                </c:pt>
                <c:pt idx="812" formatCode="0.00E+00">
                  <c:v>-87.9</c:v>
                </c:pt>
                <c:pt idx="813" formatCode="0.00E+00">
                  <c:v>-87.9</c:v>
                </c:pt>
                <c:pt idx="814" formatCode="0.00E+00">
                  <c:v>-87.9</c:v>
                </c:pt>
                <c:pt idx="815" formatCode="0.00E+00">
                  <c:v>-87.9</c:v>
                </c:pt>
                <c:pt idx="816" formatCode="0.00E+00">
                  <c:v>-87.9</c:v>
                </c:pt>
                <c:pt idx="817" formatCode="0.00E+00">
                  <c:v>-87.6</c:v>
                </c:pt>
                <c:pt idx="818" formatCode="0.00E+00">
                  <c:v>-86.3</c:v>
                </c:pt>
                <c:pt idx="819" formatCode="0.00E+00">
                  <c:v>-87.1</c:v>
                </c:pt>
                <c:pt idx="820" formatCode="0.00E+00">
                  <c:v>-87</c:v>
                </c:pt>
                <c:pt idx="821" formatCode="0.00E+00">
                  <c:v>-87.1</c:v>
                </c:pt>
                <c:pt idx="822" formatCode="0.00E+00">
                  <c:v>-86.6</c:v>
                </c:pt>
                <c:pt idx="823" formatCode="0.00E+00">
                  <c:v>-87.8</c:v>
                </c:pt>
                <c:pt idx="824" formatCode="0.00E+00">
                  <c:v>-87.1</c:v>
                </c:pt>
                <c:pt idx="825" formatCode="0.00E+00">
                  <c:v>-87.8</c:v>
                </c:pt>
                <c:pt idx="826" formatCode="0.00E+00">
                  <c:v>-86</c:v>
                </c:pt>
                <c:pt idx="827" formatCode="0.00E+00">
                  <c:v>-85.1</c:v>
                </c:pt>
                <c:pt idx="828" formatCode="0.00E+00">
                  <c:v>-87.8</c:v>
                </c:pt>
                <c:pt idx="829" formatCode="0.00E+00">
                  <c:v>-86.2</c:v>
                </c:pt>
                <c:pt idx="830" formatCode="0.00E+00">
                  <c:v>-87.8</c:v>
                </c:pt>
                <c:pt idx="831" formatCode="0.00E+00">
                  <c:v>-86.4</c:v>
                </c:pt>
                <c:pt idx="832" formatCode="0.00E+00">
                  <c:v>-87.6</c:v>
                </c:pt>
                <c:pt idx="833" formatCode="0.00E+00">
                  <c:v>-87.8</c:v>
                </c:pt>
                <c:pt idx="834" formatCode="0.00E+00">
                  <c:v>-87.8</c:v>
                </c:pt>
                <c:pt idx="835" formatCode="0.00E+00">
                  <c:v>-87.8</c:v>
                </c:pt>
                <c:pt idx="836" formatCode="0.00E+00">
                  <c:v>-84.6</c:v>
                </c:pt>
                <c:pt idx="837" formatCode="0.00E+00">
                  <c:v>-87.8</c:v>
                </c:pt>
                <c:pt idx="838" formatCode="0.00E+00">
                  <c:v>-87.5</c:v>
                </c:pt>
                <c:pt idx="839" formatCode="0.00E+00">
                  <c:v>-87.8</c:v>
                </c:pt>
                <c:pt idx="840" formatCode="0.00E+00">
                  <c:v>-85.2</c:v>
                </c:pt>
                <c:pt idx="841" formatCode="0.00E+00">
                  <c:v>-87.8</c:v>
                </c:pt>
                <c:pt idx="842" formatCode="0.00E+00">
                  <c:v>-87.8</c:v>
                </c:pt>
                <c:pt idx="843" formatCode="0.00E+00">
                  <c:v>-87.4</c:v>
                </c:pt>
                <c:pt idx="844" formatCode="0.00E+00">
                  <c:v>-86.6</c:v>
                </c:pt>
                <c:pt idx="845" formatCode="0.00E+00">
                  <c:v>-86.7</c:v>
                </c:pt>
                <c:pt idx="846" formatCode="0.00E+00">
                  <c:v>-87.8</c:v>
                </c:pt>
                <c:pt idx="847" formatCode="0.00E+00">
                  <c:v>-87.8</c:v>
                </c:pt>
                <c:pt idx="848" formatCode="0.00E+00">
                  <c:v>-87.7</c:v>
                </c:pt>
                <c:pt idx="849" formatCode="0.00E+00">
                  <c:v>-87.8</c:v>
                </c:pt>
                <c:pt idx="850" formatCode="0.00E+00">
                  <c:v>-86.8</c:v>
                </c:pt>
                <c:pt idx="851" formatCode="0.00E+00">
                  <c:v>-86</c:v>
                </c:pt>
                <c:pt idx="852" formatCode="0.00E+00">
                  <c:v>-86.6</c:v>
                </c:pt>
                <c:pt idx="853" formatCode="0.00E+00">
                  <c:v>-85.6</c:v>
                </c:pt>
                <c:pt idx="854" formatCode="0.00E+00">
                  <c:v>-86.7</c:v>
                </c:pt>
                <c:pt idx="855" formatCode="0.00E+00">
                  <c:v>-84.3</c:v>
                </c:pt>
                <c:pt idx="856" formatCode="0.00E+00">
                  <c:v>-85.2</c:v>
                </c:pt>
                <c:pt idx="857" formatCode="0.00E+00">
                  <c:v>-87.7</c:v>
                </c:pt>
                <c:pt idx="858" formatCode="0.00E+00">
                  <c:v>-86.9</c:v>
                </c:pt>
              </c:numCache>
            </c:numRef>
          </c:yVal>
          <c:smooth val="1"/>
        </c:ser>
        <c:ser>
          <c:idx val="10"/>
          <c:order val="10"/>
          <c:tx>
            <c:strRef>
              <c:f>B!$N$1:$N$5</c:f>
              <c:strCache>
                <c:ptCount val="1"/>
                <c:pt idx="0">
                  <c:v>B6</c:v>
                </c:pt>
              </c:strCache>
            </c:strRef>
          </c:tx>
          <c:spPr>
            <a:ln w="22225"/>
          </c:spPr>
          <c:marker>
            <c:symbol val="none"/>
          </c:marker>
          <c:xVal>
            <c:numRef>
              <c:f>B!$M$6:$M$1005</c:f>
              <c:numCache>
                <c:formatCode>General</c:formatCode>
                <c:ptCount val="1000"/>
                <c:pt idx="75">
                  <c:v>1241.25</c:v>
                </c:pt>
                <c:pt idx="76">
                  <c:v>1241.4000000000001</c:v>
                </c:pt>
                <c:pt idx="77">
                  <c:v>1241.55</c:v>
                </c:pt>
                <c:pt idx="78">
                  <c:v>1241.7</c:v>
                </c:pt>
                <c:pt idx="79">
                  <c:v>1241.8499999999999</c:v>
                </c:pt>
                <c:pt idx="80">
                  <c:v>1242</c:v>
                </c:pt>
                <c:pt idx="81">
                  <c:v>1242.1499999999999</c:v>
                </c:pt>
                <c:pt idx="82">
                  <c:v>1242.3</c:v>
                </c:pt>
                <c:pt idx="83">
                  <c:v>1242.45</c:v>
                </c:pt>
                <c:pt idx="84">
                  <c:v>1242.5999999999999</c:v>
                </c:pt>
                <c:pt idx="85">
                  <c:v>1242.75</c:v>
                </c:pt>
                <c:pt idx="86">
                  <c:v>1242.9000000000001</c:v>
                </c:pt>
                <c:pt idx="87">
                  <c:v>1243.05</c:v>
                </c:pt>
                <c:pt idx="88">
                  <c:v>1243.2</c:v>
                </c:pt>
                <c:pt idx="89">
                  <c:v>1243.3499999999999</c:v>
                </c:pt>
                <c:pt idx="90">
                  <c:v>1243.5</c:v>
                </c:pt>
                <c:pt idx="91">
                  <c:v>1243.6499999999999</c:v>
                </c:pt>
                <c:pt idx="92">
                  <c:v>1243.8</c:v>
                </c:pt>
                <c:pt idx="93">
                  <c:v>1243.95</c:v>
                </c:pt>
                <c:pt idx="94">
                  <c:v>1244.0999999999999</c:v>
                </c:pt>
                <c:pt idx="95">
                  <c:v>1244.25</c:v>
                </c:pt>
                <c:pt idx="96">
                  <c:v>1244.4000000000001</c:v>
                </c:pt>
                <c:pt idx="97">
                  <c:v>1244.55</c:v>
                </c:pt>
                <c:pt idx="98">
                  <c:v>1244.7</c:v>
                </c:pt>
                <c:pt idx="99">
                  <c:v>1244.8499999999999</c:v>
                </c:pt>
                <c:pt idx="100">
                  <c:v>1245</c:v>
                </c:pt>
                <c:pt idx="101">
                  <c:v>1245.1499999999999</c:v>
                </c:pt>
                <c:pt idx="102">
                  <c:v>1245.3</c:v>
                </c:pt>
                <c:pt idx="103">
                  <c:v>1245.45</c:v>
                </c:pt>
                <c:pt idx="104">
                  <c:v>1245.5999999999999</c:v>
                </c:pt>
                <c:pt idx="105">
                  <c:v>1245.75</c:v>
                </c:pt>
                <c:pt idx="106">
                  <c:v>1245.9000000000001</c:v>
                </c:pt>
                <c:pt idx="107">
                  <c:v>1246.05</c:v>
                </c:pt>
                <c:pt idx="108">
                  <c:v>1246.2</c:v>
                </c:pt>
                <c:pt idx="109">
                  <c:v>1246.3499999999999</c:v>
                </c:pt>
                <c:pt idx="110">
                  <c:v>1246.5</c:v>
                </c:pt>
                <c:pt idx="111">
                  <c:v>1246.6499999999999</c:v>
                </c:pt>
                <c:pt idx="112">
                  <c:v>1246.8</c:v>
                </c:pt>
                <c:pt idx="113">
                  <c:v>1246.95</c:v>
                </c:pt>
                <c:pt idx="114">
                  <c:v>1247.0999999999999</c:v>
                </c:pt>
                <c:pt idx="115">
                  <c:v>1247.25</c:v>
                </c:pt>
                <c:pt idx="116">
                  <c:v>1247.4000000000001</c:v>
                </c:pt>
                <c:pt idx="117">
                  <c:v>1247.55</c:v>
                </c:pt>
                <c:pt idx="118">
                  <c:v>1247.7</c:v>
                </c:pt>
                <c:pt idx="119">
                  <c:v>1247.8499999999999</c:v>
                </c:pt>
                <c:pt idx="120">
                  <c:v>1248</c:v>
                </c:pt>
                <c:pt idx="121">
                  <c:v>1248.1499999999999</c:v>
                </c:pt>
                <c:pt idx="122">
                  <c:v>1248.3</c:v>
                </c:pt>
                <c:pt idx="123">
                  <c:v>1248.45</c:v>
                </c:pt>
                <c:pt idx="124">
                  <c:v>1248.5999999999999</c:v>
                </c:pt>
                <c:pt idx="125">
                  <c:v>1248.75</c:v>
                </c:pt>
                <c:pt idx="126">
                  <c:v>1248.9000000000001</c:v>
                </c:pt>
                <c:pt idx="127">
                  <c:v>1249.05</c:v>
                </c:pt>
                <c:pt idx="128">
                  <c:v>1249.2</c:v>
                </c:pt>
                <c:pt idx="129">
                  <c:v>1249.3499999999999</c:v>
                </c:pt>
                <c:pt idx="130">
                  <c:v>1249.5</c:v>
                </c:pt>
                <c:pt idx="131">
                  <c:v>1249.6499999999999</c:v>
                </c:pt>
                <c:pt idx="132">
                  <c:v>1249.8</c:v>
                </c:pt>
                <c:pt idx="133">
                  <c:v>1249.95</c:v>
                </c:pt>
                <c:pt idx="134">
                  <c:v>1250.0999999999999</c:v>
                </c:pt>
                <c:pt idx="135">
                  <c:v>1250.25</c:v>
                </c:pt>
                <c:pt idx="136">
                  <c:v>1250.4000000000001</c:v>
                </c:pt>
                <c:pt idx="137">
                  <c:v>1250.55</c:v>
                </c:pt>
                <c:pt idx="138">
                  <c:v>1250.7</c:v>
                </c:pt>
                <c:pt idx="139">
                  <c:v>1250.8499999999999</c:v>
                </c:pt>
                <c:pt idx="140">
                  <c:v>1251</c:v>
                </c:pt>
                <c:pt idx="141">
                  <c:v>1251.1499999999999</c:v>
                </c:pt>
                <c:pt idx="142">
                  <c:v>1251.3</c:v>
                </c:pt>
                <c:pt idx="143">
                  <c:v>1251.45</c:v>
                </c:pt>
                <c:pt idx="144">
                  <c:v>1251.5999999999999</c:v>
                </c:pt>
                <c:pt idx="145">
                  <c:v>1251.75</c:v>
                </c:pt>
                <c:pt idx="146">
                  <c:v>1251.9000000000001</c:v>
                </c:pt>
                <c:pt idx="147">
                  <c:v>1252.05</c:v>
                </c:pt>
                <c:pt idx="148">
                  <c:v>1252.2</c:v>
                </c:pt>
                <c:pt idx="149">
                  <c:v>1252.3499999999999</c:v>
                </c:pt>
                <c:pt idx="150">
                  <c:v>1252.5</c:v>
                </c:pt>
                <c:pt idx="151">
                  <c:v>1252.6499999999999</c:v>
                </c:pt>
                <c:pt idx="152">
                  <c:v>1252.8</c:v>
                </c:pt>
                <c:pt idx="153">
                  <c:v>1252.95</c:v>
                </c:pt>
                <c:pt idx="154">
                  <c:v>1253.0999999999999</c:v>
                </c:pt>
                <c:pt idx="155">
                  <c:v>1253.25</c:v>
                </c:pt>
                <c:pt idx="156">
                  <c:v>1253.4000000000001</c:v>
                </c:pt>
                <c:pt idx="157">
                  <c:v>1253.55</c:v>
                </c:pt>
                <c:pt idx="158">
                  <c:v>1253.7</c:v>
                </c:pt>
                <c:pt idx="159">
                  <c:v>1253.8499999999999</c:v>
                </c:pt>
                <c:pt idx="160">
                  <c:v>1254</c:v>
                </c:pt>
                <c:pt idx="161">
                  <c:v>1254.1499999999999</c:v>
                </c:pt>
                <c:pt idx="162">
                  <c:v>1254.3</c:v>
                </c:pt>
                <c:pt idx="163">
                  <c:v>1254.45</c:v>
                </c:pt>
                <c:pt idx="164">
                  <c:v>1254.5999999999999</c:v>
                </c:pt>
                <c:pt idx="165">
                  <c:v>1254.75</c:v>
                </c:pt>
                <c:pt idx="166">
                  <c:v>1254.9000000000001</c:v>
                </c:pt>
                <c:pt idx="167">
                  <c:v>1255.05</c:v>
                </c:pt>
                <c:pt idx="168">
                  <c:v>1255.2</c:v>
                </c:pt>
                <c:pt idx="169">
                  <c:v>1255.3499999999999</c:v>
                </c:pt>
                <c:pt idx="170">
                  <c:v>1255.5</c:v>
                </c:pt>
                <c:pt idx="171">
                  <c:v>1255.6499999999999</c:v>
                </c:pt>
                <c:pt idx="172">
                  <c:v>1255.8</c:v>
                </c:pt>
                <c:pt idx="173">
                  <c:v>1255.95</c:v>
                </c:pt>
                <c:pt idx="174">
                  <c:v>1256.0999999999999</c:v>
                </c:pt>
                <c:pt idx="175">
                  <c:v>1256.25</c:v>
                </c:pt>
                <c:pt idx="176">
                  <c:v>1256.4000000000001</c:v>
                </c:pt>
                <c:pt idx="177">
                  <c:v>1256.55</c:v>
                </c:pt>
                <c:pt idx="178">
                  <c:v>1256.7</c:v>
                </c:pt>
                <c:pt idx="179">
                  <c:v>1256.8499999999999</c:v>
                </c:pt>
                <c:pt idx="180">
                  <c:v>1257</c:v>
                </c:pt>
                <c:pt idx="181">
                  <c:v>1257.1499999999999</c:v>
                </c:pt>
                <c:pt idx="182">
                  <c:v>1257.3</c:v>
                </c:pt>
                <c:pt idx="183">
                  <c:v>1257.45</c:v>
                </c:pt>
                <c:pt idx="184">
                  <c:v>1257.5999999999999</c:v>
                </c:pt>
                <c:pt idx="185">
                  <c:v>1257.75</c:v>
                </c:pt>
                <c:pt idx="186">
                  <c:v>1257.9000000000001</c:v>
                </c:pt>
                <c:pt idx="187">
                  <c:v>1258.05</c:v>
                </c:pt>
                <c:pt idx="188">
                  <c:v>1258.2</c:v>
                </c:pt>
                <c:pt idx="189">
                  <c:v>1258.3499999999999</c:v>
                </c:pt>
                <c:pt idx="190">
                  <c:v>1258.5</c:v>
                </c:pt>
                <c:pt idx="191">
                  <c:v>1258.6499999999999</c:v>
                </c:pt>
                <c:pt idx="192">
                  <c:v>1258.8</c:v>
                </c:pt>
                <c:pt idx="193">
                  <c:v>1258.95</c:v>
                </c:pt>
                <c:pt idx="194">
                  <c:v>1259.0999999999999</c:v>
                </c:pt>
                <c:pt idx="195">
                  <c:v>1259.25</c:v>
                </c:pt>
                <c:pt idx="196">
                  <c:v>1259.4000000000001</c:v>
                </c:pt>
                <c:pt idx="197">
                  <c:v>1259.55</c:v>
                </c:pt>
                <c:pt idx="198">
                  <c:v>1259.7</c:v>
                </c:pt>
                <c:pt idx="199">
                  <c:v>1259.8499999999999</c:v>
                </c:pt>
                <c:pt idx="200">
                  <c:v>1260</c:v>
                </c:pt>
                <c:pt idx="201">
                  <c:v>1260.1499999999999</c:v>
                </c:pt>
                <c:pt idx="202">
                  <c:v>1260.3</c:v>
                </c:pt>
                <c:pt idx="203">
                  <c:v>1260.45</c:v>
                </c:pt>
                <c:pt idx="204">
                  <c:v>1260.5999999999999</c:v>
                </c:pt>
                <c:pt idx="205">
                  <c:v>1260.75</c:v>
                </c:pt>
                <c:pt idx="206">
                  <c:v>1260.9000000000001</c:v>
                </c:pt>
                <c:pt idx="207">
                  <c:v>1261.05</c:v>
                </c:pt>
                <c:pt idx="208">
                  <c:v>1261.2</c:v>
                </c:pt>
                <c:pt idx="209">
                  <c:v>1261.3499999999999</c:v>
                </c:pt>
                <c:pt idx="210">
                  <c:v>1261.5</c:v>
                </c:pt>
                <c:pt idx="211">
                  <c:v>1261.6499999999999</c:v>
                </c:pt>
                <c:pt idx="212">
                  <c:v>1261.8</c:v>
                </c:pt>
                <c:pt idx="213">
                  <c:v>1261.95</c:v>
                </c:pt>
                <c:pt idx="214">
                  <c:v>1262.0999999999999</c:v>
                </c:pt>
                <c:pt idx="215">
                  <c:v>1262.25</c:v>
                </c:pt>
                <c:pt idx="216">
                  <c:v>1262.4000000000001</c:v>
                </c:pt>
                <c:pt idx="217">
                  <c:v>1262.55</c:v>
                </c:pt>
                <c:pt idx="218">
                  <c:v>1262.7</c:v>
                </c:pt>
                <c:pt idx="219">
                  <c:v>1262.8499999999999</c:v>
                </c:pt>
                <c:pt idx="220">
                  <c:v>1263</c:v>
                </c:pt>
                <c:pt idx="221">
                  <c:v>1263.1499999999999</c:v>
                </c:pt>
                <c:pt idx="222">
                  <c:v>1263.3</c:v>
                </c:pt>
                <c:pt idx="223">
                  <c:v>1263.45</c:v>
                </c:pt>
                <c:pt idx="224">
                  <c:v>1263.5999999999999</c:v>
                </c:pt>
                <c:pt idx="225">
                  <c:v>1263.75</c:v>
                </c:pt>
                <c:pt idx="226">
                  <c:v>1263.9000000000001</c:v>
                </c:pt>
                <c:pt idx="227">
                  <c:v>1264.05</c:v>
                </c:pt>
                <c:pt idx="228">
                  <c:v>1264.2</c:v>
                </c:pt>
                <c:pt idx="229">
                  <c:v>1264.3499999999999</c:v>
                </c:pt>
                <c:pt idx="230">
                  <c:v>1264.5</c:v>
                </c:pt>
                <c:pt idx="231">
                  <c:v>1264.6499999999999</c:v>
                </c:pt>
                <c:pt idx="232">
                  <c:v>1264.8</c:v>
                </c:pt>
                <c:pt idx="233">
                  <c:v>1264.95</c:v>
                </c:pt>
                <c:pt idx="234">
                  <c:v>1265.0999999999999</c:v>
                </c:pt>
                <c:pt idx="235">
                  <c:v>1265.25</c:v>
                </c:pt>
                <c:pt idx="236">
                  <c:v>1265.4000000000001</c:v>
                </c:pt>
                <c:pt idx="237">
                  <c:v>1265.55</c:v>
                </c:pt>
                <c:pt idx="238">
                  <c:v>1265.7</c:v>
                </c:pt>
                <c:pt idx="239">
                  <c:v>1265.8499999999999</c:v>
                </c:pt>
                <c:pt idx="240">
                  <c:v>1266</c:v>
                </c:pt>
                <c:pt idx="241">
                  <c:v>1266.1499999999999</c:v>
                </c:pt>
                <c:pt idx="242">
                  <c:v>1266.3</c:v>
                </c:pt>
                <c:pt idx="243">
                  <c:v>1266.45</c:v>
                </c:pt>
                <c:pt idx="244">
                  <c:v>1266.5999999999999</c:v>
                </c:pt>
                <c:pt idx="245">
                  <c:v>1266.75</c:v>
                </c:pt>
                <c:pt idx="246">
                  <c:v>1266.9000000000001</c:v>
                </c:pt>
                <c:pt idx="247">
                  <c:v>1267.05</c:v>
                </c:pt>
                <c:pt idx="248">
                  <c:v>1267.2</c:v>
                </c:pt>
                <c:pt idx="249">
                  <c:v>1267.3499999999999</c:v>
                </c:pt>
                <c:pt idx="250">
                  <c:v>1267.5</c:v>
                </c:pt>
                <c:pt idx="251">
                  <c:v>1267.6499999999999</c:v>
                </c:pt>
                <c:pt idx="252">
                  <c:v>1267.8</c:v>
                </c:pt>
                <c:pt idx="253">
                  <c:v>1267.95</c:v>
                </c:pt>
                <c:pt idx="254">
                  <c:v>1268.0999999999999</c:v>
                </c:pt>
                <c:pt idx="255">
                  <c:v>1268.25</c:v>
                </c:pt>
                <c:pt idx="256">
                  <c:v>1268.4000000000001</c:v>
                </c:pt>
                <c:pt idx="257">
                  <c:v>1268.55</c:v>
                </c:pt>
                <c:pt idx="258">
                  <c:v>1268.7</c:v>
                </c:pt>
                <c:pt idx="259">
                  <c:v>1268.8499999999999</c:v>
                </c:pt>
                <c:pt idx="260">
                  <c:v>1269</c:v>
                </c:pt>
                <c:pt idx="261">
                  <c:v>1269.1499999999999</c:v>
                </c:pt>
                <c:pt idx="262">
                  <c:v>1269.3</c:v>
                </c:pt>
                <c:pt idx="263">
                  <c:v>1269.45</c:v>
                </c:pt>
                <c:pt idx="264">
                  <c:v>1269.5999999999999</c:v>
                </c:pt>
                <c:pt idx="265">
                  <c:v>1269.75</c:v>
                </c:pt>
                <c:pt idx="266">
                  <c:v>1269.9000000000001</c:v>
                </c:pt>
                <c:pt idx="267">
                  <c:v>1270.05</c:v>
                </c:pt>
                <c:pt idx="268">
                  <c:v>1270.2</c:v>
                </c:pt>
                <c:pt idx="269">
                  <c:v>1270.3499999999999</c:v>
                </c:pt>
                <c:pt idx="270">
                  <c:v>1270.5</c:v>
                </c:pt>
                <c:pt idx="271">
                  <c:v>1270.6499999999999</c:v>
                </c:pt>
                <c:pt idx="272">
                  <c:v>1270.8</c:v>
                </c:pt>
                <c:pt idx="273">
                  <c:v>1270.95</c:v>
                </c:pt>
                <c:pt idx="274">
                  <c:v>1271.0999999999999</c:v>
                </c:pt>
                <c:pt idx="275">
                  <c:v>1271.25</c:v>
                </c:pt>
                <c:pt idx="276">
                  <c:v>1271.4000000000001</c:v>
                </c:pt>
                <c:pt idx="277">
                  <c:v>1271.55</c:v>
                </c:pt>
                <c:pt idx="278">
                  <c:v>1271.7</c:v>
                </c:pt>
                <c:pt idx="279">
                  <c:v>1271.8499999999999</c:v>
                </c:pt>
                <c:pt idx="280">
                  <c:v>1272</c:v>
                </c:pt>
                <c:pt idx="281">
                  <c:v>1272.1499999999999</c:v>
                </c:pt>
                <c:pt idx="282">
                  <c:v>1272.3</c:v>
                </c:pt>
                <c:pt idx="283">
                  <c:v>1272.45</c:v>
                </c:pt>
                <c:pt idx="284">
                  <c:v>1272.5999999999999</c:v>
                </c:pt>
                <c:pt idx="285">
                  <c:v>1272.75</c:v>
                </c:pt>
                <c:pt idx="286">
                  <c:v>1272.9000000000001</c:v>
                </c:pt>
                <c:pt idx="287">
                  <c:v>1273.05</c:v>
                </c:pt>
                <c:pt idx="288">
                  <c:v>1273.2</c:v>
                </c:pt>
                <c:pt idx="289">
                  <c:v>1273.3499999999999</c:v>
                </c:pt>
                <c:pt idx="290">
                  <c:v>1273.5</c:v>
                </c:pt>
                <c:pt idx="291">
                  <c:v>1273.6499999999999</c:v>
                </c:pt>
                <c:pt idx="292">
                  <c:v>1273.8</c:v>
                </c:pt>
                <c:pt idx="293">
                  <c:v>1273.95</c:v>
                </c:pt>
                <c:pt idx="294">
                  <c:v>1274.0999999999999</c:v>
                </c:pt>
                <c:pt idx="295">
                  <c:v>1274.25</c:v>
                </c:pt>
                <c:pt idx="296">
                  <c:v>1274.4000000000001</c:v>
                </c:pt>
                <c:pt idx="297">
                  <c:v>1274.55</c:v>
                </c:pt>
                <c:pt idx="298">
                  <c:v>1274.7</c:v>
                </c:pt>
                <c:pt idx="299">
                  <c:v>1274.8499999999999</c:v>
                </c:pt>
                <c:pt idx="300">
                  <c:v>1275</c:v>
                </c:pt>
                <c:pt idx="301">
                  <c:v>1275.1499999999999</c:v>
                </c:pt>
                <c:pt idx="302">
                  <c:v>1275.3</c:v>
                </c:pt>
                <c:pt idx="303">
                  <c:v>1275.45</c:v>
                </c:pt>
                <c:pt idx="304">
                  <c:v>1275.5999999999999</c:v>
                </c:pt>
                <c:pt idx="305">
                  <c:v>1275.75</c:v>
                </c:pt>
                <c:pt idx="306">
                  <c:v>1275.9000000000001</c:v>
                </c:pt>
                <c:pt idx="307">
                  <c:v>1276.05</c:v>
                </c:pt>
                <c:pt idx="308">
                  <c:v>1276.2</c:v>
                </c:pt>
                <c:pt idx="309">
                  <c:v>1276.3499999999999</c:v>
                </c:pt>
                <c:pt idx="310">
                  <c:v>1276.5</c:v>
                </c:pt>
                <c:pt idx="311">
                  <c:v>1276.6499999999999</c:v>
                </c:pt>
                <c:pt idx="312">
                  <c:v>1276.8</c:v>
                </c:pt>
                <c:pt idx="313">
                  <c:v>1276.95</c:v>
                </c:pt>
                <c:pt idx="314">
                  <c:v>1277.0999999999999</c:v>
                </c:pt>
                <c:pt idx="315">
                  <c:v>1277.25</c:v>
                </c:pt>
                <c:pt idx="316">
                  <c:v>1277.4000000000001</c:v>
                </c:pt>
                <c:pt idx="317">
                  <c:v>1277.55</c:v>
                </c:pt>
                <c:pt idx="318">
                  <c:v>1277.7</c:v>
                </c:pt>
                <c:pt idx="319">
                  <c:v>1277.8499999999999</c:v>
                </c:pt>
                <c:pt idx="320">
                  <c:v>1278</c:v>
                </c:pt>
                <c:pt idx="321">
                  <c:v>1278.1499999999999</c:v>
                </c:pt>
                <c:pt idx="322">
                  <c:v>1278.3</c:v>
                </c:pt>
                <c:pt idx="323">
                  <c:v>1278.45</c:v>
                </c:pt>
                <c:pt idx="324">
                  <c:v>1278.5999999999999</c:v>
                </c:pt>
                <c:pt idx="325">
                  <c:v>1278.75</c:v>
                </c:pt>
                <c:pt idx="326">
                  <c:v>1278.9000000000001</c:v>
                </c:pt>
                <c:pt idx="327">
                  <c:v>1279.05</c:v>
                </c:pt>
                <c:pt idx="328">
                  <c:v>1279.2</c:v>
                </c:pt>
                <c:pt idx="329">
                  <c:v>1279.3499999999999</c:v>
                </c:pt>
                <c:pt idx="330">
                  <c:v>1279.5</c:v>
                </c:pt>
                <c:pt idx="331">
                  <c:v>1279.6499999999999</c:v>
                </c:pt>
                <c:pt idx="332">
                  <c:v>1279.8</c:v>
                </c:pt>
                <c:pt idx="333">
                  <c:v>1279.95</c:v>
                </c:pt>
                <c:pt idx="334">
                  <c:v>1280.0999999999999</c:v>
                </c:pt>
                <c:pt idx="335">
                  <c:v>1280.25</c:v>
                </c:pt>
                <c:pt idx="336">
                  <c:v>1280.4000000000001</c:v>
                </c:pt>
                <c:pt idx="337">
                  <c:v>1280.55</c:v>
                </c:pt>
                <c:pt idx="338">
                  <c:v>1280.7</c:v>
                </c:pt>
                <c:pt idx="339">
                  <c:v>1280.8499999999999</c:v>
                </c:pt>
                <c:pt idx="340">
                  <c:v>1281</c:v>
                </c:pt>
                <c:pt idx="341">
                  <c:v>1281.1499999999999</c:v>
                </c:pt>
                <c:pt idx="342">
                  <c:v>1281.3</c:v>
                </c:pt>
                <c:pt idx="343">
                  <c:v>1281.45</c:v>
                </c:pt>
                <c:pt idx="344">
                  <c:v>1281.5999999999999</c:v>
                </c:pt>
                <c:pt idx="345">
                  <c:v>1281.75</c:v>
                </c:pt>
                <c:pt idx="346">
                  <c:v>1281.9000000000001</c:v>
                </c:pt>
                <c:pt idx="347">
                  <c:v>1282.05</c:v>
                </c:pt>
                <c:pt idx="348">
                  <c:v>1282.2</c:v>
                </c:pt>
                <c:pt idx="349">
                  <c:v>1282.3499999999999</c:v>
                </c:pt>
                <c:pt idx="350">
                  <c:v>1282.5</c:v>
                </c:pt>
                <c:pt idx="351">
                  <c:v>1282.6499999999999</c:v>
                </c:pt>
                <c:pt idx="352">
                  <c:v>1282.8</c:v>
                </c:pt>
                <c:pt idx="353">
                  <c:v>1282.95</c:v>
                </c:pt>
                <c:pt idx="354">
                  <c:v>1283.0999999999999</c:v>
                </c:pt>
                <c:pt idx="355">
                  <c:v>1283.25</c:v>
                </c:pt>
                <c:pt idx="356">
                  <c:v>1283.4000000000001</c:v>
                </c:pt>
                <c:pt idx="357">
                  <c:v>1283.55</c:v>
                </c:pt>
                <c:pt idx="358">
                  <c:v>1283.7</c:v>
                </c:pt>
                <c:pt idx="359">
                  <c:v>1283.8499999999999</c:v>
                </c:pt>
                <c:pt idx="360">
                  <c:v>1284</c:v>
                </c:pt>
                <c:pt idx="361">
                  <c:v>1284.1499999999999</c:v>
                </c:pt>
                <c:pt idx="362">
                  <c:v>1284.3</c:v>
                </c:pt>
                <c:pt idx="363">
                  <c:v>1284.45</c:v>
                </c:pt>
                <c:pt idx="364">
                  <c:v>1284.5999999999999</c:v>
                </c:pt>
                <c:pt idx="365">
                  <c:v>1284.75</c:v>
                </c:pt>
                <c:pt idx="366">
                  <c:v>1284.9000000000001</c:v>
                </c:pt>
                <c:pt idx="367">
                  <c:v>1285.05</c:v>
                </c:pt>
                <c:pt idx="368">
                  <c:v>1285.2</c:v>
                </c:pt>
                <c:pt idx="369">
                  <c:v>1285.3499999999999</c:v>
                </c:pt>
                <c:pt idx="370">
                  <c:v>1285.5</c:v>
                </c:pt>
                <c:pt idx="371">
                  <c:v>1285.6499999999999</c:v>
                </c:pt>
                <c:pt idx="372">
                  <c:v>1285.8</c:v>
                </c:pt>
                <c:pt idx="373">
                  <c:v>1285.95</c:v>
                </c:pt>
                <c:pt idx="374">
                  <c:v>1286.0999999999999</c:v>
                </c:pt>
                <c:pt idx="375">
                  <c:v>1286.25</c:v>
                </c:pt>
                <c:pt idx="376">
                  <c:v>1286.4000000000001</c:v>
                </c:pt>
                <c:pt idx="377">
                  <c:v>1286.55</c:v>
                </c:pt>
                <c:pt idx="378">
                  <c:v>1286.7</c:v>
                </c:pt>
                <c:pt idx="379">
                  <c:v>1286.8499999999999</c:v>
                </c:pt>
                <c:pt idx="380">
                  <c:v>1287</c:v>
                </c:pt>
                <c:pt idx="381">
                  <c:v>1287.1499999999999</c:v>
                </c:pt>
                <c:pt idx="382">
                  <c:v>1287.3</c:v>
                </c:pt>
                <c:pt idx="383">
                  <c:v>1287.45</c:v>
                </c:pt>
                <c:pt idx="384">
                  <c:v>1287.5999999999999</c:v>
                </c:pt>
                <c:pt idx="385">
                  <c:v>1287.75</c:v>
                </c:pt>
                <c:pt idx="386">
                  <c:v>1287.9000000000001</c:v>
                </c:pt>
                <c:pt idx="387">
                  <c:v>1288.05</c:v>
                </c:pt>
                <c:pt idx="388">
                  <c:v>1288.2</c:v>
                </c:pt>
                <c:pt idx="389">
                  <c:v>1288.3499999999999</c:v>
                </c:pt>
                <c:pt idx="390">
                  <c:v>1288.5</c:v>
                </c:pt>
                <c:pt idx="391">
                  <c:v>1288.6499999999999</c:v>
                </c:pt>
                <c:pt idx="392">
                  <c:v>1288.8</c:v>
                </c:pt>
                <c:pt idx="393">
                  <c:v>1288.95</c:v>
                </c:pt>
                <c:pt idx="394">
                  <c:v>1289.0999999999999</c:v>
                </c:pt>
                <c:pt idx="395">
                  <c:v>1289.25</c:v>
                </c:pt>
                <c:pt idx="396">
                  <c:v>1289.4000000000001</c:v>
                </c:pt>
                <c:pt idx="397">
                  <c:v>1289.55</c:v>
                </c:pt>
                <c:pt idx="398">
                  <c:v>1289.7</c:v>
                </c:pt>
                <c:pt idx="399">
                  <c:v>1289.8499999999999</c:v>
                </c:pt>
                <c:pt idx="400">
                  <c:v>1290</c:v>
                </c:pt>
                <c:pt idx="401">
                  <c:v>1290.1499999999999</c:v>
                </c:pt>
                <c:pt idx="402">
                  <c:v>1290.3</c:v>
                </c:pt>
                <c:pt idx="403">
                  <c:v>1290.45</c:v>
                </c:pt>
                <c:pt idx="404">
                  <c:v>1290.5999999999999</c:v>
                </c:pt>
                <c:pt idx="405">
                  <c:v>1290.75</c:v>
                </c:pt>
                <c:pt idx="406">
                  <c:v>1290.9000000000001</c:v>
                </c:pt>
                <c:pt idx="407">
                  <c:v>1291.05</c:v>
                </c:pt>
                <c:pt idx="408">
                  <c:v>1291.2</c:v>
                </c:pt>
                <c:pt idx="409">
                  <c:v>1291.3499999999999</c:v>
                </c:pt>
                <c:pt idx="410">
                  <c:v>1291.5</c:v>
                </c:pt>
                <c:pt idx="411">
                  <c:v>1291.6499999999999</c:v>
                </c:pt>
                <c:pt idx="412">
                  <c:v>1291.8</c:v>
                </c:pt>
                <c:pt idx="413">
                  <c:v>1291.95</c:v>
                </c:pt>
                <c:pt idx="414">
                  <c:v>1292.0999999999999</c:v>
                </c:pt>
                <c:pt idx="415">
                  <c:v>1292.25</c:v>
                </c:pt>
                <c:pt idx="416">
                  <c:v>1292.4000000000001</c:v>
                </c:pt>
                <c:pt idx="417">
                  <c:v>1292.55</c:v>
                </c:pt>
                <c:pt idx="418">
                  <c:v>1292.7</c:v>
                </c:pt>
                <c:pt idx="419">
                  <c:v>1292.8499999999999</c:v>
                </c:pt>
                <c:pt idx="420">
                  <c:v>1293</c:v>
                </c:pt>
                <c:pt idx="421">
                  <c:v>1293.1499999999999</c:v>
                </c:pt>
                <c:pt idx="422">
                  <c:v>1293.3</c:v>
                </c:pt>
                <c:pt idx="423">
                  <c:v>1293.45</c:v>
                </c:pt>
                <c:pt idx="424">
                  <c:v>1293.5999999999999</c:v>
                </c:pt>
                <c:pt idx="425">
                  <c:v>1293.75</c:v>
                </c:pt>
                <c:pt idx="426">
                  <c:v>1293.9000000000001</c:v>
                </c:pt>
                <c:pt idx="427">
                  <c:v>1294.05</c:v>
                </c:pt>
                <c:pt idx="428">
                  <c:v>1294.2</c:v>
                </c:pt>
                <c:pt idx="429">
                  <c:v>1294.3499999999999</c:v>
                </c:pt>
                <c:pt idx="430">
                  <c:v>1294.5</c:v>
                </c:pt>
                <c:pt idx="431">
                  <c:v>1294.6499999999999</c:v>
                </c:pt>
                <c:pt idx="432">
                  <c:v>1294.8</c:v>
                </c:pt>
                <c:pt idx="433">
                  <c:v>1294.95</c:v>
                </c:pt>
                <c:pt idx="434">
                  <c:v>1295.0999999999999</c:v>
                </c:pt>
                <c:pt idx="435">
                  <c:v>1295.25</c:v>
                </c:pt>
                <c:pt idx="436">
                  <c:v>1295.4000000000001</c:v>
                </c:pt>
                <c:pt idx="437">
                  <c:v>1295.55</c:v>
                </c:pt>
                <c:pt idx="438">
                  <c:v>1295.7</c:v>
                </c:pt>
                <c:pt idx="439">
                  <c:v>1295.8499999999999</c:v>
                </c:pt>
                <c:pt idx="440">
                  <c:v>1296</c:v>
                </c:pt>
                <c:pt idx="441">
                  <c:v>1296.1499999999999</c:v>
                </c:pt>
                <c:pt idx="442">
                  <c:v>1296.3</c:v>
                </c:pt>
                <c:pt idx="443">
                  <c:v>1296.45</c:v>
                </c:pt>
                <c:pt idx="444">
                  <c:v>1296.5999999999999</c:v>
                </c:pt>
                <c:pt idx="445">
                  <c:v>1296.75</c:v>
                </c:pt>
                <c:pt idx="446">
                  <c:v>1296.9000000000001</c:v>
                </c:pt>
                <c:pt idx="447">
                  <c:v>1297.05</c:v>
                </c:pt>
                <c:pt idx="448">
                  <c:v>1297.2</c:v>
                </c:pt>
                <c:pt idx="449">
                  <c:v>1297.3499999999999</c:v>
                </c:pt>
                <c:pt idx="450">
                  <c:v>1297.5</c:v>
                </c:pt>
                <c:pt idx="451">
                  <c:v>1297.6499999999999</c:v>
                </c:pt>
                <c:pt idx="452">
                  <c:v>1297.8</c:v>
                </c:pt>
                <c:pt idx="453">
                  <c:v>1297.95</c:v>
                </c:pt>
                <c:pt idx="454">
                  <c:v>1298.0999999999999</c:v>
                </c:pt>
                <c:pt idx="455">
                  <c:v>1298.25</c:v>
                </c:pt>
                <c:pt idx="456">
                  <c:v>1298.4000000000001</c:v>
                </c:pt>
                <c:pt idx="457">
                  <c:v>1298.55</c:v>
                </c:pt>
                <c:pt idx="458">
                  <c:v>1298.7</c:v>
                </c:pt>
                <c:pt idx="459">
                  <c:v>1298.8499999999999</c:v>
                </c:pt>
                <c:pt idx="460">
                  <c:v>1299</c:v>
                </c:pt>
                <c:pt idx="461">
                  <c:v>1299.1499999999999</c:v>
                </c:pt>
                <c:pt idx="462">
                  <c:v>1299.3</c:v>
                </c:pt>
                <c:pt idx="463">
                  <c:v>1299.45</c:v>
                </c:pt>
                <c:pt idx="464">
                  <c:v>1299.5999999999999</c:v>
                </c:pt>
                <c:pt idx="465">
                  <c:v>1299.75</c:v>
                </c:pt>
                <c:pt idx="466">
                  <c:v>1299.9000000000001</c:v>
                </c:pt>
                <c:pt idx="467">
                  <c:v>1300.05</c:v>
                </c:pt>
                <c:pt idx="468">
                  <c:v>1300.2</c:v>
                </c:pt>
                <c:pt idx="469">
                  <c:v>1300.3499999999999</c:v>
                </c:pt>
                <c:pt idx="470">
                  <c:v>1300.5</c:v>
                </c:pt>
                <c:pt idx="471">
                  <c:v>1300.6499999999999</c:v>
                </c:pt>
                <c:pt idx="472">
                  <c:v>1300.8</c:v>
                </c:pt>
                <c:pt idx="473">
                  <c:v>1300.95</c:v>
                </c:pt>
                <c:pt idx="474">
                  <c:v>1301.0999999999999</c:v>
                </c:pt>
                <c:pt idx="475">
                  <c:v>1301.25</c:v>
                </c:pt>
                <c:pt idx="476">
                  <c:v>1301.4000000000001</c:v>
                </c:pt>
                <c:pt idx="477">
                  <c:v>1301.55</c:v>
                </c:pt>
                <c:pt idx="478">
                  <c:v>1301.7</c:v>
                </c:pt>
                <c:pt idx="479">
                  <c:v>1301.8499999999999</c:v>
                </c:pt>
                <c:pt idx="480">
                  <c:v>1302</c:v>
                </c:pt>
                <c:pt idx="481">
                  <c:v>1302.1499999999999</c:v>
                </c:pt>
                <c:pt idx="482">
                  <c:v>1302.3</c:v>
                </c:pt>
                <c:pt idx="483">
                  <c:v>1302.45</c:v>
                </c:pt>
                <c:pt idx="484">
                  <c:v>1302.5999999999999</c:v>
                </c:pt>
                <c:pt idx="485">
                  <c:v>1302.75</c:v>
                </c:pt>
                <c:pt idx="486">
                  <c:v>1302.9000000000001</c:v>
                </c:pt>
                <c:pt idx="487">
                  <c:v>1303.05</c:v>
                </c:pt>
                <c:pt idx="488">
                  <c:v>1303.2</c:v>
                </c:pt>
                <c:pt idx="489">
                  <c:v>1303.3499999999999</c:v>
                </c:pt>
                <c:pt idx="490">
                  <c:v>1303.5</c:v>
                </c:pt>
                <c:pt idx="491">
                  <c:v>1303.6499999999999</c:v>
                </c:pt>
                <c:pt idx="492">
                  <c:v>1303.8</c:v>
                </c:pt>
                <c:pt idx="493">
                  <c:v>1303.95</c:v>
                </c:pt>
                <c:pt idx="494">
                  <c:v>1304.0999999999999</c:v>
                </c:pt>
                <c:pt idx="495">
                  <c:v>1304.25</c:v>
                </c:pt>
                <c:pt idx="496">
                  <c:v>1304.4000000000001</c:v>
                </c:pt>
                <c:pt idx="497">
                  <c:v>1304.55</c:v>
                </c:pt>
                <c:pt idx="498">
                  <c:v>1304.7</c:v>
                </c:pt>
                <c:pt idx="499">
                  <c:v>1304.8499999999999</c:v>
                </c:pt>
                <c:pt idx="500">
                  <c:v>1305</c:v>
                </c:pt>
                <c:pt idx="501">
                  <c:v>1305.1499999999999</c:v>
                </c:pt>
                <c:pt idx="502">
                  <c:v>1305.3</c:v>
                </c:pt>
                <c:pt idx="503">
                  <c:v>1305.45</c:v>
                </c:pt>
                <c:pt idx="504">
                  <c:v>1305.5999999999999</c:v>
                </c:pt>
                <c:pt idx="505">
                  <c:v>1305.75</c:v>
                </c:pt>
                <c:pt idx="506">
                  <c:v>1305.9000000000001</c:v>
                </c:pt>
                <c:pt idx="507">
                  <c:v>1306.05</c:v>
                </c:pt>
                <c:pt idx="508">
                  <c:v>1306.2</c:v>
                </c:pt>
                <c:pt idx="509">
                  <c:v>1306.3499999999999</c:v>
                </c:pt>
                <c:pt idx="510">
                  <c:v>1306.5</c:v>
                </c:pt>
                <c:pt idx="511">
                  <c:v>1306.6499999999999</c:v>
                </c:pt>
                <c:pt idx="512">
                  <c:v>1306.8</c:v>
                </c:pt>
                <c:pt idx="513">
                  <c:v>1306.95</c:v>
                </c:pt>
                <c:pt idx="514">
                  <c:v>1307.0999999999999</c:v>
                </c:pt>
                <c:pt idx="515">
                  <c:v>1307.25</c:v>
                </c:pt>
                <c:pt idx="516">
                  <c:v>1307.4000000000001</c:v>
                </c:pt>
                <c:pt idx="517">
                  <c:v>1307.55</c:v>
                </c:pt>
                <c:pt idx="518">
                  <c:v>1307.7</c:v>
                </c:pt>
                <c:pt idx="519">
                  <c:v>1307.8499999999999</c:v>
                </c:pt>
                <c:pt idx="520">
                  <c:v>1308</c:v>
                </c:pt>
                <c:pt idx="521">
                  <c:v>1308.1499999999999</c:v>
                </c:pt>
                <c:pt idx="522">
                  <c:v>1308.3</c:v>
                </c:pt>
                <c:pt idx="523">
                  <c:v>1308.45</c:v>
                </c:pt>
                <c:pt idx="524">
                  <c:v>1308.5999999999999</c:v>
                </c:pt>
                <c:pt idx="525">
                  <c:v>1308.75</c:v>
                </c:pt>
                <c:pt idx="526">
                  <c:v>1308.9000000000001</c:v>
                </c:pt>
                <c:pt idx="527">
                  <c:v>1309.05</c:v>
                </c:pt>
                <c:pt idx="528">
                  <c:v>1309.2</c:v>
                </c:pt>
                <c:pt idx="529">
                  <c:v>1309.3499999999999</c:v>
                </c:pt>
                <c:pt idx="530">
                  <c:v>1309.5</c:v>
                </c:pt>
                <c:pt idx="531">
                  <c:v>1309.6499999999999</c:v>
                </c:pt>
                <c:pt idx="532">
                  <c:v>1309.8</c:v>
                </c:pt>
                <c:pt idx="533">
                  <c:v>1309.95</c:v>
                </c:pt>
                <c:pt idx="534">
                  <c:v>1310.0999999999999</c:v>
                </c:pt>
                <c:pt idx="535">
                  <c:v>1310.25</c:v>
                </c:pt>
                <c:pt idx="536">
                  <c:v>1310.4000000000001</c:v>
                </c:pt>
                <c:pt idx="537">
                  <c:v>1310.55</c:v>
                </c:pt>
                <c:pt idx="538">
                  <c:v>1310.7</c:v>
                </c:pt>
                <c:pt idx="539">
                  <c:v>1310.85</c:v>
                </c:pt>
                <c:pt idx="540">
                  <c:v>1311</c:v>
                </c:pt>
                <c:pt idx="541">
                  <c:v>1311.1499999999999</c:v>
                </c:pt>
                <c:pt idx="542">
                  <c:v>1311.3</c:v>
                </c:pt>
                <c:pt idx="543">
                  <c:v>1311.45</c:v>
                </c:pt>
                <c:pt idx="544">
                  <c:v>1311.6</c:v>
                </c:pt>
                <c:pt idx="545">
                  <c:v>1311.75</c:v>
                </c:pt>
                <c:pt idx="546">
                  <c:v>1311.9</c:v>
                </c:pt>
                <c:pt idx="547">
                  <c:v>1312.05</c:v>
                </c:pt>
                <c:pt idx="548">
                  <c:v>1312.2</c:v>
                </c:pt>
                <c:pt idx="549">
                  <c:v>1312.35</c:v>
                </c:pt>
                <c:pt idx="550">
                  <c:v>1312.5</c:v>
                </c:pt>
                <c:pt idx="551">
                  <c:v>1312.6499999999999</c:v>
                </c:pt>
                <c:pt idx="552">
                  <c:v>1312.8</c:v>
                </c:pt>
                <c:pt idx="553">
                  <c:v>1312.95</c:v>
                </c:pt>
                <c:pt idx="554">
                  <c:v>1313.1</c:v>
                </c:pt>
                <c:pt idx="555">
                  <c:v>1313.25</c:v>
                </c:pt>
                <c:pt idx="556">
                  <c:v>1313.4</c:v>
                </c:pt>
                <c:pt idx="557">
                  <c:v>1313.55</c:v>
                </c:pt>
                <c:pt idx="558">
                  <c:v>1313.7</c:v>
                </c:pt>
                <c:pt idx="559">
                  <c:v>1313.85</c:v>
                </c:pt>
                <c:pt idx="560">
                  <c:v>1314</c:v>
                </c:pt>
                <c:pt idx="561">
                  <c:v>1314.1499999999999</c:v>
                </c:pt>
                <c:pt idx="562">
                  <c:v>1314.3</c:v>
                </c:pt>
                <c:pt idx="563">
                  <c:v>1314.45</c:v>
                </c:pt>
                <c:pt idx="564">
                  <c:v>1314.6</c:v>
                </c:pt>
                <c:pt idx="565">
                  <c:v>1314.75</c:v>
                </c:pt>
                <c:pt idx="566">
                  <c:v>1314.9</c:v>
                </c:pt>
                <c:pt idx="567">
                  <c:v>1315.05</c:v>
                </c:pt>
                <c:pt idx="568">
                  <c:v>1315.2</c:v>
                </c:pt>
                <c:pt idx="569">
                  <c:v>1315.35</c:v>
                </c:pt>
                <c:pt idx="570">
                  <c:v>1315.5</c:v>
                </c:pt>
                <c:pt idx="571">
                  <c:v>1315.6499999999999</c:v>
                </c:pt>
                <c:pt idx="572">
                  <c:v>1315.8</c:v>
                </c:pt>
                <c:pt idx="573">
                  <c:v>1315.95</c:v>
                </c:pt>
                <c:pt idx="574">
                  <c:v>1316.1</c:v>
                </c:pt>
                <c:pt idx="575">
                  <c:v>1316.25</c:v>
                </c:pt>
                <c:pt idx="576">
                  <c:v>1316.4</c:v>
                </c:pt>
                <c:pt idx="577">
                  <c:v>1316.55</c:v>
                </c:pt>
                <c:pt idx="578">
                  <c:v>1316.7</c:v>
                </c:pt>
                <c:pt idx="579">
                  <c:v>1316.85</c:v>
                </c:pt>
                <c:pt idx="580">
                  <c:v>1317</c:v>
                </c:pt>
                <c:pt idx="581">
                  <c:v>1317.1499999999999</c:v>
                </c:pt>
                <c:pt idx="582">
                  <c:v>1317.3</c:v>
                </c:pt>
                <c:pt idx="583">
                  <c:v>1317.45</c:v>
                </c:pt>
                <c:pt idx="584">
                  <c:v>1317.6</c:v>
                </c:pt>
                <c:pt idx="585">
                  <c:v>1317.75</c:v>
                </c:pt>
                <c:pt idx="586">
                  <c:v>1317.9</c:v>
                </c:pt>
                <c:pt idx="587">
                  <c:v>1318.05</c:v>
                </c:pt>
                <c:pt idx="588">
                  <c:v>1318.2</c:v>
                </c:pt>
                <c:pt idx="589">
                  <c:v>1318.35</c:v>
                </c:pt>
                <c:pt idx="590">
                  <c:v>1318.5</c:v>
                </c:pt>
                <c:pt idx="591">
                  <c:v>1318.6499999999999</c:v>
                </c:pt>
                <c:pt idx="592">
                  <c:v>1318.8</c:v>
                </c:pt>
                <c:pt idx="593">
                  <c:v>1318.95</c:v>
                </c:pt>
                <c:pt idx="594">
                  <c:v>1319.1</c:v>
                </c:pt>
                <c:pt idx="595">
                  <c:v>1319.25</c:v>
                </c:pt>
                <c:pt idx="596">
                  <c:v>1319.4</c:v>
                </c:pt>
                <c:pt idx="597">
                  <c:v>1319.55</c:v>
                </c:pt>
                <c:pt idx="598">
                  <c:v>1319.7</c:v>
                </c:pt>
                <c:pt idx="599">
                  <c:v>1319.85</c:v>
                </c:pt>
                <c:pt idx="600">
                  <c:v>1320</c:v>
                </c:pt>
                <c:pt idx="601">
                  <c:v>1320.1499999999999</c:v>
                </c:pt>
                <c:pt idx="602">
                  <c:v>1320.3</c:v>
                </c:pt>
                <c:pt idx="603">
                  <c:v>1320.45</c:v>
                </c:pt>
                <c:pt idx="604">
                  <c:v>1320.6</c:v>
                </c:pt>
                <c:pt idx="605">
                  <c:v>1320.75</c:v>
                </c:pt>
                <c:pt idx="606">
                  <c:v>1320.9</c:v>
                </c:pt>
                <c:pt idx="607">
                  <c:v>1321.05</c:v>
                </c:pt>
                <c:pt idx="608">
                  <c:v>1321.2</c:v>
                </c:pt>
                <c:pt idx="609">
                  <c:v>1321.35</c:v>
                </c:pt>
                <c:pt idx="610">
                  <c:v>1321.5</c:v>
                </c:pt>
                <c:pt idx="611">
                  <c:v>1321.6499999999999</c:v>
                </c:pt>
                <c:pt idx="612">
                  <c:v>1321.8</c:v>
                </c:pt>
                <c:pt idx="613">
                  <c:v>1321.95</c:v>
                </c:pt>
                <c:pt idx="614">
                  <c:v>1322.1</c:v>
                </c:pt>
                <c:pt idx="615">
                  <c:v>1322.25</c:v>
                </c:pt>
                <c:pt idx="616">
                  <c:v>1322.4</c:v>
                </c:pt>
                <c:pt idx="617">
                  <c:v>1322.55</c:v>
                </c:pt>
                <c:pt idx="618">
                  <c:v>1322.7</c:v>
                </c:pt>
                <c:pt idx="619">
                  <c:v>1322.85</c:v>
                </c:pt>
                <c:pt idx="620">
                  <c:v>1323</c:v>
                </c:pt>
                <c:pt idx="621">
                  <c:v>1323.1499999999999</c:v>
                </c:pt>
                <c:pt idx="622">
                  <c:v>1323.3</c:v>
                </c:pt>
                <c:pt idx="623">
                  <c:v>1323.45</c:v>
                </c:pt>
                <c:pt idx="624">
                  <c:v>1323.6</c:v>
                </c:pt>
                <c:pt idx="625">
                  <c:v>1323.75</c:v>
                </c:pt>
                <c:pt idx="626">
                  <c:v>1323.9</c:v>
                </c:pt>
                <c:pt idx="627">
                  <c:v>1324.05</c:v>
                </c:pt>
                <c:pt idx="628">
                  <c:v>1324.2</c:v>
                </c:pt>
                <c:pt idx="629">
                  <c:v>1324.35</c:v>
                </c:pt>
                <c:pt idx="630">
                  <c:v>1324.5</c:v>
                </c:pt>
                <c:pt idx="631">
                  <c:v>1324.6499999999999</c:v>
                </c:pt>
                <c:pt idx="632">
                  <c:v>1324.8</c:v>
                </c:pt>
                <c:pt idx="633">
                  <c:v>1324.95</c:v>
                </c:pt>
                <c:pt idx="634">
                  <c:v>1325.1</c:v>
                </c:pt>
                <c:pt idx="635">
                  <c:v>1325.25</c:v>
                </c:pt>
                <c:pt idx="636">
                  <c:v>1325.4</c:v>
                </c:pt>
                <c:pt idx="637">
                  <c:v>1325.55</c:v>
                </c:pt>
                <c:pt idx="638">
                  <c:v>1325.7</c:v>
                </c:pt>
                <c:pt idx="639">
                  <c:v>1325.85</c:v>
                </c:pt>
                <c:pt idx="640">
                  <c:v>1326</c:v>
                </c:pt>
                <c:pt idx="641">
                  <c:v>1326.1499999999999</c:v>
                </c:pt>
                <c:pt idx="642">
                  <c:v>1326.3</c:v>
                </c:pt>
                <c:pt idx="643">
                  <c:v>1326.45</c:v>
                </c:pt>
                <c:pt idx="644">
                  <c:v>1326.6</c:v>
                </c:pt>
                <c:pt idx="645">
                  <c:v>1326.75</c:v>
                </c:pt>
                <c:pt idx="646">
                  <c:v>1326.9</c:v>
                </c:pt>
                <c:pt idx="647">
                  <c:v>1327.05</c:v>
                </c:pt>
                <c:pt idx="648">
                  <c:v>1327.2</c:v>
                </c:pt>
                <c:pt idx="649">
                  <c:v>1327.35</c:v>
                </c:pt>
                <c:pt idx="650">
                  <c:v>1327.5</c:v>
                </c:pt>
                <c:pt idx="651">
                  <c:v>1327.6499999999999</c:v>
                </c:pt>
                <c:pt idx="652">
                  <c:v>1327.8</c:v>
                </c:pt>
                <c:pt idx="653">
                  <c:v>1327.95</c:v>
                </c:pt>
                <c:pt idx="654">
                  <c:v>1328.1</c:v>
                </c:pt>
                <c:pt idx="655">
                  <c:v>1328.25</c:v>
                </c:pt>
                <c:pt idx="656">
                  <c:v>1328.4</c:v>
                </c:pt>
                <c:pt idx="657">
                  <c:v>1328.55</c:v>
                </c:pt>
                <c:pt idx="658">
                  <c:v>1328.7</c:v>
                </c:pt>
                <c:pt idx="659">
                  <c:v>1328.85</c:v>
                </c:pt>
                <c:pt idx="660">
                  <c:v>1329</c:v>
                </c:pt>
                <c:pt idx="661">
                  <c:v>1329.1499999999999</c:v>
                </c:pt>
                <c:pt idx="662">
                  <c:v>1329.3</c:v>
                </c:pt>
                <c:pt idx="663">
                  <c:v>1329.45</c:v>
                </c:pt>
                <c:pt idx="664">
                  <c:v>1329.6</c:v>
                </c:pt>
                <c:pt idx="665">
                  <c:v>1329.75</c:v>
                </c:pt>
                <c:pt idx="666">
                  <c:v>1329.9</c:v>
                </c:pt>
                <c:pt idx="667">
                  <c:v>1330.05</c:v>
                </c:pt>
                <c:pt idx="668">
                  <c:v>1330.2</c:v>
                </c:pt>
                <c:pt idx="669">
                  <c:v>1330.35</c:v>
                </c:pt>
                <c:pt idx="670">
                  <c:v>1330.5</c:v>
                </c:pt>
                <c:pt idx="671">
                  <c:v>1330.6499999999999</c:v>
                </c:pt>
                <c:pt idx="672">
                  <c:v>1330.8</c:v>
                </c:pt>
                <c:pt idx="673">
                  <c:v>1330.95</c:v>
                </c:pt>
                <c:pt idx="674">
                  <c:v>1331.1</c:v>
                </c:pt>
                <c:pt idx="675">
                  <c:v>1331.25</c:v>
                </c:pt>
                <c:pt idx="676">
                  <c:v>1331.4</c:v>
                </c:pt>
                <c:pt idx="677">
                  <c:v>1331.55</c:v>
                </c:pt>
                <c:pt idx="678">
                  <c:v>1331.7</c:v>
                </c:pt>
                <c:pt idx="679">
                  <c:v>1331.85</c:v>
                </c:pt>
                <c:pt idx="680">
                  <c:v>1332</c:v>
                </c:pt>
                <c:pt idx="681">
                  <c:v>1332.1499999999999</c:v>
                </c:pt>
                <c:pt idx="682">
                  <c:v>1332.3</c:v>
                </c:pt>
                <c:pt idx="683">
                  <c:v>1332.45</c:v>
                </c:pt>
                <c:pt idx="684">
                  <c:v>1332.6</c:v>
                </c:pt>
                <c:pt idx="685">
                  <c:v>1332.75</c:v>
                </c:pt>
                <c:pt idx="686">
                  <c:v>1332.9</c:v>
                </c:pt>
                <c:pt idx="687">
                  <c:v>1333.05</c:v>
                </c:pt>
                <c:pt idx="688">
                  <c:v>1333.2</c:v>
                </c:pt>
                <c:pt idx="689">
                  <c:v>1333.35</c:v>
                </c:pt>
                <c:pt idx="690">
                  <c:v>1333.5</c:v>
                </c:pt>
                <c:pt idx="691">
                  <c:v>1333.6499999999999</c:v>
                </c:pt>
                <c:pt idx="692">
                  <c:v>1333.8</c:v>
                </c:pt>
                <c:pt idx="693">
                  <c:v>1333.95</c:v>
                </c:pt>
                <c:pt idx="694">
                  <c:v>1334.1</c:v>
                </c:pt>
                <c:pt idx="695">
                  <c:v>1334.25</c:v>
                </c:pt>
                <c:pt idx="696">
                  <c:v>1334.4</c:v>
                </c:pt>
                <c:pt idx="697">
                  <c:v>1334.55</c:v>
                </c:pt>
                <c:pt idx="698">
                  <c:v>1334.7</c:v>
                </c:pt>
                <c:pt idx="699">
                  <c:v>1334.85</c:v>
                </c:pt>
                <c:pt idx="700">
                  <c:v>1335</c:v>
                </c:pt>
                <c:pt idx="701">
                  <c:v>1335.1499999999999</c:v>
                </c:pt>
                <c:pt idx="702">
                  <c:v>1335.3</c:v>
                </c:pt>
                <c:pt idx="703">
                  <c:v>1335.45</c:v>
                </c:pt>
                <c:pt idx="704">
                  <c:v>1335.6</c:v>
                </c:pt>
                <c:pt idx="705">
                  <c:v>1335.75</c:v>
                </c:pt>
                <c:pt idx="706">
                  <c:v>1335.9</c:v>
                </c:pt>
                <c:pt idx="707">
                  <c:v>1336.05</c:v>
                </c:pt>
                <c:pt idx="708">
                  <c:v>1336.2</c:v>
                </c:pt>
                <c:pt idx="709">
                  <c:v>1336.35</c:v>
                </c:pt>
                <c:pt idx="710">
                  <c:v>1336.5</c:v>
                </c:pt>
                <c:pt idx="711">
                  <c:v>1336.6499999999999</c:v>
                </c:pt>
                <c:pt idx="712">
                  <c:v>1336.8</c:v>
                </c:pt>
                <c:pt idx="713">
                  <c:v>1336.95</c:v>
                </c:pt>
                <c:pt idx="714">
                  <c:v>1337.1</c:v>
                </c:pt>
                <c:pt idx="715">
                  <c:v>1337.25</c:v>
                </c:pt>
                <c:pt idx="716">
                  <c:v>1337.4</c:v>
                </c:pt>
                <c:pt idx="717">
                  <c:v>1337.55</c:v>
                </c:pt>
                <c:pt idx="718">
                  <c:v>1337.7</c:v>
                </c:pt>
                <c:pt idx="719">
                  <c:v>1337.85</c:v>
                </c:pt>
                <c:pt idx="720">
                  <c:v>1338</c:v>
                </c:pt>
                <c:pt idx="721">
                  <c:v>1338.1499999999999</c:v>
                </c:pt>
                <c:pt idx="722">
                  <c:v>1338.3</c:v>
                </c:pt>
                <c:pt idx="723">
                  <c:v>1338.45</c:v>
                </c:pt>
                <c:pt idx="724">
                  <c:v>1338.6</c:v>
                </c:pt>
                <c:pt idx="725">
                  <c:v>1338.75</c:v>
                </c:pt>
                <c:pt idx="726">
                  <c:v>1338.9</c:v>
                </c:pt>
                <c:pt idx="727">
                  <c:v>1339.05</c:v>
                </c:pt>
                <c:pt idx="728">
                  <c:v>1339.2</c:v>
                </c:pt>
                <c:pt idx="729">
                  <c:v>1339.35</c:v>
                </c:pt>
                <c:pt idx="730">
                  <c:v>1339.5</c:v>
                </c:pt>
                <c:pt idx="731">
                  <c:v>1339.6499999999999</c:v>
                </c:pt>
                <c:pt idx="732">
                  <c:v>1339.8</c:v>
                </c:pt>
                <c:pt idx="733">
                  <c:v>1339.95</c:v>
                </c:pt>
                <c:pt idx="734">
                  <c:v>1340.1</c:v>
                </c:pt>
                <c:pt idx="735">
                  <c:v>1340.25</c:v>
                </c:pt>
                <c:pt idx="736">
                  <c:v>1340.4</c:v>
                </c:pt>
                <c:pt idx="737">
                  <c:v>1340.55</c:v>
                </c:pt>
                <c:pt idx="738">
                  <c:v>1340.7</c:v>
                </c:pt>
                <c:pt idx="739">
                  <c:v>1340.85</c:v>
                </c:pt>
                <c:pt idx="740">
                  <c:v>1341</c:v>
                </c:pt>
                <c:pt idx="741">
                  <c:v>1341.1499999999999</c:v>
                </c:pt>
                <c:pt idx="742">
                  <c:v>1341.3</c:v>
                </c:pt>
                <c:pt idx="743">
                  <c:v>1341.45</c:v>
                </c:pt>
                <c:pt idx="744">
                  <c:v>1341.6</c:v>
                </c:pt>
                <c:pt idx="745">
                  <c:v>1341.75</c:v>
                </c:pt>
                <c:pt idx="746">
                  <c:v>1341.9</c:v>
                </c:pt>
                <c:pt idx="747">
                  <c:v>1342.05</c:v>
                </c:pt>
                <c:pt idx="748">
                  <c:v>1342.2</c:v>
                </c:pt>
                <c:pt idx="749">
                  <c:v>1342.35</c:v>
                </c:pt>
                <c:pt idx="750">
                  <c:v>1342.5</c:v>
                </c:pt>
                <c:pt idx="751">
                  <c:v>1342.6499999999999</c:v>
                </c:pt>
                <c:pt idx="752">
                  <c:v>1342.8</c:v>
                </c:pt>
                <c:pt idx="753">
                  <c:v>1342.95</c:v>
                </c:pt>
                <c:pt idx="754">
                  <c:v>1343.1</c:v>
                </c:pt>
                <c:pt idx="755">
                  <c:v>1343.25</c:v>
                </c:pt>
                <c:pt idx="756">
                  <c:v>1343.4</c:v>
                </c:pt>
                <c:pt idx="757">
                  <c:v>1343.55</c:v>
                </c:pt>
                <c:pt idx="758">
                  <c:v>1343.7</c:v>
                </c:pt>
                <c:pt idx="759">
                  <c:v>1343.85</c:v>
                </c:pt>
                <c:pt idx="760">
                  <c:v>1344</c:v>
                </c:pt>
                <c:pt idx="761">
                  <c:v>1344.1499999999999</c:v>
                </c:pt>
                <c:pt idx="762">
                  <c:v>1344.3</c:v>
                </c:pt>
                <c:pt idx="763">
                  <c:v>1344.45</c:v>
                </c:pt>
                <c:pt idx="764">
                  <c:v>1344.6</c:v>
                </c:pt>
                <c:pt idx="765">
                  <c:v>1344.75</c:v>
                </c:pt>
                <c:pt idx="766">
                  <c:v>1344.9</c:v>
                </c:pt>
                <c:pt idx="767">
                  <c:v>1345.05</c:v>
                </c:pt>
                <c:pt idx="768">
                  <c:v>1345.2</c:v>
                </c:pt>
                <c:pt idx="769">
                  <c:v>1345.35</c:v>
                </c:pt>
                <c:pt idx="770">
                  <c:v>1345.5</c:v>
                </c:pt>
                <c:pt idx="771">
                  <c:v>1345.6499999999999</c:v>
                </c:pt>
                <c:pt idx="772">
                  <c:v>1345.8</c:v>
                </c:pt>
                <c:pt idx="773">
                  <c:v>1345.95</c:v>
                </c:pt>
                <c:pt idx="774">
                  <c:v>1346.1</c:v>
                </c:pt>
                <c:pt idx="775">
                  <c:v>1346.25</c:v>
                </c:pt>
                <c:pt idx="776">
                  <c:v>1346.4</c:v>
                </c:pt>
                <c:pt idx="777">
                  <c:v>1346.55</c:v>
                </c:pt>
                <c:pt idx="778">
                  <c:v>1346.7</c:v>
                </c:pt>
                <c:pt idx="779">
                  <c:v>1346.85</c:v>
                </c:pt>
                <c:pt idx="780">
                  <c:v>1347</c:v>
                </c:pt>
                <c:pt idx="781">
                  <c:v>1347.1499999999999</c:v>
                </c:pt>
                <c:pt idx="782">
                  <c:v>1347.3</c:v>
                </c:pt>
                <c:pt idx="783">
                  <c:v>1347.45</c:v>
                </c:pt>
                <c:pt idx="784">
                  <c:v>1347.6</c:v>
                </c:pt>
                <c:pt idx="785">
                  <c:v>1347.75</c:v>
                </c:pt>
                <c:pt idx="786">
                  <c:v>1347.9</c:v>
                </c:pt>
                <c:pt idx="787">
                  <c:v>1348.05</c:v>
                </c:pt>
                <c:pt idx="788">
                  <c:v>1348.2</c:v>
                </c:pt>
                <c:pt idx="789">
                  <c:v>1348.35</c:v>
                </c:pt>
                <c:pt idx="790">
                  <c:v>1348.5</c:v>
                </c:pt>
                <c:pt idx="791">
                  <c:v>1348.6499999999999</c:v>
                </c:pt>
                <c:pt idx="792">
                  <c:v>1348.8</c:v>
                </c:pt>
                <c:pt idx="793">
                  <c:v>1348.95</c:v>
                </c:pt>
                <c:pt idx="794">
                  <c:v>1349.1</c:v>
                </c:pt>
                <c:pt idx="795">
                  <c:v>1349.25</c:v>
                </c:pt>
                <c:pt idx="796">
                  <c:v>1349.4</c:v>
                </c:pt>
                <c:pt idx="797">
                  <c:v>1349.55</c:v>
                </c:pt>
                <c:pt idx="798">
                  <c:v>1349.7</c:v>
                </c:pt>
                <c:pt idx="799">
                  <c:v>1349.85</c:v>
                </c:pt>
                <c:pt idx="800">
                  <c:v>1350</c:v>
                </c:pt>
                <c:pt idx="801">
                  <c:v>1350.1499999999999</c:v>
                </c:pt>
                <c:pt idx="802">
                  <c:v>1350.3</c:v>
                </c:pt>
                <c:pt idx="803">
                  <c:v>1350.45</c:v>
                </c:pt>
                <c:pt idx="804">
                  <c:v>1350.6</c:v>
                </c:pt>
                <c:pt idx="805">
                  <c:v>1350.75</c:v>
                </c:pt>
                <c:pt idx="806">
                  <c:v>1350.9</c:v>
                </c:pt>
                <c:pt idx="807">
                  <c:v>1351.05</c:v>
                </c:pt>
                <c:pt idx="808">
                  <c:v>1351.2</c:v>
                </c:pt>
                <c:pt idx="809">
                  <c:v>1351.35</c:v>
                </c:pt>
                <c:pt idx="810">
                  <c:v>1351.5</c:v>
                </c:pt>
                <c:pt idx="811">
                  <c:v>1351.6499999999999</c:v>
                </c:pt>
                <c:pt idx="812">
                  <c:v>1351.8</c:v>
                </c:pt>
                <c:pt idx="813">
                  <c:v>1351.95</c:v>
                </c:pt>
                <c:pt idx="814">
                  <c:v>1352.1</c:v>
                </c:pt>
                <c:pt idx="815">
                  <c:v>1352.25</c:v>
                </c:pt>
                <c:pt idx="816">
                  <c:v>1352.4</c:v>
                </c:pt>
                <c:pt idx="817">
                  <c:v>1352.55</c:v>
                </c:pt>
                <c:pt idx="818">
                  <c:v>1352.7</c:v>
                </c:pt>
                <c:pt idx="819">
                  <c:v>1352.85</c:v>
                </c:pt>
                <c:pt idx="820">
                  <c:v>1353</c:v>
                </c:pt>
                <c:pt idx="821">
                  <c:v>1353.1499999999999</c:v>
                </c:pt>
                <c:pt idx="822">
                  <c:v>1353.3</c:v>
                </c:pt>
                <c:pt idx="823">
                  <c:v>1353.45</c:v>
                </c:pt>
                <c:pt idx="824">
                  <c:v>1353.6</c:v>
                </c:pt>
                <c:pt idx="825">
                  <c:v>1353.75</c:v>
                </c:pt>
                <c:pt idx="826">
                  <c:v>1353.9</c:v>
                </c:pt>
                <c:pt idx="827">
                  <c:v>1354.05</c:v>
                </c:pt>
                <c:pt idx="828">
                  <c:v>1354.2</c:v>
                </c:pt>
                <c:pt idx="829">
                  <c:v>1354.35</c:v>
                </c:pt>
                <c:pt idx="830">
                  <c:v>1354.5</c:v>
                </c:pt>
                <c:pt idx="831">
                  <c:v>1354.6499999999999</c:v>
                </c:pt>
                <c:pt idx="832">
                  <c:v>1354.8</c:v>
                </c:pt>
                <c:pt idx="833">
                  <c:v>1354.95</c:v>
                </c:pt>
                <c:pt idx="834">
                  <c:v>1355.1</c:v>
                </c:pt>
                <c:pt idx="835">
                  <c:v>1355.25</c:v>
                </c:pt>
                <c:pt idx="836">
                  <c:v>1355.4</c:v>
                </c:pt>
                <c:pt idx="837">
                  <c:v>1355.55</c:v>
                </c:pt>
                <c:pt idx="838">
                  <c:v>1355.7</c:v>
                </c:pt>
                <c:pt idx="839">
                  <c:v>1355.85</c:v>
                </c:pt>
                <c:pt idx="840">
                  <c:v>1356</c:v>
                </c:pt>
                <c:pt idx="841">
                  <c:v>1356.1499999999999</c:v>
                </c:pt>
                <c:pt idx="842">
                  <c:v>1356.3</c:v>
                </c:pt>
                <c:pt idx="843">
                  <c:v>1356.45</c:v>
                </c:pt>
                <c:pt idx="844">
                  <c:v>1356.6</c:v>
                </c:pt>
                <c:pt idx="845">
                  <c:v>1356.75</c:v>
                </c:pt>
                <c:pt idx="846">
                  <c:v>1356.9</c:v>
                </c:pt>
                <c:pt idx="847">
                  <c:v>1357.05</c:v>
                </c:pt>
                <c:pt idx="848">
                  <c:v>1357.2</c:v>
                </c:pt>
                <c:pt idx="849">
                  <c:v>1357.35</c:v>
                </c:pt>
                <c:pt idx="850">
                  <c:v>1357.5</c:v>
                </c:pt>
                <c:pt idx="851">
                  <c:v>1357.6499999999999</c:v>
                </c:pt>
                <c:pt idx="852">
                  <c:v>1357.8</c:v>
                </c:pt>
                <c:pt idx="853">
                  <c:v>1357.95</c:v>
                </c:pt>
                <c:pt idx="854">
                  <c:v>1358.1</c:v>
                </c:pt>
                <c:pt idx="855">
                  <c:v>1358.25</c:v>
                </c:pt>
                <c:pt idx="856">
                  <c:v>1358.4</c:v>
                </c:pt>
                <c:pt idx="857">
                  <c:v>1358.55</c:v>
                </c:pt>
                <c:pt idx="858">
                  <c:v>1358.7</c:v>
                </c:pt>
              </c:numCache>
            </c:numRef>
          </c:xVal>
          <c:yVal>
            <c:numRef>
              <c:f>B!$N$6:$N$1005</c:f>
              <c:numCache>
                <c:formatCode>General</c:formatCode>
                <c:ptCount val="1000"/>
                <c:pt idx="75" formatCode="0.00E+00">
                  <c:v>-85.2</c:v>
                </c:pt>
                <c:pt idx="76" formatCode="0.00E+00">
                  <c:v>-83</c:v>
                </c:pt>
                <c:pt idx="77" formatCode="0.00E+00">
                  <c:v>-83.2</c:v>
                </c:pt>
                <c:pt idx="78" formatCode="0.00E+00">
                  <c:v>-83.6</c:v>
                </c:pt>
                <c:pt idx="79" formatCode="0.00E+00">
                  <c:v>-82.6</c:v>
                </c:pt>
                <c:pt idx="80" formatCode="0.00E+00">
                  <c:v>-84.5</c:v>
                </c:pt>
                <c:pt idx="81" formatCode="0.00E+00">
                  <c:v>-84.2</c:v>
                </c:pt>
                <c:pt idx="82" formatCode="0.00E+00">
                  <c:v>-84.4</c:v>
                </c:pt>
                <c:pt idx="83" formatCode="0.00E+00">
                  <c:v>-83.7</c:v>
                </c:pt>
                <c:pt idx="84" formatCode="0.00E+00">
                  <c:v>-83.3</c:v>
                </c:pt>
                <c:pt idx="85" formatCode="0.00E+00">
                  <c:v>-83.2</c:v>
                </c:pt>
                <c:pt idx="86" formatCode="0.00E+00">
                  <c:v>-84.2</c:v>
                </c:pt>
                <c:pt idx="87" formatCode="0.00E+00">
                  <c:v>-82.8</c:v>
                </c:pt>
                <c:pt idx="88" formatCode="0.00E+00">
                  <c:v>-84.6</c:v>
                </c:pt>
                <c:pt idx="89" formatCode="0.00E+00">
                  <c:v>-83.5</c:v>
                </c:pt>
                <c:pt idx="90" formatCode="0.00E+00">
                  <c:v>-84.3</c:v>
                </c:pt>
                <c:pt idx="91" formatCode="0.00E+00">
                  <c:v>-83.4</c:v>
                </c:pt>
                <c:pt idx="92" formatCode="0.00E+00">
                  <c:v>-83.9</c:v>
                </c:pt>
                <c:pt idx="93" formatCode="0.00E+00">
                  <c:v>-86.1</c:v>
                </c:pt>
                <c:pt idx="94" formatCode="0.00E+00">
                  <c:v>-83.6</c:v>
                </c:pt>
                <c:pt idx="95" formatCode="0.00E+00">
                  <c:v>-85.7</c:v>
                </c:pt>
                <c:pt idx="96" formatCode="0.00E+00">
                  <c:v>-82.9</c:v>
                </c:pt>
                <c:pt idx="97" formatCode="0.00E+00">
                  <c:v>-85.3</c:v>
                </c:pt>
                <c:pt idx="98" formatCode="0.00E+00">
                  <c:v>-82.5</c:v>
                </c:pt>
                <c:pt idx="99" formatCode="0.00E+00">
                  <c:v>-85.4</c:v>
                </c:pt>
                <c:pt idx="100" formatCode="0.00E+00">
                  <c:v>-85.7</c:v>
                </c:pt>
                <c:pt idx="101" formatCode="0.00E+00">
                  <c:v>-83.4</c:v>
                </c:pt>
                <c:pt idx="102" formatCode="0.00E+00">
                  <c:v>-85.1</c:v>
                </c:pt>
                <c:pt idx="103" formatCode="0.00E+00">
                  <c:v>-82.6</c:v>
                </c:pt>
                <c:pt idx="104" formatCode="0.00E+00">
                  <c:v>-83</c:v>
                </c:pt>
                <c:pt idx="105" formatCode="0.00E+00">
                  <c:v>-83.8</c:v>
                </c:pt>
                <c:pt idx="106" formatCode="0.00E+00">
                  <c:v>-85.9</c:v>
                </c:pt>
                <c:pt idx="107" formatCode="0.00E+00">
                  <c:v>-84.5</c:v>
                </c:pt>
                <c:pt idx="108" formatCode="0.00E+00">
                  <c:v>-82.4</c:v>
                </c:pt>
                <c:pt idx="109" formatCode="0.00E+00">
                  <c:v>-85.6</c:v>
                </c:pt>
                <c:pt idx="110" formatCode="0.00E+00">
                  <c:v>-84.3</c:v>
                </c:pt>
                <c:pt idx="111" formatCode="0.00E+00">
                  <c:v>-83.9</c:v>
                </c:pt>
                <c:pt idx="112" formatCode="0.00E+00">
                  <c:v>-83.8</c:v>
                </c:pt>
                <c:pt idx="113" formatCode="0.00E+00">
                  <c:v>-85</c:v>
                </c:pt>
                <c:pt idx="114" formatCode="0.00E+00">
                  <c:v>-84</c:v>
                </c:pt>
                <c:pt idx="115" formatCode="0.00E+00">
                  <c:v>-83.6</c:v>
                </c:pt>
                <c:pt idx="116" formatCode="0.00E+00">
                  <c:v>-83</c:v>
                </c:pt>
                <c:pt idx="117" formatCode="0.00E+00">
                  <c:v>-83.2</c:v>
                </c:pt>
                <c:pt idx="118" formatCode="0.00E+00">
                  <c:v>-85</c:v>
                </c:pt>
                <c:pt idx="119" formatCode="0.00E+00">
                  <c:v>-83</c:v>
                </c:pt>
                <c:pt idx="120" formatCode="0.00E+00">
                  <c:v>-84.7</c:v>
                </c:pt>
                <c:pt idx="121" formatCode="0.00E+00">
                  <c:v>-83.7</c:v>
                </c:pt>
                <c:pt idx="122" formatCode="0.00E+00">
                  <c:v>-83.2</c:v>
                </c:pt>
                <c:pt idx="123" formatCode="0.00E+00">
                  <c:v>-84.6</c:v>
                </c:pt>
                <c:pt idx="124" formatCode="0.00E+00">
                  <c:v>-85.4</c:v>
                </c:pt>
                <c:pt idx="125" formatCode="0.00E+00">
                  <c:v>-82.7</c:v>
                </c:pt>
                <c:pt idx="126" formatCode="0.00E+00">
                  <c:v>-84.1</c:v>
                </c:pt>
                <c:pt idx="127" formatCode="0.00E+00">
                  <c:v>-86.4</c:v>
                </c:pt>
                <c:pt idx="128" formatCode="0.00E+00">
                  <c:v>-83.5</c:v>
                </c:pt>
                <c:pt idx="129" formatCode="0.00E+00">
                  <c:v>-85.5</c:v>
                </c:pt>
                <c:pt idx="130" formatCode="0.00E+00">
                  <c:v>-84</c:v>
                </c:pt>
                <c:pt idx="131" formatCode="0.00E+00">
                  <c:v>-84.1</c:v>
                </c:pt>
                <c:pt idx="132" formatCode="0.00E+00">
                  <c:v>-84.1</c:v>
                </c:pt>
                <c:pt idx="133" formatCode="0.00E+00">
                  <c:v>-85.3</c:v>
                </c:pt>
                <c:pt idx="134" formatCode="0.00E+00">
                  <c:v>-82.7</c:v>
                </c:pt>
                <c:pt idx="135" formatCode="0.00E+00">
                  <c:v>-85.3</c:v>
                </c:pt>
                <c:pt idx="136" formatCode="0.00E+00">
                  <c:v>-84</c:v>
                </c:pt>
                <c:pt idx="137" formatCode="0.00E+00">
                  <c:v>-85.4</c:v>
                </c:pt>
                <c:pt idx="138" formatCode="0.00E+00">
                  <c:v>-85.2</c:v>
                </c:pt>
                <c:pt idx="139" formatCode="0.00E+00">
                  <c:v>-84.1</c:v>
                </c:pt>
                <c:pt idx="140" formatCode="0.00E+00">
                  <c:v>-84.6</c:v>
                </c:pt>
                <c:pt idx="141" formatCode="0.00E+00">
                  <c:v>-84</c:v>
                </c:pt>
                <c:pt idx="142" formatCode="0.00E+00">
                  <c:v>-82.3</c:v>
                </c:pt>
                <c:pt idx="143" formatCode="0.00E+00">
                  <c:v>-85</c:v>
                </c:pt>
                <c:pt idx="144" formatCode="0.00E+00">
                  <c:v>-85.6</c:v>
                </c:pt>
                <c:pt idx="145" formatCode="0.00E+00">
                  <c:v>-82.9</c:v>
                </c:pt>
                <c:pt idx="146" formatCode="0.00E+00">
                  <c:v>-86</c:v>
                </c:pt>
                <c:pt idx="147" formatCode="0.00E+00">
                  <c:v>-85.3</c:v>
                </c:pt>
                <c:pt idx="148" formatCode="0.00E+00">
                  <c:v>-82.6</c:v>
                </c:pt>
                <c:pt idx="149" formatCode="0.00E+00">
                  <c:v>-82.8</c:v>
                </c:pt>
                <c:pt idx="150" formatCode="0.00E+00">
                  <c:v>-82.8</c:v>
                </c:pt>
                <c:pt idx="151" formatCode="0.00E+00">
                  <c:v>-85</c:v>
                </c:pt>
                <c:pt idx="152" formatCode="0.00E+00">
                  <c:v>-84.4</c:v>
                </c:pt>
                <c:pt idx="153" formatCode="0.00E+00">
                  <c:v>-84.1</c:v>
                </c:pt>
                <c:pt idx="154" formatCode="0.00E+00">
                  <c:v>-83.9</c:v>
                </c:pt>
                <c:pt idx="155" formatCode="0.00E+00">
                  <c:v>-86.1</c:v>
                </c:pt>
                <c:pt idx="156" formatCode="0.00E+00">
                  <c:v>-81.099999999999994</c:v>
                </c:pt>
                <c:pt idx="157" formatCode="0.00E+00">
                  <c:v>-83.7</c:v>
                </c:pt>
                <c:pt idx="158" formatCode="0.00E+00">
                  <c:v>-83</c:v>
                </c:pt>
                <c:pt idx="159" formatCode="0.00E+00">
                  <c:v>-86</c:v>
                </c:pt>
                <c:pt idx="160" formatCode="0.00E+00">
                  <c:v>-83.3</c:v>
                </c:pt>
                <c:pt idx="161" formatCode="0.00E+00">
                  <c:v>-83.6</c:v>
                </c:pt>
                <c:pt idx="162" formatCode="0.00E+00">
                  <c:v>-83.7</c:v>
                </c:pt>
                <c:pt idx="163" formatCode="0.00E+00">
                  <c:v>-83.8</c:v>
                </c:pt>
                <c:pt idx="164" formatCode="0.00E+00">
                  <c:v>-83.3</c:v>
                </c:pt>
                <c:pt idx="165" formatCode="0.00E+00">
                  <c:v>-84.6</c:v>
                </c:pt>
                <c:pt idx="166" formatCode="0.00E+00">
                  <c:v>-85.8</c:v>
                </c:pt>
                <c:pt idx="167" formatCode="0.00E+00">
                  <c:v>-84.3</c:v>
                </c:pt>
                <c:pt idx="168" formatCode="0.00E+00">
                  <c:v>-84.1</c:v>
                </c:pt>
                <c:pt idx="169" formatCode="0.00E+00">
                  <c:v>-84.2</c:v>
                </c:pt>
                <c:pt idx="170" formatCode="0.00E+00">
                  <c:v>-85.3</c:v>
                </c:pt>
                <c:pt idx="171" formatCode="0.00E+00">
                  <c:v>-86.1</c:v>
                </c:pt>
                <c:pt idx="172" formatCode="0.00E+00">
                  <c:v>-82.9</c:v>
                </c:pt>
                <c:pt idx="173" formatCode="0.00E+00">
                  <c:v>-84.9</c:v>
                </c:pt>
                <c:pt idx="174" formatCode="0.00E+00">
                  <c:v>-83.7</c:v>
                </c:pt>
                <c:pt idx="175" formatCode="0.00E+00">
                  <c:v>-82.3</c:v>
                </c:pt>
                <c:pt idx="176" formatCode="0.00E+00">
                  <c:v>-85</c:v>
                </c:pt>
                <c:pt idx="177" formatCode="0.00E+00">
                  <c:v>-83.8</c:v>
                </c:pt>
                <c:pt idx="178" formatCode="0.00E+00">
                  <c:v>-84.3</c:v>
                </c:pt>
                <c:pt idx="179" formatCode="0.00E+00">
                  <c:v>-84.4</c:v>
                </c:pt>
                <c:pt idx="180" formatCode="0.00E+00">
                  <c:v>-85.4</c:v>
                </c:pt>
                <c:pt idx="181" formatCode="0.00E+00">
                  <c:v>-83</c:v>
                </c:pt>
                <c:pt idx="182" formatCode="0.00E+00">
                  <c:v>-82.7</c:v>
                </c:pt>
                <c:pt idx="183" formatCode="0.00E+00">
                  <c:v>-83.5</c:v>
                </c:pt>
                <c:pt idx="184" formatCode="0.00E+00">
                  <c:v>-82.9</c:v>
                </c:pt>
                <c:pt idx="185" formatCode="0.00E+00">
                  <c:v>-85</c:v>
                </c:pt>
                <c:pt idx="186" formatCode="0.00E+00">
                  <c:v>-83.3</c:v>
                </c:pt>
                <c:pt idx="187" formatCode="0.00E+00">
                  <c:v>-83</c:v>
                </c:pt>
                <c:pt idx="188" formatCode="0.00E+00">
                  <c:v>-84.3</c:v>
                </c:pt>
                <c:pt idx="189" formatCode="0.00E+00">
                  <c:v>-84.6</c:v>
                </c:pt>
                <c:pt idx="190" formatCode="0.00E+00">
                  <c:v>-82.6</c:v>
                </c:pt>
                <c:pt idx="191" formatCode="0.00E+00">
                  <c:v>-84.6</c:v>
                </c:pt>
                <c:pt idx="192" formatCode="0.00E+00">
                  <c:v>-82.2</c:v>
                </c:pt>
                <c:pt idx="193" formatCode="0.00E+00">
                  <c:v>-82.9</c:v>
                </c:pt>
                <c:pt idx="194" formatCode="0.00E+00">
                  <c:v>-84.8</c:v>
                </c:pt>
                <c:pt idx="195" formatCode="0.00E+00">
                  <c:v>-83.5</c:v>
                </c:pt>
                <c:pt idx="196" formatCode="0.00E+00">
                  <c:v>-82.2</c:v>
                </c:pt>
                <c:pt idx="197" formatCode="0.00E+00">
                  <c:v>-83.2</c:v>
                </c:pt>
                <c:pt idx="198" formatCode="0.00E+00">
                  <c:v>-81.599999999999994</c:v>
                </c:pt>
                <c:pt idx="199" formatCode="0.00E+00">
                  <c:v>-83.5</c:v>
                </c:pt>
                <c:pt idx="200" formatCode="0.00E+00">
                  <c:v>-85.2</c:v>
                </c:pt>
                <c:pt idx="201" formatCode="0.00E+00">
                  <c:v>-82.9</c:v>
                </c:pt>
                <c:pt idx="202" formatCode="0.00E+00">
                  <c:v>-83.5</c:v>
                </c:pt>
                <c:pt idx="203" formatCode="0.00E+00">
                  <c:v>-82.2</c:v>
                </c:pt>
                <c:pt idx="204" formatCode="0.00E+00">
                  <c:v>-84.3</c:v>
                </c:pt>
                <c:pt idx="205" formatCode="0.00E+00">
                  <c:v>-83.6</c:v>
                </c:pt>
                <c:pt idx="206" formatCode="0.00E+00">
                  <c:v>-83.6</c:v>
                </c:pt>
                <c:pt idx="207" formatCode="0.00E+00">
                  <c:v>-81.900000000000006</c:v>
                </c:pt>
                <c:pt idx="208" formatCode="0.00E+00">
                  <c:v>-84.1</c:v>
                </c:pt>
                <c:pt idx="209" formatCode="0.00E+00">
                  <c:v>-82.1</c:v>
                </c:pt>
                <c:pt idx="210" formatCode="0.00E+00">
                  <c:v>-86.5</c:v>
                </c:pt>
                <c:pt idx="211" formatCode="0.00E+00">
                  <c:v>-83.2</c:v>
                </c:pt>
                <c:pt idx="212" formatCode="0.00E+00">
                  <c:v>-83.3</c:v>
                </c:pt>
                <c:pt idx="213" formatCode="0.00E+00">
                  <c:v>-85.9</c:v>
                </c:pt>
                <c:pt idx="214" formatCode="0.00E+00">
                  <c:v>-84.4</c:v>
                </c:pt>
                <c:pt idx="215" formatCode="0.00E+00">
                  <c:v>-84.8</c:v>
                </c:pt>
                <c:pt idx="216" formatCode="0.00E+00">
                  <c:v>-82.3</c:v>
                </c:pt>
                <c:pt idx="217" formatCode="0.00E+00">
                  <c:v>-84.2</c:v>
                </c:pt>
                <c:pt idx="218" formatCode="0.00E+00">
                  <c:v>-82.9</c:v>
                </c:pt>
                <c:pt idx="219" formatCode="0.00E+00">
                  <c:v>-84.6</c:v>
                </c:pt>
                <c:pt idx="220" formatCode="0.00E+00">
                  <c:v>-84.4</c:v>
                </c:pt>
                <c:pt idx="221" formatCode="0.00E+00">
                  <c:v>-84.4</c:v>
                </c:pt>
                <c:pt idx="222" formatCode="0.00E+00">
                  <c:v>-84.8</c:v>
                </c:pt>
                <c:pt idx="223" formatCode="0.00E+00">
                  <c:v>-82.3</c:v>
                </c:pt>
                <c:pt idx="224" formatCode="0.00E+00">
                  <c:v>-83.4</c:v>
                </c:pt>
                <c:pt idx="225" formatCode="0.00E+00">
                  <c:v>-81.3</c:v>
                </c:pt>
                <c:pt idx="226" formatCode="0.00E+00">
                  <c:v>-85.1</c:v>
                </c:pt>
                <c:pt idx="227" formatCode="0.00E+00">
                  <c:v>-83.6</c:v>
                </c:pt>
                <c:pt idx="228" formatCode="0.00E+00">
                  <c:v>-87.6</c:v>
                </c:pt>
                <c:pt idx="229" formatCode="0.00E+00">
                  <c:v>-83.9</c:v>
                </c:pt>
                <c:pt idx="230" formatCode="0.00E+00">
                  <c:v>-83.3</c:v>
                </c:pt>
                <c:pt idx="231" formatCode="0.00E+00">
                  <c:v>-84.1</c:v>
                </c:pt>
                <c:pt idx="232" formatCode="0.00E+00">
                  <c:v>-84.5</c:v>
                </c:pt>
                <c:pt idx="233" formatCode="0.00E+00">
                  <c:v>-83</c:v>
                </c:pt>
                <c:pt idx="234" formatCode="0.00E+00">
                  <c:v>-82.5</c:v>
                </c:pt>
                <c:pt idx="235" formatCode="0.00E+00">
                  <c:v>-83.2</c:v>
                </c:pt>
                <c:pt idx="236" formatCode="0.00E+00">
                  <c:v>-83.2</c:v>
                </c:pt>
                <c:pt idx="237" formatCode="0.00E+00">
                  <c:v>-84</c:v>
                </c:pt>
                <c:pt idx="238" formatCode="0.00E+00">
                  <c:v>-83.2</c:v>
                </c:pt>
                <c:pt idx="239" formatCode="0.00E+00">
                  <c:v>-83.3</c:v>
                </c:pt>
                <c:pt idx="240" formatCode="0.00E+00">
                  <c:v>-84.7</c:v>
                </c:pt>
                <c:pt idx="241" formatCode="0.00E+00">
                  <c:v>-83.2</c:v>
                </c:pt>
                <c:pt idx="242" formatCode="0.00E+00">
                  <c:v>-85.2</c:v>
                </c:pt>
                <c:pt idx="243" formatCode="0.00E+00">
                  <c:v>-82.7</c:v>
                </c:pt>
                <c:pt idx="244" formatCode="0.00E+00">
                  <c:v>-86.6</c:v>
                </c:pt>
                <c:pt idx="245" formatCode="0.00E+00">
                  <c:v>-85</c:v>
                </c:pt>
                <c:pt idx="246" formatCode="0.00E+00">
                  <c:v>-82.7</c:v>
                </c:pt>
                <c:pt idx="247" formatCode="0.00E+00">
                  <c:v>-83</c:v>
                </c:pt>
                <c:pt idx="248" formatCode="0.00E+00">
                  <c:v>-84</c:v>
                </c:pt>
                <c:pt idx="249" formatCode="0.00E+00">
                  <c:v>-83.5</c:v>
                </c:pt>
                <c:pt idx="250" formatCode="0.00E+00">
                  <c:v>-82.8</c:v>
                </c:pt>
                <c:pt idx="251" formatCode="0.00E+00">
                  <c:v>-84.4</c:v>
                </c:pt>
                <c:pt idx="252" formatCode="0.00E+00">
                  <c:v>-85.1</c:v>
                </c:pt>
                <c:pt idx="253" formatCode="0.00E+00">
                  <c:v>-85</c:v>
                </c:pt>
                <c:pt idx="254" formatCode="0.00E+00">
                  <c:v>-84.5</c:v>
                </c:pt>
                <c:pt idx="255" formatCode="0.00E+00">
                  <c:v>-84.3</c:v>
                </c:pt>
                <c:pt idx="256" formatCode="0.00E+00">
                  <c:v>-86</c:v>
                </c:pt>
                <c:pt idx="257" formatCode="0.00E+00">
                  <c:v>-83</c:v>
                </c:pt>
                <c:pt idx="258" formatCode="0.00E+00">
                  <c:v>-83.4</c:v>
                </c:pt>
                <c:pt idx="259" formatCode="0.00E+00">
                  <c:v>-85.5</c:v>
                </c:pt>
                <c:pt idx="260" formatCode="0.00E+00">
                  <c:v>-83.7</c:v>
                </c:pt>
                <c:pt idx="261" formatCode="0.00E+00">
                  <c:v>-82.7</c:v>
                </c:pt>
                <c:pt idx="262" formatCode="0.00E+00">
                  <c:v>-85.1</c:v>
                </c:pt>
                <c:pt idx="263" formatCode="0.00E+00">
                  <c:v>-83.2</c:v>
                </c:pt>
                <c:pt idx="264" formatCode="0.00E+00">
                  <c:v>-83.5</c:v>
                </c:pt>
                <c:pt idx="265" formatCode="0.00E+00">
                  <c:v>-84.8</c:v>
                </c:pt>
                <c:pt idx="266" formatCode="0.00E+00">
                  <c:v>-85.7</c:v>
                </c:pt>
                <c:pt idx="267" formatCode="0.00E+00">
                  <c:v>-87</c:v>
                </c:pt>
                <c:pt idx="268" formatCode="0.00E+00">
                  <c:v>-84.2</c:v>
                </c:pt>
                <c:pt idx="269" formatCode="0.00E+00">
                  <c:v>-84.1</c:v>
                </c:pt>
                <c:pt idx="270" formatCode="0.00E+00">
                  <c:v>-85.3</c:v>
                </c:pt>
                <c:pt idx="271" formatCode="0.00E+00">
                  <c:v>-83.1</c:v>
                </c:pt>
                <c:pt idx="272" formatCode="0.00E+00">
                  <c:v>-83.5</c:v>
                </c:pt>
                <c:pt idx="273" formatCode="0.00E+00">
                  <c:v>-83.4</c:v>
                </c:pt>
                <c:pt idx="274" formatCode="0.00E+00">
                  <c:v>-83.4</c:v>
                </c:pt>
                <c:pt idx="275" formatCode="0.00E+00">
                  <c:v>-85.6</c:v>
                </c:pt>
                <c:pt idx="276" formatCode="0.00E+00">
                  <c:v>-85</c:v>
                </c:pt>
                <c:pt idx="277" formatCode="0.00E+00">
                  <c:v>-85</c:v>
                </c:pt>
                <c:pt idx="278" formatCode="0.00E+00">
                  <c:v>-82.6</c:v>
                </c:pt>
                <c:pt idx="279" formatCode="0.00E+00">
                  <c:v>-83.5</c:v>
                </c:pt>
                <c:pt idx="280" formatCode="0.00E+00">
                  <c:v>-82.8</c:v>
                </c:pt>
                <c:pt idx="281" formatCode="0.00E+00">
                  <c:v>-83</c:v>
                </c:pt>
                <c:pt idx="282" formatCode="0.00E+00">
                  <c:v>-84.4</c:v>
                </c:pt>
                <c:pt idx="283" formatCode="0.00E+00">
                  <c:v>-82.9</c:v>
                </c:pt>
                <c:pt idx="284" formatCode="0.00E+00">
                  <c:v>-84.3</c:v>
                </c:pt>
                <c:pt idx="285" formatCode="0.00E+00">
                  <c:v>-84</c:v>
                </c:pt>
                <c:pt idx="286" formatCode="0.00E+00">
                  <c:v>-85.8</c:v>
                </c:pt>
                <c:pt idx="287" formatCode="0.00E+00">
                  <c:v>-83.4</c:v>
                </c:pt>
                <c:pt idx="288" formatCode="0.00E+00">
                  <c:v>-84.6</c:v>
                </c:pt>
                <c:pt idx="289" formatCode="0.00E+00">
                  <c:v>-86.2</c:v>
                </c:pt>
                <c:pt idx="290" formatCode="0.00E+00">
                  <c:v>-82.8</c:v>
                </c:pt>
                <c:pt idx="291" formatCode="0.00E+00">
                  <c:v>-83.6</c:v>
                </c:pt>
                <c:pt idx="292" formatCode="0.00E+00">
                  <c:v>-83.7</c:v>
                </c:pt>
                <c:pt idx="293" formatCode="0.00E+00">
                  <c:v>-84.7</c:v>
                </c:pt>
                <c:pt idx="294" formatCode="0.00E+00">
                  <c:v>-84.2</c:v>
                </c:pt>
                <c:pt idx="295" formatCode="0.00E+00">
                  <c:v>-84.5</c:v>
                </c:pt>
                <c:pt idx="296" formatCode="0.00E+00">
                  <c:v>-83.2</c:v>
                </c:pt>
                <c:pt idx="297" formatCode="0.00E+00">
                  <c:v>-84.9</c:v>
                </c:pt>
                <c:pt idx="298" formatCode="0.00E+00">
                  <c:v>-82.4</c:v>
                </c:pt>
                <c:pt idx="299" formatCode="0.00E+00">
                  <c:v>-82.6</c:v>
                </c:pt>
                <c:pt idx="300" formatCode="0.00E+00">
                  <c:v>-86.7</c:v>
                </c:pt>
                <c:pt idx="301" formatCode="0.00E+00">
                  <c:v>-83.3</c:v>
                </c:pt>
                <c:pt idx="302" formatCode="0.00E+00">
                  <c:v>-84.9</c:v>
                </c:pt>
                <c:pt idx="303" formatCode="0.00E+00">
                  <c:v>-87.2</c:v>
                </c:pt>
                <c:pt idx="304" formatCode="0.00E+00">
                  <c:v>-83.4</c:v>
                </c:pt>
                <c:pt idx="305" formatCode="0.00E+00">
                  <c:v>-83.5</c:v>
                </c:pt>
                <c:pt idx="306" formatCode="0.00E+00">
                  <c:v>-84.5</c:v>
                </c:pt>
                <c:pt idx="307" formatCode="0.00E+00">
                  <c:v>-84.3</c:v>
                </c:pt>
                <c:pt idx="308" formatCode="0.00E+00">
                  <c:v>-84.2</c:v>
                </c:pt>
                <c:pt idx="309" formatCode="0.00E+00">
                  <c:v>-83.4</c:v>
                </c:pt>
                <c:pt idx="310" formatCode="0.00E+00">
                  <c:v>-83.8</c:v>
                </c:pt>
                <c:pt idx="311" formatCode="0.00E+00">
                  <c:v>-83.4</c:v>
                </c:pt>
                <c:pt idx="312" formatCode="0.00E+00">
                  <c:v>-84.1</c:v>
                </c:pt>
                <c:pt idx="313" formatCode="0.00E+00">
                  <c:v>-87.1</c:v>
                </c:pt>
                <c:pt idx="314" formatCode="0.00E+00">
                  <c:v>-83.7</c:v>
                </c:pt>
                <c:pt idx="315" formatCode="0.00E+00">
                  <c:v>-84</c:v>
                </c:pt>
                <c:pt idx="316" formatCode="0.00E+00">
                  <c:v>-84.8</c:v>
                </c:pt>
                <c:pt idx="317" formatCode="0.00E+00">
                  <c:v>-84.1</c:v>
                </c:pt>
                <c:pt idx="318" formatCode="0.00E+00">
                  <c:v>-82.1</c:v>
                </c:pt>
                <c:pt idx="319" formatCode="0.00E+00">
                  <c:v>-85.4</c:v>
                </c:pt>
                <c:pt idx="320" formatCode="0.00E+00">
                  <c:v>-83.4</c:v>
                </c:pt>
                <c:pt idx="321" formatCode="0.00E+00">
                  <c:v>-85.3</c:v>
                </c:pt>
                <c:pt idx="322" formatCode="0.00E+00">
                  <c:v>-82.6</c:v>
                </c:pt>
                <c:pt idx="323" formatCode="0.00E+00">
                  <c:v>-82.3</c:v>
                </c:pt>
                <c:pt idx="324" formatCode="0.00E+00">
                  <c:v>-85.4</c:v>
                </c:pt>
                <c:pt idx="325" formatCode="0.00E+00">
                  <c:v>-84.4</c:v>
                </c:pt>
                <c:pt idx="326" formatCode="0.00E+00">
                  <c:v>-81.3</c:v>
                </c:pt>
                <c:pt idx="327" formatCode="0.00E+00">
                  <c:v>-84.3</c:v>
                </c:pt>
                <c:pt idx="328" formatCode="0.00E+00">
                  <c:v>-84.4</c:v>
                </c:pt>
                <c:pt idx="329" formatCode="0.00E+00">
                  <c:v>-83.5</c:v>
                </c:pt>
                <c:pt idx="330" formatCode="0.00E+00">
                  <c:v>-83.7</c:v>
                </c:pt>
                <c:pt idx="331" formatCode="0.00E+00">
                  <c:v>-85.3</c:v>
                </c:pt>
                <c:pt idx="332" formatCode="0.00E+00">
                  <c:v>-84</c:v>
                </c:pt>
                <c:pt idx="333" formatCode="0.00E+00">
                  <c:v>-83.5</c:v>
                </c:pt>
                <c:pt idx="334" formatCode="0.00E+00">
                  <c:v>-82.8</c:v>
                </c:pt>
                <c:pt idx="335" formatCode="0.00E+00">
                  <c:v>-82.7</c:v>
                </c:pt>
                <c:pt idx="336" formatCode="0.00E+00">
                  <c:v>-85.1</c:v>
                </c:pt>
                <c:pt idx="337" formatCode="0.00E+00">
                  <c:v>-83.2</c:v>
                </c:pt>
                <c:pt idx="338" formatCode="0.00E+00">
                  <c:v>-85.7</c:v>
                </c:pt>
                <c:pt idx="339" formatCode="0.00E+00">
                  <c:v>-86.1</c:v>
                </c:pt>
                <c:pt idx="340" formatCode="0.00E+00">
                  <c:v>-84.4</c:v>
                </c:pt>
                <c:pt idx="341" formatCode="0.00E+00">
                  <c:v>-82.4</c:v>
                </c:pt>
                <c:pt idx="342" formatCode="0.00E+00">
                  <c:v>-84.1</c:v>
                </c:pt>
                <c:pt idx="343" formatCode="0.00E+00">
                  <c:v>-84.7</c:v>
                </c:pt>
                <c:pt idx="344" formatCode="0.00E+00">
                  <c:v>-83.2</c:v>
                </c:pt>
                <c:pt idx="345" formatCode="0.00E+00">
                  <c:v>-82.2</c:v>
                </c:pt>
                <c:pt idx="346" formatCode="0.00E+00">
                  <c:v>-84.1</c:v>
                </c:pt>
                <c:pt idx="347" formatCode="0.00E+00">
                  <c:v>-84.7</c:v>
                </c:pt>
                <c:pt idx="348" formatCode="0.00E+00">
                  <c:v>-83.4</c:v>
                </c:pt>
                <c:pt idx="349" formatCode="0.00E+00">
                  <c:v>-84.1</c:v>
                </c:pt>
                <c:pt idx="350" formatCode="0.00E+00">
                  <c:v>-83.4</c:v>
                </c:pt>
                <c:pt idx="351" formatCode="0.00E+00">
                  <c:v>-84.7</c:v>
                </c:pt>
                <c:pt idx="352" formatCode="0.00E+00">
                  <c:v>-86.2</c:v>
                </c:pt>
                <c:pt idx="353" formatCode="0.00E+00">
                  <c:v>-83</c:v>
                </c:pt>
                <c:pt idx="354" formatCode="0.00E+00">
                  <c:v>-84.7</c:v>
                </c:pt>
                <c:pt idx="355" formatCode="0.00E+00">
                  <c:v>-84.4</c:v>
                </c:pt>
                <c:pt idx="356" formatCode="0.00E+00">
                  <c:v>-82.7</c:v>
                </c:pt>
                <c:pt idx="357" formatCode="0.00E+00">
                  <c:v>-84.3</c:v>
                </c:pt>
                <c:pt idx="358" formatCode="0.00E+00">
                  <c:v>-84.6</c:v>
                </c:pt>
                <c:pt idx="359" formatCode="0.00E+00">
                  <c:v>-83.5</c:v>
                </c:pt>
                <c:pt idx="360" formatCode="0.00E+00">
                  <c:v>-86.7</c:v>
                </c:pt>
                <c:pt idx="361" formatCode="0.00E+00">
                  <c:v>-84.3</c:v>
                </c:pt>
                <c:pt idx="362" formatCode="0.00E+00">
                  <c:v>-83.5</c:v>
                </c:pt>
                <c:pt idx="363" formatCode="0.00E+00">
                  <c:v>-83.9</c:v>
                </c:pt>
                <c:pt idx="364" formatCode="0.00E+00">
                  <c:v>-84.1</c:v>
                </c:pt>
                <c:pt idx="365" formatCode="0.00E+00">
                  <c:v>-82.7</c:v>
                </c:pt>
                <c:pt idx="366" formatCode="0.00E+00">
                  <c:v>-86.2</c:v>
                </c:pt>
                <c:pt idx="367" formatCode="0.00E+00">
                  <c:v>-85.1</c:v>
                </c:pt>
                <c:pt idx="368" formatCode="0.00E+00">
                  <c:v>-83.3</c:v>
                </c:pt>
                <c:pt idx="369" formatCode="0.00E+00">
                  <c:v>-84.8</c:v>
                </c:pt>
                <c:pt idx="370" formatCode="0.00E+00">
                  <c:v>-84.5</c:v>
                </c:pt>
                <c:pt idx="371" formatCode="0.00E+00">
                  <c:v>-87.7</c:v>
                </c:pt>
                <c:pt idx="372" formatCode="0.00E+00">
                  <c:v>-84.6</c:v>
                </c:pt>
                <c:pt idx="373" formatCode="0.00E+00">
                  <c:v>-85.1</c:v>
                </c:pt>
                <c:pt idx="374" formatCode="0.00E+00">
                  <c:v>-87</c:v>
                </c:pt>
                <c:pt idx="375" formatCode="0.00E+00">
                  <c:v>-84.1</c:v>
                </c:pt>
                <c:pt idx="376" formatCode="0.00E+00">
                  <c:v>-85.1</c:v>
                </c:pt>
                <c:pt idx="377" formatCode="0.00E+00">
                  <c:v>-83.9</c:v>
                </c:pt>
                <c:pt idx="378" formatCode="0.00E+00">
                  <c:v>-84.9</c:v>
                </c:pt>
                <c:pt idx="379" formatCode="0.00E+00">
                  <c:v>-82.9</c:v>
                </c:pt>
                <c:pt idx="380" formatCode="0.00E+00">
                  <c:v>-83.9</c:v>
                </c:pt>
                <c:pt idx="381" formatCode="0.00E+00">
                  <c:v>-82.4</c:v>
                </c:pt>
                <c:pt idx="382" formatCode="0.00E+00">
                  <c:v>-86.5</c:v>
                </c:pt>
                <c:pt idx="383" formatCode="0.00E+00">
                  <c:v>-85.2</c:v>
                </c:pt>
                <c:pt idx="384" formatCode="0.00E+00">
                  <c:v>-84.5</c:v>
                </c:pt>
                <c:pt idx="385" formatCode="0.00E+00">
                  <c:v>-83.6</c:v>
                </c:pt>
                <c:pt idx="386" formatCode="0.00E+00">
                  <c:v>-85.1</c:v>
                </c:pt>
                <c:pt idx="387" formatCode="0.00E+00">
                  <c:v>-84.2</c:v>
                </c:pt>
                <c:pt idx="388" formatCode="0.00E+00">
                  <c:v>-84.1</c:v>
                </c:pt>
                <c:pt idx="389" formatCode="0.00E+00">
                  <c:v>-83.5</c:v>
                </c:pt>
                <c:pt idx="390" formatCode="0.00E+00">
                  <c:v>-82.1</c:v>
                </c:pt>
                <c:pt idx="391" formatCode="0.00E+00">
                  <c:v>-83</c:v>
                </c:pt>
                <c:pt idx="392" formatCode="0.00E+00">
                  <c:v>-84.3</c:v>
                </c:pt>
                <c:pt idx="393" formatCode="0.00E+00">
                  <c:v>-84</c:v>
                </c:pt>
                <c:pt idx="394" formatCode="0.00E+00">
                  <c:v>-86.6</c:v>
                </c:pt>
                <c:pt idx="395" formatCode="0.00E+00">
                  <c:v>-85.6</c:v>
                </c:pt>
                <c:pt idx="396" formatCode="0.00E+00">
                  <c:v>-84.4</c:v>
                </c:pt>
                <c:pt idx="397" formatCode="0.00E+00">
                  <c:v>-85.2</c:v>
                </c:pt>
                <c:pt idx="398" formatCode="0.00E+00">
                  <c:v>-82.8</c:v>
                </c:pt>
                <c:pt idx="399" formatCode="0.00E+00">
                  <c:v>-85.2</c:v>
                </c:pt>
                <c:pt idx="400" formatCode="0.00E+00">
                  <c:v>-84.1</c:v>
                </c:pt>
                <c:pt idx="401" formatCode="0.00E+00">
                  <c:v>-83.1</c:v>
                </c:pt>
                <c:pt idx="402" formatCode="0.00E+00">
                  <c:v>-83.9</c:v>
                </c:pt>
                <c:pt idx="403" formatCode="0.00E+00">
                  <c:v>-84.5</c:v>
                </c:pt>
                <c:pt idx="404" formatCode="0.00E+00">
                  <c:v>-84.2</c:v>
                </c:pt>
                <c:pt idx="405" formatCode="0.00E+00">
                  <c:v>-84.4</c:v>
                </c:pt>
                <c:pt idx="406" formatCode="0.00E+00">
                  <c:v>-85.6</c:v>
                </c:pt>
                <c:pt idx="407" formatCode="0.00E+00">
                  <c:v>-83.9</c:v>
                </c:pt>
                <c:pt idx="408" formatCode="0.00E+00">
                  <c:v>-85</c:v>
                </c:pt>
                <c:pt idx="409" formatCode="0.00E+00">
                  <c:v>-83.7</c:v>
                </c:pt>
                <c:pt idx="410" formatCode="0.00E+00">
                  <c:v>-86.2</c:v>
                </c:pt>
                <c:pt idx="411" formatCode="0.00E+00">
                  <c:v>-83.8</c:v>
                </c:pt>
                <c:pt idx="412" formatCode="0.00E+00">
                  <c:v>-85.4</c:v>
                </c:pt>
                <c:pt idx="413" formatCode="0.00E+00">
                  <c:v>-86.4</c:v>
                </c:pt>
                <c:pt idx="414" formatCode="0.00E+00">
                  <c:v>-84.9</c:v>
                </c:pt>
                <c:pt idx="415" formatCode="0.00E+00">
                  <c:v>-84.9</c:v>
                </c:pt>
                <c:pt idx="416" formatCode="0.00E+00">
                  <c:v>-82.4</c:v>
                </c:pt>
                <c:pt idx="417" formatCode="0.00E+00">
                  <c:v>-84.7</c:v>
                </c:pt>
                <c:pt idx="418" formatCode="0.00E+00">
                  <c:v>-85.6</c:v>
                </c:pt>
                <c:pt idx="419" formatCode="0.00E+00">
                  <c:v>-83.9</c:v>
                </c:pt>
                <c:pt idx="420" formatCode="0.00E+00">
                  <c:v>-83.1</c:v>
                </c:pt>
                <c:pt idx="421" formatCode="0.00E+00">
                  <c:v>-85</c:v>
                </c:pt>
                <c:pt idx="422" formatCode="0.00E+00">
                  <c:v>-85.9</c:v>
                </c:pt>
                <c:pt idx="423" formatCode="0.00E+00">
                  <c:v>-84.6</c:v>
                </c:pt>
                <c:pt idx="424" formatCode="0.00E+00">
                  <c:v>-83.5</c:v>
                </c:pt>
                <c:pt idx="425" formatCode="0.00E+00">
                  <c:v>-83.9</c:v>
                </c:pt>
                <c:pt idx="426" formatCode="0.00E+00">
                  <c:v>-85.9</c:v>
                </c:pt>
                <c:pt idx="427" formatCode="0.00E+00">
                  <c:v>-84.7</c:v>
                </c:pt>
                <c:pt idx="428" formatCode="0.00E+00">
                  <c:v>-85.1</c:v>
                </c:pt>
                <c:pt idx="429" formatCode="0.00E+00">
                  <c:v>-85.6</c:v>
                </c:pt>
                <c:pt idx="430" formatCode="0.00E+00">
                  <c:v>-84.8</c:v>
                </c:pt>
                <c:pt idx="431" formatCode="0.00E+00">
                  <c:v>-83.9</c:v>
                </c:pt>
                <c:pt idx="432" formatCode="0.00E+00">
                  <c:v>-83</c:v>
                </c:pt>
                <c:pt idx="433" formatCode="0.00E+00">
                  <c:v>-82.9</c:v>
                </c:pt>
                <c:pt idx="434" formatCode="0.00E+00">
                  <c:v>-83.6</c:v>
                </c:pt>
                <c:pt idx="435" formatCode="0.00E+00">
                  <c:v>-85.1</c:v>
                </c:pt>
                <c:pt idx="436" formatCode="0.00E+00">
                  <c:v>-84.9</c:v>
                </c:pt>
                <c:pt idx="437" formatCode="0.00E+00">
                  <c:v>-84.8</c:v>
                </c:pt>
                <c:pt idx="438" formatCode="0.00E+00">
                  <c:v>-83.9</c:v>
                </c:pt>
                <c:pt idx="439" formatCode="0.00E+00">
                  <c:v>-83.7</c:v>
                </c:pt>
                <c:pt idx="440" formatCode="0.00E+00">
                  <c:v>-82.5</c:v>
                </c:pt>
                <c:pt idx="441" formatCode="0.00E+00">
                  <c:v>-84.4</c:v>
                </c:pt>
                <c:pt idx="442" formatCode="0.00E+00">
                  <c:v>-83.9</c:v>
                </c:pt>
                <c:pt idx="443" formatCode="0.00E+00">
                  <c:v>-84.1</c:v>
                </c:pt>
                <c:pt idx="444" formatCode="0.00E+00">
                  <c:v>-82.8</c:v>
                </c:pt>
                <c:pt idx="445" formatCode="0.00E+00">
                  <c:v>-84.4</c:v>
                </c:pt>
                <c:pt idx="446" formatCode="0.00E+00">
                  <c:v>-83.8</c:v>
                </c:pt>
                <c:pt idx="447" formatCode="0.00E+00">
                  <c:v>-84.7</c:v>
                </c:pt>
                <c:pt idx="448" formatCode="0.00E+00">
                  <c:v>-83.6</c:v>
                </c:pt>
                <c:pt idx="449" formatCode="0.00E+00">
                  <c:v>-85.8</c:v>
                </c:pt>
                <c:pt idx="450" formatCode="0.00E+00">
                  <c:v>-84.7</c:v>
                </c:pt>
                <c:pt idx="451" formatCode="0.00E+00">
                  <c:v>-87.7</c:v>
                </c:pt>
                <c:pt idx="452" formatCode="0.00E+00">
                  <c:v>-84.4</c:v>
                </c:pt>
                <c:pt idx="453" formatCode="0.00E+00">
                  <c:v>-84.1</c:v>
                </c:pt>
                <c:pt idx="454" formatCode="0.00E+00">
                  <c:v>-83</c:v>
                </c:pt>
                <c:pt idx="455" formatCode="0.00E+00">
                  <c:v>-82.5</c:v>
                </c:pt>
                <c:pt idx="456" formatCode="0.00E+00">
                  <c:v>-82.2</c:v>
                </c:pt>
                <c:pt idx="457" formatCode="0.00E+00">
                  <c:v>-86.2</c:v>
                </c:pt>
                <c:pt idx="458" formatCode="0.00E+00">
                  <c:v>-85.5</c:v>
                </c:pt>
                <c:pt idx="459" formatCode="0.00E+00">
                  <c:v>-82.4</c:v>
                </c:pt>
                <c:pt idx="460" formatCode="0.00E+00">
                  <c:v>-84.1</c:v>
                </c:pt>
                <c:pt idx="461" formatCode="0.00E+00">
                  <c:v>-83.8</c:v>
                </c:pt>
                <c:pt idx="462" formatCode="0.00E+00">
                  <c:v>-84.1</c:v>
                </c:pt>
                <c:pt idx="463" formatCode="0.00E+00">
                  <c:v>-81.400000000000006</c:v>
                </c:pt>
                <c:pt idx="464" formatCode="0.00E+00">
                  <c:v>-82.3</c:v>
                </c:pt>
                <c:pt idx="465" formatCode="0.00E+00">
                  <c:v>-84.1</c:v>
                </c:pt>
                <c:pt idx="466" formatCode="0.00E+00">
                  <c:v>-84.9</c:v>
                </c:pt>
                <c:pt idx="467" formatCode="0.00E+00">
                  <c:v>-83</c:v>
                </c:pt>
                <c:pt idx="468" formatCode="0.00E+00">
                  <c:v>-84.7</c:v>
                </c:pt>
                <c:pt idx="469" formatCode="0.00E+00">
                  <c:v>-83</c:v>
                </c:pt>
                <c:pt idx="470" formatCode="0.00E+00">
                  <c:v>-84.6</c:v>
                </c:pt>
                <c:pt idx="471" formatCode="0.00E+00">
                  <c:v>-82.8</c:v>
                </c:pt>
                <c:pt idx="472" formatCode="0.00E+00">
                  <c:v>-83.9</c:v>
                </c:pt>
                <c:pt idx="473" formatCode="0.00E+00">
                  <c:v>-83.3</c:v>
                </c:pt>
                <c:pt idx="474" formatCode="0.00E+00">
                  <c:v>-84.6</c:v>
                </c:pt>
                <c:pt idx="475" formatCode="0.00E+00">
                  <c:v>-83.6</c:v>
                </c:pt>
                <c:pt idx="476" formatCode="0.00E+00">
                  <c:v>-84.9</c:v>
                </c:pt>
                <c:pt idx="477" formatCode="0.00E+00">
                  <c:v>-83.6</c:v>
                </c:pt>
                <c:pt idx="478" formatCode="0.00E+00">
                  <c:v>-83</c:v>
                </c:pt>
                <c:pt idx="479" formatCode="0.00E+00">
                  <c:v>-82.9</c:v>
                </c:pt>
                <c:pt idx="480" formatCode="0.00E+00">
                  <c:v>-82</c:v>
                </c:pt>
                <c:pt idx="481" formatCode="0.00E+00">
                  <c:v>-84</c:v>
                </c:pt>
                <c:pt idx="482" formatCode="0.00E+00">
                  <c:v>-82.5</c:v>
                </c:pt>
                <c:pt idx="483" formatCode="0.00E+00">
                  <c:v>-84.3</c:v>
                </c:pt>
                <c:pt idx="484" formatCode="0.00E+00">
                  <c:v>-85.2</c:v>
                </c:pt>
                <c:pt idx="485" formatCode="0.00E+00">
                  <c:v>-83.3</c:v>
                </c:pt>
                <c:pt idx="486" formatCode="0.00E+00">
                  <c:v>-83.5</c:v>
                </c:pt>
                <c:pt idx="487" formatCode="0.00E+00">
                  <c:v>-83.4</c:v>
                </c:pt>
                <c:pt idx="488" formatCode="0.00E+00">
                  <c:v>-83.6</c:v>
                </c:pt>
                <c:pt idx="489" formatCode="0.00E+00">
                  <c:v>-84.9</c:v>
                </c:pt>
                <c:pt idx="490" formatCode="0.00E+00">
                  <c:v>-83.4</c:v>
                </c:pt>
                <c:pt idx="491" formatCode="0.00E+00">
                  <c:v>-87</c:v>
                </c:pt>
                <c:pt idx="492" formatCode="0.00E+00">
                  <c:v>-83.2</c:v>
                </c:pt>
                <c:pt idx="493" formatCode="0.00E+00">
                  <c:v>-82.7</c:v>
                </c:pt>
                <c:pt idx="494" formatCode="0.00E+00">
                  <c:v>-83.5</c:v>
                </c:pt>
                <c:pt idx="495" formatCode="0.00E+00">
                  <c:v>-85.1</c:v>
                </c:pt>
                <c:pt idx="496" formatCode="0.00E+00">
                  <c:v>-85</c:v>
                </c:pt>
                <c:pt idx="497" formatCode="0.00E+00">
                  <c:v>-83.9</c:v>
                </c:pt>
                <c:pt idx="498" formatCode="0.00E+00">
                  <c:v>-84.4</c:v>
                </c:pt>
                <c:pt idx="499" formatCode="0.00E+00">
                  <c:v>-84.3</c:v>
                </c:pt>
                <c:pt idx="500" formatCode="0.00E+00">
                  <c:v>-77.2</c:v>
                </c:pt>
                <c:pt idx="501" formatCode="0.00E+00">
                  <c:v>-58.1</c:v>
                </c:pt>
                <c:pt idx="502" formatCode="0.00E+00">
                  <c:v>-58.6</c:v>
                </c:pt>
                <c:pt idx="503" formatCode="0.00E+00">
                  <c:v>-55.6</c:v>
                </c:pt>
                <c:pt idx="504" formatCode="0.00E+00">
                  <c:v>-54.6</c:v>
                </c:pt>
                <c:pt idx="505" formatCode="0.00E+00">
                  <c:v>-67</c:v>
                </c:pt>
                <c:pt idx="506" formatCode="0.00E+00">
                  <c:v>-83.4</c:v>
                </c:pt>
                <c:pt idx="507" formatCode="0.00E+00">
                  <c:v>-82.8</c:v>
                </c:pt>
                <c:pt idx="508" formatCode="0.00E+00">
                  <c:v>-84.3</c:v>
                </c:pt>
                <c:pt idx="509" formatCode="0.00E+00">
                  <c:v>-82.9</c:v>
                </c:pt>
                <c:pt idx="510" formatCode="0.00E+00">
                  <c:v>-82.3</c:v>
                </c:pt>
                <c:pt idx="511" formatCode="0.00E+00">
                  <c:v>-83.5</c:v>
                </c:pt>
                <c:pt idx="512" formatCode="0.00E+00">
                  <c:v>-83.3</c:v>
                </c:pt>
                <c:pt idx="513" formatCode="0.00E+00">
                  <c:v>-86.1</c:v>
                </c:pt>
                <c:pt idx="514" formatCode="0.00E+00">
                  <c:v>-84.1</c:v>
                </c:pt>
                <c:pt idx="515" formatCode="0.00E+00">
                  <c:v>-82.8</c:v>
                </c:pt>
                <c:pt idx="516" formatCode="0.00E+00">
                  <c:v>-84.2</c:v>
                </c:pt>
                <c:pt idx="517" formatCode="0.00E+00">
                  <c:v>-84.4</c:v>
                </c:pt>
                <c:pt idx="518" formatCode="0.00E+00">
                  <c:v>-82.2</c:v>
                </c:pt>
                <c:pt idx="519" formatCode="0.00E+00">
                  <c:v>-83.3</c:v>
                </c:pt>
                <c:pt idx="520" formatCode="0.00E+00">
                  <c:v>-83.8</c:v>
                </c:pt>
                <c:pt idx="521" formatCode="0.00E+00">
                  <c:v>-84.4</c:v>
                </c:pt>
                <c:pt idx="522" formatCode="0.00E+00">
                  <c:v>-85.1</c:v>
                </c:pt>
                <c:pt idx="523" formatCode="0.00E+00">
                  <c:v>-83</c:v>
                </c:pt>
                <c:pt idx="524" formatCode="0.00E+00">
                  <c:v>-84.4</c:v>
                </c:pt>
                <c:pt idx="525" formatCode="0.00E+00">
                  <c:v>-84.8</c:v>
                </c:pt>
                <c:pt idx="526" formatCode="0.00E+00">
                  <c:v>-84.1</c:v>
                </c:pt>
                <c:pt idx="527" formatCode="0.00E+00">
                  <c:v>-84.6</c:v>
                </c:pt>
                <c:pt idx="528" formatCode="0.00E+00">
                  <c:v>-84.1</c:v>
                </c:pt>
                <c:pt idx="529" formatCode="0.00E+00">
                  <c:v>-83.6</c:v>
                </c:pt>
                <c:pt idx="530" formatCode="0.00E+00">
                  <c:v>-83.4</c:v>
                </c:pt>
                <c:pt idx="531" formatCode="0.00E+00">
                  <c:v>-85.4</c:v>
                </c:pt>
                <c:pt idx="532" formatCode="0.00E+00">
                  <c:v>-85.4</c:v>
                </c:pt>
                <c:pt idx="533" formatCode="0.00E+00">
                  <c:v>-84.1</c:v>
                </c:pt>
                <c:pt idx="534" formatCode="0.00E+00">
                  <c:v>-83.3</c:v>
                </c:pt>
                <c:pt idx="535" formatCode="0.00E+00">
                  <c:v>-83.2</c:v>
                </c:pt>
                <c:pt idx="536" formatCode="0.00E+00">
                  <c:v>-83.1</c:v>
                </c:pt>
                <c:pt idx="537" formatCode="0.00E+00">
                  <c:v>-84.2</c:v>
                </c:pt>
                <c:pt idx="538" formatCode="0.00E+00">
                  <c:v>-83.5</c:v>
                </c:pt>
                <c:pt idx="539" formatCode="0.00E+00">
                  <c:v>-82.7</c:v>
                </c:pt>
                <c:pt idx="540" formatCode="0.00E+00">
                  <c:v>-84</c:v>
                </c:pt>
                <c:pt idx="541" formatCode="0.00E+00">
                  <c:v>-84.8</c:v>
                </c:pt>
                <c:pt idx="542" formatCode="0.00E+00">
                  <c:v>-84.2</c:v>
                </c:pt>
                <c:pt idx="543" formatCode="0.00E+00">
                  <c:v>-84.1</c:v>
                </c:pt>
                <c:pt idx="544" formatCode="0.00E+00">
                  <c:v>-82.4</c:v>
                </c:pt>
                <c:pt idx="545" formatCode="0.00E+00">
                  <c:v>-83.2</c:v>
                </c:pt>
                <c:pt idx="546" formatCode="0.00E+00">
                  <c:v>-83.8</c:v>
                </c:pt>
                <c:pt idx="547" formatCode="0.00E+00">
                  <c:v>-84.1</c:v>
                </c:pt>
                <c:pt idx="548" formatCode="0.00E+00">
                  <c:v>-82.9</c:v>
                </c:pt>
                <c:pt idx="549" formatCode="0.00E+00">
                  <c:v>-85.8</c:v>
                </c:pt>
                <c:pt idx="550" formatCode="0.00E+00">
                  <c:v>-85</c:v>
                </c:pt>
                <c:pt idx="551" formatCode="0.00E+00">
                  <c:v>-83.7</c:v>
                </c:pt>
                <c:pt idx="552" formatCode="0.00E+00">
                  <c:v>-84.1</c:v>
                </c:pt>
                <c:pt idx="553" formatCode="0.00E+00">
                  <c:v>-85.1</c:v>
                </c:pt>
                <c:pt idx="554" formatCode="0.00E+00">
                  <c:v>-84.6</c:v>
                </c:pt>
                <c:pt idx="555" formatCode="0.00E+00">
                  <c:v>-83.4</c:v>
                </c:pt>
                <c:pt idx="556" formatCode="0.00E+00">
                  <c:v>-83</c:v>
                </c:pt>
                <c:pt idx="557" formatCode="0.00E+00">
                  <c:v>-83</c:v>
                </c:pt>
                <c:pt idx="558" formatCode="0.00E+00">
                  <c:v>-84.1</c:v>
                </c:pt>
                <c:pt idx="559" formatCode="0.00E+00">
                  <c:v>-84.3</c:v>
                </c:pt>
                <c:pt idx="560" formatCode="0.00E+00">
                  <c:v>-82.9</c:v>
                </c:pt>
                <c:pt idx="561" formatCode="0.00E+00">
                  <c:v>-85.2</c:v>
                </c:pt>
                <c:pt idx="562" formatCode="0.00E+00">
                  <c:v>-83.7</c:v>
                </c:pt>
                <c:pt idx="563" formatCode="0.00E+00">
                  <c:v>-87.6</c:v>
                </c:pt>
                <c:pt idx="564" formatCode="0.00E+00">
                  <c:v>-85.2</c:v>
                </c:pt>
                <c:pt idx="565" formatCode="0.00E+00">
                  <c:v>-83.6</c:v>
                </c:pt>
                <c:pt idx="566" formatCode="0.00E+00">
                  <c:v>-84.2</c:v>
                </c:pt>
                <c:pt idx="567" formatCode="0.00E+00">
                  <c:v>-85.2</c:v>
                </c:pt>
                <c:pt idx="568" formatCode="0.00E+00">
                  <c:v>-83.2</c:v>
                </c:pt>
                <c:pt idx="569" formatCode="0.00E+00">
                  <c:v>-83.4</c:v>
                </c:pt>
                <c:pt idx="570" formatCode="0.00E+00">
                  <c:v>-82.7</c:v>
                </c:pt>
                <c:pt idx="571" formatCode="0.00E+00">
                  <c:v>-82.8</c:v>
                </c:pt>
                <c:pt idx="572" formatCode="0.00E+00">
                  <c:v>-83.8</c:v>
                </c:pt>
                <c:pt idx="573" formatCode="0.00E+00">
                  <c:v>-84.8</c:v>
                </c:pt>
                <c:pt idx="574" formatCode="0.00E+00">
                  <c:v>-84.7</c:v>
                </c:pt>
                <c:pt idx="575" formatCode="0.00E+00">
                  <c:v>-85.2</c:v>
                </c:pt>
                <c:pt idx="576" formatCode="0.00E+00">
                  <c:v>-84.4</c:v>
                </c:pt>
                <c:pt idx="577" formatCode="0.00E+00">
                  <c:v>-84</c:v>
                </c:pt>
                <c:pt idx="578" formatCode="0.00E+00">
                  <c:v>-84.8</c:v>
                </c:pt>
                <c:pt idx="579" formatCode="0.00E+00">
                  <c:v>-84.3</c:v>
                </c:pt>
                <c:pt idx="580" formatCode="0.00E+00">
                  <c:v>-84.7</c:v>
                </c:pt>
                <c:pt idx="581" formatCode="0.00E+00">
                  <c:v>-84.9</c:v>
                </c:pt>
                <c:pt idx="582" formatCode="0.00E+00">
                  <c:v>-82.7</c:v>
                </c:pt>
                <c:pt idx="583" formatCode="0.00E+00">
                  <c:v>-84.9</c:v>
                </c:pt>
                <c:pt idx="584" formatCode="0.00E+00">
                  <c:v>-82.3</c:v>
                </c:pt>
                <c:pt idx="585" formatCode="0.00E+00">
                  <c:v>-81.900000000000006</c:v>
                </c:pt>
                <c:pt idx="586" formatCode="0.00E+00">
                  <c:v>-86.7</c:v>
                </c:pt>
                <c:pt idx="587" formatCode="0.00E+00">
                  <c:v>-85.5</c:v>
                </c:pt>
                <c:pt idx="588" formatCode="0.00E+00">
                  <c:v>-82.3</c:v>
                </c:pt>
                <c:pt idx="589" formatCode="0.00E+00">
                  <c:v>-82.4</c:v>
                </c:pt>
                <c:pt idx="590" formatCode="0.00E+00">
                  <c:v>-82.5</c:v>
                </c:pt>
                <c:pt idx="591" formatCode="0.00E+00">
                  <c:v>-81.7</c:v>
                </c:pt>
                <c:pt idx="592" formatCode="0.00E+00">
                  <c:v>-82.7</c:v>
                </c:pt>
                <c:pt idx="593" formatCode="0.00E+00">
                  <c:v>-83.3</c:v>
                </c:pt>
                <c:pt idx="594" formatCode="0.00E+00">
                  <c:v>-84.1</c:v>
                </c:pt>
                <c:pt idx="595" formatCode="0.00E+00">
                  <c:v>-82.6</c:v>
                </c:pt>
                <c:pt idx="596" formatCode="0.00E+00">
                  <c:v>-83.9</c:v>
                </c:pt>
                <c:pt idx="597" formatCode="0.00E+00">
                  <c:v>-82.7</c:v>
                </c:pt>
                <c:pt idx="598" formatCode="0.00E+00">
                  <c:v>-83.2</c:v>
                </c:pt>
                <c:pt idx="599" formatCode="0.00E+00">
                  <c:v>-84.5</c:v>
                </c:pt>
                <c:pt idx="600" formatCode="0.00E+00">
                  <c:v>-84.4</c:v>
                </c:pt>
                <c:pt idx="601" formatCode="0.00E+00">
                  <c:v>-82.9</c:v>
                </c:pt>
                <c:pt idx="602" formatCode="0.00E+00">
                  <c:v>-84.2</c:v>
                </c:pt>
                <c:pt idx="603" formatCode="0.00E+00">
                  <c:v>-83</c:v>
                </c:pt>
                <c:pt idx="604" formatCode="0.00E+00">
                  <c:v>-85.7</c:v>
                </c:pt>
                <c:pt idx="605" formatCode="0.00E+00">
                  <c:v>-82.6</c:v>
                </c:pt>
                <c:pt idx="606" formatCode="0.00E+00">
                  <c:v>-82.3</c:v>
                </c:pt>
                <c:pt idx="607" formatCode="0.00E+00">
                  <c:v>-83</c:v>
                </c:pt>
                <c:pt idx="608" formatCode="0.00E+00">
                  <c:v>-83.4</c:v>
                </c:pt>
                <c:pt idx="609" formatCode="0.00E+00">
                  <c:v>-82.9</c:v>
                </c:pt>
                <c:pt idx="610" formatCode="0.00E+00">
                  <c:v>-84.1</c:v>
                </c:pt>
                <c:pt idx="611" formatCode="0.00E+00">
                  <c:v>-82</c:v>
                </c:pt>
                <c:pt idx="612" formatCode="0.00E+00">
                  <c:v>-85.3</c:v>
                </c:pt>
                <c:pt idx="613" formatCode="0.00E+00">
                  <c:v>-83.1</c:v>
                </c:pt>
                <c:pt idx="614" formatCode="0.00E+00">
                  <c:v>-83.7</c:v>
                </c:pt>
                <c:pt idx="615" formatCode="0.00E+00">
                  <c:v>-85.2</c:v>
                </c:pt>
                <c:pt idx="616" formatCode="0.00E+00">
                  <c:v>-85.5</c:v>
                </c:pt>
                <c:pt idx="617" formatCode="0.00E+00">
                  <c:v>-82.9</c:v>
                </c:pt>
                <c:pt idx="618" formatCode="0.00E+00">
                  <c:v>-87.3</c:v>
                </c:pt>
                <c:pt idx="619" formatCode="0.00E+00">
                  <c:v>-85</c:v>
                </c:pt>
                <c:pt idx="620" formatCode="0.00E+00">
                  <c:v>-84.9</c:v>
                </c:pt>
                <c:pt idx="621" formatCode="0.00E+00">
                  <c:v>-83.5</c:v>
                </c:pt>
                <c:pt idx="622" formatCode="0.00E+00">
                  <c:v>-85.1</c:v>
                </c:pt>
                <c:pt idx="623" formatCode="0.00E+00">
                  <c:v>-83.7</c:v>
                </c:pt>
                <c:pt idx="624" formatCode="0.00E+00">
                  <c:v>-83</c:v>
                </c:pt>
                <c:pt idx="625" formatCode="0.00E+00">
                  <c:v>-82.5</c:v>
                </c:pt>
                <c:pt idx="626" formatCode="0.00E+00">
                  <c:v>-85.3</c:v>
                </c:pt>
                <c:pt idx="627" formatCode="0.00E+00">
                  <c:v>-83.6</c:v>
                </c:pt>
                <c:pt idx="628" formatCode="0.00E+00">
                  <c:v>-84.1</c:v>
                </c:pt>
                <c:pt idx="629" formatCode="0.00E+00">
                  <c:v>-82.4</c:v>
                </c:pt>
                <c:pt idx="630" formatCode="0.00E+00">
                  <c:v>-84.2</c:v>
                </c:pt>
                <c:pt idx="631" formatCode="0.00E+00">
                  <c:v>-84.1</c:v>
                </c:pt>
                <c:pt idx="632" formatCode="0.00E+00">
                  <c:v>-84.1</c:v>
                </c:pt>
                <c:pt idx="633" formatCode="0.00E+00">
                  <c:v>-84.3</c:v>
                </c:pt>
                <c:pt idx="634" formatCode="0.00E+00">
                  <c:v>-85.1</c:v>
                </c:pt>
                <c:pt idx="635" formatCode="0.00E+00">
                  <c:v>-81.5</c:v>
                </c:pt>
                <c:pt idx="636" formatCode="0.00E+00">
                  <c:v>-83.4</c:v>
                </c:pt>
                <c:pt idx="637" formatCode="0.00E+00">
                  <c:v>-84.7</c:v>
                </c:pt>
                <c:pt idx="638" formatCode="0.00E+00">
                  <c:v>-85.5</c:v>
                </c:pt>
                <c:pt idx="639" formatCode="0.00E+00">
                  <c:v>-84.6</c:v>
                </c:pt>
                <c:pt idx="640" formatCode="0.00E+00">
                  <c:v>-82.2</c:v>
                </c:pt>
                <c:pt idx="641" formatCode="0.00E+00">
                  <c:v>-84.4</c:v>
                </c:pt>
                <c:pt idx="642" formatCode="0.00E+00">
                  <c:v>-84</c:v>
                </c:pt>
                <c:pt idx="643" formatCode="0.00E+00">
                  <c:v>-83.4</c:v>
                </c:pt>
                <c:pt idx="644" formatCode="0.00E+00">
                  <c:v>-86</c:v>
                </c:pt>
                <c:pt idx="645" formatCode="0.00E+00">
                  <c:v>-84.7</c:v>
                </c:pt>
                <c:pt idx="646" formatCode="0.00E+00">
                  <c:v>-84.6</c:v>
                </c:pt>
                <c:pt idx="647" formatCode="0.00E+00">
                  <c:v>-83.5</c:v>
                </c:pt>
                <c:pt idx="648" formatCode="0.00E+00">
                  <c:v>-84.5</c:v>
                </c:pt>
                <c:pt idx="649" formatCode="0.00E+00">
                  <c:v>-82.9</c:v>
                </c:pt>
                <c:pt idx="650" formatCode="0.00E+00">
                  <c:v>-84.2</c:v>
                </c:pt>
                <c:pt idx="651" formatCode="0.00E+00">
                  <c:v>-83</c:v>
                </c:pt>
                <c:pt idx="652" formatCode="0.00E+00">
                  <c:v>-82.6</c:v>
                </c:pt>
                <c:pt idx="653" formatCode="0.00E+00">
                  <c:v>-84.8</c:v>
                </c:pt>
                <c:pt idx="654" formatCode="0.00E+00">
                  <c:v>-84.7</c:v>
                </c:pt>
                <c:pt idx="655" formatCode="0.00E+00">
                  <c:v>-86.7</c:v>
                </c:pt>
                <c:pt idx="656" formatCode="0.00E+00">
                  <c:v>-84.7</c:v>
                </c:pt>
                <c:pt idx="657" formatCode="0.00E+00">
                  <c:v>-84.3</c:v>
                </c:pt>
                <c:pt idx="658" formatCode="0.00E+00">
                  <c:v>-84.9</c:v>
                </c:pt>
                <c:pt idx="659" formatCode="0.00E+00">
                  <c:v>-82.5</c:v>
                </c:pt>
                <c:pt idx="660" formatCode="0.00E+00">
                  <c:v>-88.1</c:v>
                </c:pt>
                <c:pt idx="661" formatCode="0.00E+00">
                  <c:v>-84.6</c:v>
                </c:pt>
                <c:pt idx="662" formatCode="0.00E+00">
                  <c:v>-85</c:v>
                </c:pt>
                <c:pt idx="663" formatCode="0.00E+00">
                  <c:v>-82.9</c:v>
                </c:pt>
                <c:pt idx="664" formatCode="0.00E+00">
                  <c:v>-81.900000000000006</c:v>
                </c:pt>
                <c:pt idx="665" formatCode="0.00E+00">
                  <c:v>-83.5</c:v>
                </c:pt>
                <c:pt idx="666" formatCode="0.00E+00">
                  <c:v>-84.4</c:v>
                </c:pt>
                <c:pt idx="667" formatCode="0.00E+00">
                  <c:v>-83</c:v>
                </c:pt>
                <c:pt idx="668" formatCode="0.00E+00">
                  <c:v>-85.5</c:v>
                </c:pt>
                <c:pt idx="669" formatCode="0.00E+00">
                  <c:v>-83.5</c:v>
                </c:pt>
                <c:pt idx="670" formatCode="0.00E+00">
                  <c:v>-83.7</c:v>
                </c:pt>
                <c:pt idx="671" formatCode="0.00E+00">
                  <c:v>-82</c:v>
                </c:pt>
                <c:pt idx="672" formatCode="0.00E+00">
                  <c:v>-84.5</c:v>
                </c:pt>
                <c:pt idx="673" formatCode="0.00E+00">
                  <c:v>-82.7</c:v>
                </c:pt>
                <c:pt idx="674" formatCode="0.00E+00">
                  <c:v>-82.9</c:v>
                </c:pt>
                <c:pt idx="675" formatCode="0.00E+00">
                  <c:v>-83</c:v>
                </c:pt>
                <c:pt idx="676" formatCode="0.00E+00">
                  <c:v>-84.1</c:v>
                </c:pt>
                <c:pt idx="677" formatCode="0.00E+00">
                  <c:v>-84.5</c:v>
                </c:pt>
                <c:pt idx="678" formatCode="0.00E+00">
                  <c:v>-85.3</c:v>
                </c:pt>
                <c:pt idx="679" formatCode="0.00E+00">
                  <c:v>-83.4</c:v>
                </c:pt>
                <c:pt idx="680" formatCode="0.00E+00">
                  <c:v>-83.2</c:v>
                </c:pt>
                <c:pt idx="681" formatCode="0.00E+00">
                  <c:v>-82.5</c:v>
                </c:pt>
                <c:pt idx="682" formatCode="0.00E+00">
                  <c:v>-84</c:v>
                </c:pt>
                <c:pt idx="683" formatCode="0.00E+00">
                  <c:v>-82.9</c:v>
                </c:pt>
                <c:pt idx="684" formatCode="0.00E+00">
                  <c:v>-84.1</c:v>
                </c:pt>
                <c:pt idx="685" formatCode="0.00E+00">
                  <c:v>-83.6</c:v>
                </c:pt>
                <c:pt idx="686" formatCode="0.00E+00">
                  <c:v>-82</c:v>
                </c:pt>
                <c:pt idx="687" formatCode="0.00E+00">
                  <c:v>-85.2</c:v>
                </c:pt>
                <c:pt idx="688" formatCode="0.00E+00">
                  <c:v>-83.6</c:v>
                </c:pt>
                <c:pt idx="689" formatCode="0.00E+00">
                  <c:v>-85.4</c:v>
                </c:pt>
                <c:pt idx="690" formatCode="0.00E+00">
                  <c:v>-82.8</c:v>
                </c:pt>
                <c:pt idx="691" formatCode="0.00E+00">
                  <c:v>-81.599999999999994</c:v>
                </c:pt>
                <c:pt idx="692" formatCode="0.00E+00">
                  <c:v>-84.1</c:v>
                </c:pt>
                <c:pt idx="693" formatCode="0.00E+00">
                  <c:v>-84.9</c:v>
                </c:pt>
                <c:pt idx="694" formatCode="0.00E+00">
                  <c:v>-84.2</c:v>
                </c:pt>
                <c:pt idx="695" formatCode="0.00E+00">
                  <c:v>-83.2</c:v>
                </c:pt>
                <c:pt idx="696" formatCode="0.00E+00">
                  <c:v>-83</c:v>
                </c:pt>
                <c:pt idx="697" formatCode="0.00E+00">
                  <c:v>-83.2</c:v>
                </c:pt>
                <c:pt idx="698" formatCode="0.00E+00">
                  <c:v>-82.9</c:v>
                </c:pt>
                <c:pt idx="699" formatCode="0.00E+00">
                  <c:v>-84.9</c:v>
                </c:pt>
                <c:pt idx="700" formatCode="0.00E+00">
                  <c:v>-85.4</c:v>
                </c:pt>
                <c:pt idx="701" formatCode="0.00E+00">
                  <c:v>-84.8</c:v>
                </c:pt>
                <c:pt idx="702" formatCode="0.00E+00">
                  <c:v>-82.5</c:v>
                </c:pt>
                <c:pt idx="703" formatCode="0.00E+00">
                  <c:v>-81.900000000000006</c:v>
                </c:pt>
                <c:pt idx="704" formatCode="0.00E+00">
                  <c:v>-84.5</c:v>
                </c:pt>
                <c:pt idx="705" formatCode="0.00E+00">
                  <c:v>-82.4</c:v>
                </c:pt>
                <c:pt idx="706" formatCode="0.00E+00">
                  <c:v>-87.1</c:v>
                </c:pt>
                <c:pt idx="707" formatCode="0.00E+00">
                  <c:v>-85.1</c:v>
                </c:pt>
                <c:pt idx="708" formatCode="0.00E+00">
                  <c:v>-82.8</c:v>
                </c:pt>
                <c:pt idx="709" formatCode="0.00E+00">
                  <c:v>-84.9</c:v>
                </c:pt>
                <c:pt idx="710" formatCode="0.00E+00">
                  <c:v>-82.1</c:v>
                </c:pt>
                <c:pt idx="711" formatCode="0.00E+00">
                  <c:v>-82.4</c:v>
                </c:pt>
                <c:pt idx="712" formatCode="0.00E+00">
                  <c:v>-84</c:v>
                </c:pt>
                <c:pt idx="713" formatCode="0.00E+00">
                  <c:v>-83.1</c:v>
                </c:pt>
                <c:pt idx="714" formatCode="0.00E+00">
                  <c:v>-84</c:v>
                </c:pt>
                <c:pt idx="715" formatCode="0.00E+00">
                  <c:v>-83.9</c:v>
                </c:pt>
                <c:pt idx="716" formatCode="0.00E+00">
                  <c:v>-84.5</c:v>
                </c:pt>
                <c:pt idx="717" formatCode="0.00E+00">
                  <c:v>-83.8</c:v>
                </c:pt>
                <c:pt idx="718" formatCode="0.00E+00">
                  <c:v>-83.1</c:v>
                </c:pt>
                <c:pt idx="719" formatCode="0.00E+00">
                  <c:v>-84.6</c:v>
                </c:pt>
                <c:pt idx="720" formatCode="0.00E+00">
                  <c:v>-83.6</c:v>
                </c:pt>
                <c:pt idx="721" formatCode="0.00E+00">
                  <c:v>-82.5</c:v>
                </c:pt>
                <c:pt idx="722" formatCode="0.00E+00">
                  <c:v>-83.8</c:v>
                </c:pt>
                <c:pt idx="723" formatCode="0.00E+00">
                  <c:v>-83.8</c:v>
                </c:pt>
                <c:pt idx="724" formatCode="0.00E+00">
                  <c:v>-84.1</c:v>
                </c:pt>
                <c:pt idx="725" formatCode="0.00E+00">
                  <c:v>-82.8</c:v>
                </c:pt>
                <c:pt idx="726" formatCode="0.00E+00">
                  <c:v>-84.4</c:v>
                </c:pt>
                <c:pt idx="727" formatCode="0.00E+00">
                  <c:v>-82.9</c:v>
                </c:pt>
                <c:pt idx="728" formatCode="0.00E+00">
                  <c:v>-83.6</c:v>
                </c:pt>
                <c:pt idx="729" formatCode="0.00E+00">
                  <c:v>-83.3</c:v>
                </c:pt>
                <c:pt idx="730" formatCode="0.00E+00">
                  <c:v>-85.4</c:v>
                </c:pt>
                <c:pt idx="731" formatCode="0.00E+00">
                  <c:v>-84.8</c:v>
                </c:pt>
                <c:pt idx="732" formatCode="0.00E+00">
                  <c:v>-83</c:v>
                </c:pt>
                <c:pt idx="733" formatCode="0.00E+00">
                  <c:v>-85.5</c:v>
                </c:pt>
                <c:pt idx="734" formatCode="0.00E+00">
                  <c:v>-83.3</c:v>
                </c:pt>
                <c:pt idx="735" formatCode="0.00E+00">
                  <c:v>-81.900000000000006</c:v>
                </c:pt>
                <c:pt idx="736" formatCode="0.00E+00">
                  <c:v>-82.7</c:v>
                </c:pt>
                <c:pt idx="737" formatCode="0.00E+00">
                  <c:v>-83.8</c:v>
                </c:pt>
                <c:pt idx="738" formatCode="0.00E+00">
                  <c:v>-84.7</c:v>
                </c:pt>
                <c:pt idx="739" formatCode="0.00E+00">
                  <c:v>-83.3</c:v>
                </c:pt>
                <c:pt idx="740" formatCode="0.00E+00">
                  <c:v>-85.1</c:v>
                </c:pt>
                <c:pt idx="741" formatCode="0.00E+00">
                  <c:v>-83.9</c:v>
                </c:pt>
                <c:pt idx="742" formatCode="0.00E+00">
                  <c:v>-83.9</c:v>
                </c:pt>
                <c:pt idx="743" formatCode="0.00E+00">
                  <c:v>-84.5</c:v>
                </c:pt>
                <c:pt idx="744" formatCode="0.00E+00">
                  <c:v>-84.2</c:v>
                </c:pt>
                <c:pt idx="745" formatCode="0.00E+00">
                  <c:v>-82.3</c:v>
                </c:pt>
                <c:pt idx="746" formatCode="0.00E+00">
                  <c:v>-85.4</c:v>
                </c:pt>
                <c:pt idx="747" formatCode="0.00E+00">
                  <c:v>-84.3</c:v>
                </c:pt>
                <c:pt idx="748" formatCode="0.00E+00">
                  <c:v>-84.1</c:v>
                </c:pt>
                <c:pt idx="749" formatCode="0.00E+00">
                  <c:v>-82.4</c:v>
                </c:pt>
                <c:pt idx="750" formatCode="0.00E+00">
                  <c:v>-84.2</c:v>
                </c:pt>
                <c:pt idx="751" formatCode="0.00E+00">
                  <c:v>-83.5</c:v>
                </c:pt>
                <c:pt idx="752" formatCode="0.00E+00">
                  <c:v>-83.4</c:v>
                </c:pt>
                <c:pt idx="753" formatCode="0.00E+00">
                  <c:v>-81.8</c:v>
                </c:pt>
                <c:pt idx="754" formatCode="0.00E+00">
                  <c:v>-84.7</c:v>
                </c:pt>
                <c:pt idx="755" formatCode="0.00E+00">
                  <c:v>-82.8</c:v>
                </c:pt>
                <c:pt idx="756" formatCode="0.00E+00">
                  <c:v>-82.8</c:v>
                </c:pt>
                <c:pt idx="757" formatCode="0.00E+00">
                  <c:v>-84.2</c:v>
                </c:pt>
                <c:pt idx="758" formatCode="0.00E+00">
                  <c:v>-84.2</c:v>
                </c:pt>
                <c:pt idx="759" formatCode="0.00E+00">
                  <c:v>-82.9</c:v>
                </c:pt>
                <c:pt idx="760" formatCode="0.00E+00">
                  <c:v>-82.6</c:v>
                </c:pt>
                <c:pt idx="761" formatCode="0.00E+00">
                  <c:v>-83.5</c:v>
                </c:pt>
                <c:pt idx="762" formatCode="0.00E+00">
                  <c:v>-83.7</c:v>
                </c:pt>
                <c:pt idx="763" formatCode="0.00E+00">
                  <c:v>-82.7</c:v>
                </c:pt>
                <c:pt idx="764" formatCode="0.00E+00">
                  <c:v>-82.6</c:v>
                </c:pt>
                <c:pt idx="765" formatCode="0.00E+00">
                  <c:v>-83.8</c:v>
                </c:pt>
                <c:pt idx="766" formatCode="0.00E+00">
                  <c:v>-82.2</c:v>
                </c:pt>
                <c:pt idx="767" formatCode="0.00E+00">
                  <c:v>-83.3</c:v>
                </c:pt>
                <c:pt idx="768" formatCode="0.00E+00">
                  <c:v>-83.1</c:v>
                </c:pt>
                <c:pt idx="769" formatCode="0.00E+00">
                  <c:v>-82.5</c:v>
                </c:pt>
                <c:pt idx="770" formatCode="0.00E+00">
                  <c:v>-82.2</c:v>
                </c:pt>
                <c:pt idx="771" formatCode="0.00E+00">
                  <c:v>-83.3</c:v>
                </c:pt>
                <c:pt idx="772" formatCode="0.00E+00">
                  <c:v>-83.6</c:v>
                </c:pt>
                <c:pt idx="773" formatCode="0.00E+00">
                  <c:v>-83.9</c:v>
                </c:pt>
                <c:pt idx="774" formatCode="0.00E+00">
                  <c:v>-82.5</c:v>
                </c:pt>
                <c:pt idx="775" formatCode="0.00E+00">
                  <c:v>-85</c:v>
                </c:pt>
                <c:pt idx="776" formatCode="0.00E+00">
                  <c:v>-81</c:v>
                </c:pt>
                <c:pt idx="777" formatCode="0.00E+00">
                  <c:v>-83.2</c:v>
                </c:pt>
                <c:pt idx="778" formatCode="0.00E+00">
                  <c:v>-81.7</c:v>
                </c:pt>
                <c:pt idx="779" formatCode="0.00E+00">
                  <c:v>-83.2</c:v>
                </c:pt>
                <c:pt idx="780" formatCode="0.00E+00">
                  <c:v>-84.3</c:v>
                </c:pt>
                <c:pt idx="781" formatCode="0.00E+00">
                  <c:v>-83.5</c:v>
                </c:pt>
                <c:pt idx="782" formatCode="0.00E+00">
                  <c:v>-85.2</c:v>
                </c:pt>
                <c:pt idx="783" formatCode="0.00E+00">
                  <c:v>-84.6</c:v>
                </c:pt>
                <c:pt idx="784" formatCode="0.00E+00">
                  <c:v>-86</c:v>
                </c:pt>
                <c:pt idx="785" formatCode="0.00E+00">
                  <c:v>-84</c:v>
                </c:pt>
                <c:pt idx="786" formatCode="0.00E+00">
                  <c:v>-84.4</c:v>
                </c:pt>
                <c:pt idx="787" formatCode="0.00E+00">
                  <c:v>-83.6</c:v>
                </c:pt>
                <c:pt idx="788" formatCode="0.00E+00">
                  <c:v>-85.3</c:v>
                </c:pt>
                <c:pt idx="789" formatCode="0.00E+00">
                  <c:v>-85.5</c:v>
                </c:pt>
                <c:pt idx="790" formatCode="0.00E+00">
                  <c:v>-82</c:v>
                </c:pt>
                <c:pt idx="791" formatCode="0.00E+00">
                  <c:v>-82.4</c:v>
                </c:pt>
                <c:pt idx="792" formatCode="0.00E+00">
                  <c:v>-83.6</c:v>
                </c:pt>
                <c:pt idx="793" formatCode="0.00E+00">
                  <c:v>-83.8</c:v>
                </c:pt>
                <c:pt idx="794" formatCode="0.00E+00">
                  <c:v>-84.2</c:v>
                </c:pt>
                <c:pt idx="795" formatCode="0.00E+00">
                  <c:v>-84.8</c:v>
                </c:pt>
                <c:pt idx="796" formatCode="0.00E+00">
                  <c:v>-85.9</c:v>
                </c:pt>
                <c:pt idx="797" formatCode="0.00E+00">
                  <c:v>-84.1</c:v>
                </c:pt>
                <c:pt idx="798" formatCode="0.00E+00">
                  <c:v>-84.2</c:v>
                </c:pt>
                <c:pt idx="799" formatCode="0.00E+00">
                  <c:v>-82.3</c:v>
                </c:pt>
                <c:pt idx="800" formatCode="0.00E+00">
                  <c:v>-85.6</c:v>
                </c:pt>
                <c:pt idx="801" formatCode="0.00E+00">
                  <c:v>-85.2</c:v>
                </c:pt>
                <c:pt idx="802" formatCode="0.00E+00">
                  <c:v>-83.9</c:v>
                </c:pt>
                <c:pt idx="803" formatCode="0.00E+00">
                  <c:v>-82.2</c:v>
                </c:pt>
                <c:pt idx="804" formatCode="0.00E+00">
                  <c:v>-84.3</c:v>
                </c:pt>
                <c:pt idx="805" formatCode="0.00E+00">
                  <c:v>-83.4</c:v>
                </c:pt>
                <c:pt idx="806" formatCode="0.00E+00">
                  <c:v>-83.7</c:v>
                </c:pt>
                <c:pt idx="807" formatCode="0.00E+00">
                  <c:v>-83.7</c:v>
                </c:pt>
                <c:pt idx="808" formatCode="0.00E+00">
                  <c:v>-81</c:v>
                </c:pt>
                <c:pt idx="809" formatCode="0.00E+00">
                  <c:v>-86</c:v>
                </c:pt>
                <c:pt idx="810" formatCode="0.00E+00">
                  <c:v>-84.8</c:v>
                </c:pt>
                <c:pt idx="811" formatCode="0.00E+00">
                  <c:v>-82.3</c:v>
                </c:pt>
                <c:pt idx="812" formatCode="0.00E+00">
                  <c:v>-84.7</c:v>
                </c:pt>
                <c:pt idx="813" formatCode="0.00E+00">
                  <c:v>-81.599999999999994</c:v>
                </c:pt>
                <c:pt idx="814" formatCode="0.00E+00">
                  <c:v>-83.2</c:v>
                </c:pt>
                <c:pt idx="815" formatCode="0.00E+00">
                  <c:v>-82.7</c:v>
                </c:pt>
                <c:pt idx="816" formatCode="0.00E+00">
                  <c:v>-85.7</c:v>
                </c:pt>
                <c:pt idx="817" formatCode="0.00E+00">
                  <c:v>-83</c:v>
                </c:pt>
                <c:pt idx="818" formatCode="0.00E+00">
                  <c:v>-86.5</c:v>
                </c:pt>
                <c:pt idx="819" formatCode="0.00E+00">
                  <c:v>-83.4</c:v>
                </c:pt>
                <c:pt idx="820" formatCode="0.00E+00">
                  <c:v>-83.7</c:v>
                </c:pt>
                <c:pt idx="821" formatCode="0.00E+00">
                  <c:v>-84.3</c:v>
                </c:pt>
                <c:pt idx="822" formatCode="0.00E+00">
                  <c:v>-83.4</c:v>
                </c:pt>
                <c:pt idx="823" formatCode="0.00E+00">
                  <c:v>-82.5</c:v>
                </c:pt>
                <c:pt idx="824" formatCode="0.00E+00">
                  <c:v>-85.2</c:v>
                </c:pt>
                <c:pt idx="825" formatCode="0.00E+00">
                  <c:v>-83.4</c:v>
                </c:pt>
                <c:pt idx="826" formatCode="0.00E+00">
                  <c:v>-83.6</c:v>
                </c:pt>
                <c:pt idx="827" formatCode="0.00E+00">
                  <c:v>-83.3</c:v>
                </c:pt>
                <c:pt idx="828" formatCode="0.00E+00">
                  <c:v>-83.6</c:v>
                </c:pt>
                <c:pt idx="829" formatCode="0.00E+00">
                  <c:v>-82.6</c:v>
                </c:pt>
                <c:pt idx="830" formatCode="0.00E+00">
                  <c:v>-86.3</c:v>
                </c:pt>
                <c:pt idx="831" formatCode="0.00E+00">
                  <c:v>-83.4</c:v>
                </c:pt>
                <c:pt idx="832" formatCode="0.00E+00">
                  <c:v>-82.3</c:v>
                </c:pt>
                <c:pt idx="833" formatCode="0.00E+00">
                  <c:v>-83.9</c:v>
                </c:pt>
                <c:pt idx="834" formatCode="0.00E+00">
                  <c:v>-82.3</c:v>
                </c:pt>
                <c:pt idx="835" formatCode="0.00E+00">
                  <c:v>-83.7</c:v>
                </c:pt>
                <c:pt idx="836" formatCode="0.00E+00">
                  <c:v>-84</c:v>
                </c:pt>
                <c:pt idx="837" formatCode="0.00E+00">
                  <c:v>-84.9</c:v>
                </c:pt>
                <c:pt idx="838" formatCode="0.00E+00">
                  <c:v>-85.7</c:v>
                </c:pt>
                <c:pt idx="839" formatCode="0.00E+00">
                  <c:v>-84.9</c:v>
                </c:pt>
                <c:pt idx="840" formatCode="0.00E+00">
                  <c:v>-82.5</c:v>
                </c:pt>
                <c:pt idx="841" formatCode="0.00E+00">
                  <c:v>-85.3</c:v>
                </c:pt>
                <c:pt idx="842" formatCode="0.00E+00">
                  <c:v>-83.6</c:v>
                </c:pt>
                <c:pt idx="843" formatCode="0.00E+00">
                  <c:v>-82.7</c:v>
                </c:pt>
                <c:pt idx="844" formatCode="0.00E+00">
                  <c:v>-82.5</c:v>
                </c:pt>
                <c:pt idx="845" formatCode="0.00E+00">
                  <c:v>-86</c:v>
                </c:pt>
                <c:pt idx="846" formatCode="0.00E+00">
                  <c:v>-87.8</c:v>
                </c:pt>
                <c:pt idx="847" formatCode="0.00E+00">
                  <c:v>-83.9</c:v>
                </c:pt>
                <c:pt idx="848" formatCode="0.00E+00">
                  <c:v>-83.2</c:v>
                </c:pt>
                <c:pt idx="849" formatCode="0.00E+00">
                  <c:v>-86.1</c:v>
                </c:pt>
                <c:pt idx="850" formatCode="0.00E+00">
                  <c:v>-83.9</c:v>
                </c:pt>
                <c:pt idx="851" formatCode="0.00E+00">
                  <c:v>-82.9</c:v>
                </c:pt>
                <c:pt idx="852" formatCode="0.00E+00">
                  <c:v>-83.2</c:v>
                </c:pt>
                <c:pt idx="853" formatCode="0.00E+00">
                  <c:v>-84.4</c:v>
                </c:pt>
                <c:pt idx="854" formatCode="0.00E+00">
                  <c:v>-83.3</c:v>
                </c:pt>
                <c:pt idx="855" formatCode="0.00E+00">
                  <c:v>-82.6</c:v>
                </c:pt>
                <c:pt idx="856" formatCode="0.00E+00">
                  <c:v>-83.6</c:v>
                </c:pt>
                <c:pt idx="857" formatCode="0.00E+00">
                  <c:v>-83.5</c:v>
                </c:pt>
                <c:pt idx="858" formatCode="0.00E+00">
                  <c:v>-83</c:v>
                </c:pt>
              </c:numCache>
            </c:numRef>
          </c:yVal>
          <c:smooth val="1"/>
        </c:ser>
        <c:ser>
          <c:idx val="11"/>
          <c:order val="11"/>
          <c:tx>
            <c:strRef>
              <c:f>B!$AL$1:$AL$5</c:f>
              <c:strCache>
                <c:ptCount val="1"/>
                <c:pt idx="0">
                  <c:v>B1_C1</c:v>
                </c:pt>
              </c:strCache>
            </c:strRef>
          </c:tx>
          <c:spPr>
            <a:ln w="22225"/>
          </c:spPr>
          <c:marker>
            <c:symbol val="none"/>
          </c:marker>
          <c:xVal>
            <c:numRef>
              <c:f>B!$AK$6:$AK$1005</c:f>
              <c:numCache>
                <c:formatCode>General</c:formatCode>
                <c:ptCount val="1000"/>
                <c:pt idx="75">
                  <c:v>1241.25</c:v>
                </c:pt>
                <c:pt idx="76">
                  <c:v>1241.4000000000001</c:v>
                </c:pt>
                <c:pt idx="77">
                  <c:v>1241.55</c:v>
                </c:pt>
                <c:pt idx="78">
                  <c:v>1241.7</c:v>
                </c:pt>
                <c:pt idx="79">
                  <c:v>1241.8499999999999</c:v>
                </c:pt>
                <c:pt idx="80">
                  <c:v>1242</c:v>
                </c:pt>
                <c:pt idx="81">
                  <c:v>1242.1499999999999</c:v>
                </c:pt>
                <c:pt idx="82">
                  <c:v>1242.3</c:v>
                </c:pt>
                <c:pt idx="83">
                  <c:v>1242.45</c:v>
                </c:pt>
                <c:pt idx="84">
                  <c:v>1242.5999999999999</c:v>
                </c:pt>
                <c:pt idx="85">
                  <c:v>1242.75</c:v>
                </c:pt>
                <c:pt idx="86">
                  <c:v>1242.9000000000001</c:v>
                </c:pt>
                <c:pt idx="87">
                  <c:v>1243.05</c:v>
                </c:pt>
                <c:pt idx="88">
                  <c:v>1243.2</c:v>
                </c:pt>
                <c:pt idx="89">
                  <c:v>1243.3499999999999</c:v>
                </c:pt>
                <c:pt idx="90">
                  <c:v>1243.5</c:v>
                </c:pt>
                <c:pt idx="91">
                  <c:v>1243.6499999999999</c:v>
                </c:pt>
                <c:pt idx="92">
                  <c:v>1243.8</c:v>
                </c:pt>
                <c:pt idx="93">
                  <c:v>1243.95</c:v>
                </c:pt>
                <c:pt idx="94">
                  <c:v>1244.0999999999999</c:v>
                </c:pt>
                <c:pt idx="95">
                  <c:v>1244.25</c:v>
                </c:pt>
                <c:pt idx="96">
                  <c:v>1244.4000000000001</c:v>
                </c:pt>
                <c:pt idx="97">
                  <c:v>1244.55</c:v>
                </c:pt>
                <c:pt idx="98">
                  <c:v>1244.7</c:v>
                </c:pt>
                <c:pt idx="99">
                  <c:v>1244.8499999999999</c:v>
                </c:pt>
                <c:pt idx="100">
                  <c:v>1245</c:v>
                </c:pt>
                <c:pt idx="101">
                  <c:v>1245.1499999999999</c:v>
                </c:pt>
                <c:pt idx="102">
                  <c:v>1245.3</c:v>
                </c:pt>
                <c:pt idx="103">
                  <c:v>1245.45</c:v>
                </c:pt>
                <c:pt idx="104">
                  <c:v>1245.5999999999999</c:v>
                </c:pt>
                <c:pt idx="105">
                  <c:v>1245.75</c:v>
                </c:pt>
                <c:pt idx="106">
                  <c:v>1245.9000000000001</c:v>
                </c:pt>
                <c:pt idx="107">
                  <c:v>1246.05</c:v>
                </c:pt>
                <c:pt idx="108">
                  <c:v>1246.2</c:v>
                </c:pt>
                <c:pt idx="109">
                  <c:v>1246.3499999999999</c:v>
                </c:pt>
                <c:pt idx="110">
                  <c:v>1246.5</c:v>
                </c:pt>
                <c:pt idx="111">
                  <c:v>1246.6499999999999</c:v>
                </c:pt>
                <c:pt idx="112">
                  <c:v>1246.8</c:v>
                </c:pt>
                <c:pt idx="113">
                  <c:v>1246.95</c:v>
                </c:pt>
                <c:pt idx="114">
                  <c:v>1247.0999999999999</c:v>
                </c:pt>
                <c:pt idx="115">
                  <c:v>1247.25</c:v>
                </c:pt>
                <c:pt idx="116">
                  <c:v>1247.4000000000001</c:v>
                </c:pt>
                <c:pt idx="117">
                  <c:v>1247.55</c:v>
                </c:pt>
                <c:pt idx="118">
                  <c:v>1247.7</c:v>
                </c:pt>
                <c:pt idx="119">
                  <c:v>1247.8499999999999</c:v>
                </c:pt>
                <c:pt idx="120">
                  <c:v>1248</c:v>
                </c:pt>
                <c:pt idx="121">
                  <c:v>1248.1499999999999</c:v>
                </c:pt>
                <c:pt idx="122">
                  <c:v>1248.3</c:v>
                </c:pt>
                <c:pt idx="123">
                  <c:v>1248.45</c:v>
                </c:pt>
                <c:pt idx="124">
                  <c:v>1248.5999999999999</c:v>
                </c:pt>
                <c:pt idx="125">
                  <c:v>1248.75</c:v>
                </c:pt>
                <c:pt idx="126">
                  <c:v>1248.9000000000001</c:v>
                </c:pt>
                <c:pt idx="127">
                  <c:v>1249.05</c:v>
                </c:pt>
                <c:pt idx="128">
                  <c:v>1249.2</c:v>
                </c:pt>
                <c:pt idx="129">
                  <c:v>1249.3499999999999</c:v>
                </c:pt>
                <c:pt idx="130">
                  <c:v>1249.5</c:v>
                </c:pt>
                <c:pt idx="131">
                  <c:v>1249.6499999999999</c:v>
                </c:pt>
                <c:pt idx="132">
                  <c:v>1249.8</c:v>
                </c:pt>
                <c:pt idx="133">
                  <c:v>1249.95</c:v>
                </c:pt>
                <c:pt idx="134">
                  <c:v>1250.0999999999999</c:v>
                </c:pt>
                <c:pt idx="135">
                  <c:v>1250.25</c:v>
                </c:pt>
                <c:pt idx="136">
                  <c:v>1250.4000000000001</c:v>
                </c:pt>
                <c:pt idx="137">
                  <c:v>1250.55</c:v>
                </c:pt>
                <c:pt idx="138">
                  <c:v>1250.7</c:v>
                </c:pt>
                <c:pt idx="139">
                  <c:v>1250.8499999999999</c:v>
                </c:pt>
                <c:pt idx="140">
                  <c:v>1251</c:v>
                </c:pt>
                <c:pt idx="141">
                  <c:v>1251.1499999999999</c:v>
                </c:pt>
                <c:pt idx="142">
                  <c:v>1251.3</c:v>
                </c:pt>
                <c:pt idx="143">
                  <c:v>1251.45</c:v>
                </c:pt>
                <c:pt idx="144">
                  <c:v>1251.5999999999999</c:v>
                </c:pt>
                <c:pt idx="145">
                  <c:v>1251.75</c:v>
                </c:pt>
                <c:pt idx="146">
                  <c:v>1251.9000000000001</c:v>
                </c:pt>
                <c:pt idx="147">
                  <c:v>1252.05</c:v>
                </c:pt>
                <c:pt idx="148">
                  <c:v>1252.2</c:v>
                </c:pt>
                <c:pt idx="149">
                  <c:v>1252.3499999999999</c:v>
                </c:pt>
                <c:pt idx="150">
                  <c:v>1252.5</c:v>
                </c:pt>
                <c:pt idx="151">
                  <c:v>1252.6499999999999</c:v>
                </c:pt>
                <c:pt idx="152">
                  <c:v>1252.8</c:v>
                </c:pt>
                <c:pt idx="153">
                  <c:v>1252.95</c:v>
                </c:pt>
                <c:pt idx="154">
                  <c:v>1253.0999999999999</c:v>
                </c:pt>
                <c:pt idx="155">
                  <c:v>1253.25</c:v>
                </c:pt>
                <c:pt idx="156">
                  <c:v>1253.4000000000001</c:v>
                </c:pt>
                <c:pt idx="157">
                  <c:v>1253.55</c:v>
                </c:pt>
                <c:pt idx="158">
                  <c:v>1253.7</c:v>
                </c:pt>
                <c:pt idx="159">
                  <c:v>1253.8499999999999</c:v>
                </c:pt>
                <c:pt idx="160">
                  <c:v>1254</c:v>
                </c:pt>
                <c:pt idx="161">
                  <c:v>1254.1499999999999</c:v>
                </c:pt>
                <c:pt idx="162">
                  <c:v>1254.3</c:v>
                </c:pt>
                <c:pt idx="163">
                  <c:v>1254.45</c:v>
                </c:pt>
                <c:pt idx="164">
                  <c:v>1254.5999999999999</c:v>
                </c:pt>
                <c:pt idx="165">
                  <c:v>1254.75</c:v>
                </c:pt>
                <c:pt idx="166">
                  <c:v>1254.9000000000001</c:v>
                </c:pt>
                <c:pt idx="167">
                  <c:v>1255.05</c:v>
                </c:pt>
                <c:pt idx="168">
                  <c:v>1255.2</c:v>
                </c:pt>
                <c:pt idx="169">
                  <c:v>1255.3499999999999</c:v>
                </c:pt>
                <c:pt idx="170">
                  <c:v>1255.5</c:v>
                </c:pt>
                <c:pt idx="171">
                  <c:v>1255.6499999999999</c:v>
                </c:pt>
                <c:pt idx="172">
                  <c:v>1255.8</c:v>
                </c:pt>
                <c:pt idx="173">
                  <c:v>1255.95</c:v>
                </c:pt>
                <c:pt idx="174">
                  <c:v>1256.0999999999999</c:v>
                </c:pt>
                <c:pt idx="175">
                  <c:v>1256.25</c:v>
                </c:pt>
                <c:pt idx="176">
                  <c:v>1256.4000000000001</c:v>
                </c:pt>
                <c:pt idx="177">
                  <c:v>1256.55</c:v>
                </c:pt>
                <c:pt idx="178">
                  <c:v>1256.7</c:v>
                </c:pt>
                <c:pt idx="179">
                  <c:v>1256.8499999999999</c:v>
                </c:pt>
                <c:pt idx="180">
                  <c:v>1257</c:v>
                </c:pt>
                <c:pt idx="181">
                  <c:v>1257.1499999999999</c:v>
                </c:pt>
                <c:pt idx="182">
                  <c:v>1257.3</c:v>
                </c:pt>
                <c:pt idx="183">
                  <c:v>1257.45</c:v>
                </c:pt>
                <c:pt idx="184">
                  <c:v>1257.5999999999999</c:v>
                </c:pt>
                <c:pt idx="185">
                  <c:v>1257.75</c:v>
                </c:pt>
                <c:pt idx="186">
                  <c:v>1257.9000000000001</c:v>
                </c:pt>
                <c:pt idx="187">
                  <c:v>1258.05</c:v>
                </c:pt>
                <c:pt idx="188">
                  <c:v>1258.2</c:v>
                </c:pt>
                <c:pt idx="189">
                  <c:v>1258.3499999999999</c:v>
                </c:pt>
                <c:pt idx="190">
                  <c:v>1258.5</c:v>
                </c:pt>
                <c:pt idx="191">
                  <c:v>1258.6499999999999</c:v>
                </c:pt>
                <c:pt idx="192">
                  <c:v>1258.8</c:v>
                </c:pt>
                <c:pt idx="193">
                  <c:v>1258.95</c:v>
                </c:pt>
                <c:pt idx="194">
                  <c:v>1259.0999999999999</c:v>
                </c:pt>
                <c:pt idx="195">
                  <c:v>1259.25</c:v>
                </c:pt>
                <c:pt idx="196">
                  <c:v>1259.4000000000001</c:v>
                </c:pt>
                <c:pt idx="197">
                  <c:v>1259.55</c:v>
                </c:pt>
                <c:pt idx="198">
                  <c:v>1259.7</c:v>
                </c:pt>
                <c:pt idx="199">
                  <c:v>1259.8499999999999</c:v>
                </c:pt>
                <c:pt idx="200">
                  <c:v>1260</c:v>
                </c:pt>
                <c:pt idx="201">
                  <c:v>1260.1499999999999</c:v>
                </c:pt>
                <c:pt idx="202">
                  <c:v>1260.3</c:v>
                </c:pt>
                <c:pt idx="203">
                  <c:v>1260.45</c:v>
                </c:pt>
                <c:pt idx="204">
                  <c:v>1260.5999999999999</c:v>
                </c:pt>
                <c:pt idx="205">
                  <c:v>1260.75</c:v>
                </c:pt>
                <c:pt idx="206">
                  <c:v>1260.9000000000001</c:v>
                </c:pt>
                <c:pt idx="207">
                  <c:v>1261.05</c:v>
                </c:pt>
                <c:pt idx="208">
                  <c:v>1261.2</c:v>
                </c:pt>
                <c:pt idx="209">
                  <c:v>1261.3499999999999</c:v>
                </c:pt>
                <c:pt idx="210">
                  <c:v>1261.5</c:v>
                </c:pt>
                <c:pt idx="211">
                  <c:v>1261.6499999999999</c:v>
                </c:pt>
                <c:pt idx="212">
                  <c:v>1261.8</c:v>
                </c:pt>
                <c:pt idx="213">
                  <c:v>1261.95</c:v>
                </c:pt>
                <c:pt idx="214">
                  <c:v>1262.0999999999999</c:v>
                </c:pt>
                <c:pt idx="215">
                  <c:v>1262.25</c:v>
                </c:pt>
                <c:pt idx="216">
                  <c:v>1262.4000000000001</c:v>
                </c:pt>
                <c:pt idx="217">
                  <c:v>1262.55</c:v>
                </c:pt>
                <c:pt idx="218">
                  <c:v>1262.7</c:v>
                </c:pt>
                <c:pt idx="219">
                  <c:v>1262.8499999999999</c:v>
                </c:pt>
                <c:pt idx="220">
                  <c:v>1263</c:v>
                </c:pt>
                <c:pt idx="221">
                  <c:v>1263.1499999999999</c:v>
                </c:pt>
                <c:pt idx="222">
                  <c:v>1263.3</c:v>
                </c:pt>
                <c:pt idx="223">
                  <c:v>1263.45</c:v>
                </c:pt>
                <c:pt idx="224">
                  <c:v>1263.5999999999999</c:v>
                </c:pt>
                <c:pt idx="225">
                  <c:v>1263.75</c:v>
                </c:pt>
                <c:pt idx="226">
                  <c:v>1263.9000000000001</c:v>
                </c:pt>
                <c:pt idx="227">
                  <c:v>1264.05</c:v>
                </c:pt>
                <c:pt idx="228">
                  <c:v>1264.2</c:v>
                </c:pt>
                <c:pt idx="229">
                  <c:v>1264.3499999999999</c:v>
                </c:pt>
                <c:pt idx="230">
                  <c:v>1264.5</c:v>
                </c:pt>
                <c:pt idx="231">
                  <c:v>1264.6499999999999</c:v>
                </c:pt>
                <c:pt idx="232">
                  <c:v>1264.8</c:v>
                </c:pt>
                <c:pt idx="233">
                  <c:v>1264.95</c:v>
                </c:pt>
                <c:pt idx="234">
                  <c:v>1265.0999999999999</c:v>
                </c:pt>
                <c:pt idx="235">
                  <c:v>1265.25</c:v>
                </c:pt>
                <c:pt idx="236">
                  <c:v>1265.4000000000001</c:v>
                </c:pt>
                <c:pt idx="237">
                  <c:v>1265.55</c:v>
                </c:pt>
                <c:pt idx="238">
                  <c:v>1265.7</c:v>
                </c:pt>
                <c:pt idx="239">
                  <c:v>1265.8499999999999</c:v>
                </c:pt>
                <c:pt idx="240">
                  <c:v>1266</c:v>
                </c:pt>
                <c:pt idx="241">
                  <c:v>1266.1499999999999</c:v>
                </c:pt>
                <c:pt idx="242">
                  <c:v>1266.3</c:v>
                </c:pt>
                <c:pt idx="243">
                  <c:v>1266.45</c:v>
                </c:pt>
                <c:pt idx="244">
                  <c:v>1266.5999999999999</c:v>
                </c:pt>
                <c:pt idx="245">
                  <c:v>1266.75</c:v>
                </c:pt>
                <c:pt idx="246">
                  <c:v>1266.9000000000001</c:v>
                </c:pt>
                <c:pt idx="247">
                  <c:v>1267.05</c:v>
                </c:pt>
                <c:pt idx="248">
                  <c:v>1267.2</c:v>
                </c:pt>
                <c:pt idx="249">
                  <c:v>1267.3499999999999</c:v>
                </c:pt>
                <c:pt idx="250">
                  <c:v>1267.5</c:v>
                </c:pt>
                <c:pt idx="251">
                  <c:v>1267.6499999999999</c:v>
                </c:pt>
                <c:pt idx="252">
                  <c:v>1267.8</c:v>
                </c:pt>
                <c:pt idx="253">
                  <c:v>1267.95</c:v>
                </c:pt>
                <c:pt idx="254">
                  <c:v>1268.0999999999999</c:v>
                </c:pt>
                <c:pt idx="255">
                  <c:v>1268.25</c:v>
                </c:pt>
                <c:pt idx="256">
                  <c:v>1268.4000000000001</c:v>
                </c:pt>
                <c:pt idx="257">
                  <c:v>1268.55</c:v>
                </c:pt>
                <c:pt idx="258">
                  <c:v>1268.7</c:v>
                </c:pt>
                <c:pt idx="259">
                  <c:v>1268.8499999999999</c:v>
                </c:pt>
                <c:pt idx="260">
                  <c:v>1269</c:v>
                </c:pt>
                <c:pt idx="261">
                  <c:v>1269.1499999999999</c:v>
                </c:pt>
                <c:pt idx="262">
                  <c:v>1269.3</c:v>
                </c:pt>
                <c:pt idx="263">
                  <c:v>1269.45</c:v>
                </c:pt>
                <c:pt idx="264">
                  <c:v>1269.5999999999999</c:v>
                </c:pt>
                <c:pt idx="265">
                  <c:v>1269.75</c:v>
                </c:pt>
                <c:pt idx="266">
                  <c:v>1269.9000000000001</c:v>
                </c:pt>
                <c:pt idx="267">
                  <c:v>1270.05</c:v>
                </c:pt>
                <c:pt idx="268">
                  <c:v>1270.2</c:v>
                </c:pt>
                <c:pt idx="269">
                  <c:v>1270.3499999999999</c:v>
                </c:pt>
                <c:pt idx="270">
                  <c:v>1270.5</c:v>
                </c:pt>
                <c:pt idx="271">
                  <c:v>1270.6499999999999</c:v>
                </c:pt>
                <c:pt idx="272">
                  <c:v>1270.8</c:v>
                </c:pt>
                <c:pt idx="273">
                  <c:v>1270.95</c:v>
                </c:pt>
                <c:pt idx="274">
                  <c:v>1271.0999999999999</c:v>
                </c:pt>
                <c:pt idx="275">
                  <c:v>1271.25</c:v>
                </c:pt>
                <c:pt idx="276">
                  <c:v>1271.4000000000001</c:v>
                </c:pt>
                <c:pt idx="277">
                  <c:v>1271.55</c:v>
                </c:pt>
                <c:pt idx="278">
                  <c:v>1271.7</c:v>
                </c:pt>
                <c:pt idx="279">
                  <c:v>1271.8499999999999</c:v>
                </c:pt>
                <c:pt idx="280">
                  <c:v>1272</c:v>
                </c:pt>
                <c:pt idx="281">
                  <c:v>1272.1499999999999</c:v>
                </c:pt>
                <c:pt idx="282">
                  <c:v>1272.3</c:v>
                </c:pt>
                <c:pt idx="283">
                  <c:v>1272.45</c:v>
                </c:pt>
                <c:pt idx="284">
                  <c:v>1272.5999999999999</c:v>
                </c:pt>
                <c:pt idx="285">
                  <c:v>1272.75</c:v>
                </c:pt>
                <c:pt idx="286">
                  <c:v>1272.9000000000001</c:v>
                </c:pt>
                <c:pt idx="287">
                  <c:v>1273.05</c:v>
                </c:pt>
                <c:pt idx="288">
                  <c:v>1273.2</c:v>
                </c:pt>
                <c:pt idx="289">
                  <c:v>1273.3499999999999</c:v>
                </c:pt>
                <c:pt idx="290">
                  <c:v>1273.5</c:v>
                </c:pt>
                <c:pt idx="291">
                  <c:v>1273.6499999999999</c:v>
                </c:pt>
                <c:pt idx="292">
                  <c:v>1273.8</c:v>
                </c:pt>
                <c:pt idx="293">
                  <c:v>1273.95</c:v>
                </c:pt>
                <c:pt idx="294">
                  <c:v>1274.0999999999999</c:v>
                </c:pt>
                <c:pt idx="295">
                  <c:v>1274.25</c:v>
                </c:pt>
                <c:pt idx="296">
                  <c:v>1274.4000000000001</c:v>
                </c:pt>
                <c:pt idx="297">
                  <c:v>1274.55</c:v>
                </c:pt>
                <c:pt idx="298">
                  <c:v>1274.7</c:v>
                </c:pt>
                <c:pt idx="299">
                  <c:v>1274.8499999999999</c:v>
                </c:pt>
                <c:pt idx="300">
                  <c:v>1275</c:v>
                </c:pt>
                <c:pt idx="301">
                  <c:v>1275.1499999999999</c:v>
                </c:pt>
                <c:pt idx="302">
                  <c:v>1275.3</c:v>
                </c:pt>
                <c:pt idx="303">
                  <c:v>1275.45</c:v>
                </c:pt>
                <c:pt idx="304">
                  <c:v>1275.5999999999999</c:v>
                </c:pt>
                <c:pt idx="305">
                  <c:v>1275.75</c:v>
                </c:pt>
                <c:pt idx="306">
                  <c:v>1275.9000000000001</c:v>
                </c:pt>
                <c:pt idx="307">
                  <c:v>1276.05</c:v>
                </c:pt>
                <c:pt idx="308">
                  <c:v>1276.2</c:v>
                </c:pt>
                <c:pt idx="309">
                  <c:v>1276.3499999999999</c:v>
                </c:pt>
                <c:pt idx="310">
                  <c:v>1276.5</c:v>
                </c:pt>
                <c:pt idx="311">
                  <c:v>1276.6499999999999</c:v>
                </c:pt>
                <c:pt idx="312">
                  <c:v>1276.8</c:v>
                </c:pt>
                <c:pt idx="313">
                  <c:v>1276.95</c:v>
                </c:pt>
                <c:pt idx="314">
                  <c:v>1277.0999999999999</c:v>
                </c:pt>
                <c:pt idx="315">
                  <c:v>1277.25</c:v>
                </c:pt>
                <c:pt idx="316">
                  <c:v>1277.4000000000001</c:v>
                </c:pt>
                <c:pt idx="317">
                  <c:v>1277.55</c:v>
                </c:pt>
                <c:pt idx="318">
                  <c:v>1277.7</c:v>
                </c:pt>
                <c:pt idx="319">
                  <c:v>1277.8499999999999</c:v>
                </c:pt>
                <c:pt idx="320">
                  <c:v>1278</c:v>
                </c:pt>
                <c:pt idx="321">
                  <c:v>1278.1499999999999</c:v>
                </c:pt>
                <c:pt idx="322">
                  <c:v>1278.3</c:v>
                </c:pt>
                <c:pt idx="323">
                  <c:v>1278.45</c:v>
                </c:pt>
                <c:pt idx="324">
                  <c:v>1278.5999999999999</c:v>
                </c:pt>
                <c:pt idx="325">
                  <c:v>1278.75</c:v>
                </c:pt>
                <c:pt idx="326">
                  <c:v>1278.9000000000001</c:v>
                </c:pt>
                <c:pt idx="327">
                  <c:v>1279.05</c:v>
                </c:pt>
                <c:pt idx="328">
                  <c:v>1279.2</c:v>
                </c:pt>
                <c:pt idx="329">
                  <c:v>1279.3499999999999</c:v>
                </c:pt>
                <c:pt idx="330">
                  <c:v>1279.5</c:v>
                </c:pt>
                <c:pt idx="331">
                  <c:v>1279.6499999999999</c:v>
                </c:pt>
                <c:pt idx="332">
                  <c:v>1279.8</c:v>
                </c:pt>
                <c:pt idx="333">
                  <c:v>1279.95</c:v>
                </c:pt>
                <c:pt idx="334">
                  <c:v>1280.0999999999999</c:v>
                </c:pt>
                <c:pt idx="335">
                  <c:v>1280.25</c:v>
                </c:pt>
                <c:pt idx="336">
                  <c:v>1280.4000000000001</c:v>
                </c:pt>
                <c:pt idx="337">
                  <c:v>1280.55</c:v>
                </c:pt>
                <c:pt idx="338">
                  <c:v>1280.7</c:v>
                </c:pt>
                <c:pt idx="339">
                  <c:v>1280.8499999999999</c:v>
                </c:pt>
                <c:pt idx="340">
                  <c:v>1281</c:v>
                </c:pt>
                <c:pt idx="341">
                  <c:v>1281.1499999999999</c:v>
                </c:pt>
                <c:pt idx="342">
                  <c:v>1281.3</c:v>
                </c:pt>
                <c:pt idx="343">
                  <c:v>1281.45</c:v>
                </c:pt>
                <c:pt idx="344">
                  <c:v>1281.5999999999999</c:v>
                </c:pt>
                <c:pt idx="345">
                  <c:v>1281.75</c:v>
                </c:pt>
                <c:pt idx="346">
                  <c:v>1281.9000000000001</c:v>
                </c:pt>
                <c:pt idx="347">
                  <c:v>1282.05</c:v>
                </c:pt>
                <c:pt idx="348">
                  <c:v>1282.2</c:v>
                </c:pt>
                <c:pt idx="349">
                  <c:v>1282.3499999999999</c:v>
                </c:pt>
                <c:pt idx="350">
                  <c:v>1282.5</c:v>
                </c:pt>
                <c:pt idx="351">
                  <c:v>1282.6499999999999</c:v>
                </c:pt>
                <c:pt idx="352">
                  <c:v>1282.8</c:v>
                </c:pt>
                <c:pt idx="353">
                  <c:v>1282.95</c:v>
                </c:pt>
                <c:pt idx="354">
                  <c:v>1283.0999999999999</c:v>
                </c:pt>
                <c:pt idx="355">
                  <c:v>1283.25</c:v>
                </c:pt>
                <c:pt idx="356">
                  <c:v>1283.4000000000001</c:v>
                </c:pt>
                <c:pt idx="357">
                  <c:v>1283.55</c:v>
                </c:pt>
                <c:pt idx="358">
                  <c:v>1283.7</c:v>
                </c:pt>
                <c:pt idx="359">
                  <c:v>1283.8499999999999</c:v>
                </c:pt>
                <c:pt idx="360">
                  <c:v>1284</c:v>
                </c:pt>
                <c:pt idx="361">
                  <c:v>1284.1499999999999</c:v>
                </c:pt>
                <c:pt idx="362">
                  <c:v>1284.3</c:v>
                </c:pt>
                <c:pt idx="363">
                  <c:v>1284.45</c:v>
                </c:pt>
                <c:pt idx="364">
                  <c:v>1284.5999999999999</c:v>
                </c:pt>
                <c:pt idx="365">
                  <c:v>1284.75</c:v>
                </c:pt>
                <c:pt idx="366">
                  <c:v>1284.9000000000001</c:v>
                </c:pt>
                <c:pt idx="367">
                  <c:v>1285.05</c:v>
                </c:pt>
                <c:pt idx="368">
                  <c:v>1285.2</c:v>
                </c:pt>
                <c:pt idx="369">
                  <c:v>1285.3499999999999</c:v>
                </c:pt>
                <c:pt idx="370">
                  <c:v>1285.5</c:v>
                </c:pt>
                <c:pt idx="371">
                  <c:v>1285.6499999999999</c:v>
                </c:pt>
                <c:pt idx="372">
                  <c:v>1285.8</c:v>
                </c:pt>
                <c:pt idx="373">
                  <c:v>1285.95</c:v>
                </c:pt>
                <c:pt idx="374">
                  <c:v>1286.0999999999999</c:v>
                </c:pt>
                <c:pt idx="375">
                  <c:v>1286.25</c:v>
                </c:pt>
                <c:pt idx="376">
                  <c:v>1286.4000000000001</c:v>
                </c:pt>
                <c:pt idx="377">
                  <c:v>1286.55</c:v>
                </c:pt>
                <c:pt idx="378">
                  <c:v>1286.7</c:v>
                </c:pt>
                <c:pt idx="379">
                  <c:v>1286.8499999999999</c:v>
                </c:pt>
                <c:pt idx="380">
                  <c:v>1287</c:v>
                </c:pt>
                <c:pt idx="381">
                  <c:v>1287.1499999999999</c:v>
                </c:pt>
                <c:pt idx="382">
                  <c:v>1287.3</c:v>
                </c:pt>
                <c:pt idx="383">
                  <c:v>1287.45</c:v>
                </c:pt>
                <c:pt idx="384">
                  <c:v>1287.5999999999999</c:v>
                </c:pt>
                <c:pt idx="385">
                  <c:v>1287.75</c:v>
                </c:pt>
                <c:pt idx="386">
                  <c:v>1287.9000000000001</c:v>
                </c:pt>
                <c:pt idx="387">
                  <c:v>1288.05</c:v>
                </c:pt>
                <c:pt idx="388">
                  <c:v>1288.2</c:v>
                </c:pt>
                <c:pt idx="389">
                  <c:v>1288.3499999999999</c:v>
                </c:pt>
                <c:pt idx="390">
                  <c:v>1288.5</c:v>
                </c:pt>
                <c:pt idx="391">
                  <c:v>1288.6499999999999</c:v>
                </c:pt>
                <c:pt idx="392">
                  <c:v>1288.8</c:v>
                </c:pt>
                <c:pt idx="393">
                  <c:v>1288.95</c:v>
                </c:pt>
                <c:pt idx="394">
                  <c:v>1289.0999999999999</c:v>
                </c:pt>
                <c:pt idx="395">
                  <c:v>1289.25</c:v>
                </c:pt>
                <c:pt idx="396">
                  <c:v>1289.4000000000001</c:v>
                </c:pt>
                <c:pt idx="397">
                  <c:v>1289.55</c:v>
                </c:pt>
                <c:pt idx="398">
                  <c:v>1289.7</c:v>
                </c:pt>
                <c:pt idx="399">
                  <c:v>1289.8499999999999</c:v>
                </c:pt>
                <c:pt idx="400">
                  <c:v>1290</c:v>
                </c:pt>
                <c:pt idx="401">
                  <c:v>1290.1499999999999</c:v>
                </c:pt>
                <c:pt idx="402">
                  <c:v>1290.3</c:v>
                </c:pt>
                <c:pt idx="403">
                  <c:v>1290.45</c:v>
                </c:pt>
                <c:pt idx="404">
                  <c:v>1290.5999999999999</c:v>
                </c:pt>
                <c:pt idx="405">
                  <c:v>1290.75</c:v>
                </c:pt>
                <c:pt idx="406">
                  <c:v>1290.9000000000001</c:v>
                </c:pt>
                <c:pt idx="407">
                  <c:v>1291.05</c:v>
                </c:pt>
                <c:pt idx="408">
                  <c:v>1291.2</c:v>
                </c:pt>
                <c:pt idx="409">
                  <c:v>1291.3499999999999</c:v>
                </c:pt>
                <c:pt idx="410">
                  <c:v>1291.5</c:v>
                </c:pt>
                <c:pt idx="411">
                  <c:v>1291.6499999999999</c:v>
                </c:pt>
                <c:pt idx="412">
                  <c:v>1291.8</c:v>
                </c:pt>
                <c:pt idx="413">
                  <c:v>1291.95</c:v>
                </c:pt>
                <c:pt idx="414">
                  <c:v>1292.0999999999999</c:v>
                </c:pt>
                <c:pt idx="415">
                  <c:v>1292.25</c:v>
                </c:pt>
                <c:pt idx="416">
                  <c:v>1292.4000000000001</c:v>
                </c:pt>
                <c:pt idx="417">
                  <c:v>1292.55</c:v>
                </c:pt>
                <c:pt idx="418">
                  <c:v>1292.7</c:v>
                </c:pt>
                <c:pt idx="419">
                  <c:v>1292.8499999999999</c:v>
                </c:pt>
                <c:pt idx="420">
                  <c:v>1293</c:v>
                </c:pt>
                <c:pt idx="421">
                  <c:v>1293.1499999999999</c:v>
                </c:pt>
                <c:pt idx="422">
                  <c:v>1293.3</c:v>
                </c:pt>
                <c:pt idx="423">
                  <c:v>1293.45</c:v>
                </c:pt>
                <c:pt idx="424">
                  <c:v>1293.5999999999999</c:v>
                </c:pt>
                <c:pt idx="425">
                  <c:v>1293.75</c:v>
                </c:pt>
                <c:pt idx="426">
                  <c:v>1293.9000000000001</c:v>
                </c:pt>
                <c:pt idx="427">
                  <c:v>1294.05</c:v>
                </c:pt>
                <c:pt idx="428">
                  <c:v>1294.2</c:v>
                </c:pt>
                <c:pt idx="429">
                  <c:v>1294.3499999999999</c:v>
                </c:pt>
                <c:pt idx="430">
                  <c:v>1294.5</c:v>
                </c:pt>
                <c:pt idx="431">
                  <c:v>1294.6499999999999</c:v>
                </c:pt>
                <c:pt idx="432">
                  <c:v>1294.8</c:v>
                </c:pt>
                <c:pt idx="433">
                  <c:v>1294.95</c:v>
                </c:pt>
                <c:pt idx="434">
                  <c:v>1295.0999999999999</c:v>
                </c:pt>
                <c:pt idx="435">
                  <c:v>1295.25</c:v>
                </c:pt>
                <c:pt idx="436">
                  <c:v>1295.4000000000001</c:v>
                </c:pt>
                <c:pt idx="437">
                  <c:v>1295.55</c:v>
                </c:pt>
                <c:pt idx="438">
                  <c:v>1295.7</c:v>
                </c:pt>
                <c:pt idx="439">
                  <c:v>1295.8499999999999</c:v>
                </c:pt>
                <c:pt idx="440">
                  <c:v>1296</c:v>
                </c:pt>
                <c:pt idx="441">
                  <c:v>1296.1499999999999</c:v>
                </c:pt>
                <c:pt idx="442">
                  <c:v>1296.3</c:v>
                </c:pt>
                <c:pt idx="443">
                  <c:v>1296.45</c:v>
                </c:pt>
                <c:pt idx="444">
                  <c:v>1296.5999999999999</c:v>
                </c:pt>
                <c:pt idx="445">
                  <c:v>1296.75</c:v>
                </c:pt>
                <c:pt idx="446">
                  <c:v>1296.9000000000001</c:v>
                </c:pt>
                <c:pt idx="447">
                  <c:v>1297.05</c:v>
                </c:pt>
                <c:pt idx="448">
                  <c:v>1297.2</c:v>
                </c:pt>
                <c:pt idx="449">
                  <c:v>1297.3499999999999</c:v>
                </c:pt>
                <c:pt idx="450">
                  <c:v>1297.5</c:v>
                </c:pt>
                <c:pt idx="451">
                  <c:v>1297.6499999999999</c:v>
                </c:pt>
                <c:pt idx="452">
                  <c:v>1297.8</c:v>
                </c:pt>
                <c:pt idx="453">
                  <c:v>1297.95</c:v>
                </c:pt>
                <c:pt idx="454">
                  <c:v>1298.0999999999999</c:v>
                </c:pt>
                <c:pt idx="455">
                  <c:v>1298.25</c:v>
                </c:pt>
                <c:pt idx="456">
                  <c:v>1298.4000000000001</c:v>
                </c:pt>
                <c:pt idx="457">
                  <c:v>1298.55</c:v>
                </c:pt>
                <c:pt idx="458">
                  <c:v>1298.7</c:v>
                </c:pt>
                <c:pt idx="459">
                  <c:v>1298.8499999999999</c:v>
                </c:pt>
                <c:pt idx="460">
                  <c:v>1299</c:v>
                </c:pt>
                <c:pt idx="461">
                  <c:v>1299.1499999999999</c:v>
                </c:pt>
                <c:pt idx="462">
                  <c:v>1299.3</c:v>
                </c:pt>
                <c:pt idx="463">
                  <c:v>1299.45</c:v>
                </c:pt>
                <c:pt idx="464">
                  <c:v>1299.5999999999999</c:v>
                </c:pt>
                <c:pt idx="465">
                  <c:v>1299.75</c:v>
                </c:pt>
                <c:pt idx="466">
                  <c:v>1299.9000000000001</c:v>
                </c:pt>
                <c:pt idx="467">
                  <c:v>1300.05</c:v>
                </c:pt>
                <c:pt idx="468">
                  <c:v>1300.2</c:v>
                </c:pt>
                <c:pt idx="469">
                  <c:v>1300.3499999999999</c:v>
                </c:pt>
                <c:pt idx="470">
                  <c:v>1300.5</c:v>
                </c:pt>
                <c:pt idx="471">
                  <c:v>1300.6499999999999</c:v>
                </c:pt>
                <c:pt idx="472">
                  <c:v>1300.8</c:v>
                </c:pt>
                <c:pt idx="473">
                  <c:v>1300.95</c:v>
                </c:pt>
                <c:pt idx="474">
                  <c:v>1301.0999999999999</c:v>
                </c:pt>
                <c:pt idx="475">
                  <c:v>1301.25</c:v>
                </c:pt>
                <c:pt idx="476">
                  <c:v>1301.4000000000001</c:v>
                </c:pt>
                <c:pt idx="477">
                  <c:v>1301.55</c:v>
                </c:pt>
                <c:pt idx="478">
                  <c:v>1301.7</c:v>
                </c:pt>
                <c:pt idx="479">
                  <c:v>1301.8499999999999</c:v>
                </c:pt>
                <c:pt idx="480">
                  <c:v>1302</c:v>
                </c:pt>
                <c:pt idx="481">
                  <c:v>1302.1499999999999</c:v>
                </c:pt>
                <c:pt idx="482">
                  <c:v>1302.3</c:v>
                </c:pt>
                <c:pt idx="483">
                  <c:v>1302.45</c:v>
                </c:pt>
                <c:pt idx="484">
                  <c:v>1302.5999999999999</c:v>
                </c:pt>
                <c:pt idx="485">
                  <c:v>1302.75</c:v>
                </c:pt>
                <c:pt idx="486">
                  <c:v>1302.9000000000001</c:v>
                </c:pt>
                <c:pt idx="487">
                  <c:v>1303.05</c:v>
                </c:pt>
                <c:pt idx="488">
                  <c:v>1303.2</c:v>
                </c:pt>
                <c:pt idx="489">
                  <c:v>1303.3499999999999</c:v>
                </c:pt>
                <c:pt idx="490">
                  <c:v>1303.5</c:v>
                </c:pt>
                <c:pt idx="491">
                  <c:v>1303.6499999999999</c:v>
                </c:pt>
                <c:pt idx="492">
                  <c:v>1303.8</c:v>
                </c:pt>
                <c:pt idx="493">
                  <c:v>1303.95</c:v>
                </c:pt>
                <c:pt idx="494">
                  <c:v>1304.0999999999999</c:v>
                </c:pt>
                <c:pt idx="495">
                  <c:v>1304.25</c:v>
                </c:pt>
                <c:pt idx="496">
                  <c:v>1304.4000000000001</c:v>
                </c:pt>
                <c:pt idx="497">
                  <c:v>1304.55</c:v>
                </c:pt>
                <c:pt idx="498">
                  <c:v>1304.7</c:v>
                </c:pt>
                <c:pt idx="499">
                  <c:v>1304.8499999999999</c:v>
                </c:pt>
                <c:pt idx="500">
                  <c:v>1305</c:v>
                </c:pt>
                <c:pt idx="501">
                  <c:v>1305.1499999999999</c:v>
                </c:pt>
                <c:pt idx="502">
                  <c:v>1305.3</c:v>
                </c:pt>
                <c:pt idx="503">
                  <c:v>1305.45</c:v>
                </c:pt>
                <c:pt idx="504">
                  <c:v>1305.5999999999999</c:v>
                </c:pt>
                <c:pt idx="505">
                  <c:v>1305.75</c:v>
                </c:pt>
                <c:pt idx="506">
                  <c:v>1305.9000000000001</c:v>
                </c:pt>
                <c:pt idx="507">
                  <c:v>1306.05</c:v>
                </c:pt>
                <c:pt idx="508">
                  <c:v>1306.2</c:v>
                </c:pt>
                <c:pt idx="509">
                  <c:v>1306.3499999999999</c:v>
                </c:pt>
                <c:pt idx="510">
                  <c:v>1306.5</c:v>
                </c:pt>
                <c:pt idx="511">
                  <c:v>1306.6499999999999</c:v>
                </c:pt>
                <c:pt idx="512">
                  <c:v>1306.8</c:v>
                </c:pt>
                <c:pt idx="513">
                  <c:v>1306.95</c:v>
                </c:pt>
                <c:pt idx="514">
                  <c:v>1307.0999999999999</c:v>
                </c:pt>
                <c:pt idx="515">
                  <c:v>1307.25</c:v>
                </c:pt>
                <c:pt idx="516">
                  <c:v>1307.4000000000001</c:v>
                </c:pt>
                <c:pt idx="517">
                  <c:v>1307.55</c:v>
                </c:pt>
                <c:pt idx="518">
                  <c:v>1307.7</c:v>
                </c:pt>
                <c:pt idx="519">
                  <c:v>1307.8499999999999</c:v>
                </c:pt>
                <c:pt idx="520">
                  <c:v>1308</c:v>
                </c:pt>
                <c:pt idx="521">
                  <c:v>1308.1499999999999</c:v>
                </c:pt>
                <c:pt idx="522">
                  <c:v>1308.3</c:v>
                </c:pt>
                <c:pt idx="523">
                  <c:v>1308.45</c:v>
                </c:pt>
                <c:pt idx="524">
                  <c:v>1308.5999999999999</c:v>
                </c:pt>
                <c:pt idx="525">
                  <c:v>1308.75</c:v>
                </c:pt>
                <c:pt idx="526">
                  <c:v>1308.9000000000001</c:v>
                </c:pt>
                <c:pt idx="527">
                  <c:v>1309.05</c:v>
                </c:pt>
                <c:pt idx="528">
                  <c:v>1309.2</c:v>
                </c:pt>
                <c:pt idx="529">
                  <c:v>1309.3499999999999</c:v>
                </c:pt>
                <c:pt idx="530">
                  <c:v>1309.5</c:v>
                </c:pt>
                <c:pt idx="531">
                  <c:v>1309.6499999999999</c:v>
                </c:pt>
                <c:pt idx="532">
                  <c:v>1309.8</c:v>
                </c:pt>
                <c:pt idx="533">
                  <c:v>1309.95</c:v>
                </c:pt>
                <c:pt idx="534">
                  <c:v>1310.0999999999999</c:v>
                </c:pt>
                <c:pt idx="535">
                  <c:v>1310.25</c:v>
                </c:pt>
                <c:pt idx="536">
                  <c:v>1310.4000000000001</c:v>
                </c:pt>
                <c:pt idx="537">
                  <c:v>1310.55</c:v>
                </c:pt>
                <c:pt idx="538">
                  <c:v>1310.7</c:v>
                </c:pt>
                <c:pt idx="539">
                  <c:v>1310.85</c:v>
                </c:pt>
                <c:pt idx="540">
                  <c:v>1311</c:v>
                </c:pt>
                <c:pt idx="541">
                  <c:v>1311.1499999999999</c:v>
                </c:pt>
                <c:pt idx="542">
                  <c:v>1311.3</c:v>
                </c:pt>
                <c:pt idx="543">
                  <c:v>1311.45</c:v>
                </c:pt>
                <c:pt idx="544">
                  <c:v>1311.6</c:v>
                </c:pt>
                <c:pt idx="545">
                  <c:v>1311.75</c:v>
                </c:pt>
                <c:pt idx="546">
                  <c:v>1311.9</c:v>
                </c:pt>
                <c:pt idx="547">
                  <c:v>1312.05</c:v>
                </c:pt>
                <c:pt idx="548">
                  <c:v>1312.2</c:v>
                </c:pt>
                <c:pt idx="549">
                  <c:v>1312.35</c:v>
                </c:pt>
                <c:pt idx="550">
                  <c:v>1312.5</c:v>
                </c:pt>
                <c:pt idx="551">
                  <c:v>1312.6499999999999</c:v>
                </c:pt>
                <c:pt idx="552">
                  <c:v>1312.8</c:v>
                </c:pt>
                <c:pt idx="553">
                  <c:v>1312.95</c:v>
                </c:pt>
                <c:pt idx="554">
                  <c:v>1313.1</c:v>
                </c:pt>
                <c:pt idx="555">
                  <c:v>1313.25</c:v>
                </c:pt>
                <c:pt idx="556">
                  <c:v>1313.4</c:v>
                </c:pt>
                <c:pt idx="557">
                  <c:v>1313.55</c:v>
                </c:pt>
                <c:pt idx="558">
                  <c:v>1313.7</c:v>
                </c:pt>
                <c:pt idx="559">
                  <c:v>1313.85</c:v>
                </c:pt>
                <c:pt idx="560">
                  <c:v>1314</c:v>
                </c:pt>
                <c:pt idx="561">
                  <c:v>1314.1499999999999</c:v>
                </c:pt>
                <c:pt idx="562">
                  <c:v>1314.3</c:v>
                </c:pt>
                <c:pt idx="563">
                  <c:v>1314.45</c:v>
                </c:pt>
                <c:pt idx="564">
                  <c:v>1314.6</c:v>
                </c:pt>
                <c:pt idx="565">
                  <c:v>1314.75</c:v>
                </c:pt>
                <c:pt idx="566">
                  <c:v>1314.9</c:v>
                </c:pt>
                <c:pt idx="567">
                  <c:v>1315.05</c:v>
                </c:pt>
                <c:pt idx="568">
                  <c:v>1315.2</c:v>
                </c:pt>
                <c:pt idx="569">
                  <c:v>1315.35</c:v>
                </c:pt>
                <c:pt idx="570">
                  <c:v>1315.5</c:v>
                </c:pt>
                <c:pt idx="571">
                  <c:v>1315.6499999999999</c:v>
                </c:pt>
                <c:pt idx="572">
                  <c:v>1315.8</c:v>
                </c:pt>
                <c:pt idx="573">
                  <c:v>1315.95</c:v>
                </c:pt>
                <c:pt idx="574">
                  <c:v>1316.1</c:v>
                </c:pt>
                <c:pt idx="575">
                  <c:v>1316.25</c:v>
                </c:pt>
                <c:pt idx="576">
                  <c:v>1316.4</c:v>
                </c:pt>
                <c:pt idx="577">
                  <c:v>1316.55</c:v>
                </c:pt>
                <c:pt idx="578">
                  <c:v>1316.7</c:v>
                </c:pt>
                <c:pt idx="579">
                  <c:v>1316.85</c:v>
                </c:pt>
                <c:pt idx="580">
                  <c:v>1317</c:v>
                </c:pt>
                <c:pt idx="581">
                  <c:v>1317.1499999999999</c:v>
                </c:pt>
                <c:pt idx="582">
                  <c:v>1317.3</c:v>
                </c:pt>
                <c:pt idx="583">
                  <c:v>1317.45</c:v>
                </c:pt>
                <c:pt idx="584">
                  <c:v>1317.6</c:v>
                </c:pt>
                <c:pt idx="585">
                  <c:v>1317.75</c:v>
                </c:pt>
                <c:pt idx="586">
                  <c:v>1317.9</c:v>
                </c:pt>
                <c:pt idx="587">
                  <c:v>1318.05</c:v>
                </c:pt>
                <c:pt idx="588">
                  <c:v>1318.2</c:v>
                </c:pt>
                <c:pt idx="589">
                  <c:v>1318.35</c:v>
                </c:pt>
                <c:pt idx="590">
                  <c:v>1318.5</c:v>
                </c:pt>
                <c:pt idx="591">
                  <c:v>1318.6499999999999</c:v>
                </c:pt>
                <c:pt idx="592">
                  <c:v>1318.8</c:v>
                </c:pt>
                <c:pt idx="593">
                  <c:v>1318.95</c:v>
                </c:pt>
                <c:pt idx="594">
                  <c:v>1319.1</c:v>
                </c:pt>
                <c:pt idx="595">
                  <c:v>1319.25</c:v>
                </c:pt>
                <c:pt idx="596">
                  <c:v>1319.4</c:v>
                </c:pt>
                <c:pt idx="597">
                  <c:v>1319.55</c:v>
                </c:pt>
                <c:pt idx="598">
                  <c:v>1319.7</c:v>
                </c:pt>
                <c:pt idx="599">
                  <c:v>1319.85</c:v>
                </c:pt>
                <c:pt idx="600">
                  <c:v>1320</c:v>
                </c:pt>
                <c:pt idx="601">
                  <c:v>1320.1499999999999</c:v>
                </c:pt>
                <c:pt idx="602">
                  <c:v>1320.3</c:v>
                </c:pt>
                <c:pt idx="603">
                  <c:v>1320.45</c:v>
                </c:pt>
                <c:pt idx="604">
                  <c:v>1320.6</c:v>
                </c:pt>
                <c:pt idx="605">
                  <c:v>1320.75</c:v>
                </c:pt>
                <c:pt idx="606">
                  <c:v>1320.9</c:v>
                </c:pt>
                <c:pt idx="607">
                  <c:v>1321.05</c:v>
                </c:pt>
                <c:pt idx="608">
                  <c:v>1321.2</c:v>
                </c:pt>
                <c:pt idx="609">
                  <c:v>1321.35</c:v>
                </c:pt>
                <c:pt idx="610">
                  <c:v>1321.5</c:v>
                </c:pt>
                <c:pt idx="611">
                  <c:v>1321.6499999999999</c:v>
                </c:pt>
                <c:pt idx="612">
                  <c:v>1321.8</c:v>
                </c:pt>
                <c:pt idx="613">
                  <c:v>1321.95</c:v>
                </c:pt>
                <c:pt idx="614">
                  <c:v>1322.1</c:v>
                </c:pt>
                <c:pt idx="615">
                  <c:v>1322.25</c:v>
                </c:pt>
                <c:pt idx="616">
                  <c:v>1322.4</c:v>
                </c:pt>
                <c:pt idx="617">
                  <c:v>1322.55</c:v>
                </c:pt>
                <c:pt idx="618">
                  <c:v>1322.7</c:v>
                </c:pt>
                <c:pt idx="619">
                  <c:v>1322.85</c:v>
                </c:pt>
                <c:pt idx="620">
                  <c:v>1323</c:v>
                </c:pt>
                <c:pt idx="621">
                  <c:v>1323.1499999999999</c:v>
                </c:pt>
                <c:pt idx="622">
                  <c:v>1323.3</c:v>
                </c:pt>
                <c:pt idx="623">
                  <c:v>1323.45</c:v>
                </c:pt>
                <c:pt idx="624">
                  <c:v>1323.6</c:v>
                </c:pt>
                <c:pt idx="625">
                  <c:v>1323.75</c:v>
                </c:pt>
                <c:pt idx="626">
                  <c:v>1323.9</c:v>
                </c:pt>
                <c:pt idx="627">
                  <c:v>1324.05</c:v>
                </c:pt>
                <c:pt idx="628">
                  <c:v>1324.2</c:v>
                </c:pt>
                <c:pt idx="629">
                  <c:v>1324.35</c:v>
                </c:pt>
                <c:pt idx="630">
                  <c:v>1324.5</c:v>
                </c:pt>
                <c:pt idx="631">
                  <c:v>1324.6499999999999</c:v>
                </c:pt>
                <c:pt idx="632">
                  <c:v>1324.8</c:v>
                </c:pt>
                <c:pt idx="633">
                  <c:v>1324.95</c:v>
                </c:pt>
                <c:pt idx="634">
                  <c:v>1325.1</c:v>
                </c:pt>
                <c:pt idx="635">
                  <c:v>1325.25</c:v>
                </c:pt>
                <c:pt idx="636">
                  <c:v>1325.4</c:v>
                </c:pt>
                <c:pt idx="637">
                  <c:v>1325.55</c:v>
                </c:pt>
                <c:pt idx="638">
                  <c:v>1325.7</c:v>
                </c:pt>
                <c:pt idx="639">
                  <c:v>1325.85</c:v>
                </c:pt>
                <c:pt idx="640">
                  <c:v>1326</c:v>
                </c:pt>
                <c:pt idx="641">
                  <c:v>1326.1499999999999</c:v>
                </c:pt>
                <c:pt idx="642">
                  <c:v>1326.3</c:v>
                </c:pt>
                <c:pt idx="643">
                  <c:v>1326.45</c:v>
                </c:pt>
                <c:pt idx="644">
                  <c:v>1326.6</c:v>
                </c:pt>
                <c:pt idx="645">
                  <c:v>1326.75</c:v>
                </c:pt>
                <c:pt idx="646">
                  <c:v>1326.9</c:v>
                </c:pt>
                <c:pt idx="647">
                  <c:v>1327.05</c:v>
                </c:pt>
                <c:pt idx="648">
                  <c:v>1327.2</c:v>
                </c:pt>
                <c:pt idx="649">
                  <c:v>1327.35</c:v>
                </c:pt>
                <c:pt idx="650">
                  <c:v>1327.5</c:v>
                </c:pt>
                <c:pt idx="651">
                  <c:v>1327.6499999999999</c:v>
                </c:pt>
                <c:pt idx="652">
                  <c:v>1327.8</c:v>
                </c:pt>
                <c:pt idx="653">
                  <c:v>1327.95</c:v>
                </c:pt>
                <c:pt idx="654">
                  <c:v>1328.1</c:v>
                </c:pt>
                <c:pt idx="655">
                  <c:v>1328.25</c:v>
                </c:pt>
                <c:pt idx="656">
                  <c:v>1328.4</c:v>
                </c:pt>
                <c:pt idx="657">
                  <c:v>1328.55</c:v>
                </c:pt>
                <c:pt idx="658">
                  <c:v>1328.7</c:v>
                </c:pt>
                <c:pt idx="659">
                  <c:v>1328.85</c:v>
                </c:pt>
                <c:pt idx="660">
                  <c:v>1329</c:v>
                </c:pt>
                <c:pt idx="661">
                  <c:v>1329.1499999999999</c:v>
                </c:pt>
                <c:pt idx="662">
                  <c:v>1329.3</c:v>
                </c:pt>
                <c:pt idx="663">
                  <c:v>1329.45</c:v>
                </c:pt>
                <c:pt idx="664">
                  <c:v>1329.6</c:v>
                </c:pt>
                <c:pt idx="665">
                  <c:v>1329.75</c:v>
                </c:pt>
                <c:pt idx="666">
                  <c:v>1329.9</c:v>
                </c:pt>
                <c:pt idx="667">
                  <c:v>1330.05</c:v>
                </c:pt>
                <c:pt idx="668">
                  <c:v>1330.2</c:v>
                </c:pt>
                <c:pt idx="669">
                  <c:v>1330.35</c:v>
                </c:pt>
                <c:pt idx="670">
                  <c:v>1330.5</c:v>
                </c:pt>
                <c:pt idx="671">
                  <c:v>1330.6499999999999</c:v>
                </c:pt>
                <c:pt idx="672">
                  <c:v>1330.8</c:v>
                </c:pt>
                <c:pt idx="673">
                  <c:v>1330.95</c:v>
                </c:pt>
                <c:pt idx="674">
                  <c:v>1331.1</c:v>
                </c:pt>
                <c:pt idx="675">
                  <c:v>1331.25</c:v>
                </c:pt>
                <c:pt idx="676">
                  <c:v>1331.4</c:v>
                </c:pt>
                <c:pt idx="677">
                  <c:v>1331.55</c:v>
                </c:pt>
                <c:pt idx="678">
                  <c:v>1331.7</c:v>
                </c:pt>
                <c:pt idx="679">
                  <c:v>1331.85</c:v>
                </c:pt>
                <c:pt idx="680">
                  <c:v>1332</c:v>
                </c:pt>
                <c:pt idx="681">
                  <c:v>1332.1499999999999</c:v>
                </c:pt>
                <c:pt idx="682">
                  <c:v>1332.3</c:v>
                </c:pt>
                <c:pt idx="683">
                  <c:v>1332.45</c:v>
                </c:pt>
                <c:pt idx="684">
                  <c:v>1332.6</c:v>
                </c:pt>
                <c:pt idx="685">
                  <c:v>1332.75</c:v>
                </c:pt>
                <c:pt idx="686">
                  <c:v>1332.9</c:v>
                </c:pt>
                <c:pt idx="687">
                  <c:v>1333.05</c:v>
                </c:pt>
                <c:pt idx="688">
                  <c:v>1333.2</c:v>
                </c:pt>
                <c:pt idx="689">
                  <c:v>1333.35</c:v>
                </c:pt>
                <c:pt idx="690">
                  <c:v>1333.5</c:v>
                </c:pt>
                <c:pt idx="691">
                  <c:v>1333.6499999999999</c:v>
                </c:pt>
                <c:pt idx="692">
                  <c:v>1333.8</c:v>
                </c:pt>
                <c:pt idx="693">
                  <c:v>1333.95</c:v>
                </c:pt>
                <c:pt idx="694">
                  <c:v>1334.1</c:v>
                </c:pt>
                <c:pt idx="695">
                  <c:v>1334.25</c:v>
                </c:pt>
                <c:pt idx="696">
                  <c:v>1334.4</c:v>
                </c:pt>
                <c:pt idx="697">
                  <c:v>1334.55</c:v>
                </c:pt>
                <c:pt idx="698">
                  <c:v>1334.7</c:v>
                </c:pt>
                <c:pt idx="699">
                  <c:v>1334.85</c:v>
                </c:pt>
                <c:pt idx="700">
                  <c:v>1335</c:v>
                </c:pt>
                <c:pt idx="701">
                  <c:v>1335.1499999999999</c:v>
                </c:pt>
                <c:pt idx="702">
                  <c:v>1335.3</c:v>
                </c:pt>
                <c:pt idx="703">
                  <c:v>1335.45</c:v>
                </c:pt>
                <c:pt idx="704">
                  <c:v>1335.6</c:v>
                </c:pt>
                <c:pt idx="705">
                  <c:v>1335.75</c:v>
                </c:pt>
                <c:pt idx="706">
                  <c:v>1335.9</c:v>
                </c:pt>
                <c:pt idx="707">
                  <c:v>1336.05</c:v>
                </c:pt>
                <c:pt idx="708">
                  <c:v>1336.2</c:v>
                </c:pt>
                <c:pt idx="709">
                  <c:v>1336.35</c:v>
                </c:pt>
                <c:pt idx="710">
                  <c:v>1336.5</c:v>
                </c:pt>
                <c:pt idx="711">
                  <c:v>1336.6499999999999</c:v>
                </c:pt>
                <c:pt idx="712">
                  <c:v>1336.8</c:v>
                </c:pt>
                <c:pt idx="713">
                  <c:v>1336.95</c:v>
                </c:pt>
                <c:pt idx="714">
                  <c:v>1337.1</c:v>
                </c:pt>
                <c:pt idx="715">
                  <c:v>1337.25</c:v>
                </c:pt>
                <c:pt idx="716">
                  <c:v>1337.4</c:v>
                </c:pt>
                <c:pt idx="717">
                  <c:v>1337.55</c:v>
                </c:pt>
                <c:pt idx="718">
                  <c:v>1337.7</c:v>
                </c:pt>
                <c:pt idx="719">
                  <c:v>1337.85</c:v>
                </c:pt>
                <c:pt idx="720">
                  <c:v>1338</c:v>
                </c:pt>
                <c:pt idx="721">
                  <c:v>1338.1499999999999</c:v>
                </c:pt>
                <c:pt idx="722">
                  <c:v>1338.3</c:v>
                </c:pt>
                <c:pt idx="723">
                  <c:v>1338.45</c:v>
                </c:pt>
                <c:pt idx="724">
                  <c:v>1338.6</c:v>
                </c:pt>
                <c:pt idx="725">
                  <c:v>1338.75</c:v>
                </c:pt>
                <c:pt idx="726">
                  <c:v>1338.9</c:v>
                </c:pt>
                <c:pt idx="727">
                  <c:v>1339.05</c:v>
                </c:pt>
                <c:pt idx="728">
                  <c:v>1339.2</c:v>
                </c:pt>
                <c:pt idx="729">
                  <c:v>1339.35</c:v>
                </c:pt>
                <c:pt idx="730">
                  <c:v>1339.5</c:v>
                </c:pt>
                <c:pt idx="731">
                  <c:v>1339.6499999999999</c:v>
                </c:pt>
                <c:pt idx="732">
                  <c:v>1339.8</c:v>
                </c:pt>
                <c:pt idx="733">
                  <c:v>1339.95</c:v>
                </c:pt>
                <c:pt idx="734">
                  <c:v>1340.1</c:v>
                </c:pt>
                <c:pt idx="735">
                  <c:v>1340.25</c:v>
                </c:pt>
                <c:pt idx="736">
                  <c:v>1340.4</c:v>
                </c:pt>
                <c:pt idx="737">
                  <c:v>1340.55</c:v>
                </c:pt>
                <c:pt idx="738">
                  <c:v>1340.7</c:v>
                </c:pt>
                <c:pt idx="739">
                  <c:v>1340.85</c:v>
                </c:pt>
                <c:pt idx="740">
                  <c:v>1341</c:v>
                </c:pt>
                <c:pt idx="741">
                  <c:v>1341.1499999999999</c:v>
                </c:pt>
                <c:pt idx="742">
                  <c:v>1341.3</c:v>
                </c:pt>
                <c:pt idx="743">
                  <c:v>1341.45</c:v>
                </c:pt>
                <c:pt idx="744">
                  <c:v>1341.6</c:v>
                </c:pt>
                <c:pt idx="745">
                  <c:v>1341.75</c:v>
                </c:pt>
                <c:pt idx="746">
                  <c:v>1341.9</c:v>
                </c:pt>
                <c:pt idx="747">
                  <c:v>1342.05</c:v>
                </c:pt>
                <c:pt idx="748">
                  <c:v>1342.2</c:v>
                </c:pt>
                <c:pt idx="749">
                  <c:v>1342.35</c:v>
                </c:pt>
                <c:pt idx="750">
                  <c:v>1342.5</c:v>
                </c:pt>
                <c:pt idx="751">
                  <c:v>1342.6499999999999</c:v>
                </c:pt>
                <c:pt idx="752">
                  <c:v>1342.8</c:v>
                </c:pt>
                <c:pt idx="753">
                  <c:v>1342.95</c:v>
                </c:pt>
                <c:pt idx="754">
                  <c:v>1343.1</c:v>
                </c:pt>
                <c:pt idx="755">
                  <c:v>1343.25</c:v>
                </c:pt>
                <c:pt idx="756">
                  <c:v>1343.4</c:v>
                </c:pt>
                <c:pt idx="757">
                  <c:v>1343.55</c:v>
                </c:pt>
                <c:pt idx="758">
                  <c:v>1343.7</c:v>
                </c:pt>
                <c:pt idx="759">
                  <c:v>1343.85</c:v>
                </c:pt>
                <c:pt idx="760">
                  <c:v>1344</c:v>
                </c:pt>
                <c:pt idx="761">
                  <c:v>1344.1499999999999</c:v>
                </c:pt>
                <c:pt idx="762">
                  <c:v>1344.3</c:v>
                </c:pt>
                <c:pt idx="763">
                  <c:v>1344.45</c:v>
                </c:pt>
                <c:pt idx="764">
                  <c:v>1344.6</c:v>
                </c:pt>
                <c:pt idx="765">
                  <c:v>1344.75</c:v>
                </c:pt>
                <c:pt idx="766">
                  <c:v>1344.9</c:v>
                </c:pt>
                <c:pt idx="767">
                  <c:v>1345.05</c:v>
                </c:pt>
                <c:pt idx="768">
                  <c:v>1345.2</c:v>
                </c:pt>
                <c:pt idx="769">
                  <c:v>1345.35</c:v>
                </c:pt>
                <c:pt idx="770">
                  <c:v>1345.5</c:v>
                </c:pt>
                <c:pt idx="771">
                  <c:v>1345.6499999999999</c:v>
                </c:pt>
                <c:pt idx="772">
                  <c:v>1345.8</c:v>
                </c:pt>
                <c:pt idx="773">
                  <c:v>1345.95</c:v>
                </c:pt>
                <c:pt idx="774">
                  <c:v>1346.1</c:v>
                </c:pt>
                <c:pt idx="775">
                  <c:v>1346.25</c:v>
                </c:pt>
                <c:pt idx="776">
                  <c:v>1346.4</c:v>
                </c:pt>
                <c:pt idx="777">
                  <c:v>1346.55</c:v>
                </c:pt>
                <c:pt idx="778">
                  <c:v>1346.7</c:v>
                </c:pt>
                <c:pt idx="779">
                  <c:v>1346.85</c:v>
                </c:pt>
                <c:pt idx="780">
                  <c:v>1347</c:v>
                </c:pt>
                <c:pt idx="781">
                  <c:v>1347.1499999999999</c:v>
                </c:pt>
                <c:pt idx="782">
                  <c:v>1347.3</c:v>
                </c:pt>
                <c:pt idx="783">
                  <c:v>1347.45</c:v>
                </c:pt>
                <c:pt idx="784">
                  <c:v>1347.6</c:v>
                </c:pt>
                <c:pt idx="785">
                  <c:v>1347.75</c:v>
                </c:pt>
                <c:pt idx="786">
                  <c:v>1347.9</c:v>
                </c:pt>
                <c:pt idx="787">
                  <c:v>1348.05</c:v>
                </c:pt>
                <c:pt idx="788">
                  <c:v>1348.2</c:v>
                </c:pt>
                <c:pt idx="789">
                  <c:v>1348.35</c:v>
                </c:pt>
                <c:pt idx="790">
                  <c:v>1348.5</c:v>
                </c:pt>
                <c:pt idx="791">
                  <c:v>1348.6499999999999</c:v>
                </c:pt>
                <c:pt idx="792">
                  <c:v>1348.8</c:v>
                </c:pt>
                <c:pt idx="793">
                  <c:v>1348.95</c:v>
                </c:pt>
                <c:pt idx="794">
                  <c:v>1349.1</c:v>
                </c:pt>
                <c:pt idx="795">
                  <c:v>1349.25</c:v>
                </c:pt>
                <c:pt idx="796">
                  <c:v>1349.4</c:v>
                </c:pt>
                <c:pt idx="797">
                  <c:v>1349.55</c:v>
                </c:pt>
                <c:pt idx="798">
                  <c:v>1349.7</c:v>
                </c:pt>
                <c:pt idx="799">
                  <c:v>1349.85</c:v>
                </c:pt>
                <c:pt idx="800">
                  <c:v>1350</c:v>
                </c:pt>
                <c:pt idx="801">
                  <c:v>1350.1499999999999</c:v>
                </c:pt>
                <c:pt idx="802">
                  <c:v>1350.3</c:v>
                </c:pt>
                <c:pt idx="803">
                  <c:v>1350.45</c:v>
                </c:pt>
                <c:pt idx="804">
                  <c:v>1350.6</c:v>
                </c:pt>
                <c:pt idx="805">
                  <c:v>1350.75</c:v>
                </c:pt>
                <c:pt idx="806">
                  <c:v>1350.9</c:v>
                </c:pt>
                <c:pt idx="807">
                  <c:v>1351.05</c:v>
                </c:pt>
                <c:pt idx="808">
                  <c:v>1351.2</c:v>
                </c:pt>
                <c:pt idx="809">
                  <c:v>1351.35</c:v>
                </c:pt>
                <c:pt idx="810">
                  <c:v>1351.5</c:v>
                </c:pt>
                <c:pt idx="811">
                  <c:v>1351.6499999999999</c:v>
                </c:pt>
                <c:pt idx="812">
                  <c:v>1351.8</c:v>
                </c:pt>
                <c:pt idx="813">
                  <c:v>1351.95</c:v>
                </c:pt>
                <c:pt idx="814">
                  <c:v>1352.1</c:v>
                </c:pt>
                <c:pt idx="815">
                  <c:v>1352.25</c:v>
                </c:pt>
                <c:pt idx="816">
                  <c:v>1352.4</c:v>
                </c:pt>
                <c:pt idx="817">
                  <c:v>1352.55</c:v>
                </c:pt>
                <c:pt idx="818">
                  <c:v>1352.7</c:v>
                </c:pt>
                <c:pt idx="819">
                  <c:v>1352.85</c:v>
                </c:pt>
                <c:pt idx="820">
                  <c:v>1353</c:v>
                </c:pt>
                <c:pt idx="821">
                  <c:v>1353.1499999999999</c:v>
                </c:pt>
                <c:pt idx="822">
                  <c:v>1353.3</c:v>
                </c:pt>
                <c:pt idx="823">
                  <c:v>1353.45</c:v>
                </c:pt>
                <c:pt idx="824">
                  <c:v>1353.6</c:v>
                </c:pt>
                <c:pt idx="825">
                  <c:v>1353.75</c:v>
                </c:pt>
                <c:pt idx="826">
                  <c:v>1353.9</c:v>
                </c:pt>
                <c:pt idx="827">
                  <c:v>1354.05</c:v>
                </c:pt>
                <c:pt idx="828">
                  <c:v>1354.2</c:v>
                </c:pt>
                <c:pt idx="829">
                  <c:v>1354.35</c:v>
                </c:pt>
                <c:pt idx="830">
                  <c:v>1354.5</c:v>
                </c:pt>
                <c:pt idx="831">
                  <c:v>1354.6499999999999</c:v>
                </c:pt>
                <c:pt idx="832">
                  <c:v>1354.8</c:v>
                </c:pt>
                <c:pt idx="833">
                  <c:v>1354.95</c:v>
                </c:pt>
                <c:pt idx="834">
                  <c:v>1355.1</c:v>
                </c:pt>
                <c:pt idx="835">
                  <c:v>1355.25</c:v>
                </c:pt>
                <c:pt idx="836">
                  <c:v>1355.4</c:v>
                </c:pt>
                <c:pt idx="837">
                  <c:v>1355.55</c:v>
                </c:pt>
                <c:pt idx="838">
                  <c:v>1355.7</c:v>
                </c:pt>
                <c:pt idx="839">
                  <c:v>1355.85</c:v>
                </c:pt>
                <c:pt idx="840">
                  <c:v>1356</c:v>
                </c:pt>
                <c:pt idx="841">
                  <c:v>1356.1499999999999</c:v>
                </c:pt>
                <c:pt idx="842">
                  <c:v>1356.3</c:v>
                </c:pt>
                <c:pt idx="843">
                  <c:v>1356.45</c:v>
                </c:pt>
                <c:pt idx="844">
                  <c:v>1356.6</c:v>
                </c:pt>
                <c:pt idx="845">
                  <c:v>1356.75</c:v>
                </c:pt>
                <c:pt idx="846">
                  <c:v>1356.9</c:v>
                </c:pt>
                <c:pt idx="847">
                  <c:v>1357.05</c:v>
                </c:pt>
                <c:pt idx="848">
                  <c:v>1357.2</c:v>
                </c:pt>
                <c:pt idx="849">
                  <c:v>1357.35</c:v>
                </c:pt>
                <c:pt idx="850">
                  <c:v>1357.5</c:v>
                </c:pt>
                <c:pt idx="851">
                  <c:v>1357.6499999999999</c:v>
                </c:pt>
                <c:pt idx="852">
                  <c:v>1357.8</c:v>
                </c:pt>
                <c:pt idx="853">
                  <c:v>1357.95</c:v>
                </c:pt>
                <c:pt idx="854">
                  <c:v>1358.1</c:v>
                </c:pt>
                <c:pt idx="855">
                  <c:v>1358.25</c:v>
                </c:pt>
                <c:pt idx="856">
                  <c:v>1358.4</c:v>
                </c:pt>
                <c:pt idx="857">
                  <c:v>1358.55</c:v>
                </c:pt>
                <c:pt idx="858">
                  <c:v>1358.7</c:v>
                </c:pt>
              </c:numCache>
            </c:numRef>
          </c:xVal>
          <c:yVal>
            <c:numRef>
              <c:f>B!$AL$6:$AL$1005</c:f>
              <c:numCache>
                <c:formatCode>General</c:formatCode>
                <c:ptCount val="1000"/>
                <c:pt idx="75" formatCode="0.00E+00">
                  <c:v>-88.2</c:v>
                </c:pt>
                <c:pt idx="76" formatCode="0.00E+00">
                  <c:v>-88.2</c:v>
                </c:pt>
                <c:pt idx="77" formatCode="0.00E+00">
                  <c:v>-88.2</c:v>
                </c:pt>
                <c:pt idx="78" formatCode="0.00E+00">
                  <c:v>-88</c:v>
                </c:pt>
                <c:pt idx="79" formatCode="0.00E+00">
                  <c:v>-88.2</c:v>
                </c:pt>
                <c:pt idx="80" formatCode="0.00E+00">
                  <c:v>-85</c:v>
                </c:pt>
                <c:pt idx="81" formatCode="0.00E+00">
                  <c:v>-88.2</c:v>
                </c:pt>
                <c:pt idx="82" formatCode="0.00E+00">
                  <c:v>-86.2</c:v>
                </c:pt>
                <c:pt idx="83" formatCode="0.00E+00">
                  <c:v>-86.6</c:v>
                </c:pt>
                <c:pt idx="84" formatCode="0.00E+00">
                  <c:v>-85.8</c:v>
                </c:pt>
                <c:pt idx="85" formatCode="0.00E+00">
                  <c:v>-88.2</c:v>
                </c:pt>
                <c:pt idx="86" formatCode="0.00E+00">
                  <c:v>-88.2</c:v>
                </c:pt>
                <c:pt idx="87" formatCode="0.00E+00">
                  <c:v>-88.2</c:v>
                </c:pt>
                <c:pt idx="88" formatCode="0.00E+00">
                  <c:v>-85.6</c:v>
                </c:pt>
                <c:pt idx="89" formatCode="0.00E+00">
                  <c:v>-88.2</c:v>
                </c:pt>
                <c:pt idx="90" formatCode="0.00E+00">
                  <c:v>-88.2</c:v>
                </c:pt>
                <c:pt idx="91" formatCode="0.00E+00">
                  <c:v>-85.6</c:v>
                </c:pt>
                <c:pt idx="92" formatCode="0.00E+00">
                  <c:v>-88.2</c:v>
                </c:pt>
                <c:pt idx="93" formatCode="0.00E+00">
                  <c:v>-84.8</c:v>
                </c:pt>
                <c:pt idx="94" formatCode="0.00E+00">
                  <c:v>-88.2</c:v>
                </c:pt>
                <c:pt idx="95" formatCode="0.00E+00">
                  <c:v>-86.4</c:v>
                </c:pt>
                <c:pt idx="96" formatCode="0.00E+00">
                  <c:v>-88.2</c:v>
                </c:pt>
                <c:pt idx="97" formatCode="0.00E+00">
                  <c:v>-87.1</c:v>
                </c:pt>
                <c:pt idx="98" formatCode="0.00E+00">
                  <c:v>-88.2</c:v>
                </c:pt>
                <c:pt idx="99" formatCode="0.00E+00">
                  <c:v>-88.2</c:v>
                </c:pt>
                <c:pt idx="100" formatCode="0.00E+00">
                  <c:v>-88.2</c:v>
                </c:pt>
                <c:pt idx="101" formatCode="0.00E+00">
                  <c:v>-86.5</c:v>
                </c:pt>
                <c:pt idx="102" formatCode="0.00E+00">
                  <c:v>-88.2</c:v>
                </c:pt>
                <c:pt idx="103" formatCode="0.00E+00">
                  <c:v>-88.2</c:v>
                </c:pt>
                <c:pt idx="104" formatCode="0.00E+00">
                  <c:v>-88.2</c:v>
                </c:pt>
                <c:pt idx="105" formatCode="0.00E+00">
                  <c:v>-87.8</c:v>
                </c:pt>
                <c:pt idx="106" formatCode="0.00E+00">
                  <c:v>-88.2</c:v>
                </c:pt>
                <c:pt idx="107" formatCode="0.00E+00">
                  <c:v>-86.5</c:v>
                </c:pt>
                <c:pt idx="108" formatCode="0.00E+00">
                  <c:v>-88.2</c:v>
                </c:pt>
                <c:pt idx="109" formatCode="0.00E+00">
                  <c:v>-86.3</c:v>
                </c:pt>
                <c:pt idx="110" formatCode="0.00E+00">
                  <c:v>-88.2</c:v>
                </c:pt>
                <c:pt idx="111" formatCode="0.00E+00">
                  <c:v>-85.7</c:v>
                </c:pt>
                <c:pt idx="112" formatCode="0.00E+00">
                  <c:v>-87.3</c:v>
                </c:pt>
                <c:pt idx="113" formatCode="0.00E+00">
                  <c:v>-88.2</c:v>
                </c:pt>
                <c:pt idx="114" formatCode="0.00E+00">
                  <c:v>-88.2</c:v>
                </c:pt>
                <c:pt idx="115" formatCode="0.00E+00">
                  <c:v>-86.8</c:v>
                </c:pt>
                <c:pt idx="116" formatCode="0.00E+00">
                  <c:v>-88.2</c:v>
                </c:pt>
                <c:pt idx="117" formatCode="0.00E+00">
                  <c:v>-87.7</c:v>
                </c:pt>
                <c:pt idx="118" formatCode="0.00E+00">
                  <c:v>-88.2</c:v>
                </c:pt>
                <c:pt idx="119" formatCode="0.00E+00">
                  <c:v>-87.2</c:v>
                </c:pt>
                <c:pt idx="120" formatCode="0.00E+00">
                  <c:v>-88.2</c:v>
                </c:pt>
                <c:pt idx="121" formatCode="0.00E+00">
                  <c:v>-88.2</c:v>
                </c:pt>
                <c:pt idx="122" formatCode="0.00E+00">
                  <c:v>-88.2</c:v>
                </c:pt>
                <c:pt idx="123" formatCode="0.00E+00">
                  <c:v>-88.2</c:v>
                </c:pt>
                <c:pt idx="124" formatCode="0.00E+00">
                  <c:v>-88.2</c:v>
                </c:pt>
                <c:pt idx="125" formatCode="0.00E+00">
                  <c:v>-88.2</c:v>
                </c:pt>
                <c:pt idx="126" formatCode="0.00E+00">
                  <c:v>-88.2</c:v>
                </c:pt>
                <c:pt idx="127" formatCode="0.00E+00">
                  <c:v>-86.6</c:v>
                </c:pt>
                <c:pt idx="128" formatCode="0.00E+00">
                  <c:v>-88.2</c:v>
                </c:pt>
                <c:pt idx="129" formatCode="0.00E+00">
                  <c:v>-88.2</c:v>
                </c:pt>
                <c:pt idx="130" formatCode="0.00E+00">
                  <c:v>-88.2</c:v>
                </c:pt>
                <c:pt idx="131" formatCode="0.00E+00">
                  <c:v>-88.2</c:v>
                </c:pt>
                <c:pt idx="132" formatCode="0.00E+00">
                  <c:v>-88.2</c:v>
                </c:pt>
                <c:pt idx="133" formatCode="0.00E+00">
                  <c:v>-88.2</c:v>
                </c:pt>
                <c:pt idx="134" formatCode="0.00E+00">
                  <c:v>-88.2</c:v>
                </c:pt>
                <c:pt idx="135" formatCode="0.00E+00">
                  <c:v>-86.7</c:v>
                </c:pt>
                <c:pt idx="136" formatCode="0.00E+00">
                  <c:v>-86.3</c:v>
                </c:pt>
                <c:pt idx="137" formatCode="0.00E+00">
                  <c:v>-88.3</c:v>
                </c:pt>
                <c:pt idx="138" formatCode="0.00E+00">
                  <c:v>-84.1</c:v>
                </c:pt>
                <c:pt idx="139" formatCode="0.00E+00">
                  <c:v>-88.2</c:v>
                </c:pt>
                <c:pt idx="140" formatCode="0.00E+00">
                  <c:v>-85.7</c:v>
                </c:pt>
                <c:pt idx="141" formatCode="0.00E+00">
                  <c:v>-88.2</c:v>
                </c:pt>
                <c:pt idx="142" formatCode="0.00E+00">
                  <c:v>-88.2</c:v>
                </c:pt>
                <c:pt idx="143" formatCode="0.00E+00">
                  <c:v>-86.8</c:v>
                </c:pt>
                <c:pt idx="144" formatCode="0.00E+00">
                  <c:v>-88.2</c:v>
                </c:pt>
                <c:pt idx="145" formatCode="0.00E+00">
                  <c:v>-88.2</c:v>
                </c:pt>
                <c:pt idx="146" formatCode="0.00E+00">
                  <c:v>-88.2</c:v>
                </c:pt>
                <c:pt idx="147" formatCode="0.00E+00">
                  <c:v>-88.2</c:v>
                </c:pt>
                <c:pt idx="148" formatCode="0.00E+00">
                  <c:v>-88.2</c:v>
                </c:pt>
                <c:pt idx="149" formatCode="0.00E+00">
                  <c:v>-87.3</c:v>
                </c:pt>
                <c:pt idx="150" formatCode="0.00E+00">
                  <c:v>-83.3</c:v>
                </c:pt>
                <c:pt idx="151" formatCode="0.00E+00">
                  <c:v>-87.9</c:v>
                </c:pt>
                <c:pt idx="152" formatCode="0.00E+00">
                  <c:v>-88.2</c:v>
                </c:pt>
                <c:pt idx="153" formatCode="0.00E+00">
                  <c:v>-88.2</c:v>
                </c:pt>
                <c:pt idx="154" formatCode="0.00E+00">
                  <c:v>-88.2</c:v>
                </c:pt>
                <c:pt idx="155" formatCode="0.00E+00">
                  <c:v>-86.7</c:v>
                </c:pt>
                <c:pt idx="156" formatCode="0.00E+00">
                  <c:v>-88.2</c:v>
                </c:pt>
                <c:pt idx="157" formatCode="0.00E+00">
                  <c:v>-86.1</c:v>
                </c:pt>
                <c:pt idx="158" formatCode="0.00E+00">
                  <c:v>-84.6</c:v>
                </c:pt>
                <c:pt idx="159" formatCode="0.00E+00">
                  <c:v>-86.9</c:v>
                </c:pt>
                <c:pt idx="160" formatCode="0.00E+00">
                  <c:v>-84.8</c:v>
                </c:pt>
                <c:pt idx="161" formatCode="0.00E+00">
                  <c:v>-87.9</c:v>
                </c:pt>
                <c:pt idx="162" formatCode="0.00E+00">
                  <c:v>-79.099999999999994</c:v>
                </c:pt>
                <c:pt idx="163" formatCode="0.00E+00">
                  <c:v>-61.4</c:v>
                </c:pt>
                <c:pt idx="164" formatCode="0.00E+00">
                  <c:v>-63.2</c:v>
                </c:pt>
                <c:pt idx="165" formatCode="0.00E+00">
                  <c:v>-76.400000000000006</c:v>
                </c:pt>
                <c:pt idx="166" formatCode="0.00E+00">
                  <c:v>-85.3</c:v>
                </c:pt>
                <c:pt idx="167" formatCode="0.00E+00">
                  <c:v>-85.3</c:v>
                </c:pt>
                <c:pt idx="168" formatCode="0.00E+00">
                  <c:v>-87.1</c:v>
                </c:pt>
                <c:pt idx="169" formatCode="0.00E+00">
                  <c:v>-88.2</c:v>
                </c:pt>
                <c:pt idx="170" formatCode="0.00E+00">
                  <c:v>-85.5</c:v>
                </c:pt>
                <c:pt idx="171" formatCode="0.00E+00">
                  <c:v>-86.8</c:v>
                </c:pt>
                <c:pt idx="172" formatCode="0.00E+00">
                  <c:v>-88.2</c:v>
                </c:pt>
                <c:pt idx="173" formatCode="0.00E+00">
                  <c:v>-88.2</c:v>
                </c:pt>
                <c:pt idx="174" formatCode="0.00E+00">
                  <c:v>-84.5</c:v>
                </c:pt>
                <c:pt idx="175" formatCode="0.00E+00">
                  <c:v>-88.2</c:v>
                </c:pt>
                <c:pt idx="176" formatCode="0.00E+00">
                  <c:v>-88.1</c:v>
                </c:pt>
                <c:pt idx="177" formatCode="0.00E+00">
                  <c:v>-88.2</c:v>
                </c:pt>
                <c:pt idx="178" formatCode="0.00E+00">
                  <c:v>-88.2</c:v>
                </c:pt>
                <c:pt idx="179" formatCode="0.00E+00">
                  <c:v>-88.2</c:v>
                </c:pt>
                <c:pt idx="180" formatCode="0.00E+00">
                  <c:v>-88.2</c:v>
                </c:pt>
                <c:pt idx="181" formatCode="0.00E+00">
                  <c:v>-88.2</c:v>
                </c:pt>
                <c:pt idx="182" formatCode="0.00E+00">
                  <c:v>-88.2</c:v>
                </c:pt>
                <c:pt idx="183" formatCode="0.00E+00">
                  <c:v>-87.8</c:v>
                </c:pt>
                <c:pt idx="184" formatCode="0.00E+00">
                  <c:v>-88.2</c:v>
                </c:pt>
                <c:pt idx="185" formatCode="0.00E+00">
                  <c:v>-88.2</c:v>
                </c:pt>
                <c:pt idx="186" formatCode="0.00E+00">
                  <c:v>-88.2</c:v>
                </c:pt>
                <c:pt idx="187" formatCode="0.00E+00">
                  <c:v>-88.2</c:v>
                </c:pt>
                <c:pt idx="188" formatCode="0.00E+00">
                  <c:v>-88.2</c:v>
                </c:pt>
                <c:pt idx="189" formatCode="0.00E+00">
                  <c:v>-85.6</c:v>
                </c:pt>
                <c:pt idx="190" formatCode="0.00E+00">
                  <c:v>-84.3</c:v>
                </c:pt>
                <c:pt idx="191" formatCode="0.00E+00">
                  <c:v>-88.2</c:v>
                </c:pt>
                <c:pt idx="192" formatCode="0.00E+00">
                  <c:v>-88.2</c:v>
                </c:pt>
                <c:pt idx="193" formatCode="0.00E+00">
                  <c:v>-87</c:v>
                </c:pt>
                <c:pt idx="194" formatCode="0.00E+00">
                  <c:v>-88.2</c:v>
                </c:pt>
                <c:pt idx="195" formatCode="0.00E+00">
                  <c:v>-88.2</c:v>
                </c:pt>
                <c:pt idx="196" formatCode="0.00E+00">
                  <c:v>-88.2</c:v>
                </c:pt>
                <c:pt idx="197" formatCode="0.00E+00">
                  <c:v>-88</c:v>
                </c:pt>
                <c:pt idx="198" formatCode="0.00E+00">
                  <c:v>-88.2</c:v>
                </c:pt>
                <c:pt idx="199" formatCode="0.00E+00">
                  <c:v>-88.2</c:v>
                </c:pt>
                <c:pt idx="200" formatCode="0.00E+00">
                  <c:v>-84.7</c:v>
                </c:pt>
                <c:pt idx="201" formatCode="0.00E+00">
                  <c:v>-87</c:v>
                </c:pt>
                <c:pt idx="202" formatCode="0.00E+00">
                  <c:v>-88.2</c:v>
                </c:pt>
                <c:pt idx="203" formatCode="0.00E+00">
                  <c:v>-88.2</c:v>
                </c:pt>
                <c:pt idx="204" formatCode="0.00E+00">
                  <c:v>-84.4</c:v>
                </c:pt>
                <c:pt idx="205" formatCode="0.00E+00">
                  <c:v>-88.2</c:v>
                </c:pt>
                <c:pt idx="206" formatCode="0.00E+00">
                  <c:v>-88.2</c:v>
                </c:pt>
                <c:pt idx="207" formatCode="0.00E+00">
                  <c:v>-85.2</c:v>
                </c:pt>
                <c:pt idx="208" formatCode="0.00E+00">
                  <c:v>-87.9</c:v>
                </c:pt>
                <c:pt idx="209" formatCode="0.00E+00">
                  <c:v>-88.2</c:v>
                </c:pt>
                <c:pt idx="210" formatCode="0.00E+00">
                  <c:v>-88.2</c:v>
                </c:pt>
                <c:pt idx="211" formatCode="0.00E+00">
                  <c:v>-86.9</c:v>
                </c:pt>
                <c:pt idx="212" formatCode="0.00E+00">
                  <c:v>-88.2</c:v>
                </c:pt>
                <c:pt idx="213" formatCode="0.00E+00">
                  <c:v>-84.5</c:v>
                </c:pt>
                <c:pt idx="214" formatCode="0.00E+00">
                  <c:v>-87.9</c:v>
                </c:pt>
                <c:pt idx="215" formatCode="0.00E+00">
                  <c:v>-86.9</c:v>
                </c:pt>
                <c:pt idx="216" formatCode="0.00E+00">
                  <c:v>-85.8</c:v>
                </c:pt>
                <c:pt idx="217" formatCode="0.00E+00">
                  <c:v>-88.2</c:v>
                </c:pt>
                <c:pt idx="218" formatCode="0.00E+00">
                  <c:v>-88.2</c:v>
                </c:pt>
                <c:pt idx="219" formatCode="0.00E+00">
                  <c:v>-88.2</c:v>
                </c:pt>
                <c:pt idx="220" formatCode="0.00E+00">
                  <c:v>-88.2</c:v>
                </c:pt>
                <c:pt idx="221" formatCode="0.00E+00">
                  <c:v>-88.2</c:v>
                </c:pt>
                <c:pt idx="222" formatCode="0.00E+00">
                  <c:v>-88.2</c:v>
                </c:pt>
                <c:pt idx="223" formatCode="0.00E+00">
                  <c:v>-85.6</c:v>
                </c:pt>
                <c:pt idx="224" formatCode="0.00E+00">
                  <c:v>-88.2</c:v>
                </c:pt>
                <c:pt idx="225" formatCode="0.00E+00">
                  <c:v>-88.2</c:v>
                </c:pt>
                <c:pt idx="226" formatCode="0.00E+00">
                  <c:v>-88.2</c:v>
                </c:pt>
                <c:pt idx="227" formatCode="0.00E+00">
                  <c:v>-88.2</c:v>
                </c:pt>
                <c:pt idx="228" formatCode="0.00E+00">
                  <c:v>-85.8</c:v>
                </c:pt>
                <c:pt idx="229" formatCode="0.00E+00">
                  <c:v>-86.9</c:v>
                </c:pt>
                <c:pt idx="230" formatCode="0.00E+00">
                  <c:v>-88.2</c:v>
                </c:pt>
                <c:pt idx="231" formatCode="0.00E+00">
                  <c:v>-86.5</c:v>
                </c:pt>
                <c:pt idx="232" formatCode="0.00E+00">
                  <c:v>-87.5</c:v>
                </c:pt>
                <c:pt idx="233" formatCode="0.00E+00">
                  <c:v>-86.7</c:v>
                </c:pt>
                <c:pt idx="234" formatCode="0.00E+00">
                  <c:v>-86.4</c:v>
                </c:pt>
                <c:pt idx="235" formatCode="0.00E+00">
                  <c:v>-86.6</c:v>
                </c:pt>
                <c:pt idx="236" formatCode="0.00E+00">
                  <c:v>-88.2</c:v>
                </c:pt>
                <c:pt idx="237" formatCode="0.00E+00">
                  <c:v>-88.2</c:v>
                </c:pt>
                <c:pt idx="238" formatCode="0.00E+00">
                  <c:v>-88.2</c:v>
                </c:pt>
                <c:pt idx="239" formatCode="0.00E+00">
                  <c:v>-88.2</c:v>
                </c:pt>
                <c:pt idx="240" formatCode="0.00E+00">
                  <c:v>-85.5</c:v>
                </c:pt>
                <c:pt idx="241" formatCode="0.00E+00">
                  <c:v>-88.2</c:v>
                </c:pt>
                <c:pt idx="242" formatCode="0.00E+00">
                  <c:v>-86.4</c:v>
                </c:pt>
                <c:pt idx="243" formatCode="0.00E+00">
                  <c:v>-85.8</c:v>
                </c:pt>
                <c:pt idx="244" formatCode="0.00E+00">
                  <c:v>-86.7</c:v>
                </c:pt>
                <c:pt idx="245" formatCode="0.00E+00">
                  <c:v>-88.2</c:v>
                </c:pt>
                <c:pt idx="246" formatCode="0.00E+00">
                  <c:v>-86.7</c:v>
                </c:pt>
                <c:pt idx="247" formatCode="0.00E+00">
                  <c:v>-88.2</c:v>
                </c:pt>
                <c:pt idx="248" formatCode="0.00E+00">
                  <c:v>-88.2</c:v>
                </c:pt>
                <c:pt idx="249" formatCode="0.00E+00">
                  <c:v>-87.7</c:v>
                </c:pt>
                <c:pt idx="250" formatCode="0.00E+00">
                  <c:v>-88.2</c:v>
                </c:pt>
                <c:pt idx="251" formatCode="0.00E+00">
                  <c:v>-87.9</c:v>
                </c:pt>
                <c:pt idx="252" formatCode="0.00E+00">
                  <c:v>-85.3</c:v>
                </c:pt>
                <c:pt idx="253" formatCode="0.00E+00">
                  <c:v>-88.2</c:v>
                </c:pt>
                <c:pt idx="254" formatCode="0.00E+00">
                  <c:v>-88.1</c:v>
                </c:pt>
                <c:pt idx="255" formatCode="0.00E+00">
                  <c:v>-88.2</c:v>
                </c:pt>
                <c:pt idx="256" formatCode="0.00E+00">
                  <c:v>-88.2</c:v>
                </c:pt>
                <c:pt idx="257" formatCode="0.00E+00">
                  <c:v>-86.7</c:v>
                </c:pt>
                <c:pt idx="258" formatCode="0.00E+00">
                  <c:v>-85.6</c:v>
                </c:pt>
                <c:pt idx="259" formatCode="0.00E+00">
                  <c:v>-86.3</c:v>
                </c:pt>
                <c:pt idx="260" formatCode="0.00E+00">
                  <c:v>-87.5</c:v>
                </c:pt>
                <c:pt idx="261" formatCode="0.00E+00">
                  <c:v>-88.2</c:v>
                </c:pt>
                <c:pt idx="262" formatCode="0.00E+00">
                  <c:v>-88.2</c:v>
                </c:pt>
                <c:pt idx="263" formatCode="0.00E+00">
                  <c:v>-88.2</c:v>
                </c:pt>
                <c:pt idx="264" formatCode="0.00E+00">
                  <c:v>-87.6</c:v>
                </c:pt>
                <c:pt idx="265" formatCode="0.00E+00">
                  <c:v>-88.2</c:v>
                </c:pt>
                <c:pt idx="266" formatCode="0.00E+00">
                  <c:v>-88.2</c:v>
                </c:pt>
                <c:pt idx="267" formatCode="0.00E+00">
                  <c:v>-85.7</c:v>
                </c:pt>
                <c:pt idx="268" formatCode="0.00E+00">
                  <c:v>-88.2</c:v>
                </c:pt>
                <c:pt idx="269" formatCode="0.00E+00">
                  <c:v>-86.9</c:v>
                </c:pt>
                <c:pt idx="270" formatCode="0.00E+00">
                  <c:v>-88.2</c:v>
                </c:pt>
                <c:pt idx="271" formatCode="0.00E+00">
                  <c:v>-88.2</c:v>
                </c:pt>
                <c:pt idx="272" formatCode="0.00E+00">
                  <c:v>-87.3</c:v>
                </c:pt>
                <c:pt idx="273" formatCode="0.00E+00">
                  <c:v>-85.6</c:v>
                </c:pt>
                <c:pt idx="274" formatCode="0.00E+00">
                  <c:v>-88.2</c:v>
                </c:pt>
                <c:pt idx="275" formatCode="0.00E+00">
                  <c:v>-88.2</c:v>
                </c:pt>
                <c:pt idx="276" formatCode="0.00E+00">
                  <c:v>-86.5</c:v>
                </c:pt>
                <c:pt idx="277" formatCode="0.00E+00">
                  <c:v>-87.5</c:v>
                </c:pt>
                <c:pt idx="278" formatCode="0.00E+00">
                  <c:v>-87.9</c:v>
                </c:pt>
                <c:pt idx="279" formatCode="0.00E+00">
                  <c:v>-88.2</c:v>
                </c:pt>
                <c:pt idx="280" formatCode="0.00E+00">
                  <c:v>-86.3</c:v>
                </c:pt>
                <c:pt idx="281" formatCode="0.00E+00">
                  <c:v>-85.1</c:v>
                </c:pt>
                <c:pt idx="282" formatCode="0.00E+00">
                  <c:v>-87.4</c:v>
                </c:pt>
                <c:pt idx="283" formatCode="0.00E+00">
                  <c:v>-85.8</c:v>
                </c:pt>
                <c:pt idx="284" formatCode="0.00E+00">
                  <c:v>-83.2</c:v>
                </c:pt>
                <c:pt idx="285" formatCode="0.00E+00">
                  <c:v>-88.2</c:v>
                </c:pt>
                <c:pt idx="286" formatCode="0.00E+00">
                  <c:v>-88.2</c:v>
                </c:pt>
                <c:pt idx="287" formatCode="0.00E+00">
                  <c:v>-86.7</c:v>
                </c:pt>
                <c:pt idx="288" formatCode="0.00E+00">
                  <c:v>-88.2</c:v>
                </c:pt>
                <c:pt idx="289" formatCode="0.00E+00">
                  <c:v>-88.2</c:v>
                </c:pt>
                <c:pt idx="290" formatCode="0.00E+00">
                  <c:v>-87.7</c:v>
                </c:pt>
                <c:pt idx="291" formatCode="0.00E+00">
                  <c:v>-88.3</c:v>
                </c:pt>
                <c:pt idx="292" formatCode="0.00E+00">
                  <c:v>-81.599999999999994</c:v>
                </c:pt>
                <c:pt idx="293" formatCode="0.00E+00">
                  <c:v>-88.3</c:v>
                </c:pt>
                <c:pt idx="294" formatCode="0.00E+00">
                  <c:v>-86.6</c:v>
                </c:pt>
                <c:pt idx="295" formatCode="0.00E+00">
                  <c:v>-88.2</c:v>
                </c:pt>
                <c:pt idx="296" formatCode="0.00E+00">
                  <c:v>-88.3</c:v>
                </c:pt>
                <c:pt idx="297" formatCode="0.00E+00">
                  <c:v>-88.3</c:v>
                </c:pt>
                <c:pt idx="298" formatCode="0.00E+00">
                  <c:v>-87.4</c:v>
                </c:pt>
                <c:pt idx="299" formatCode="0.00E+00">
                  <c:v>-88.3</c:v>
                </c:pt>
                <c:pt idx="300" formatCode="0.00E+00">
                  <c:v>-88.3</c:v>
                </c:pt>
                <c:pt idx="301" formatCode="0.00E+00">
                  <c:v>-88.3</c:v>
                </c:pt>
                <c:pt idx="302" formatCode="0.00E+00">
                  <c:v>-88.3</c:v>
                </c:pt>
                <c:pt idx="303" formatCode="0.00E+00">
                  <c:v>-88.3</c:v>
                </c:pt>
                <c:pt idx="304" formatCode="0.00E+00">
                  <c:v>-88.1</c:v>
                </c:pt>
                <c:pt idx="305" formatCode="0.00E+00">
                  <c:v>-86.7</c:v>
                </c:pt>
                <c:pt idx="306" formatCode="0.00E+00">
                  <c:v>-87</c:v>
                </c:pt>
                <c:pt idx="307" formatCode="0.00E+00">
                  <c:v>-85.6</c:v>
                </c:pt>
                <c:pt idx="308" formatCode="0.00E+00">
                  <c:v>-88.3</c:v>
                </c:pt>
                <c:pt idx="309" formatCode="0.00E+00">
                  <c:v>-88.3</c:v>
                </c:pt>
                <c:pt idx="310" formatCode="0.00E+00">
                  <c:v>-88.3</c:v>
                </c:pt>
                <c:pt idx="311" formatCode="0.00E+00">
                  <c:v>-84.5</c:v>
                </c:pt>
                <c:pt idx="312" formatCode="0.00E+00">
                  <c:v>-88.3</c:v>
                </c:pt>
                <c:pt idx="313" formatCode="0.00E+00">
                  <c:v>-88.3</c:v>
                </c:pt>
                <c:pt idx="314" formatCode="0.00E+00">
                  <c:v>-86.9</c:v>
                </c:pt>
                <c:pt idx="315" formatCode="0.00E+00">
                  <c:v>-87.8</c:v>
                </c:pt>
                <c:pt idx="316" formatCode="0.00E+00">
                  <c:v>-87.5</c:v>
                </c:pt>
                <c:pt idx="317" formatCode="0.00E+00">
                  <c:v>-87.5</c:v>
                </c:pt>
                <c:pt idx="318" formatCode="0.00E+00">
                  <c:v>-88.3</c:v>
                </c:pt>
                <c:pt idx="319" formatCode="0.00E+00">
                  <c:v>-88</c:v>
                </c:pt>
                <c:pt idx="320" formatCode="0.00E+00">
                  <c:v>-86.2</c:v>
                </c:pt>
                <c:pt idx="321" formatCode="0.00E+00">
                  <c:v>-87</c:v>
                </c:pt>
                <c:pt idx="322" formatCode="0.00E+00">
                  <c:v>-87.7</c:v>
                </c:pt>
                <c:pt idx="323" formatCode="0.00E+00">
                  <c:v>-88.3</c:v>
                </c:pt>
                <c:pt idx="324" formatCode="0.00E+00">
                  <c:v>-87.2</c:v>
                </c:pt>
                <c:pt idx="325" formatCode="0.00E+00">
                  <c:v>-87.5</c:v>
                </c:pt>
                <c:pt idx="326" formatCode="0.00E+00">
                  <c:v>-86.7</c:v>
                </c:pt>
                <c:pt idx="327" formatCode="0.00E+00">
                  <c:v>-88.3</c:v>
                </c:pt>
                <c:pt idx="328" formatCode="0.00E+00">
                  <c:v>-85.9</c:v>
                </c:pt>
                <c:pt idx="329" formatCode="0.00E+00">
                  <c:v>-87</c:v>
                </c:pt>
                <c:pt idx="330" formatCode="0.00E+00">
                  <c:v>-86.2</c:v>
                </c:pt>
                <c:pt idx="331" formatCode="0.00E+00">
                  <c:v>-88.3</c:v>
                </c:pt>
                <c:pt idx="332" formatCode="0.00E+00">
                  <c:v>-88.3</c:v>
                </c:pt>
                <c:pt idx="333" formatCode="0.00E+00">
                  <c:v>-88.3</c:v>
                </c:pt>
                <c:pt idx="334" formatCode="0.00E+00">
                  <c:v>-87.4</c:v>
                </c:pt>
                <c:pt idx="335" formatCode="0.00E+00">
                  <c:v>-87.5</c:v>
                </c:pt>
                <c:pt idx="336" formatCode="0.00E+00">
                  <c:v>-86.7</c:v>
                </c:pt>
                <c:pt idx="337" formatCode="0.00E+00">
                  <c:v>-88.3</c:v>
                </c:pt>
                <c:pt idx="338" formatCode="0.00E+00">
                  <c:v>-88.3</c:v>
                </c:pt>
                <c:pt idx="339" formatCode="0.00E+00">
                  <c:v>-88.3</c:v>
                </c:pt>
                <c:pt idx="340" formatCode="0.00E+00">
                  <c:v>-88.3</c:v>
                </c:pt>
                <c:pt idx="341" formatCode="0.00E+00">
                  <c:v>-88.2</c:v>
                </c:pt>
                <c:pt idx="342" formatCode="0.00E+00">
                  <c:v>-86.7</c:v>
                </c:pt>
                <c:pt idx="343" formatCode="0.00E+00">
                  <c:v>-88.3</c:v>
                </c:pt>
                <c:pt idx="344" formatCode="0.00E+00">
                  <c:v>-86.2</c:v>
                </c:pt>
                <c:pt idx="345" formatCode="0.00E+00">
                  <c:v>-88.3</c:v>
                </c:pt>
                <c:pt idx="346" formatCode="0.00E+00">
                  <c:v>-88.3</c:v>
                </c:pt>
                <c:pt idx="347" formatCode="0.00E+00">
                  <c:v>-86.7</c:v>
                </c:pt>
                <c:pt idx="348" formatCode="0.00E+00">
                  <c:v>-85.9</c:v>
                </c:pt>
                <c:pt idx="349" formatCode="0.00E+00">
                  <c:v>-88.3</c:v>
                </c:pt>
                <c:pt idx="350" formatCode="0.00E+00">
                  <c:v>-88</c:v>
                </c:pt>
                <c:pt idx="351" formatCode="0.00E+00">
                  <c:v>-88.3</c:v>
                </c:pt>
                <c:pt idx="352" formatCode="0.00E+00">
                  <c:v>-88.3</c:v>
                </c:pt>
                <c:pt idx="353" formatCode="0.00E+00">
                  <c:v>-88.3</c:v>
                </c:pt>
                <c:pt idx="354" formatCode="0.00E+00">
                  <c:v>-88.3</c:v>
                </c:pt>
                <c:pt idx="355" formatCode="0.00E+00">
                  <c:v>-86.8</c:v>
                </c:pt>
                <c:pt idx="356" formatCode="0.00E+00">
                  <c:v>-85.3</c:v>
                </c:pt>
                <c:pt idx="357" formatCode="0.00E+00">
                  <c:v>-86.5</c:v>
                </c:pt>
                <c:pt idx="358" formatCode="0.00E+00">
                  <c:v>-88.1</c:v>
                </c:pt>
                <c:pt idx="359" formatCode="0.00E+00">
                  <c:v>-88.3</c:v>
                </c:pt>
                <c:pt idx="360" formatCode="0.00E+00">
                  <c:v>-88.3</c:v>
                </c:pt>
                <c:pt idx="361" formatCode="0.00E+00">
                  <c:v>-88.1</c:v>
                </c:pt>
                <c:pt idx="362" formatCode="0.00E+00">
                  <c:v>-88.3</c:v>
                </c:pt>
                <c:pt idx="363" formatCode="0.00E+00">
                  <c:v>-88.3</c:v>
                </c:pt>
                <c:pt idx="364" formatCode="0.00E+00">
                  <c:v>-88.3</c:v>
                </c:pt>
                <c:pt idx="365" formatCode="0.00E+00">
                  <c:v>-88.3</c:v>
                </c:pt>
                <c:pt idx="366" formatCode="0.00E+00">
                  <c:v>-87.5</c:v>
                </c:pt>
                <c:pt idx="367" formatCode="0.00E+00">
                  <c:v>-88.3</c:v>
                </c:pt>
                <c:pt idx="368" formatCode="0.00E+00">
                  <c:v>-86.5</c:v>
                </c:pt>
                <c:pt idx="369" formatCode="0.00E+00">
                  <c:v>-87.4</c:v>
                </c:pt>
                <c:pt idx="370" formatCode="0.00E+00">
                  <c:v>-88.3</c:v>
                </c:pt>
                <c:pt idx="371" formatCode="0.00E+00">
                  <c:v>-88.3</c:v>
                </c:pt>
                <c:pt idx="372" formatCode="0.00E+00">
                  <c:v>-87.3</c:v>
                </c:pt>
                <c:pt idx="373" formatCode="0.00E+00">
                  <c:v>-88.3</c:v>
                </c:pt>
                <c:pt idx="374" formatCode="0.00E+00">
                  <c:v>-86.7</c:v>
                </c:pt>
                <c:pt idx="375" formatCode="0.00E+00">
                  <c:v>-88.3</c:v>
                </c:pt>
                <c:pt idx="376" formatCode="0.00E+00">
                  <c:v>-88.3</c:v>
                </c:pt>
                <c:pt idx="377" formatCode="0.00E+00">
                  <c:v>-88.3</c:v>
                </c:pt>
                <c:pt idx="378" formatCode="0.00E+00">
                  <c:v>-86.3</c:v>
                </c:pt>
                <c:pt idx="379" formatCode="0.00E+00">
                  <c:v>-87</c:v>
                </c:pt>
                <c:pt idx="380" formatCode="0.00E+00">
                  <c:v>-86.2</c:v>
                </c:pt>
                <c:pt idx="381" formatCode="0.00E+00">
                  <c:v>-88.3</c:v>
                </c:pt>
                <c:pt idx="382" formatCode="0.00E+00">
                  <c:v>-88.3</c:v>
                </c:pt>
                <c:pt idx="383" formatCode="0.00E+00">
                  <c:v>-85.1</c:v>
                </c:pt>
                <c:pt idx="384" formatCode="0.00E+00">
                  <c:v>-86.4</c:v>
                </c:pt>
                <c:pt idx="385" formatCode="0.00E+00">
                  <c:v>-85.1</c:v>
                </c:pt>
                <c:pt idx="386" formatCode="0.00E+00">
                  <c:v>-88.1</c:v>
                </c:pt>
                <c:pt idx="387" formatCode="0.00E+00">
                  <c:v>-85.9</c:v>
                </c:pt>
                <c:pt idx="388" formatCode="0.00E+00">
                  <c:v>-86.9</c:v>
                </c:pt>
                <c:pt idx="389" formatCode="0.00E+00">
                  <c:v>-88.3</c:v>
                </c:pt>
                <c:pt idx="390" formatCode="0.00E+00">
                  <c:v>-83.5</c:v>
                </c:pt>
                <c:pt idx="391" formatCode="0.00E+00">
                  <c:v>-85.9</c:v>
                </c:pt>
                <c:pt idx="392" formatCode="0.00E+00">
                  <c:v>-83.8</c:v>
                </c:pt>
                <c:pt idx="393" formatCode="0.00E+00">
                  <c:v>-88.3</c:v>
                </c:pt>
                <c:pt idx="394" formatCode="0.00E+00">
                  <c:v>-88.3</c:v>
                </c:pt>
                <c:pt idx="395" formatCode="0.00E+00">
                  <c:v>-88.2</c:v>
                </c:pt>
                <c:pt idx="396" formatCode="0.00E+00">
                  <c:v>-84.9</c:v>
                </c:pt>
                <c:pt idx="397" formatCode="0.00E+00">
                  <c:v>-88.3</c:v>
                </c:pt>
                <c:pt idx="398" formatCode="0.00E+00">
                  <c:v>-85.3</c:v>
                </c:pt>
                <c:pt idx="399" formatCode="0.00E+00">
                  <c:v>-85.7</c:v>
                </c:pt>
                <c:pt idx="400" formatCode="0.00E+00">
                  <c:v>-88.3</c:v>
                </c:pt>
                <c:pt idx="401" formatCode="0.00E+00">
                  <c:v>-87.8</c:v>
                </c:pt>
                <c:pt idx="402" formatCode="0.00E+00">
                  <c:v>-85</c:v>
                </c:pt>
                <c:pt idx="403" formatCode="0.00E+00">
                  <c:v>-88.1</c:v>
                </c:pt>
                <c:pt idx="404" formatCode="0.00E+00">
                  <c:v>-84.2</c:v>
                </c:pt>
                <c:pt idx="405" formatCode="0.00E+00">
                  <c:v>-88.3</c:v>
                </c:pt>
                <c:pt idx="406" formatCode="0.00E+00">
                  <c:v>-87.7</c:v>
                </c:pt>
                <c:pt idx="407" formatCode="0.00E+00">
                  <c:v>-85.1</c:v>
                </c:pt>
                <c:pt idx="408" formatCode="0.00E+00">
                  <c:v>-88.3</c:v>
                </c:pt>
                <c:pt idx="409" formatCode="0.00E+00">
                  <c:v>-87</c:v>
                </c:pt>
                <c:pt idx="410" formatCode="0.00E+00">
                  <c:v>-85.4</c:v>
                </c:pt>
                <c:pt idx="411" formatCode="0.00E+00">
                  <c:v>-88.3</c:v>
                </c:pt>
                <c:pt idx="412" formatCode="0.00E+00">
                  <c:v>-88.3</c:v>
                </c:pt>
                <c:pt idx="413" formatCode="0.00E+00">
                  <c:v>-84.7</c:v>
                </c:pt>
                <c:pt idx="414" formatCode="0.00E+00">
                  <c:v>-88.3</c:v>
                </c:pt>
                <c:pt idx="415" formatCode="0.00E+00">
                  <c:v>-86.5</c:v>
                </c:pt>
                <c:pt idx="416" formatCode="0.00E+00">
                  <c:v>-86.2</c:v>
                </c:pt>
                <c:pt idx="417" formatCode="0.00E+00">
                  <c:v>-84.4</c:v>
                </c:pt>
                <c:pt idx="418" formatCode="0.00E+00">
                  <c:v>-85.9</c:v>
                </c:pt>
                <c:pt idx="419" formatCode="0.00E+00">
                  <c:v>-85.5</c:v>
                </c:pt>
                <c:pt idx="420" formatCode="0.00E+00">
                  <c:v>-86.5</c:v>
                </c:pt>
                <c:pt idx="421" formatCode="0.00E+00">
                  <c:v>-84.8</c:v>
                </c:pt>
                <c:pt idx="422" formatCode="0.00E+00">
                  <c:v>-85.1</c:v>
                </c:pt>
                <c:pt idx="423" formatCode="0.00E+00">
                  <c:v>-83.9</c:v>
                </c:pt>
                <c:pt idx="424" formatCode="0.00E+00">
                  <c:v>-83.2</c:v>
                </c:pt>
                <c:pt idx="425" formatCode="0.00E+00">
                  <c:v>-88.3</c:v>
                </c:pt>
                <c:pt idx="426" formatCode="0.00E+00">
                  <c:v>-87.3</c:v>
                </c:pt>
                <c:pt idx="427" formatCode="0.00E+00">
                  <c:v>-88.3</c:v>
                </c:pt>
                <c:pt idx="428" formatCode="0.00E+00">
                  <c:v>-88.3</c:v>
                </c:pt>
                <c:pt idx="429" formatCode="0.00E+00">
                  <c:v>-85.7</c:v>
                </c:pt>
                <c:pt idx="430" formatCode="0.00E+00">
                  <c:v>-87.9</c:v>
                </c:pt>
                <c:pt idx="431" formatCode="0.00E+00">
                  <c:v>-87</c:v>
                </c:pt>
                <c:pt idx="432" formatCode="0.00E+00">
                  <c:v>-87.2</c:v>
                </c:pt>
                <c:pt idx="433" formatCode="0.00E+00">
                  <c:v>-87.4</c:v>
                </c:pt>
                <c:pt idx="434" formatCode="0.00E+00">
                  <c:v>-88.2</c:v>
                </c:pt>
                <c:pt idx="435" formatCode="0.00E+00">
                  <c:v>-88.2</c:v>
                </c:pt>
                <c:pt idx="436" formatCode="0.00E+00">
                  <c:v>-86.1</c:v>
                </c:pt>
                <c:pt idx="437" formatCode="0.00E+00">
                  <c:v>-87.9</c:v>
                </c:pt>
                <c:pt idx="438" formatCode="0.00E+00">
                  <c:v>-88.2</c:v>
                </c:pt>
                <c:pt idx="439" formatCode="0.00E+00">
                  <c:v>-84.2</c:v>
                </c:pt>
                <c:pt idx="440" formatCode="0.00E+00">
                  <c:v>-87.1</c:v>
                </c:pt>
                <c:pt idx="441" formatCode="0.00E+00">
                  <c:v>-88.2</c:v>
                </c:pt>
                <c:pt idx="442" formatCode="0.00E+00">
                  <c:v>-87.7</c:v>
                </c:pt>
                <c:pt idx="443" formatCode="0.00E+00">
                  <c:v>-85.8</c:v>
                </c:pt>
                <c:pt idx="444" formatCode="0.00E+00">
                  <c:v>-87.2</c:v>
                </c:pt>
                <c:pt idx="445" formatCode="0.00E+00">
                  <c:v>-88.2</c:v>
                </c:pt>
                <c:pt idx="446" formatCode="0.00E+00">
                  <c:v>-88.2</c:v>
                </c:pt>
                <c:pt idx="447" formatCode="0.00E+00">
                  <c:v>-84.8</c:v>
                </c:pt>
                <c:pt idx="448" formatCode="0.00E+00">
                  <c:v>-84.6</c:v>
                </c:pt>
                <c:pt idx="449" formatCode="0.00E+00">
                  <c:v>-87.8</c:v>
                </c:pt>
                <c:pt idx="450" formatCode="0.00E+00">
                  <c:v>-85.6</c:v>
                </c:pt>
                <c:pt idx="451" formatCode="0.00E+00">
                  <c:v>-86</c:v>
                </c:pt>
                <c:pt idx="452" formatCode="0.00E+00">
                  <c:v>-86.5</c:v>
                </c:pt>
                <c:pt idx="453" formatCode="0.00E+00">
                  <c:v>-86.3</c:v>
                </c:pt>
                <c:pt idx="454" formatCode="0.00E+00">
                  <c:v>-88.2</c:v>
                </c:pt>
                <c:pt idx="455" formatCode="0.00E+00">
                  <c:v>-87</c:v>
                </c:pt>
                <c:pt idx="456" formatCode="0.00E+00">
                  <c:v>-85.6</c:v>
                </c:pt>
                <c:pt idx="457" formatCode="0.00E+00">
                  <c:v>-86</c:v>
                </c:pt>
                <c:pt idx="458" formatCode="0.00E+00">
                  <c:v>-88.2</c:v>
                </c:pt>
                <c:pt idx="459" formatCode="0.00E+00">
                  <c:v>-85.1</c:v>
                </c:pt>
                <c:pt idx="460" formatCode="0.00E+00">
                  <c:v>-86.5</c:v>
                </c:pt>
                <c:pt idx="461" formatCode="0.00E+00">
                  <c:v>-86</c:v>
                </c:pt>
                <c:pt idx="462" formatCode="0.00E+00">
                  <c:v>-88.2</c:v>
                </c:pt>
                <c:pt idx="463" formatCode="0.00E+00">
                  <c:v>-84.2</c:v>
                </c:pt>
                <c:pt idx="464" formatCode="0.00E+00">
                  <c:v>-88.2</c:v>
                </c:pt>
                <c:pt idx="465" formatCode="0.00E+00">
                  <c:v>-83.2</c:v>
                </c:pt>
                <c:pt idx="466" formatCode="0.00E+00">
                  <c:v>-86.6</c:v>
                </c:pt>
                <c:pt idx="467" formatCode="0.00E+00">
                  <c:v>-87</c:v>
                </c:pt>
                <c:pt idx="468" formatCode="0.00E+00">
                  <c:v>-84.1</c:v>
                </c:pt>
                <c:pt idx="469" formatCode="0.00E+00">
                  <c:v>-85.9</c:v>
                </c:pt>
                <c:pt idx="470" formatCode="0.00E+00">
                  <c:v>-85.8</c:v>
                </c:pt>
                <c:pt idx="471" formatCode="0.00E+00">
                  <c:v>-86.2</c:v>
                </c:pt>
                <c:pt idx="472" formatCode="0.00E+00">
                  <c:v>-87.5</c:v>
                </c:pt>
                <c:pt idx="473" formatCode="0.00E+00">
                  <c:v>-88.2</c:v>
                </c:pt>
                <c:pt idx="474" formatCode="0.00E+00">
                  <c:v>-84.6</c:v>
                </c:pt>
                <c:pt idx="475" formatCode="0.00E+00">
                  <c:v>-85.5</c:v>
                </c:pt>
                <c:pt idx="476" formatCode="0.00E+00">
                  <c:v>-88.2</c:v>
                </c:pt>
                <c:pt idx="477" formatCode="0.00E+00">
                  <c:v>-88.2</c:v>
                </c:pt>
                <c:pt idx="478" formatCode="0.00E+00">
                  <c:v>-87.4</c:v>
                </c:pt>
                <c:pt idx="479" formatCode="0.00E+00">
                  <c:v>-85.3</c:v>
                </c:pt>
                <c:pt idx="480" formatCode="0.00E+00">
                  <c:v>-86.2</c:v>
                </c:pt>
                <c:pt idx="481" formatCode="0.00E+00">
                  <c:v>-84.4</c:v>
                </c:pt>
                <c:pt idx="482" formatCode="0.00E+00">
                  <c:v>-88.2</c:v>
                </c:pt>
                <c:pt idx="483" formatCode="0.00E+00">
                  <c:v>-85.7</c:v>
                </c:pt>
                <c:pt idx="484" formatCode="0.00E+00">
                  <c:v>-87.9</c:v>
                </c:pt>
                <c:pt idx="485" formatCode="0.00E+00">
                  <c:v>-85.3</c:v>
                </c:pt>
                <c:pt idx="486" formatCode="0.00E+00">
                  <c:v>-84.8</c:v>
                </c:pt>
                <c:pt idx="487" formatCode="0.00E+00">
                  <c:v>-83.2</c:v>
                </c:pt>
                <c:pt idx="488" formatCode="0.00E+00">
                  <c:v>-84.6</c:v>
                </c:pt>
                <c:pt idx="489" formatCode="0.00E+00">
                  <c:v>-82.9</c:v>
                </c:pt>
                <c:pt idx="490" formatCode="0.00E+00">
                  <c:v>-88.2</c:v>
                </c:pt>
                <c:pt idx="491" formatCode="0.00E+00">
                  <c:v>-84.5</c:v>
                </c:pt>
                <c:pt idx="492" formatCode="0.00E+00">
                  <c:v>-87.2</c:v>
                </c:pt>
                <c:pt idx="493" formatCode="0.00E+00">
                  <c:v>-85.8</c:v>
                </c:pt>
                <c:pt idx="494" formatCode="0.00E+00">
                  <c:v>-87.3</c:v>
                </c:pt>
                <c:pt idx="495" formatCode="0.00E+00">
                  <c:v>-84.9</c:v>
                </c:pt>
                <c:pt idx="496" formatCode="0.00E+00">
                  <c:v>-87.4</c:v>
                </c:pt>
                <c:pt idx="497" formatCode="0.00E+00">
                  <c:v>-83.1</c:v>
                </c:pt>
                <c:pt idx="498" formatCode="0.00E+00">
                  <c:v>-85.3</c:v>
                </c:pt>
                <c:pt idx="499" formatCode="0.00E+00">
                  <c:v>-85</c:v>
                </c:pt>
                <c:pt idx="500" formatCode="0.00E+00">
                  <c:v>-84.2</c:v>
                </c:pt>
                <c:pt idx="501" formatCode="0.00E+00">
                  <c:v>-84</c:v>
                </c:pt>
                <c:pt idx="502" formatCode="0.00E+00">
                  <c:v>-83.8</c:v>
                </c:pt>
                <c:pt idx="503" formatCode="0.00E+00">
                  <c:v>-86.1</c:v>
                </c:pt>
                <c:pt idx="504" formatCode="0.00E+00">
                  <c:v>-83.3</c:v>
                </c:pt>
                <c:pt idx="505" formatCode="0.00E+00">
                  <c:v>-84.6</c:v>
                </c:pt>
                <c:pt idx="506" formatCode="0.00E+00">
                  <c:v>-85.6</c:v>
                </c:pt>
                <c:pt idx="507" formatCode="0.00E+00">
                  <c:v>-88.1</c:v>
                </c:pt>
                <c:pt idx="508" formatCode="0.00E+00">
                  <c:v>-83.9</c:v>
                </c:pt>
                <c:pt idx="509" formatCode="0.00E+00">
                  <c:v>-86.3</c:v>
                </c:pt>
                <c:pt idx="510" formatCode="0.00E+00">
                  <c:v>-86</c:v>
                </c:pt>
                <c:pt idx="511" formatCode="0.00E+00">
                  <c:v>-85.3</c:v>
                </c:pt>
                <c:pt idx="512" formatCode="0.00E+00">
                  <c:v>-83.3</c:v>
                </c:pt>
                <c:pt idx="513" formatCode="0.00E+00">
                  <c:v>-84.4</c:v>
                </c:pt>
                <c:pt idx="514" formatCode="0.00E+00">
                  <c:v>-82.8</c:v>
                </c:pt>
                <c:pt idx="515" formatCode="0.00E+00">
                  <c:v>-88.1</c:v>
                </c:pt>
                <c:pt idx="516" formatCode="0.00E+00">
                  <c:v>-86.5</c:v>
                </c:pt>
                <c:pt idx="517" formatCode="0.00E+00">
                  <c:v>-87.3</c:v>
                </c:pt>
                <c:pt idx="518" formatCode="0.00E+00">
                  <c:v>-87.8</c:v>
                </c:pt>
                <c:pt idx="519" formatCode="0.00E+00">
                  <c:v>-84.6</c:v>
                </c:pt>
                <c:pt idx="520" formatCode="0.00E+00">
                  <c:v>-85.5</c:v>
                </c:pt>
                <c:pt idx="521" formatCode="0.00E+00">
                  <c:v>-85.7</c:v>
                </c:pt>
                <c:pt idx="522" formatCode="0.00E+00">
                  <c:v>-85.8</c:v>
                </c:pt>
                <c:pt idx="523" formatCode="0.00E+00">
                  <c:v>-86.5</c:v>
                </c:pt>
                <c:pt idx="524" formatCode="0.00E+00">
                  <c:v>-86.2</c:v>
                </c:pt>
                <c:pt idx="525" formatCode="0.00E+00">
                  <c:v>-84.6</c:v>
                </c:pt>
                <c:pt idx="526" formatCode="0.00E+00">
                  <c:v>-86.3</c:v>
                </c:pt>
                <c:pt idx="527" formatCode="0.00E+00">
                  <c:v>-84.5</c:v>
                </c:pt>
                <c:pt idx="528" formatCode="0.00E+00">
                  <c:v>-85.6</c:v>
                </c:pt>
                <c:pt idx="529" formatCode="0.00E+00">
                  <c:v>-83.6</c:v>
                </c:pt>
                <c:pt idx="530" formatCode="0.00E+00">
                  <c:v>-84.5</c:v>
                </c:pt>
                <c:pt idx="531" formatCode="0.00E+00">
                  <c:v>-85.2</c:v>
                </c:pt>
                <c:pt idx="532" formatCode="0.00E+00">
                  <c:v>-86.4</c:v>
                </c:pt>
                <c:pt idx="533" formatCode="0.00E+00">
                  <c:v>-86.9</c:v>
                </c:pt>
                <c:pt idx="534" formatCode="0.00E+00">
                  <c:v>-84</c:v>
                </c:pt>
                <c:pt idx="535" formatCode="0.00E+00">
                  <c:v>-88.1</c:v>
                </c:pt>
                <c:pt idx="536" formatCode="0.00E+00">
                  <c:v>-85.1</c:v>
                </c:pt>
                <c:pt idx="537" formatCode="0.00E+00">
                  <c:v>-85.9</c:v>
                </c:pt>
                <c:pt idx="538" formatCode="0.00E+00">
                  <c:v>-83.4</c:v>
                </c:pt>
                <c:pt idx="539" formatCode="0.00E+00">
                  <c:v>-86.6</c:v>
                </c:pt>
                <c:pt idx="540" formatCode="0.00E+00">
                  <c:v>-87.4</c:v>
                </c:pt>
                <c:pt idx="541" formatCode="0.00E+00">
                  <c:v>-85.3</c:v>
                </c:pt>
                <c:pt idx="542" formatCode="0.00E+00">
                  <c:v>-85.6</c:v>
                </c:pt>
                <c:pt idx="543" formatCode="0.00E+00">
                  <c:v>-86.7</c:v>
                </c:pt>
                <c:pt idx="544" formatCode="0.00E+00">
                  <c:v>-84.6</c:v>
                </c:pt>
                <c:pt idx="545" formatCode="0.00E+00">
                  <c:v>-83.8</c:v>
                </c:pt>
                <c:pt idx="546" formatCode="0.00E+00">
                  <c:v>-83.8</c:v>
                </c:pt>
                <c:pt idx="547" formatCode="0.00E+00">
                  <c:v>-85.9</c:v>
                </c:pt>
                <c:pt idx="548" formatCode="0.00E+00">
                  <c:v>-85.2</c:v>
                </c:pt>
                <c:pt idx="549" formatCode="0.00E+00">
                  <c:v>-84.6</c:v>
                </c:pt>
                <c:pt idx="550" formatCode="0.00E+00">
                  <c:v>-81.3</c:v>
                </c:pt>
                <c:pt idx="551" formatCode="0.00E+00">
                  <c:v>-87.3</c:v>
                </c:pt>
                <c:pt idx="552" formatCode="0.00E+00">
                  <c:v>-84.9</c:v>
                </c:pt>
                <c:pt idx="553" formatCode="0.00E+00">
                  <c:v>-84</c:v>
                </c:pt>
                <c:pt idx="554" formatCode="0.00E+00">
                  <c:v>-84.3</c:v>
                </c:pt>
                <c:pt idx="555" formatCode="0.00E+00">
                  <c:v>-87</c:v>
                </c:pt>
                <c:pt idx="556" formatCode="0.00E+00">
                  <c:v>-88.1</c:v>
                </c:pt>
                <c:pt idx="557" formatCode="0.00E+00">
                  <c:v>-86.6</c:v>
                </c:pt>
                <c:pt idx="558" formatCode="0.00E+00">
                  <c:v>-84.9</c:v>
                </c:pt>
                <c:pt idx="559" formatCode="0.00E+00">
                  <c:v>-84.6</c:v>
                </c:pt>
                <c:pt idx="560" formatCode="0.00E+00">
                  <c:v>-86.8</c:v>
                </c:pt>
                <c:pt idx="561" formatCode="0.00E+00">
                  <c:v>-87.9</c:v>
                </c:pt>
                <c:pt idx="562" formatCode="0.00E+00">
                  <c:v>-86.2</c:v>
                </c:pt>
                <c:pt idx="563" formatCode="0.00E+00">
                  <c:v>-84.2</c:v>
                </c:pt>
                <c:pt idx="564" formatCode="0.00E+00">
                  <c:v>-84.5</c:v>
                </c:pt>
                <c:pt idx="565" formatCode="0.00E+00">
                  <c:v>-84.4</c:v>
                </c:pt>
                <c:pt idx="566" formatCode="0.00E+00">
                  <c:v>-84.8</c:v>
                </c:pt>
                <c:pt idx="567" formatCode="0.00E+00">
                  <c:v>-83.8</c:v>
                </c:pt>
                <c:pt idx="568" formatCode="0.00E+00">
                  <c:v>-83</c:v>
                </c:pt>
                <c:pt idx="569" formatCode="0.00E+00">
                  <c:v>-86.4</c:v>
                </c:pt>
                <c:pt idx="570" formatCode="0.00E+00">
                  <c:v>-84.8</c:v>
                </c:pt>
                <c:pt idx="571" formatCode="0.00E+00">
                  <c:v>-85.9</c:v>
                </c:pt>
                <c:pt idx="572" formatCode="0.00E+00">
                  <c:v>-87.3</c:v>
                </c:pt>
                <c:pt idx="573" formatCode="0.00E+00">
                  <c:v>-86.5</c:v>
                </c:pt>
                <c:pt idx="574" formatCode="0.00E+00">
                  <c:v>-83.2</c:v>
                </c:pt>
                <c:pt idx="575" formatCode="0.00E+00">
                  <c:v>-86.2</c:v>
                </c:pt>
                <c:pt idx="576" formatCode="0.00E+00">
                  <c:v>-88</c:v>
                </c:pt>
                <c:pt idx="577" formatCode="0.00E+00">
                  <c:v>-85.6</c:v>
                </c:pt>
                <c:pt idx="578" formatCode="0.00E+00">
                  <c:v>-84.1</c:v>
                </c:pt>
                <c:pt idx="579" formatCode="0.00E+00">
                  <c:v>-88.1</c:v>
                </c:pt>
                <c:pt idx="580" formatCode="0.00E+00">
                  <c:v>-85</c:v>
                </c:pt>
                <c:pt idx="581" formatCode="0.00E+00">
                  <c:v>-84.3</c:v>
                </c:pt>
                <c:pt idx="582" formatCode="0.00E+00">
                  <c:v>-88.1</c:v>
                </c:pt>
                <c:pt idx="583" formatCode="0.00E+00">
                  <c:v>-86.3</c:v>
                </c:pt>
                <c:pt idx="584" formatCode="0.00E+00">
                  <c:v>-86.2</c:v>
                </c:pt>
                <c:pt idx="585" formatCode="0.00E+00">
                  <c:v>-83.5</c:v>
                </c:pt>
                <c:pt idx="586" formatCode="0.00E+00">
                  <c:v>-85.9</c:v>
                </c:pt>
                <c:pt idx="587" formatCode="0.00E+00">
                  <c:v>-88.1</c:v>
                </c:pt>
                <c:pt idx="588" formatCode="0.00E+00">
                  <c:v>-88.1</c:v>
                </c:pt>
                <c:pt idx="589" formatCode="0.00E+00">
                  <c:v>-86.5</c:v>
                </c:pt>
                <c:pt idx="590" formatCode="0.00E+00">
                  <c:v>-85.4</c:v>
                </c:pt>
                <c:pt idx="591" formatCode="0.00E+00">
                  <c:v>-85</c:v>
                </c:pt>
                <c:pt idx="592" formatCode="0.00E+00">
                  <c:v>-86.5</c:v>
                </c:pt>
                <c:pt idx="593" formatCode="0.00E+00">
                  <c:v>-84.1</c:v>
                </c:pt>
                <c:pt idx="594" formatCode="0.00E+00">
                  <c:v>-87.1</c:v>
                </c:pt>
                <c:pt idx="595" formatCode="0.00E+00">
                  <c:v>-85.3</c:v>
                </c:pt>
                <c:pt idx="596" formatCode="0.00E+00">
                  <c:v>-88.1</c:v>
                </c:pt>
                <c:pt idx="597" formatCode="0.00E+00">
                  <c:v>-86.5</c:v>
                </c:pt>
                <c:pt idx="598" formatCode="0.00E+00">
                  <c:v>-83.8</c:v>
                </c:pt>
                <c:pt idx="599" formatCode="0.00E+00">
                  <c:v>-86</c:v>
                </c:pt>
                <c:pt idx="600" formatCode="0.00E+00">
                  <c:v>-88.1</c:v>
                </c:pt>
                <c:pt idx="601" formatCode="0.00E+00">
                  <c:v>-86.3</c:v>
                </c:pt>
                <c:pt idx="602" formatCode="0.00E+00">
                  <c:v>-87.3</c:v>
                </c:pt>
                <c:pt idx="603" formatCode="0.00E+00">
                  <c:v>-85.3</c:v>
                </c:pt>
                <c:pt idx="604" formatCode="0.00E+00">
                  <c:v>-84.1</c:v>
                </c:pt>
                <c:pt idx="605" formatCode="0.00E+00">
                  <c:v>-84.3</c:v>
                </c:pt>
                <c:pt idx="606" formatCode="0.00E+00">
                  <c:v>-86.5</c:v>
                </c:pt>
                <c:pt idx="607" formatCode="0.00E+00">
                  <c:v>-85.9</c:v>
                </c:pt>
                <c:pt idx="608" formatCode="0.00E+00">
                  <c:v>-85.2</c:v>
                </c:pt>
                <c:pt idx="609" formatCode="0.00E+00">
                  <c:v>-85</c:v>
                </c:pt>
                <c:pt idx="610" formatCode="0.00E+00">
                  <c:v>-86.9</c:v>
                </c:pt>
                <c:pt idx="611" formatCode="0.00E+00">
                  <c:v>-83.5</c:v>
                </c:pt>
                <c:pt idx="612" formatCode="0.00E+00">
                  <c:v>-85</c:v>
                </c:pt>
                <c:pt idx="613" formatCode="0.00E+00">
                  <c:v>-88.1</c:v>
                </c:pt>
                <c:pt idx="614" formatCode="0.00E+00">
                  <c:v>-86.3</c:v>
                </c:pt>
                <c:pt idx="615" formatCode="0.00E+00">
                  <c:v>-88.1</c:v>
                </c:pt>
                <c:pt idx="616" formatCode="0.00E+00">
                  <c:v>-88.1</c:v>
                </c:pt>
                <c:pt idx="617" formatCode="0.00E+00">
                  <c:v>-83.9</c:v>
                </c:pt>
                <c:pt idx="618" formatCode="0.00E+00">
                  <c:v>-88.1</c:v>
                </c:pt>
                <c:pt idx="619" formatCode="0.00E+00">
                  <c:v>-86.6</c:v>
                </c:pt>
                <c:pt idx="620" formatCode="0.00E+00">
                  <c:v>-85.9</c:v>
                </c:pt>
                <c:pt idx="621" formatCode="0.00E+00">
                  <c:v>-85.6</c:v>
                </c:pt>
                <c:pt idx="622" formatCode="0.00E+00">
                  <c:v>-84.1</c:v>
                </c:pt>
                <c:pt idx="623" formatCode="0.00E+00">
                  <c:v>-85.6</c:v>
                </c:pt>
                <c:pt idx="624" formatCode="0.00E+00">
                  <c:v>-88.1</c:v>
                </c:pt>
                <c:pt idx="625" formatCode="0.00E+00">
                  <c:v>-83.6</c:v>
                </c:pt>
                <c:pt idx="626" formatCode="0.00E+00">
                  <c:v>-86.1</c:v>
                </c:pt>
                <c:pt idx="627" formatCode="0.00E+00">
                  <c:v>-88.1</c:v>
                </c:pt>
                <c:pt idx="628" formatCode="0.00E+00">
                  <c:v>-85.6</c:v>
                </c:pt>
                <c:pt idx="629" formatCode="0.00E+00">
                  <c:v>-84.5</c:v>
                </c:pt>
                <c:pt idx="630" formatCode="0.00E+00">
                  <c:v>-87</c:v>
                </c:pt>
                <c:pt idx="631" formatCode="0.00E+00">
                  <c:v>-88</c:v>
                </c:pt>
                <c:pt idx="632" formatCode="0.00E+00">
                  <c:v>-88.1</c:v>
                </c:pt>
                <c:pt idx="633" formatCode="0.00E+00">
                  <c:v>-85.6</c:v>
                </c:pt>
                <c:pt idx="634" formatCode="0.00E+00">
                  <c:v>-86.9</c:v>
                </c:pt>
                <c:pt idx="635" formatCode="0.00E+00">
                  <c:v>-85.8</c:v>
                </c:pt>
                <c:pt idx="636" formatCode="0.00E+00">
                  <c:v>-84.9</c:v>
                </c:pt>
                <c:pt idx="637" formatCode="0.00E+00">
                  <c:v>-86</c:v>
                </c:pt>
                <c:pt idx="638" formatCode="0.00E+00">
                  <c:v>-83.1</c:v>
                </c:pt>
                <c:pt idx="639" formatCode="0.00E+00">
                  <c:v>-85.8</c:v>
                </c:pt>
                <c:pt idx="640" formatCode="0.00E+00">
                  <c:v>-86.1</c:v>
                </c:pt>
                <c:pt idx="641" formatCode="0.00E+00">
                  <c:v>-88.1</c:v>
                </c:pt>
                <c:pt idx="642" formatCode="0.00E+00">
                  <c:v>-83.6</c:v>
                </c:pt>
                <c:pt idx="643" formatCode="0.00E+00">
                  <c:v>-86.9</c:v>
                </c:pt>
                <c:pt idx="644" formatCode="0.00E+00">
                  <c:v>-88.1</c:v>
                </c:pt>
                <c:pt idx="645" formatCode="0.00E+00">
                  <c:v>-88.1</c:v>
                </c:pt>
                <c:pt idx="646" formatCode="0.00E+00">
                  <c:v>-87.7</c:v>
                </c:pt>
                <c:pt idx="647" formatCode="0.00E+00">
                  <c:v>-88.1</c:v>
                </c:pt>
                <c:pt idx="648" formatCode="0.00E+00">
                  <c:v>-84.8</c:v>
                </c:pt>
                <c:pt idx="649" formatCode="0.00E+00">
                  <c:v>-84.8</c:v>
                </c:pt>
                <c:pt idx="650" formatCode="0.00E+00">
                  <c:v>-88.1</c:v>
                </c:pt>
                <c:pt idx="651" formatCode="0.00E+00">
                  <c:v>-85.9</c:v>
                </c:pt>
                <c:pt idx="652" formatCode="0.00E+00">
                  <c:v>-88.1</c:v>
                </c:pt>
                <c:pt idx="653" formatCode="0.00E+00">
                  <c:v>-84.5</c:v>
                </c:pt>
                <c:pt idx="654" formatCode="0.00E+00">
                  <c:v>-86.5</c:v>
                </c:pt>
                <c:pt idx="655" formatCode="0.00E+00">
                  <c:v>-87.5</c:v>
                </c:pt>
                <c:pt idx="656" formatCode="0.00E+00">
                  <c:v>-87.3</c:v>
                </c:pt>
                <c:pt idx="657" formatCode="0.00E+00">
                  <c:v>-82.9</c:v>
                </c:pt>
                <c:pt idx="658" formatCode="0.00E+00">
                  <c:v>-88.1</c:v>
                </c:pt>
                <c:pt idx="659" formatCode="0.00E+00">
                  <c:v>-87.6</c:v>
                </c:pt>
                <c:pt idx="660" formatCode="0.00E+00">
                  <c:v>-83.7</c:v>
                </c:pt>
                <c:pt idx="661" formatCode="0.00E+00">
                  <c:v>-83.8</c:v>
                </c:pt>
                <c:pt idx="662" formatCode="0.00E+00">
                  <c:v>-87</c:v>
                </c:pt>
                <c:pt idx="663" formatCode="0.00E+00">
                  <c:v>-87.2</c:v>
                </c:pt>
                <c:pt idx="664" formatCode="0.00E+00">
                  <c:v>-85.6</c:v>
                </c:pt>
                <c:pt idx="665" formatCode="0.00E+00">
                  <c:v>-87.9</c:v>
                </c:pt>
                <c:pt idx="666" formatCode="0.00E+00">
                  <c:v>-88.1</c:v>
                </c:pt>
                <c:pt idx="667" formatCode="0.00E+00">
                  <c:v>-88.1</c:v>
                </c:pt>
                <c:pt idx="668" formatCode="0.00E+00">
                  <c:v>-88.1</c:v>
                </c:pt>
                <c:pt idx="669" formatCode="0.00E+00">
                  <c:v>-88.1</c:v>
                </c:pt>
                <c:pt idx="670" formatCode="0.00E+00">
                  <c:v>-86.2</c:v>
                </c:pt>
                <c:pt idx="671" formatCode="0.00E+00">
                  <c:v>-86.2</c:v>
                </c:pt>
                <c:pt idx="672" formatCode="0.00E+00">
                  <c:v>-87.4</c:v>
                </c:pt>
                <c:pt idx="673" formatCode="0.00E+00">
                  <c:v>-87.3</c:v>
                </c:pt>
                <c:pt idx="674" formatCode="0.00E+00">
                  <c:v>-84.3</c:v>
                </c:pt>
                <c:pt idx="675" formatCode="0.00E+00">
                  <c:v>-86.1</c:v>
                </c:pt>
                <c:pt idx="676" formatCode="0.00E+00">
                  <c:v>-88.1</c:v>
                </c:pt>
                <c:pt idx="677" formatCode="0.00E+00">
                  <c:v>-86</c:v>
                </c:pt>
                <c:pt idx="678" formatCode="0.00E+00">
                  <c:v>-88.1</c:v>
                </c:pt>
                <c:pt idx="679" formatCode="0.00E+00">
                  <c:v>-88.1</c:v>
                </c:pt>
                <c:pt idx="680" formatCode="0.00E+00">
                  <c:v>-88.1</c:v>
                </c:pt>
                <c:pt idx="681" formatCode="0.00E+00">
                  <c:v>-88</c:v>
                </c:pt>
                <c:pt idx="682" formatCode="0.00E+00">
                  <c:v>-86.2</c:v>
                </c:pt>
                <c:pt idx="683" formatCode="0.00E+00">
                  <c:v>-88</c:v>
                </c:pt>
                <c:pt idx="684" formatCode="0.00E+00">
                  <c:v>-87.5</c:v>
                </c:pt>
                <c:pt idx="685" formatCode="0.00E+00">
                  <c:v>-87.5</c:v>
                </c:pt>
                <c:pt idx="686" formatCode="0.00E+00">
                  <c:v>-87.7</c:v>
                </c:pt>
                <c:pt idx="687" formatCode="0.00E+00">
                  <c:v>-84.2</c:v>
                </c:pt>
                <c:pt idx="688" formatCode="0.00E+00">
                  <c:v>-86.1</c:v>
                </c:pt>
                <c:pt idx="689" formatCode="0.00E+00">
                  <c:v>-86.9</c:v>
                </c:pt>
                <c:pt idx="690" formatCode="0.00E+00">
                  <c:v>-88</c:v>
                </c:pt>
                <c:pt idx="691" formatCode="0.00E+00">
                  <c:v>-87.7</c:v>
                </c:pt>
                <c:pt idx="692" formatCode="0.00E+00">
                  <c:v>-83.9</c:v>
                </c:pt>
                <c:pt idx="693" formatCode="0.00E+00">
                  <c:v>-88</c:v>
                </c:pt>
                <c:pt idx="694" formatCode="0.00E+00">
                  <c:v>-85.1</c:v>
                </c:pt>
                <c:pt idx="695" formatCode="0.00E+00">
                  <c:v>-84.4</c:v>
                </c:pt>
                <c:pt idx="696" formatCode="0.00E+00">
                  <c:v>-87.3</c:v>
                </c:pt>
                <c:pt idx="697" formatCode="0.00E+00">
                  <c:v>-87.9</c:v>
                </c:pt>
                <c:pt idx="698" formatCode="0.00E+00">
                  <c:v>-86.4</c:v>
                </c:pt>
                <c:pt idx="699" formatCode="0.00E+00">
                  <c:v>-87.7</c:v>
                </c:pt>
                <c:pt idx="700" formatCode="0.00E+00">
                  <c:v>-88</c:v>
                </c:pt>
                <c:pt idx="701" formatCode="0.00E+00">
                  <c:v>-88</c:v>
                </c:pt>
                <c:pt idx="702" formatCode="0.00E+00">
                  <c:v>-86.7</c:v>
                </c:pt>
                <c:pt idx="703" formatCode="0.00E+00">
                  <c:v>-88</c:v>
                </c:pt>
                <c:pt idx="704" formatCode="0.00E+00">
                  <c:v>-83</c:v>
                </c:pt>
                <c:pt idx="705" formatCode="0.00E+00">
                  <c:v>-88</c:v>
                </c:pt>
                <c:pt idx="706" formatCode="0.00E+00">
                  <c:v>-88</c:v>
                </c:pt>
                <c:pt idx="707" formatCode="0.00E+00">
                  <c:v>-85.3</c:v>
                </c:pt>
                <c:pt idx="708" formatCode="0.00E+00">
                  <c:v>-85.6</c:v>
                </c:pt>
                <c:pt idx="709" formatCode="0.00E+00">
                  <c:v>-87.3</c:v>
                </c:pt>
                <c:pt idx="710" formatCode="0.00E+00">
                  <c:v>-84.9</c:v>
                </c:pt>
                <c:pt idx="711" formatCode="0.00E+00">
                  <c:v>-88</c:v>
                </c:pt>
                <c:pt idx="712" formatCode="0.00E+00">
                  <c:v>-85.5</c:v>
                </c:pt>
                <c:pt idx="713" formatCode="0.00E+00">
                  <c:v>-88</c:v>
                </c:pt>
                <c:pt idx="714" formatCode="0.00E+00">
                  <c:v>-85.6</c:v>
                </c:pt>
                <c:pt idx="715" formatCode="0.00E+00">
                  <c:v>-86.6</c:v>
                </c:pt>
                <c:pt idx="716" formatCode="0.00E+00">
                  <c:v>-87</c:v>
                </c:pt>
                <c:pt idx="717" formatCode="0.00E+00">
                  <c:v>-85.4</c:v>
                </c:pt>
                <c:pt idx="718" formatCode="0.00E+00">
                  <c:v>-88</c:v>
                </c:pt>
                <c:pt idx="719" formatCode="0.00E+00">
                  <c:v>-88</c:v>
                </c:pt>
                <c:pt idx="720" formatCode="0.00E+00">
                  <c:v>-88</c:v>
                </c:pt>
                <c:pt idx="721" formatCode="0.00E+00">
                  <c:v>-87.7</c:v>
                </c:pt>
                <c:pt idx="722" formatCode="0.00E+00">
                  <c:v>-82.8</c:v>
                </c:pt>
                <c:pt idx="723" formatCode="0.00E+00">
                  <c:v>-85.9</c:v>
                </c:pt>
                <c:pt idx="724" formatCode="0.00E+00">
                  <c:v>-86.6</c:v>
                </c:pt>
                <c:pt idx="725" formatCode="0.00E+00">
                  <c:v>-84.7</c:v>
                </c:pt>
                <c:pt idx="726" formatCode="0.00E+00">
                  <c:v>-86.5</c:v>
                </c:pt>
                <c:pt idx="727" formatCode="0.00E+00">
                  <c:v>-86.7</c:v>
                </c:pt>
                <c:pt idx="728" formatCode="0.00E+00">
                  <c:v>-85.6</c:v>
                </c:pt>
                <c:pt idx="729" formatCode="0.00E+00">
                  <c:v>-86.2</c:v>
                </c:pt>
                <c:pt idx="730" formatCode="0.00E+00">
                  <c:v>-88</c:v>
                </c:pt>
                <c:pt idx="731" formatCode="0.00E+00">
                  <c:v>-86.9</c:v>
                </c:pt>
                <c:pt idx="732" formatCode="0.00E+00">
                  <c:v>-88</c:v>
                </c:pt>
                <c:pt idx="733" formatCode="0.00E+00">
                  <c:v>-88</c:v>
                </c:pt>
                <c:pt idx="734" formatCode="0.00E+00">
                  <c:v>-85.4</c:v>
                </c:pt>
                <c:pt idx="735" formatCode="0.00E+00">
                  <c:v>-85.7</c:v>
                </c:pt>
                <c:pt idx="736" formatCode="0.00E+00">
                  <c:v>-86.6</c:v>
                </c:pt>
                <c:pt idx="737" formatCode="0.00E+00">
                  <c:v>-85.2</c:v>
                </c:pt>
                <c:pt idx="738" formatCode="0.00E+00">
                  <c:v>-85.5</c:v>
                </c:pt>
                <c:pt idx="739" formatCode="0.00E+00">
                  <c:v>-87.3</c:v>
                </c:pt>
                <c:pt idx="740" formatCode="0.00E+00">
                  <c:v>-88</c:v>
                </c:pt>
                <c:pt idx="741" formatCode="0.00E+00">
                  <c:v>-86.1</c:v>
                </c:pt>
                <c:pt idx="742" formatCode="0.00E+00">
                  <c:v>-85.6</c:v>
                </c:pt>
                <c:pt idx="743" formatCode="0.00E+00">
                  <c:v>-88</c:v>
                </c:pt>
                <c:pt idx="744" formatCode="0.00E+00">
                  <c:v>-88</c:v>
                </c:pt>
                <c:pt idx="745" formatCode="0.00E+00">
                  <c:v>-83.8</c:v>
                </c:pt>
                <c:pt idx="746" formatCode="0.00E+00">
                  <c:v>-88</c:v>
                </c:pt>
                <c:pt idx="747" formatCode="0.00E+00">
                  <c:v>-88</c:v>
                </c:pt>
                <c:pt idx="748" formatCode="0.00E+00">
                  <c:v>-86.2</c:v>
                </c:pt>
                <c:pt idx="749" formatCode="0.00E+00">
                  <c:v>-88</c:v>
                </c:pt>
                <c:pt idx="750" formatCode="0.00E+00">
                  <c:v>-88</c:v>
                </c:pt>
                <c:pt idx="751" formatCode="0.00E+00">
                  <c:v>-88</c:v>
                </c:pt>
                <c:pt idx="752" formatCode="0.00E+00">
                  <c:v>-88</c:v>
                </c:pt>
                <c:pt idx="753" formatCode="0.00E+00">
                  <c:v>-88</c:v>
                </c:pt>
                <c:pt idx="754" formatCode="0.00E+00">
                  <c:v>-84.8</c:v>
                </c:pt>
                <c:pt idx="755" formatCode="0.00E+00">
                  <c:v>-88</c:v>
                </c:pt>
                <c:pt idx="756" formatCode="0.00E+00">
                  <c:v>-86.9</c:v>
                </c:pt>
                <c:pt idx="757" formatCode="0.00E+00">
                  <c:v>-82.9</c:v>
                </c:pt>
                <c:pt idx="758" formatCode="0.00E+00">
                  <c:v>-87.4</c:v>
                </c:pt>
                <c:pt idx="759" formatCode="0.00E+00">
                  <c:v>-86</c:v>
                </c:pt>
                <c:pt idx="760" formatCode="0.00E+00">
                  <c:v>-87.1</c:v>
                </c:pt>
                <c:pt idx="761" formatCode="0.00E+00">
                  <c:v>-86.1</c:v>
                </c:pt>
                <c:pt idx="762" formatCode="0.00E+00">
                  <c:v>-86.1</c:v>
                </c:pt>
                <c:pt idx="763" formatCode="0.00E+00">
                  <c:v>-83.6</c:v>
                </c:pt>
                <c:pt idx="764" formatCode="0.00E+00">
                  <c:v>-88</c:v>
                </c:pt>
                <c:pt idx="765" formatCode="0.00E+00">
                  <c:v>-88</c:v>
                </c:pt>
                <c:pt idx="766" formatCode="0.00E+00">
                  <c:v>-88</c:v>
                </c:pt>
                <c:pt idx="767" formatCode="0.00E+00">
                  <c:v>-88</c:v>
                </c:pt>
                <c:pt idx="768" formatCode="0.00E+00">
                  <c:v>-87.9</c:v>
                </c:pt>
                <c:pt idx="769" formatCode="0.00E+00">
                  <c:v>-86.7</c:v>
                </c:pt>
                <c:pt idx="770" formatCode="0.00E+00">
                  <c:v>-85.8</c:v>
                </c:pt>
                <c:pt idx="771" formatCode="0.00E+00">
                  <c:v>-87.9</c:v>
                </c:pt>
                <c:pt idx="772" formatCode="0.00E+00">
                  <c:v>-84.3</c:v>
                </c:pt>
                <c:pt idx="773" formatCode="0.00E+00">
                  <c:v>-87.9</c:v>
                </c:pt>
                <c:pt idx="774" formatCode="0.00E+00">
                  <c:v>-87.9</c:v>
                </c:pt>
                <c:pt idx="775" formatCode="0.00E+00">
                  <c:v>-87.9</c:v>
                </c:pt>
                <c:pt idx="776" formatCode="0.00E+00">
                  <c:v>-87.9</c:v>
                </c:pt>
                <c:pt idx="777" formatCode="0.00E+00">
                  <c:v>-87.9</c:v>
                </c:pt>
                <c:pt idx="778" formatCode="0.00E+00">
                  <c:v>-87.5</c:v>
                </c:pt>
                <c:pt idx="779" formatCode="0.00E+00">
                  <c:v>-84.5</c:v>
                </c:pt>
                <c:pt idx="780" formatCode="0.00E+00">
                  <c:v>-86.8</c:v>
                </c:pt>
                <c:pt idx="781" formatCode="0.00E+00">
                  <c:v>-87.9</c:v>
                </c:pt>
                <c:pt idx="782" formatCode="0.00E+00">
                  <c:v>-84.3</c:v>
                </c:pt>
                <c:pt idx="783" formatCode="0.00E+00">
                  <c:v>-87.7</c:v>
                </c:pt>
                <c:pt idx="784" formatCode="0.00E+00">
                  <c:v>-85.1</c:v>
                </c:pt>
                <c:pt idx="785" formatCode="0.00E+00">
                  <c:v>-85.3</c:v>
                </c:pt>
                <c:pt idx="786" formatCode="0.00E+00">
                  <c:v>-87.9</c:v>
                </c:pt>
                <c:pt idx="787" formatCode="0.00E+00">
                  <c:v>-87.6</c:v>
                </c:pt>
                <c:pt idx="788" formatCode="0.00E+00">
                  <c:v>-87.9</c:v>
                </c:pt>
                <c:pt idx="789" formatCode="0.00E+00">
                  <c:v>-85.2</c:v>
                </c:pt>
                <c:pt idx="790" formatCode="0.00E+00">
                  <c:v>-87.9</c:v>
                </c:pt>
                <c:pt idx="791" formatCode="0.00E+00">
                  <c:v>-86</c:v>
                </c:pt>
                <c:pt idx="792" formatCode="0.00E+00">
                  <c:v>-85.9</c:v>
                </c:pt>
                <c:pt idx="793" formatCode="0.00E+00">
                  <c:v>-87.9</c:v>
                </c:pt>
                <c:pt idx="794" formatCode="0.00E+00">
                  <c:v>-87.9</c:v>
                </c:pt>
                <c:pt idx="795" formatCode="0.00E+00">
                  <c:v>-87.9</c:v>
                </c:pt>
                <c:pt idx="796" formatCode="0.00E+00">
                  <c:v>-85.7</c:v>
                </c:pt>
                <c:pt idx="797" formatCode="0.00E+00">
                  <c:v>-87.9</c:v>
                </c:pt>
                <c:pt idx="798" formatCode="0.00E+00">
                  <c:v>-86.2</c:v>
                </c:pt>
                <c:pt idx="799" formatCode="0.00E+00">
                  <c:v>-87.9</c:v>
                </c:pt>
                <c:pt idx="800" formatCode="0.00E+00">
                  <c:v>-87.9</c:v>
                </c:pt>
                <c:pt idx="801" formatCode="0.00E+00">
                  <c:v>-87.5</c:v>
                </c:pt>
                <c:pt idx="802" formatCode="0.00E+00">
                  <c:v>-85.8</c:v>
                </c:pt>
                <c:pt idx="803" formatCode="0.00E+00">
                  <c:v>-87.9</c:v>
                </c:pt>
                <c:pt idx="804" formatCode="0.00E+00">
                  <c:v>-87.9</c:v>
                </c:pt>
                <c:pt idx="805" formatCode="0.00E+00">
                  <c:v>-86.8</c:v>
                </c:pt>
                <c:pt idx="806" formatCode="0.00E+00">
                  <c:v>-87.9</c:v>
                </c:pt>
                <c:pt idx="807" formatCode="0.00E+00">
                  <c:v>-87.1</c:v>
                </c:pt>
                <c:pt idx="808" formatCode="0.00E+00">
                  <c:v>-87.9</c:v>
                </c:pt>
                <c:pt idx="809" formatCode="0.00E+00">
                  <c:v>-87.9</c:v>
                </c:pt>
                <c:pt idx="810" formatCode="0.00E+00">
                  <c:v>-87.9</c:v>
                </c:pt>
                <c:pt idx="811" formatCode="0.00E+00">
                  <c:v>-87.9</c:v>
                </c:pt>
                <c:pt idx="812" formatCode="0.00E+00">
                  <c:v>-85</c:v>
                </c:pt>
                <c:pt idx="813" formatCode="0.00E+00">
                  <c:v>-85.8</c:v>
                </c:pt>
                <c:pt idx="814" formatCode="0.00E+00">
                  <c:v>-86.3</c:v>
                </c:pt>
                <c:pt idx="815" formatCode="0.00E+00">
                  <c:v>-84.2</c:v>
                </c:pt>
                <c:pt idx="816" formatCode="0.00E+00">
                  <c:v>-87.9</c:v>
                </c:pt>
                <c:pt idx="817" formatCode="0.00E+00">
                  <c:v>-87.9</c:v>
                </c:pt>
                <c:pt idx="818" formatCode="0.00E+00">
                  <c:v>-87.9</c:v>
                </c:pt>
                <c:pt idx="819" formatCode="0.00E+00">
                  <c:v>-87.9</c:v>
                </c:pt>
                <c:pt idx="820" formatCode="0.00E+00">
                  <c:v>-87.8</c:v>
                </c:pt>
                <c:pt idx="821" formatCode="0.00E+00">
                  <c:v>-86</c:v>
                </c:pt>
                <c:pt idx="822" formatCode="0.00E+00">
                  <c:v>-85.7</c:v>
                </c:pt>
                <c:pt idx="823" formatCode="0.00E+00">
                  <c:v>-87.8</c:v>
                </c:pt>
                <c:pt idx="824" formatCode="0.00E+00">
                  <c:v>-87.8</c:v>
                </c:pt>
                <c:pt idx="825" formatCode="0.00E+00">
                  <c:v>-86.3</c:v>
                </c:pt>
                <c:pt idx="826" formatCode="0.00E+00">
                  <c:v>-87.8</c:v>
                </c:pt>
                <c:pt idx="827" formatCode="0.00E+00">
                  <c:v>-84.1</c:v>
                </c:pt>
                <c:pt idx="828" formatCode="0.00E+00">
                  <c:v>-87.8</c:v>
                </c:pt>
                <c:pt idx="829" formatCode="0.00E+00">
                  <c:v>-87.8</c:v>
                </c:pt>
                <c:pt idx="830" formatCode="0.00E+00">
                  <c:v>-84.3</c:v>
                </c:pt>
                <c:pt idx="831" formatCode="0.00E+00">
                  <c:v>-85.8</c:v>
                </c:pt>
                <c:pt idx="832" formatCode="0.00E+00">
                  <c:v>-86.3</c:v>
                </c:pt>
                <c:pt idx="833" formatCode="0.00E+00">
                  <c:v>-87.8</c:v>
                </c:pt>
                <c:pt idx="834" formatCode="0.00E+00">
                  <c:v>-87.8</c:v>
                </c:pt>
                <c:pt idx="835" formatCode="0.00E+00">
                  <c:v>-85.3</c:v>
                </c:pt>
                <c:pt idx="836" formatCode="0.00E+00">
                  <c:v>-87.8</c:v>
                </c:pt>
                <c:pt idx="837" formatCode="0.00E+00">
                  <c:v>-87.8</c:v>
                </c:pt>
                <c:pt idx="838" formatCode="0.00E+00">
                  <c:v>-87.8</c:v>
                </c:pt>
                <c:pt idx="839" formatCode="0.00E+00">
                  <c:v>-86</c:v>
                </c:pt>
                <c:pt idx="840" formatCode="0.00E+00">
                  <c:v>-84.6</c:v>
                </c:pt>
                <c:pt idx="841" formatCode="0.00E+00">
                  <c:v>-85.2</c:v>
                </c:pt>
                <c:pt idx="842" formatCode="0.00E+00">
                  <c:v>-87.3</c:v>
                </c:pt>
                <c:pt idx="843" formatCode="0.00E+00">
                  <c:v>-87.1</c:v>
                </c:pt>
                <c:pt idx="844" formatCode="0.00E+00">
                  <c:v>-87.8</c:v>
                </c:pt>
                <c:pt idx="845" formatCode="0.00E+00">
                  <c:v>-87.8</c:v>
                </c:pt>
                <c:pt idx="846" formatCode="0.00E+00">
                  <c:v>-87</c:v>
                </c:pt>
                <c:pt idx="847" formatCode="0.00E+00">
                  <c:v>-87.8</c:v>
                </c:pt>
                <c:pt idx="848" formatCode="0.00E+00">
                  <c:v>-87.8</c:v>
                </c:pt>
                <c:pt idx="849" formatCode="0.00E+00">
                  <c:v>-86.4</c:v>
                </c:pt>
                <c:pt idx="850" formatCode="0.00E+00">
                  <c:v>-87.8</c:v>
                </c:pt>
                <c:pt idx="851" formatCode="0.00E+00">
                  <c:v>-87.8</c:v>
                </c:pt>
                <c:pt idx="852" formatCode="0.00E+00">
                  <c:v>-86.8</c:v>
                </c:pt>
                <c:pt idx="853" formatCode="0.00E+00">
                  <c:v>-87.8</c:v>
                </c:pt>
                <c:pt idx="854" formatCode="0.00E+00">
                  <c:v>-87.7</c:v>
                </c:pt>
                <c:pt idx="855" formatCode="0.00E+00">
                  <c:v>-86.5</c:v>
                </c:pt>
                <c:pt idx="856" formatCode="0.00E+00">
                  <c:v>-86.3</c:v>
                </c:pt>
                <c:pt idx="857" formatCode="0.00E+00">
                  <c:v>-87.7</c:v>
                </c:pt>
                <c:pt idx="858" formatCode="0.00E+00">
                  <c:v>-87.7</c:v>
                </c:pt>
              </c:numCache>
            </c:numRef>
          </c:yVal>
          <c:smooth val="1"/>
        </c:ser>
        <c:axId val="88795392"/>
        <c:axId val="88798720"/>
      </c:scatterChart>
      <c:valAx>
        <c:axId val="88795392"/>
        <c:scaling>
          <c:orientation val="minMax"/>
          <c:max val="1360"/>
          <c:min val="1240"/>
        </c:scaling>
        <c:axPos val="b"/>
        <c:title>
          <c:tx>
            <c:rich>
              <a:bodyPr/>
              <a:lstStyle/>
              <a:p>
                <a:pPr>
                  <a:defRPr sz="1400"/>
                </a:pPr>
                <a:r>
                  <a:rPr lang="en-US" sz="1400" b="0" dirty="0">
                    <a:latin typeface="Arial" pitchFamily="34" charset="0"/>
                    <a:cs typeface="Arial" pitchFamily="34" charset="0"/>
                  </a:rPr>
                  <a:t>Wavelength (nm)</a:t>
                </a:r>
              </a:p>
            </c:rich>
          </c:tx>
          <c:layout>
            <c:manualLayout>
              <c:xMode val="edge"/>
              <c:yMode val="edge"/>
              <c:x val="0.393686892079668"/>
              <c:y val="0.88634259259259263"/>
            </c:manualLayout>
          </c:layout>
        </c:title>
        <c:numFmt formatCode="General" sourceLinked="1"/>
        <c:tickLblPos val="nextTo"/>
        <c:spPr>
          <a:ln w="19050">
            <a:solidFill>
              <a:schemeClr val="tx1"/>
            </a:solidFill>
          </a:ln>
        </c:spPr>
        <c:txPr>
          <a:bodyPr/>
          <a:lstStyle/>
          <a:p>
            <a:pPr>
              <a:defRPr sz="1200">
                <a:latin typeface="Arial" pitchFamily="34" charset="0"/>
                <a:cs typeface="Arial" pitchFamily="34" charset="0"/>
              </a:defRPr>
            </a:pPr>
            <a:endParaRPr lang="en-US"/>
          </a:p>
        </c:txPr>
        <c:crossAx val="88798720"/>
        <c:crossesAt val="-90"/>
        <c:crossBetween val="midCat"/>
        <c:majorUnit val="20"/>
      </c:valAx>
      <c:valAx>
        <c:axId val="88798720"/>
        <c:scaling>
          <c:orientation val="minMax"/>
          <c:max val="-30"/>
          <c:min val="-90"/>
        </c:scaling>
        <c:axPos val="l"/>
        <c:title>
          <c:tx>
            <c:rich>
              <a:bodyPr rot="-5400000" vert="horz"/>
              <a:lstStyle/>
              <a:p>
                <a:pPr>
                  <a:defRPr/>
                </a:pPr>
                <a:r>
                  <a:rPr lang="en-US" sz="1600" b="0" dirty="0">
                    <a:latin typeface="Arial" pitchFamily="34" charset="0"/>
                    <a:cs typeface="Arial" pitchFamily="34" charset="0"/>
                  </a:rPr>
                  <a:t>Power (</a:t>
                </a:r>
                <a:r>
                  <a:rPr lang="en-US" sz="1600" b="0" dirty="0" err="1">
                    <a:latin typeface="Arial" pitchFamily="34" charset="0"/>
                    <a:cs typeface="Arial" pitchFamily="34" charset="0"/>
                  </a:rPr>
                  <a:t>dBm</a:t>
                </a:r>
                <a:r>
                  <a:rPr lang="en-US" sz="1600" b="0" dirty="0">
                    <a:latin typeface="Arial" pitchFamily="34" charset="0"/>
                    <a:cs typeface="Arial" pitchFamily="34" charset="0"/>
                  </a:rPr>
                  <a:t>)</a:t>
                </a:r>
              </a:p>
            </c:rich>
          </c:tx>
          <c:layout>
            <c:manualLayout>
              <c:xMode val="edge"/>
              <c:yMode val="edge"/>
              <c:x val="2.7777777777777891E-2"/>
              <c:y val="0.18141768737241246"/>
            </c:manualLayout>
          </c:layout>
        </c:title>
        <c:numFmt formatCode="#,##0" sourceLinked="0"/>
        <c:tickLblPos val="nextTo"/>
        <c:spPr>
          <a:ln w="19050">
            <a:solidFill>
              <a:schemeClr val="tx1"/>
            </a:solidFill>
          </a:ln>
        </c:spPr>
        <c:txPr>
          <a:bodyPr/>
          <a:lstStyle/>
          <a:p>
            <a:pPr>
              <a:defRPr sz="1200">
                <a:latin typeface="Arial" pitchFamily="34" charset="0"/>
                <a:cs typeface="Arial" pitchFamily="34" charset="0"/>
              </a:defRPr>
            </a:pPr>
            <a:endParaRPr lang="en-US"/>
          </a:p>
        </c:txPr>
        <c:crossAx val="88795392"/>
        <c:crosses val="autoZero"/>
        <c:crossBetween val="midCat"/>
        <c:majorUnit val="10"/>
      </c:valAx>
      <c:spPr>
        <a:noFill/>
        <a:ln w="19050">
          <a:solidFill>
            <a:schemeClr val="tx1"/>
          </a:solidFill>
        </a:ln>
      </c:spPr>
    </c:plotArea>
    <c:plotVisOnly val="1"/>
  </c:chart>
  <c:externalData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2962912244665067"/>
          <c:y val="8.7440215806357136E-2"/>
          <c:w val="0.79080394841949164"/>
          <c:h val="0.6486998074104432"/>
        </c:manualLayout>
      </c:layout>
      <c:scatterChart>
        <c:scatterStyle val="lineMarker"/>
        <c:ser>
          <c:idx val="1"/>
          <c:order val="1"/>
          <c:spPr>
            <a:ln w="28575">
              <a:noFill/>
            </a:ln>
          </c:spPr>
          <c:xVal>
            <c:numRef>
              <c:f>Sheet1!$B$2:$B$8</c:f>
              <c:numCache>
                <c:formatCode>General</c:formatCode>
                <c:ptCount val="7"/>
                <c:pt idx="0">
                  <c:v>1240</c:v>
                </c:pt>
                <c:pt idx="1">
                  <c:v>1260</c:v>
                </c:pt>
                <c:pt idx="2">
                  <c:v>1280</c:v>
                </c:pt>
                <c:pt idx="3">
                  <c:v>1300</c:v>
                </c:pt>
                <c:pt idx="4">
                  <c:v>1320</c:v>
                </c:pt>
                <c:pt idx="5">
                  <c:v>1340</c:v>
                </c:pt>
                <c:pt idx="6">
                  <c:v>1360</c:v>
                </c:pt>
              </c:numCache>
            </c:numRef>
          </c:xVal>
          <c:yVal>
            <c:numRef>
              <c:f>Sheet1!$C$2:$C$8</c:f>
              <c:numCache>
                <c:formatCode>General</c:formatCode>
                <c:ptCount val="7"/>
              </c:numCache>
            </c:numRef>
          </c:yVal>
        </c:ser>
        <c:ser>
          <c:idx val="0"/>
          <c:order val="0"/>
          <c:spPr>
            <a:ln w="28575">
              <a:noFill/>
            </a:ln>
          </c:spPr>
          <c:xVal>
            <c:numRef>
              <c:f>Sheet1!$B$2:$B$8</c:f>
              <c:numCache>
                <c:formatCode>General</c:formatCode>
                <c:ptCount val="7"/>
                <c:pt idx="0">
                  <c:v>1240</c:v>
                </c:pt>
                <c:pt idx="1">
                  <c:v>1260</c:v>
                </c:pt>
                <c:pt idx="2">
                  <c:v>1280</c:v>
                </c:pt>
                <c:pt idx="3">
                  <c:v>1300</c:v>
                </c:pt>
                <c:pt idx="4">
                  <c:v>1320</c:v>
                </c:pt>
                <c:pt idx="5">
                  <c:v>1340</c:v>
                </c:pt>
                <c:pt idx="6">
                  <c:v>1360</c:v>
                </c:pt>
              </c:numCache>
            </c:numRef>
          </c:xVal>
          <c:yVal>
            <c:numRef>
              <c:f>Sheet1!$C$2:$C$8</c:f>
              <c:numCache>
                <c:formatCode>General</c:formatCode>
                <c:ptCount val="7"/>
              </c:numCache>
            </c:numRef>
          </c:yVal>
        </c:ser>
        <c:axId val="88898944"/>
        <c:axId val="89471232"/>
      </c:scatterChart>
      <c:valAx>
        <c:axId val="88898944"/>
        <c:scaling>
          <c:orientation val="minMax"/>
          <c:max val="1360"/>
          <c:min val="1240"/>
        </c:scaling>
        <c:axPos val="b"/>
        <c:title>
          <c:tx>
            <c:rich>
              <a:bodyPr/>
              <a:lstStyle/>
              <a:p>
                <a:pPr>
                  <a:defRPr sz="1400" b="0">
                    <a:latin typeface="Arial" pitchFamily="34" charset="0"/>
                    <a:cs typeface="Arial" pitchFamily="34" charset="0"/>
                  </a:defRPr>
                </a:pPr>
                <a:r>
                  <a:rPr lang="en-US" sz="1400" b="0">
                    <a:latin typeface="Arial" pitchFamily="34" charset="0"/>
                    <a:cs typeface="Arial" pitchFamily="34" charset="0"/>
                  </a:rPr>
                  <a:t>Wavelength (nm)</a:t>
                </a:r>
              </a:p>
            </c:rich>
          </c:tx>
          <c:layout>
            <c:manualLayout>
              <c:xMode val="edge"/>
              <c:yMode val="edge"/>
              <c:x val="0.30753109665639572"/>
              <c:y val="0.91157407407407465"/>
            </c:manualLayout>
          </c:layout>
        </c:title>
        <c:numFmt formatCode="General" sourceLinked="1"/>
        <c:tickLblPos val="nextTo"/>
        <c:spPr>
          <a:ln w="19050">
            <a:solidFill>
              <a:schemeClr val="tx1"/>
            </a:solidFill>
          </a:ln>
        </c:spPr>
        <c:txPr>
          <a:bodyPr/>
          <a:lstStyle/>
          <a:p>
            <a:pPr>
              <a:defRPr sz="1200">
                <a:latin typeface="Arial" pitchFamily="34" charset="0"/>
                <a:cs typeface="Arial" pitchFamily="34" charset="0"/>
              </a:defRPr>
            </a:pPr>
            <a:endParaRPr lang="en-US"/>
          </a:p>
        </c:txPr>
        <c:crossAx val="89471232"/>
        <c:crosses val="autoZero"/>
        <c:crossBetween val="midCat"/>
        <c:majorUnit val="20"/>
      </c:valAx>
      <c:valAx>
        <c:axId val="89471232"/>
        <c:scaling>
          <c:orientation val="minMax"/>
        </c:scaling>
        <c:delete val="1"/>
        <c:axPos val="l"/>
        <c:title>
          <c:tx>
            <c:rich>
              <a:bodyPr rot="-5400000" vert="horz"/>
              <a:lstStyle/>
              <a:p>
                <a:pPr>
                  <a:defRPr sz="1400" b="0">
                    <a:latin typeface="Arial" pitchFamily="34" charset="0"/>
                    <a:cs typeface="Arial" pitchFamily="34" charset="0"/>
                  </a:defRPr>
                </a:pPr>
                <a:r>
                  <a:rPr lang="en-US" sz="1400" b="0" dirty="0" smtClean="0">
                    <a:latin typeface="Arial" pitchFamily="34" charset="0"/>
                    <a:cs typeface="Arial" pitchFamily="34" charset="0"/>
                  </a:rPr>
                  <a:t>On </a:t>
                </a:r>
                <a:r>
                  <a:rPr lang="en-US" sz="1400" b="0" dirty="0">
                    <a:latin typeface="Arial" pitchFamily="34" charset="0"/>
                    <a:cs typeface="Arial" pitchFamily="34" charset="0"/>
                  </a:rPr>
                  <a:t>chip gain (dB)</a:t>
                </a:r>
              </a:p>
            </c:rich>
          </c:tx>
          <c:layout>
            <c:manualLayout>
              <c:xMode val="edge"/>
              <c:yMode val="edge"/>
              <c:x val="2.432100878694519E-3"/>
              <c:y val="0.137969524642753"/>
            </c:manualLayout>
          </c:layout>
        </c:title>
        <c:numFmt formatCode="General" sourceLinked="1"/>
        <c:tickLblPos val="none"/>
        <c:crossAx val="88898944"/>
        <c:crosses val="autoZero"/>
        <c:crossBetween val="midCat"/>
      </c:valAx>
      <c:spPr>
        <a:ln w="19050">
          <a:solidFill>
            <a:schemeClr val="tx1"/>
          </a:solidFill>
        </a:ln>
      </c:spPr>
    </c:plotArea>
    <c:plotVisOnly val="1"/>
  </c:chart>
  <c:spPr>
    <a:ln>
      <a:noFill/>
    </a:ln>
  </c:spPr>
  <c:externalData r:id="rId1"/>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scatterChart>
        <c:scatterStyle val="lineMarker"/>
        <c:ser>
          <c:idx val="0"/>
          <c:order val="0"/>
          <c:tx>
            <c:v>single chip</c:v>
          </c:tx>
          <c:spPr>
            <a:ln w="28575">
              <a:noFill/>
            </a:ln>
          </c:spPr>
          <c:xVal>
            <c:numRef>
              <c:f>Sheet1!$B$4:$B$24</c:f>
              <c:numCache>
                <c:formatCode>General</c:formatCode>
                <c:ptCount val="21"/>
                <c:pt idx="1">
                  <c:v>0.70454545454546524</c:v>
                </c:pt>
                <c:pt idx="2">
                  <c:v>0.6052631578947365</c:v>
                </c:pt>
                <c:pt idx="3">
                  <c:v>0.1</c:v>
                </c:pt>
                <c:pt idx="4">
                  <c:v>0.1</c:v>
                </c:pt>
                <c:pt idx="5">
                  <c:v>0.25</c:v>
                </c:pt>
                <c:pt idx="6">
                  <c:v>1</c:v>
                </c:pt>
                <c:pt idx="7">
                  <c:v>5</c:v>
                </c:pt>
                <c:pt idx="8">
                  <c:v>0.25</c:v>
                </c:pt>
                <c:pt idx="9">
                  <c:v>2.2857142857142856</c:v>
                </c:pt>
                <c:pt idx="10">
                  <c:v>30</c:v>
                </c:pt>
                <c:pt idx="11">
                  <c:v>80</c:v>
                </c:pt>
                <c:pt idx="12" formatCode="0.0">
                  <c:v>130</c:v>
                </c:pt>
                <c:pt idx="18">
                  <c:v>50</c:v>
                </c:pt>
                <c:pt idx="19">
                  <c:v>105</c:v>
                </c:pt>
                <c:pt idx="20">
                  <c:v>150</c:v>
                </c:pt>
              </c:numCache>
            </c:numRef>
          </c:xVal>
          <c:yVal>
            <c:numRef>
              <c:f>Sheet1!$A$4:$A$24</c:f>
              <c:numCache>
                <c:formatCode>General</c:formatCode>
                <c:ptCount val="21"/>
                <c:pt idx="1">
                  <c:v>31</c:v>
                </c:pt>
                <c:pt idx="2">
                  <c:v>23</c:v>
                </c:pt>
                <c:pt idx="3">
                  <c:v>0.2</c:v>
                </c:pt>
                <c:pt idx="4">
                  <c:v>1</c:v>
                </c:pt>
                <c:pt idx="5">
                  <c:v>0.1</c:v>
                </c:pt>
                <c:pt idx="6">
                  <c:v>1</c:v>
                </c:pt>
                <c:pt idx="7">
                  <c:v>10</c:v>
                </c:pt>
                <c:pt idx="8">
                  <c:v>2.4</c:v>
                </c:pt>
                <c:pt idx="9">
                  <c:v>9.6</c:v>
                </c:pt>
                <c:pt idx="10">
                  <c:v>15</c:v>
                </c:pt>
                <c:pt idx="11">
                  <c:v>200</c:v>
                </c:pt>
                <c:pt idx="12">
                  <c:v>69.179999999999978</c:v>
                </c:pt>
                <c:pt idx="18">
                  <c:v>130</c:v>
                </c:pt>
                <c:pt idx="19">
                  <c:v>254</c:v>
                </c:pt>
                <c:pt idx="20">
                  <c:v>705</c:v>
                </c:pt>
              </c:numCache>
            </c:numRef>
          </c:yVal>
        </c:ser>
        <c:ser>
          <c:idx val="1"/>
          <c:order val="1"/>
          <c:tx>
            <c:v>multi chip</c:v>
          </c:tx>
          <c:spPr>
            <a:ln w="28575">
              <a:noFill/>
            </a:ln>
          </c:spPr>
          <c:marker>
            <c:symbol val="diamond"/>
            <c:size val="7"/>
          </c:marker>
          <c:xVal>
            <c:numRef>
              <c:f>Sheet1!$B$25:$B$54</c:f>
              <c:numCache>
                <c:formatCode>General</c:formatCode>
                <c:ptCount val="30"/>
                <c:pt idx="0">
                  <c:v>6950600</c:v>
                </c:pt>
                <c:pt idx="1">
                  <c:v>2483470</c:v>
                </c:pt>
                <c:pt idx="3">
                  <c:v>2268000</c:v>
                </c:pt>
                <c:pt idx="4">
                  <c:v>51200</c:v>
                </c:pt>
                <c:pt idx="5">
                  <c:v>1484800</c:v>
                </c:pt>
                <c:pt idx="6">
                  <c:v>1134000</c:v>
                </c:pt>
                <c:pt idx="7">
                  <c:v>504000</c:v>
                </c:pt>
                <c:pt idx="8">
                  <c:v>276000</c:v>
                </c:pt>
                <c:pt idx="11">
                  <c:v>138000</c:v>
                </c:pt>
                <c:pt idx="16">
                  <c:v>59490</c:v>
                </c:pt>
                <c:pt idx="25">
                  <c:v>34630</c:v>
                </c:pt>
                <c:pt idx="26">
                  <c:v>26380</c:v>
                </c:pt>
                <c:pt idx="29">
                  <c:v>18970</c:v>
                </c:pt>
              </c:numCache>
            </c:numRef>
          </c:xVal>
          <c:yVal>
            <c:numRef>
              <c:f>Sheet1!$A$25:$A$54</c:f>
              <c:numCache>
                <c:formatCode>General</c:formatCode>
                <c:ptCount val="30"/>
                <c:pt idx="0">
                  <c:v>1759000</c:v>
                </c:pt>
                <c:pt idx="1">
                  <c:v>1104995.1418000001</c:v>
                </c:pt>
                <c:pt idx="3">
                  <c:v>825506.64</c:v>
                </c:pt>
                <c:pt idx="4">
                  <c:v>21960.192000000003</c:v>
                </c:pt>
                <c:pt idx="5">
                  <c:v>563095.55200000003</c:v>
                </c:pt>
                <c:pt idx="6">
                  <c:v>415701.7200000002</c:v>
                </c:pt>
                <c:pt idx="7">
                  <c:v>190900.08</c:v>
                </c:pt>
                <c:pt idx="8">
                  <c:v>126499.08</c:v>
                </c:pt>
                <c:pt idx="11">
                  <c:v>63249.54</c:v>
                </c:pt>
                <c:pt idx="16">
                  <c:v>43010.080200000011</c:v>
                </c:pt>
                <c:pt idx="25">
                  <c:v>18569.9912</c:v>
                </c:pt>
                <c:pt idx="26">
                  <c:v>13990.1054</c:v>
                </c:pt>
                <c:pt idx="29">
                  <c:v>9260.015799999981</c:v>
                </c:pt>
              </c:numCache>
            </c:numRef>
          </c:yVal>
        </c:ser>
        <c:axId val="90425600"/>
        <c:axId val="91549056"/>
      </c:scatterChart>
      <c:valAx>
        <c:axId val="90425600"/>
        <c:scaling>
          <c:logBase val="10"/>
          <c:orientation val="maxMin"/>
          <c:min val="1000"/>
        </c:scaling>
        <c:delete val="1"/>
        <c:axPos val="b"/>
        <c:majorGridlines/>
        <c:minorGridlines/>
        <c:numFmt formatCode="#,##0" sourceLinked="0"/>
        <c:tickLblPos val="none"/>
        <c:crossAx val="91549056"/>
        <c:crossesAt val="0.1"/>
        <c:crossBetween val="midCat"/>
      </c:valAx>
      <c:valAx>
        <c:axId val="91549056"/>
        <c:scaling>
          <c:logBase val="10"/>
          <c:orientation val="minMax"/>
          <c:min val="100"/>
        </c:scaling>
        <c:delete val="1"/>
        <c:axPos val="r"/>
        <c:majorGridlines/>
        <c:minorGridlines/>
        <c:numFmt formatCode="#,##0" sourceLinked="0"/>
        <c:majorTickMark val="in"/>
        <c:tickLblPos val="none"/>
        <c:crossAx val="90425600"/>
        <c:crossesAt val="10000000"/>
        <c:crossBetween val="midCat"/>
      </c:valAx>
    </c:plotArea>
    <c:plotVisOnly val="1"/>
  </c:chart>
  <c:externalData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2.wmf"/></Relationships>
</file>

<file path=ppt/drawings/drawing1.xml><?xml version="1.0" encoding="utf-8"?>
<c:userShapes xmlns:c="http://schemas.openxmlformats.org/drawingml/2006/chart">
  <cdr:relSizeAnchor xmlns:cdr="http://schemas.openxmlformats.org/drawingml/2006/chartDrawing">
    <cdr:from>
      <cdr:x>0.53333</cdr:x>
      <cdr:y>0.31506</cdr:y>
    </cdr:from>
    <cdr:to>
      <cdr:x>0.90667</cdr:x>
      <cdr:y>0.412</cdr:y>
    </cdr:to>
    <cdr:sp macro="" textlink="">
      <cdr:nvSpPr>
        <cdr:cNvPr id="2" name="TextBox 1"/>
        <cdr:cNvSpPr txBox="1"/>
      </cdr:nvSpPr>
      <cdr:spPr>
        <a:xfrm xmlns:a="http://schemas.openxmlformats.org/drawingml/2006/main">
          <a:off x="1524000" y="990600"/>
          <a:ext cx="10668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dirty="0">
              <a:latin typeface="Times New Roman" pitchFamily="18" charset="0"/>
              <a:cs typeface="Times New Roman" pitchFamily="18" charset="0"/>
            </a:rPr>
            <a:t>Reset pulse</a:t>
          </a:r>
        </a:p>
      </cdr:txBody>
    </cdr:sp>
  </cdr:relSizeAnchor>
  <cdr:relSizeAnchor xmlns:cdr="http://schemas.openxmlformats.org/drawingml/2006/chartDrawing">
    <cdr:from>
      <cdr:x>0.4</cdr:x>
      <cdr:y>0.03448</cdr:y>
    </cdr:from>
    <cdr:to>
      <cdr:x>0.85334</cdr:x>
      <cdr:y>0.17241</cdr:y>
    </cdr:to>
    <cdr:sp macro="" textlink="">
      <cdr:nvSpPr>
        <cdr:cNvPr id="4" name="TextBox 3"/>
        <cdr:cNvSpPr txBox="1"/>
      </cdr:nvSpPr>
      <cdr:spPr>
        <a:xfrm xmlns:a="http://schemas.openxmlformats.org/drawingml/2006/main">
          <a:off x="1143000" y="76200"/>
          <a:ext cx="129541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dirty="0">
              <a:latin typeface="Times New Roman" pitchFamily="18" charset="0"/>
              <a:cs typeface="Times New Roman" pitchFamily="18" charset="0"/>
            </a:rPr>
            <a:t>Set pulse</a:t>
          </a:r>
        </a:p>
      </cdr:txBody>
    </cdr:sp>
  </cdr:relSizeAnchor>
</c:userShapes>
</file>

<file path=ppt/drawings/drawing2.xml><?xml version="1.0" encoding="utf-8"?>
<c:userShapes xmlns:c="http://schemas.openxmlformats.org/drawingml/2006/chart">
  <cdr:relSizeAnchor xmlns:cdr="http://schemas.openxmlformats.org/drawingml/2006/chartDrawing">
    <cdr:from>
      <cdr:x>0.3913</cdr:x>
      <cdr:y>0.34159</cdr:y>
    </cdr:from>
    <cdr:to>
      <cdr:x>0.91346</cdr:x>
      <cdr:y>0.75</cdr:y>
    </cdr:to>
    <cdr:sp macro="" textlink="">
      <cdr:nvSpPr>
        <cdr:cNvPr id="3" name="Freeform 2"/>
        <cdr:cNvSpPr/>
      </cdr:nvSpPr>
      <cdr:spPr>
        <a:xfrm xmlns:a="http://schemas.openxmlformats.org/drawingml/2006/main" flipH="1">
          <a:off x="1371600" y="937050"/>
          <a:ext cx="1830260" cy="1120350"/>
        </a:xfrm>
        <a:custGeom xmlns:a="http://schemas.openxmlformats.org/drawingml/2006/main">
          <a:avLst/>
          <a:gdLst>
            <a:gd name="connsiteX0" fmla="*/ 0 w 2132012"/>
            <a:gd name="connsiteY0" fmla="*/ 1063625 h 1209675"/>
            <a:gd name="connsiteX1" fmla="*/ 762000 w 2132012"/>
            <a:gd name="connsiteY1" fmla="*/ 6350 h 1209675"/>
            <a:gd name="connsiteX2" fmla="*/ 1924050 w 2132012"/>
            <a:gd name="connsiteY2" fmla="*/ 1025525 h 1209675"/>
            <a:gd name="connsiteX3" fmla="*/ 2009775 w 2132012"/>
            <a:gd name="connsiteY3" fmla="*/ 1111250 h 1209675"/>
          </a:gdLst>
          <a:ahLst/>
          <a:cxnLst>
            <a:cxn ang="0">
              <a:pos x="connsiteX0" y="connsiteY0"/>
            </a:cxn>
            <a:cxn ang="0">
              <a:pos x="connsiteX1" y="connsiteY1"/>
            </a:cxn>
            <a:cxn ang="0">
              <a:pos x="connsiteX2" y="connsiteY2"/>
            </a:cxn>
            <a:cxn ang="0">
              <a:pos x="connsiteX3" y="connsiteY3"/>
            </a:cxn>
          </a:cxnLst>
          <a:rect l="l" t="t" r="r" b="b"/>
          <a:pathLst>
            <a:path w="2132012" h="1209675">
              <a:moveTo>
                <a:pt x="0" y="1063625"/>
              </a:moveTo>
              <a:cubicBezTo>
                <a:pt x="220662" y="538162"/>
                <a:pt x="441325" y="12700"/>
                <a:pt x="762000" y="6350"/>
              </a:cubicBezTo>
              <a:cubicBezTo>
                <a:pt x="1082675" y="0"/>
                <a:pt x="1716088" y="841375"/>
                <a:pt x="1924050" y="1025525"/>
              </a:cubicBezTo>
              <a:cubicBezTo>
                <a:pt x="2132012" y="1209675"/>
                <a:pt x="2070893" y="1160462"/>
                <a:pt x="2009775" y="1111250"/>
              </a:cubicBezTo>
            </a:path>
          </a:pathLst>
        </a:custGeom>
        <a:ln xmlns:a="http://schemas.openxmlformats.org/drawingml/2006/main" w="25400">
          <a:solidFill>
            <a:srgbClr val="00B05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0.15217</cdr:x>
      <cdr:y>0.35511</cdr:y>
    </cdr:from>
    <cdr:to>
      <cdr:x>0.63082</cdr:x>
      <cdr:y>0.75</cdr:y>
    </cdr:to>
    <cdr:sp macro="" textlink="">
      <cdr:nvSpPr>
        <cdr:cNvPr id="4" name="Freeform 1"/>
        <cdr:cNvSpPr/>
      </cdr:nvSpPr>
      <cdr:spPr>
        <a:xfrm xmlns:a="http://schemas.openxmlformats.org/drawingml/2006/main" flipH="1">
          <a:off x="533400" y="974138"/>
          <a:ext cx="1677750" cy="1083262"/>
        </a:xfrm>
        <a:custGeom xmlns:a="http://schemas.openxmlformats.org/drawingml/2006/main">
          <a:avLst/>
          <a:gdLst>
            <a:gd name="connsiteX0" fmla="*/ 0 w 2132012"/>
            <a:gd name="connsiteY0" fmla="*/ 1063625 h 1209675"/>
            <a:gd name="connsiteX1" fmla="*/ 762000 w 2132012"/>
            <a:gd name="connsiteY1" fmla="*/ 6350 h 1209675"/>
            <a:gd name="connsiteX2" fmla="*/ 1924050 w 2132012"/>
            <a:gd name="connsiteY2" fmla="*/ 1025525 h 1209675"/>
            <a:gd name="connsiteX3" fmla="*/ 2009775 w 2132012"/>
            <a:gd name="connsiteY3" fmla="*/ 1111250 h 1209675"/>
          </a:gdLst>
          <a:ahLst/>
          <a:cxnLst>
            <a:cxn ang="0">
              <a:pos x="connsiteX0" y="connsiteY0"/>
            </a:cxn>
            <a:cxn ang="0">
              <a:pos x="connsiteX1" y="connsiteY1"/>
            </a:cxn>
            <a:cxn ang="0">
              <a:pos x="connsiteX2" y="connsiteY2"/>
            </a:cxn>
            <a:cxn ang="0">
              <a:pos x="connsiteX3" y="connsiteY3"/>
            </a:cxn>
          </a:cxnLst>
          <a:rect l="l" t="t" r="r" b="b"/>
          <a:pathLst>
            <a:path w="2132012" h="1209675">
              <a:moveTo>
                <a:pt x="0" y="1063625"/>
              </a:moveTo>
              <a:cubicBezTo>
                <a:pt x="220662" y="538162"/>
                <a:pt x="441325" y="12700"/>
                <a:pt x="762000" y="6350"/>
              </a:cubicBezTo>
              <a:cubicBezTo>
                <a:pt x="1082675" y="0"/>
                <a:pt x="1716088" y="841375"/>
                <a:pt x="1924050" y="1025525"/>
              </a:cubicBezTo>
              <a:cubicBezTo>
                <a:pt x="2132012" y="1209675"/>
                <a:pt x="2070893" y="1160462"/>
                <a:pt x="2009775" y="1111250"/>
              </a:cubicBezTo>
            </a:path>
          </a:pathLst>
        </a:custGeom>
        <a:ln xmlns:a="http://schemas.openxmlformats.org/drawingml/2006/main" w="25400">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smtClean="0">
                <a:solidFill>
                  <a:schemeClr val="tx1"/>
                </a:solidFill>
                <a:ea typeface="Gulim" pitchFamily="34" charset="-127"/>
              </a:defRPr>
            </a:lvl1pPr>
          </a:lstStyle>
          <a:p>
            <a:pPr>
              <a:defRPr/>
            </a:pPr>
            <a:endParaRPr lang="en-US" altLang="ko-KR"/>
          </a:p>
        </p:txBody>
      </p:sp>
      <p:sp>
        <p:nvSpPr>
          <p:cNvPr id="139267" name="Rectangle 3"/>
          <p:cNvSpPr>
            <a:spLocks noGrp="1" noChangeArrowheads="1"/>
          </p:cNvSpPr>
          <p:nvPr>
            <p:ph type="dt" sz="quarter" idx="1"/>
          </p:nvPr>
        </p:nvSpPr>
        <p:spPr bwMode="auto">
          <a:xfrm>
            <a:off x="4143587"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smtClean="0">
                <a:solidFill>
                  <a:schemeClr val="tx1"/>
                </a:solidFill>
                <a:ea typeface="Gulim" pitchFamily="34" charset="-127"/>
              </a:defRPr>
            </a:lvl1pPr>
          </a:lstStyle>
          <a:p>
            <a:pPr>
              <a:defRPr/>
            </a:pPr>
            <a:endParaRPr lang="en-US" altLang="ko-KR"/>
          </a:p>
        </p:txBody>
      </p:sp>
      <p:sp>
        <p:nvSpPr>
          <p:cNvPr id="139268" name="Rectangle 4"/>
          <p:cNvSpPr>
            <a:spLocks noGrp="1" noChangeArrowheads="1"/>
          </p:cNvSpPr>
          <p:nvPr>
            <p:ph type="ftr" sz="quarter" idx="2"/>
          </p:nvPr>
        </p:nvSpPr>
        <p:spPr bwMode="auto">
          <a:xfrm>
            <a:off x="0"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smtClean="0">
                <a:solidFill>
                  <a:schemeClr val="tx1"/>
                </a:solidFill>
                <a:ea typeface="Gulim" pitchFamily="34" charset="-127"/>
              </a:defRPr>
            </a:lvl1pPr>
          </a:lstStyle>
          <a:p>
            <a:pPr>
              <a:defRPr/>
            </a:pPr>
            <a:endParaRPr lang="en-US" altLang="ko-KR"/>
          </a:p>
        </p:txBody>
      </p:sp>
      <p:sp>
        <p:nvSpPr>
          <p:cNvPr id="139269" name="Rectangle 5"/>
          <p:cNvSpPr>
            <a:spLocks noGrp="1" noChangeArrowheads="1"/>
          </p:cNvSpPr>
          <p:nvPr>
            <p:ph type="sldNum" sz="quarter" idx="3"/>
          </p:nvPr>
        </p:nvSpPr>
        <p:spPr bwMode="auto">
          <a:xfrm>
            <a:off x="4143587"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smtClean="0">
                <a:solidFill>
                  <a:schemeClr val="tx1"/>
                </a:solidFill>
                <a:ea typeface="Gulim" pitchFamily="34" charset="-127"/>
              </a:defRPr>
            </a:lvl1pPr>
          </a:lstStyle>
          <a:p>
            <a:pPr>
              <a:defRPr/>
            </a:pPr>
            <a:fld id="{4C5BC347-EBAF-44EF-A80E-955D8FB2933C}" type="slidenum">
              <a:rPr lang="ko-KR" altLang="en-US"/>
              <a:pPr>
                <a:defRPr/>
              </a:pPr>
              <a:t>‹#›</a:t>
            </a:fld>
            <a:endParaRPr lang="en-US" altLang="ko-K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smtClean="0">
                <a:solidFill>
                  <a:schemeClr val="tx1"/>
                </a:solidFill>
                <a:ea typeface="Gulim" pitchFamily="34" charset="-127"/>
              </a:defRPr>
            </a:lvl1pPr>
          </a:lstStyle>
          <a:p>
            <a:pPr>
              <a:defRPr/>
            </a:pPr>
            <a:endParaRPr lang="en-US" altLang="ko-KR"/>
          </a:p>
        </p:txBody>
      </p:sp>
      <p:sp>
        <p:nvSpPr>
          <p:cNvPr id="144387" name="Rectangle 3"/>
          <p:cNvSpPr>
            <a:spLocks noGrp="1" noChangeArrowheads="1"/>
          </p:cNvSpPr>
          <p:nvPr>
            <p:ph type="dt" idx="1"/>
          </p:nvPr>
        </p:nvSpPr>
        <p:spPr bwMode="auto">
          <a:xfrm>
            <a:off x="4143587"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smtClean="0">
                <a:solidFill>
                  <a:schemeClr val="tx1"/>
                </a:solidFill>
                <a:ea typeface="Gulim" pitchFamily="34" charset="-127"/>
              </a:defRPr>
            </a:lvl1pPr>
          </a:lstStyle>
          <a:p>
            <a:pPr>
              <a:defRPr/>
            </a:pPr>
            <a:endParaRPr lang="en-US" altLang="ko-KR"/>
          </a:p>
        </p:txBody>
      </p:sp>
      <p:sp>
        <p:nvSpPr>
          <p:cNvPr id="4403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144389" name="Rectangle 5"/>
          <p:cNvSpPr>
            <a:spLocks noGrp="1" noChangeArrowheads="1"/>
          </p:cNvSpPr>
          <p:nvPr>
            <p:ph type="body" sz="quarter" idx="3"/>
          </p:nvPr>
        </p:nvSpPr>
        <p:spPr bwMode="auto">
          <a:xfrm>
            <a:off x="731520" y="4560570"/>
            <a:ext cx="585216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altLang="ko-KR" noProof="0" smtClean="0"/>
              <a:t>Click to edit Master text styles</a:t>
            </a:r>
          </a:p>
          <a:p>
            <a:pPr lvl="1"/>
            <a:r>
              <a:rPr lang="en-US" altLang="ko-KR" noProof="0" smtClean="0"/>
              <a:t>Second level</a:t>
            </a:r>
          </a:p>
          <a:p>
            <a:pPr lvl="2"/>
            <a:r>
              <a:rPr lang="en-US" altLang="ko-KR" noProof="0" smtClean="0"/>
              <a:t>Third level</a:t>
            </a:r>
          </a:p>
          <a:p>
            <a:pPr lvl="3"/>
            <a:r>
              <a:rPr lang="en-US" altLang="ko-KR" noProof="0" smtClean="0"/>
              <a:t>Fourth level</a:t>
            </a:r>
          </a:p>
          <a:p>
            <a:pPr lvl="4"/>
            <a:r>
              <a:rPr lang="en-US" altLang="ko-KR" noProof="0" smtClean="0"/>
              <a:t>Fifth level</a:t>
            </a:r>
          </a:p>
        </p:txBody>
      </p:sp>
      <p:sp>
        <p:nvSpPr>
          <p:cNvPr id="144390" name="Rectangle 6"/>
          <p:cNvSpPr>
            <a:spLocks noGrp="1" noChangeArrowheads="1"/>
          </p:cNvSpPr>
          <p:nvPr>
            <p:ph type="ftr" sz="quarter" idx="4"/>
          </p:nvPr>
        </p:nvSpPr>
        <p:spPr bwMode="auto">
          <a:xfrm>
            <a:off x="0"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smtClean="0">
                <a:solidFill>
                  <a:schemeClr val="tx1"/>
                </a:solidFill>
                <a:ea typeface="Gulim" pitchFamily="34" charset="-127"/>
              </a:defRPr>
            </a:lvl1pPr>
          </a:lstStyle>
          <a:p>
            <a:pPr>
              <a:defRPr/>
            </a:pPr>
            <a:endParaRPr lang="en-US" altLang="ko-KR"/>
          </a:p>
        </p:txBody>
      </p:sp>
      <p:sp>
        <p:nvSpPr>
          <p:cNvPr id="144391" name="Rectangle 7"/>
          <p:cNvSpPr>
            <a:spLocks noGrp="1" noChangeArrowheads="1"/>
          </p:cNvSpPr>
          <p:nvPr>
            <p:ph type="sldNum" sz="quarter" idx="5"/>
          </p:nvPr>
        </p:nvSpPr>
        <p:spPr bwMode="auto">
          <a:xfrm>
            <a:off x="4143587"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smtClean="0">
                <a:solidFill>
                  <a:schemeClr val="tx1"/>
                </a:solidFill>
                <a:ea typeface="Gulim" pitchFamily="34" charset="-127"/>
              </a:defRPr>
            </a:lvl1pPr>
          </a:lstStyle>
          <a:p>
            <a:pPr>
              <a:defRPr/>
            </a:pPr>
            <a:fld id="{D6DCB189-6A3D-4CF8-83BF-5A6008008912}" type="slidenum">
              <a:rPr lang="ko-KR" altLang="en-US"/>
              <a:pPr>
                <a:defRPr/>
              </a:pPr>
              <a:t>‹#›</a:t>
            </a:fld>
            <a:endParaRPr lang="en-US" altLang="ko-K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98FC7F53-CBBC-4A50-9991-CB93F39EB008}" type="slidenum">
              <a:rPr lang="ko-KR" altLang="en-US" smtClean="0">
                <a:latin typeface="Arial" pitchFamily="34" charset="0"/>
                <a:ea typeface="굴림" pitchFamily="34" charset="-127"/>
              </a:rPr>
              <a:pPr/>
              <a:t>1</a:t>
            </a:fld>
            <a:endParaRPr lang="en-US" altLang="ko-KR" smtClean="0">
              <a:latin typeface="Arial" pitchFamily="34" charset="0"/>
              <a:ea typeface="굴림" pitchFamily="34" charset="-127"/>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zh-TW" alt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38D9B54-0981-404D-ABF3-09171451B9D3}"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38D9B54-0981-404D-ABF3-09171451B9D3}"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61F9EEE9-4A0C-4854-999C-51C24E7624B8}" type="slidenum">
              <a:rPr lang="en-US" smtClean="0">
                <a:latin typeface="Arial" pitchFamily="34" charset="0"/>
                <a:ea typeface="굴림" pitchFamily="34" charset="-127"/>
              </a:rPr>
              <a:pPr/>
              <a:t>12</a:t>
            </a:fld>
            <a:endParaRPr lang="en-US" smtClean="0">
              <a:latin typeface="Arial" pitchFamily="34" charset="0"/>
              <a:ea typeface="굴림" pitchFamily="34" charset="-127"/>
            </a:endParaRPr>
          </a:p>
        </p:txBody>
      </p:sp>
      <p:sp>
        <p:nvSpPr>
          <p:cNvPr id="143363" name="Rectangle 2"/>
          <p:cNvSpPr>
            <a:spLocks noGrp="1" noRot="1" noChangeAspect="1" noChangeArrowheads="1" noTextEdit="1"/>
          </p:cNvSpPr>
          <p:nvPr>
            <p:ph type="sldImg"/>
          </p:nvPr>
        </p:nvSpPr>
        <p:spPr>
          <a:xfrm>
            <a:off x="1257300" y="720725"/>
            <a:ext cx="4802188" cy="3600450"/>
          </a:xfrm>
          <a:ln/>
        </p:spPr>
      </p:sp>
      <p:sp>
        <p:nvSpPr>
          <p:cNvPr id="143364" name="Rectangle 3"/>
          <p:cNvSpPr>
            <a:spLocks noGrp="1" noChangeArrowheads="1"/>
          </p:cNvSpPr>
          <p:nvPr>
            <p:ph type="body" idx="1"/>
          </p:nvPr>
        </p:nvSpPr>
        <p:spPr>
          <a:xfrm>
            <a:off x="731520" y="4558904"/>
            <a:ext cx="5852160" cy="4322206"/>
          </a:xfrm>
          <a:noFill/>
          <a:ln/>
        </p:spPr>
        <p:txBody>
          <a:bodyPr/>
          <a:lstStyle/>
          <a:p>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6DCB189-6A3D-4CF8-83BF-5A6008008912}" type="slidenum">
              <a:rPr lang="ko-KR" altLang="en-US" smtClean="0"/>
              <a:pPr>
                <a:defRPr/>
              </a:pPr>
              <a:t>13</a:t>
            </a:fld>
            <a:endParaRPr lang="en-US" altLang="ko-K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EB177DA-6EAE-418C-A642-F2D69C080F34}"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BE593DD-8095-460B-AF83-4904C7B8A39D}" type="slidenum">
              <a:rPr lang="ko-KR" altLang="en-US" smtClean="0"/>
              <a:pPr>
                <a:defRPr/>
              </a:pPr>
              <a:t>15</a:t>
            </a:fld>
            <a:endParaRPr lang="en-US" altLang="ko-K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pPr eaLnBrk="1" hangingPunct="1"/>
            <a:endParaRPr lang="en-US" smtClean="0"/>
          </a:p>
        </p:txBody>
      </p:sp>
      <p:sp>
        <p:nvSpPr>
          <p:cNvPr id="46084" name="Slide Number Placeholder 3"/>
          <p:cNvSpPr>
            <a:spLocks noGrp="1"/>
          </p:cNvSpPr>
          <p:nvPr>
            <p:ph type="sldNum" sz="quarter" idx="5"/>
          </p:nvPr>
        </p:nvSpPr>
        <p:spPr>
          <a:noFill/>
        </p:spPr>
        <p:txBody>
          <a:bodyPr/>
          <a:lstStyle/>
          <a:p>
            <a:fld id="{D4781845-B3BE-4FD8-8D29-250EDE10EAFA}" type="slidenum">
              <a:rPr lang="ko-KR" altLang="en-US"/>
              <a:pPr/>
              <a:t>16</a:t>
            </a:fld>
            <a:endParaRPr lang="en-US" altLang="ko-K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pPr eaLnBrk="1" hangingPunct="1"/>
            <a:endParaRPr lang="en-US" smtClean="0"/>
          </a:p>
        </p:txBody>
      </p:sp>
      <p:sp>
        <p:nvSpPr>
          <p:cNvPr id="47108" name="Slide Number Placeholder 3"/>
          <p:cNvSpPr>
            <a:spLocks noGrp="1"/>
          </p:cNvSpPr>
          <p:nvPr>
            <p:ph type="sldNum" sz="quarter" idx="5"/>
          </p:nvPr>
        </p:nvSpPr>
        <p:spPr>
          <a:noFill/>
        </p:spPr>
        <p:txBody>
          <a:bodyPr/>
          <a:lstStyle/>
          <a:p>
            <a:fld id="{E254931A-C5FB-48EF-A797-4A4C680BDC95}" type="slidenum">
              <a:rPr lang="ko-KR" altLang="en-US"/>
              <a:pPr/>
              <a:t>17</a:t>
            </a:fld>
            <a:endParaRPr lang="en-US" altLang="ko-K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pPr eaLnBrk="1" hangingPunct="1"/>
            <a:endParaRPr lang="en-US" smtClean="0"/>
          </a:p>
        </p:txBody>
      </p:sp>
      <p:sp>
        <p:nvSpPr>
          <p:cNvPr id="48132" name="Slide Number Placeholder 3"/>
          <p:cNvSpPr>
            <a:spLocks noGrp="1"/>
          </p:cNvSpPr>
          <p:nvPr>
            <p:ph type="sldNum" sz="quarter" idx="5"/>
          </p:nvPr>
        </p:nvSpPr>
        <p:spPr>
          <a:noFill/>
        </p:spPr>
        <p:txBody>
          <a:bodyPr/>
          <a:lstStyle/>
          <a:p>
            <a:fld id="{63EEB430-0302-453F-97BA-7E99DF40889B}" type="slidenum">
              <a:rPr lang="ko-KR" altLang="en-US"/>
              <a:pPr/>
              <a:t>18</a:t>
            </a:fld>
            <a:endParaRPr lang="en-US" altLang="ko-K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pPr eaLnBrk="1" hangingPunct="1"/>
            <a:endParaRPr lang="en-US" smtClean="0"/>
          </a:p>
        </p:txBody>
      </p:sp>
      <p:sp>
        <p:nvSpPr>
          <p:cNvPr id="49156" name="Slide Number Placeholder 3"/>
          <p:cNvSpPr>
            <a:spLocks noGrp="1"/>
          </p:cNvSpPr>
          <p:nvPr>
            <p:ph type="sldNum" sz="quarter" idx="5"/>
          </p:nvPr>
        </p:nvSpPr>
        <p:spPr>
          <a:noFill/>
        </p:spPr>
        <p:txBody>
          <a:bodyPr/>
          <a:lstStyle/>
          <a:p>
            <a:fld id="{D9B048A2-55DE-433C-9F1D-EA755E7547AF}" type="slidenum">
              <a:rPr lang="ko-KR" altLang="en-US"/>
              <a:pPr/>
              <a:t>19</a:t>
            </a:fld>
            <a:endParaRPr lang="en-US" altLang="ko-K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6DCB189-6A3D-4CF8-83BF-5A6008008912}" type="slidenum">
              <a:rPr lang="ko-KR" altLang="en-US" smtClean="0"/>
              <a:pPr>
                <a:defRPr/>
              </a:pPr>
              <a:t>2</a:t>
            </a:fld>
            <a:endParaRPr lang="en-US" altLang="ko-K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p:spPr>
        <p:txBody>
          <a:bodyPr/>
          <a:lstStyle/>
          <a:p>
            <a:pPr eaLnBrk="1" hangingPunct="1"/>
            <a:endParaRPr lang="en-US" smtClean="0"/>
          </a:p>
        </p:txBody>
      </p:sp>
      <p:sp>
        <p:nvSpPr>
          <p:cNvPr id="50180" name="Slide Number Placeholder 3"/>
          <p:cNvSpPr>
            <a:spLocks noGrp="1"/>
          </p:cNvSpPr>
          <p:nvPr>
            <p:ph type="sldNum" sz="quarter" idx="5"/>
          </p:nvPr>
        </p:nvSpPr>
        <p:spPr>
          <a:noFill/>
        </p:spPr>
        <p:txBody>
          <a:bodyPr/>
          <a:lstStyle/>
          <a:p>
            <a:fld id="{8502889F-89BE-4C5A-B780-B93A0AC45D1C}" type="slidenum">
              <a:rPr lang="ko-KR" altLang="en-US"/>
              <a:pPr/>
              <a:t>20</a:t>
            </a:fld>
            <a:endParaRPr lang="en-US" altLang="ko-K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6DCB189-6A3D-4CF8-83BF-5A6008008912}" type="slidenum">
              <a:rPr lang="ko-KR" altLang="en-US" smtClean="0"/>
              <a:pPr>
                <a:defRPr/>
              </a:pPr>
              <a:t>21</a:t>
            </a:fld>
            <a:endParaRPr lang="en-US" altLang="ko-K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pPr eaLnBrk="1" hangingPunct="1"/>
            <a:endParaRPr lang="zh-TW" altLang="en-US" smtClean="0"/>
          </a:p>
        </p:txBody>
      </p:sp>
      <p:sp>
        <p:nvSpPr>
          <p:cNvPr id="76804" name="Slide Number Placeholder 3"/>
          <p:cNvSpPr>
            <a:spLocks noGrp="1"/>
          </p:cNvSpPr>
          <p:nvPr>
            <p:ph type="sldNum" sz="quarter" idx="5"/>
          </p:nvPr>
        </p:nvSpPr>
        <p:spPr>
          <a:noFill/>
        </p:spPr>
        <p:txBody>
          <a:bodyPr/>
          <a:lstStyle/>
          <a:p>
            <a:fld id="{6E271373-036E-4847-BB14-ED36BD924384}" type="slidenum">
              <a:rPr lang="ko-KR" altLang="en-US"/>
              <a:pPr/>
              <a:t>22</a:t>
            </a:fld>
            <a:endParaRPr lang="en-US" altLang="ko-K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pPr eaLnBrk="1" hangingPunct="1"/>
            <a:endParaRPr lang="en-US" smtClean="0"/>
          </a:p>
        </p:txBody>
      </p:sp>
      <p:sp>
        <p:nvSpPr>
          <p:cNvPr id="66564" name="Slide Number Placeholder 3"/>
          <p:cNvSpPr>
            <a:spLocks noGrp="1"/>
          </p:cNvSpPr>
          <p:nvPr>
            <p:ph type="sldNum" sz="quarter" idx="5"/>
          </p:nvPr>
        </p:nvSpPr>
        <p:spPr>
          <a:noFill/>
        </p:spPr>
        <p:txBody>
          <a:bodyPr/>
          <a:lstStyle/>
          <a:p>
            <a:fld id="{BC0F0E14-6DD5-421A-89A9-B6986C730F69}" type="slidenum">
              <a:rPr lang="ko-KR" altLang="en-US"/>
              <a:pPr/>
              <a:t>23</a:t>
            </a:fld>
            <a:endParaRPr lang="en-US" altLang="ko-K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pPr eaLnBrk="1" hangingPunct="1"/>
            <a:endParaRPr lang="en-US" smtClean="0"/>
          </a:p>
        </p:txBody>
      </p:sp>
      <p:sp>
        <p:nvSpPr>
          <p:cNvPr id="69636" name="Slide Number Placeholder 3"/>
          <p:cNvSpPr>
            <a:spLocks noGrp="1"/>
          </p:cNvSpPr>
          <p:nvPr>
            <p:ph type="sldNum" sz="quarter" idx="5"/>
          </p:nvPr>
        </p:nvSpPr>
        <p:spPr>
          <a:noFill/>
        </p:spPr>
        <p:txBody>
          <a:bodyPr/>
          <a:lstStyle/>
          <a:p>
            <a:fld id="{ABEF6DD6-14EC-4F19-9E13-DD0C2E0D71D8}" type="slidenum">
              <a:rPr lang="ko-KR" altLang="en-US"/>
              <a:pPr/>
              <a:t>24</a:t>
            </a:fld>
            <a:endParaRPr lang="en-US" altLang="ko-K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6DCB189-6A3D-4CF8-83BF-5A6008008912}" type="slidenum">
              <a:rPr lang="ko-KR" altLang="en-US" smtClean="0"/>
              <a:pPr>
                <a:defRPr/>
              </a:pPr>
              <a:t>25</a:t>
            </a:fld>
            <a:endParaRPr lang="en-US" altLang="ko-K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6DCB189-6A3D-4CF8-83BF-5A6008008912}" type="slidenum">
              <a:rPr lang="ko-KR" altLang="en-US" smtClean="0"/>
              <a:pPr>
                <a:defRPr/>
              </a:pPr>
              <a:t>26</a:t>
            </a:fld>
            <a:endParaRPr lang="en-US" altLang="ko-K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pPr eaLnBrk="1" hangingPunct="1"/>
            <a:endParaRPr lang="zh-TW" altLang="en-US" smtClean="0"/>
          </a:p>
        </p:txBody>
      </p:sp>
      <p:sp>
        <p:nvSpPr>
          <p:cNvPr id="74756" name="Slide Number Placeholder 3"/>
          <p:cNvSpPr>
            <a:spLocks noGrp="1"/>
          </p:cNvSpPr>
          <p:nvPr>
            <p:ph type="sldNum" sz="quarter" idx="5"/>
          </p:nvPr>
        </p:nvSpPr>
        <p:spPr>
          <a:noFill/>
        </p:spPr>
        <p:txBody>
          <a:bodyPr/>
          <a:lstStyle/>
          <a:p>
            <a:fld id="{1B5FE3DE-A6D0-42DE-88DB-06B27EEF473C}" type="slidenum">
              <a:rPr lang="ko-KR" altLang="en-US"/>
              <a:pPr/>
              <a:t>27</a:t>
            </a:fld>
            <a:endParaRPr lang="en-US" altLang="ko-K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BE593DD-8095-460B-AF83-4904C7B8A39D}" type="slidenum">
              <a:rPr lang="ko-KR" altLang="en-US" smtClean="0"/>
              <a:pPr>
                <a:defRPr/>
              </a:pPr>
              <a:t>28</a:t>
            </a:fld>
            <a:endParaRPr lang="en-US" altLang="ko-K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6DCB189-6A3D-4CF8-83BF-5A6008008912}" type="slidenum">
              <a:rPr lang="ko-KR" altLang="en-US" smtClean="0"/>
              <a:pPr>
                <a:defRPr/>
              </a:pPr>
              <a:t>29</a:t>
            </a:fld>
            <a:endParaRPr lang="en-US" altLang="ko-K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6DCB189-6A3D-4CF8-83BF-5A6008008912}" type="slidenum">
              <a:rPr lang="ko-KR" altLang="en-US" smtClean="0"/>
              <a:pPr>
                <a:defRPr/>
              </a:pPr>
              <a:t>3</a:t>
            </a:fld>
            <a:endParaRPr lang="en-US" altLang="ko-K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US" smtClean="0"/>
          </a:p>
        </p:txBody>
      </p:sp>
      <p:sp>
        <p:nvSpPr>
          <p:cNvPr id="61444" name="Slide Number Placeholder 3"/>
          <p:cNvSpPr>
            <a:spLocks noGrp="1"/>
          </p:cNvSpPr>
          <p:nvPr>
            <p:ph type="sldNum" sz="quarter" idx="5"/>
          </p:nvPr>
        </p:nvSpPr>
        <p:spPr>
          <a:noFill/>
        </p:spPr>
        <p:txBody>
          <a:bodyPr/>
          <a:lstStyle/>
          <a:p>
            <a:fld id="{95FB72EC-69BF-4F45-922D-E058A5975A35}" type="slidenum">
              <a:rPr lang="ko-KR" altLang="en-US"/>
              <a:pPr/>
              <a:t>30</a:t>
            </a:fld>
            <a:endParaRPr lang="en-US" altLang="ko-K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6DCB189-6A3D-4CF8-83BF-5A6008008912}" type="slidenum">
              <a:rPr lang="ko-KR" altLang="en-US" smtClean="0"/>
              <a:pPr>
                <a:defRPr/>
              </a:pPr>
              <a:t>31</a:t>
            </a:fld>
            <a:endParaRPr lang="en-US" altLang="ko-K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6DCB189-6A3D-4CF8-83BF-5A6008008912}" type="slidenum">
              <a:rPr lang="ko-KR" altLang="en-US" smtClean="0"/>
              <a:pPr>
                <a:defRPr/>
              </a:pPr>
              <a:t>32</a:t>
            </a:fld>
            <a:endParaRPr lang="en-US" altLang="ko-K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pPr eaLnBrk="1" hangingPunct="1"/>
            <a:endParaRPr lang="en-US" smtClean="0"/>
          </a:p>
        </p:txBody>
      </p:sp>
      <p:sp>
        <p:nvSpPr>
          <p:cNvPr id="62468" name="Slide Number Placeholder 3"/>
          <p:cNvSpPr>
            <a:spLocks noGrp="1"/>
          </p:cNvSpPr>
          <p:nvPr>
            <p:ph type="sldNum" sz="quarter" idx="5"/>
          </p:nvPr>
        </p:nvSpPr>
        <p:spPr>
          <a:noFill/>
        </p:spPr>
        <p:txBody>
          <a:bodyPr/>
          <a:lstStyle/>
          <a:p>
            <a:fld id="{0F25C532-310D-4C4C-A4A4-71FD34497F75}" type="slidenum">
              <a:rPr lang="ko-KR" altLang="en-US"/>
              <a:pPr/>
              <a:t>33</a:t>
            </a:fld>
            <a:endParaRPr lang="en-US" altLang="ko-K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DE83FB9-7732-4EA9-A1C8-E24E818AC571}"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txBox="1">
            <a:spLocks noGrp="1" noChangeArrowheads="1"/>
          </p:cNvSpPr>
          <p:nvPr/>
        </p:nvSpPr>
        <p:spPr bwMode="auto">
          <a:xfrm>
            <a:off x="4144945" y="9120813"/>
            <a:ext cx="3168580" cy="478749"/>
          </a:xfrm>
          <a:prstGeom prst="rect">
            <a:avLst/>
          </a:prstGeom>
          <a:noFill/>
          <a:ln w="9525">
            <a:noFill/>
            <a:miter lim="800000"/>
            <a:headEnd/>
            <a:tailEnd/>
          </a:ln>
        </p:spPr>
        <p:txBody>
          <a:bodyPr lIns="95137" tIns="47568" rIns="95137" bIns="47568" anchor="b"/>
          <a:lstStyle/>
          <a:p>
            <a:pPr algn="r"/>
            <a:fld id="{956E2281-8ACA-43C4-BBE6-016D97A645F3}" type="slidenum">
              <a:rPr lang="en-US" sz="1300"/>
              <a:pPr algn="r"/>
              <a:t>35</a:t>
            </a:fld>
            <a:endParaRPr lang="en-US" sz="1300" dirty="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xfrm>
            <a:off x="731856" y="4561226"/>
            <a:ext cx="5851490" cy="4318572"/>
          </a:xfrm>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6DCB189-6A3D-4CF8-83BF-5A6008008912}" type="slidenum">
              <a:rPr lang="ko-KR" altLang="en-US" smtClean="0"/>
              <a:pPr>
                <a:defRPr/>
              </a:pPr>
              <a:t>36</a:t>
            </a:fld>
            <a:endParaRPr lang="en-US" altLang="ko-K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pPr eaLnBrk="1" hangingPunct="1"/>
            <a:endParaRPr lang="en-US" smtClean="0"/>
          </a:p>
        </p:txBody>
      </p:sp>
      <p:sp>
        <p:nvSpPr>
          <p:cNvPr id="54276" name="Slide Number Placeholder 3"/>
          <p:cNvSpPr>
            <a:spLocks noGrp="1"/>
          </p:cNvSpPr>
          <p:nvPr>
            <p:ph type="sldNum" sz="quarter" idx="5"/>
          </p:nvPr>
        </p:nvSpPr>
        <p:spPr>
          <a:noFill/>
        </p:spPr>
        <p:txBody>
          <a:bodyPr/>
          <a:lstStyle/>
          <a:p>
            <a:fld id="{7E639D88-99B3-41FB-865F-4900D77976DF}" type="slidenum">
              <a:rPr lang="ko-KR" altLang="en-US"/>
              <a:pPr/>
              <a:t>37</a:t>
            </a:fld>
            <a:endParaRPr lang="en-US" altLang="ko-K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endParaRPr lang="en-US" smtClean="0">
              <a:latin typeface="Arial" pitchFamily="34" charset="0"/>
            </a:endParaRPr>
          </a:p>
        </p:txBody>
      </p:sp>
      <p:sp>
        <p:nvSpPr>
          <p:cNvPr id="76804" name="Slide Number Placeholder 3"/>
          <p:cNvSpPr>
            <a:spLocks noGrp="1"/>
          </p:cNvSpPr>
          <p:nvPr>
            <p:ph type="sldNum" sz="quarter" idx="5"/>
          </p:nvPr>
        </p:nvSpPr>
        <p:spPr>
          <a:noFill/>
        </p:spPr>
        <p:txBody>
          <a:bodyPr/>
          <a:lstStyle/>
          <a:p>
            <a:fld id="{8A5FBD2C-B00F-4D5D-9137-EF566399007E}" type="slidenum">
              <a:rPr lang="ko-KR" altLang="en-US" smtClean="0">
                <a:latin typeface="Arial" pitchFamily="34" charset="0"/>
                <a:ea typeface="굴림" pitchFamily="34" charset="-127"/>
              </a:rPr>
              <a:pPr/>
              <a:t>38</a:t>
            </a:fld>
            <a:endParaRPr lang="en-US" altLang="ko-KR" smtClean="0">
              <a:latin typeface="Arial" pitchFamily="34" charset="0"/>
              <a:ea typeface="굴림" pitchFamily="34" charset="-127"/>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pPr eaLnBrk="1" hangingPunct="1"/>
            <a:endParaRPr lang="en-US" smtClean="0"/>
          </a:p>
        </p:txBody>
      </p:sp>
      <p:sp>
        <p:nvSpPr>
          <p:cNvPr id="56324" name="Slide Number Placeholder 3"/>
          <p:cNvSpPr>
            <a:spLocks noGrp="1"/>
          </p:cNvSpPr>
          <p:nvPr>
            <p:ph type="sldNum" sz="quarter" idx="5"/>
          </p:nvPr>
        </p:nvSpPr>
        <p:spPr>
          <a:noFill/>
        </p:spPr>
        <p:txBody>
          <a:bodyPr/>
          <a:lstStyle/>
          <a:p>
            <a:fld id="{2CFB98F9-D2ED-48BB-A5BE-14F15BC69244}" type="slidenum">
              <a:rPr lang="ko-KR" altLang="en-US"/>
              <a:pPr/>
              <a:t>39</a:t>
            </a:fld>
            <a:endParaRPr lang="en-US" altLang="ko-K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38D9B54-0981-404D-ABF3-09171451B9D3}"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pPr eaLnBrk="1" hangingPunct="1"/>
            <a:endParaRPr lang="en-US" smtClean="0"/>
          </a:p>
        </p:txBody>
      </p:sp>
      <p:sp>
        <p:nvSpPr>
          <p:cNvPr id="58372" name="Slide Number Placeholder 3"/>
          <p:cNvSpPr>
            <a:spLocks noGrp="1"/>
          </p:cNvSpPr>
          <p:nvPr>
            <p:ph type="sldNum" sz="quarter" idx="5"/>
          </p:nvPr>
        </p:nvSpPr>
        <p:spPr>
          <a:noFill/>
        </p:spPr>
        <p:txBody>
          <a:bodyPr/>
          <a:lstStyle/>
          <a:p>
            <a:fld id="{D94A3BB5-A484-45FC-8347-21E02D180042}" type="slidenum">
              <a:rPr lang="ko-KR" altLang="en-US"/>
              <a:pPr/>
              <a:t>40</a:t>
            </a:fld>
            <a:endParaRPr lang="en-US" altLang="ko-K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6DCB189-6A3D-4CF8-83BF-5A6008008912}" type="slidenum">
              <a:rPr lang="ko-KR" altLang="en-US" smtClean="0"/>
              <a:pPr>
                <a:defRPr/>
              </a:pPr>
              <a:t>41</a:t>
            </a:fld>
            <a:endParaRPr lang="en-US" altLang="ko-K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pPr eaLnBrk="1" hangingPunct="1"/>
            <a:endParaRPr lang="en-US" smtClean="0"/>
          </a:p>
        </p:txBody>
      </p:sp>
      <p:sp>
        <p:nvSpPr>
          <p:cNvPr id="59396" name="Slide Number Placeholder 3"/>
          <p:cNvSpPr>
            <a:spLocks noGrp="1"/>
          </p:cNvSpPr>
          <p:nvPr>
            <p:ph type="sldNum" sz="quarter" idx="5"/>
          </p:nvPr>
        </p:nvSpPr>
        <p:spPr>
          <a:noFill/>
        </p:spPr>
        <p:txBody>
          <a:bodyPr/>
          <a:lstStyle/>
          <a:p>
            <a:fld id="{49F60BBB-BDFB-4C8B-B1C8-BC1398F6BED1}" type="slidenum">
              <a:rPr lang="ko-KR" altLang="en-US"/>
              <a:pPr/>
              <a:t>42</a:t>
            </a:fld>
            <a:endParaRPr lang="en-US" altLang="ko-K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w="9525"/>
        </p:spPr>
        <p:txBody>
          <a:bodyPr/>
          <a:lstStyle/>
          <a:p>
            <a:endParaRPr lang="en-US" smtClean="0">
              <a:latin typeface="GillSans Bold"/>
            </a:endParaRPr>
          </a:p>
        </p:txBody>
      </p:sp>
      <p:sp>
        <p:nvSpPr>
          <p:cNvPr id="33796" name="Slide Number Placeholder 3"/>
          <p:cNvSpPr>
            <a:spLocks noGrp="1"/>
          </p:cNvSpPr>
          <p:nvPr>
            <p:ph type="sldNum" sz="quarter" idx="4294967295"/>
          </p:nvPr>
        </p:nvSpPr>
        <p:spPr bwMode="auto">
          <a:xfrm>
            <a:off x="4144293" y="9119144"/>
            <a:ext cx="3169165" cy="480521"/>
          </a:xfrm>
          <a:prstGeom prst="rect">
            <a:avLst/>
          </a:prstGeom>
          <a:noFill/>
          <a:ln>
            <a:miter lim="800000"/>
            <a:headEnd/>
            <a:tailEnd/>
          </a:ln>
        </p:spPr>
        <p:txBody>
          <a:bodyPr lIns="97382" tIns="48692" rIns="97382" bIns="48692"/>
          <a:lstStyle/>
          <a:p>
            <a:pPr eaLnBrk="0" hangingPunct="0"/>
            <a:fld id="{559C463B-EEFC-4B03-8BA0-13CC6E95163F}" type="slidenum">
              <a:rPr lang="en-US"/>
              <a:pPr eaLnBrk="0" hangingPunct="0"/>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pPr>
              <a:spcBef>
                <a:spcPct val="0"/>
              </a:spcBef>
            </a:pPr>
            <a:endParaRPr lang="en-US" smtClean="0">
              <a:ea typeface="宋体" charset="-122"/>
            </a:endParaRPr>
          </a:p>
        </p:txBody>
      </p:sp>
      <p:sp>
        <p:nvSpPr>
          <p:cNvPr id="25604" name="Slide Number Placeholder 3"/>
          <p:cNvSpPr>
            <a:spLocks noGrp="1"/>
          </p:cNvSpPr>
          <p:nvPr>
            <p:ph type="sldNum" sz="quarter" idx="5"/>
          </p:nvPr>
        </p:nvSpPr>
        <p:spPr>
          <a:noFill/>
        </p:spPr>
        <p:txBody>
          <a:bodyPr/>
          <a:lstStyle/>
          <a:p>
            <a:fld id="{3314C7C1-AF45-445B-BAFC-596824403878}" type="slidenum">
              <a:rPr lang="en-US" smtClean="0">
                <a:ea typeface="宋体" charset="-122"/>
              </a:rPr>
              <a:pPr/>
              <a:t>44</a:t>
            </a:fld>
            <a:endParaRPr lang="en-US" smtClean="0">
              <a:ea typeface="宋体" charset="-122"/>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39665A-6C88-4FA9-83A1-81E23CB592C0}" type="slidenum">
              <a:rPr lang="zh-CN" altLang="en-US" smtClean="0"/>
              <a:pPr/>
              <a:t>45</a:t>
            </a:fld>
            <a:endParaRPr lang="en-US" altLang="zh-CN"/>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0EAFBCA0-33CD-45CC-9E6D-466737021E20}" type="slidenum">
              <a:rPr lang="ko-KR" altLang="en-US" smtClean="0">
                <a:latin typeface="Arial" pitchFamily="34" charset="0"/>
                <a:ea typeface="굴림" pitchFamily="34" charset="-127"/>
              </a:rPr>
              <a:pPr/>
              <a:t>46</a:t>
            </a:fld>
            <a:endParaRPr lang="en-US" altLang="ko-KR" smtClean="0">
              <a:latin typeface="Arial" pitchFamily="34" charset="0"/>
              <a:ea typeface="굴림" pitchFamily="34" charset="-127"/>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ko-KR" altLang="en-US" smtClean="0">
              <a:latin typeface="Arial" pitchFamily="34" charset="0"/>
              <a:ea typeface="굴림" pitchFamily="34" charset="-127"/>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A1336569-E6D1-410E-B3F8-4C96DFB6E968}" type="slidenum">
              <a:rPr lang="zh-TW" altLang="en-US" smtClean="0">
                <a:latin typeface="Arial" pitchFamily="34" charset="0"/>
                <a:ea typeface="굴림" pitchFamily="34" charset="-127"/>
              </a:rPr>
              <a:pPr/>
              <a:t>47</a:t>
            </a:fld>
            <a:endParaRPr lang="en-US" altLang="zh-TW" smtClean="0">
              <a:latin typeface="Arial" pitchFamily="34" charset="0"/>
              <a:ea typeface="굴림" pitchFamily="34" charset="-127"/>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endParaRPr lang="zh-TW" altLang="en-US"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endParaRPr lang="en-US" smtClean="0">
              <a:latin typeface="Arial" pitchFamily="34" charset="0"/>
            </a:endParaRPr>
          </a:p>
        </p:txBody>
      </p:sp>
      <p:sp>
        <p:nvSpPr>
          <p:cNvPr id="86020" name="Slide Number Placeholder 3"/>
          <p:cNvSpPr>
            <a:spLocks noGrp="1"/>
          </p:cNvSpPr>
          <p:nvPr>
            <p:ph type="sldNum" sz="quarter" idx="5"/>
          </p:nvPr>
        </p:nvSpPr>
        <p:spPr>
          <a:noFill/>
        </p:spPr>
        <p:txBody>
          <a:bodyPr/>
          <a:lstStyle/>
          <a:p>
            <a:fld id="{63FD4C50-8DF7-4860-A63B-988112919547}" type="slidenum">
              <a:rPr lang="ko-KR" altLang="en-US" smtClean="0">
                <a:latin typeface="Arial" pitchFamily="34" charset="0"/>
                <a:ea typeface="굴림" pitchFamily="34" charset="-127"/>
              </a:rPr>
              <a:pPr/>
              <a:t>48</a:t>
            </a:fld>
            <a:endParaRPr lang="en-US" altLang="ko-KR" smtClean="0">
              <a:latin typeface="Arial" pitchFamily="34" charset="0"/>
              <a:ea typeface="굴림" pitchFamily="34" charset="-127"/>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endParaRPr lang="en-US" smtClean="0">
              <a:latin typeface="Arial" pitchFamily="34" charset="0"/>
            </a:endParaRPr>
          </a:p>
        </p:txBody>
      </p:sp>
      <p:sp>
        <p:nvSpPr>
          <p:cNvPr id="88068" name="Slide Number Placeholder 3"/>
          <p:cNvSpPr>
            <a:spLocks noGrp="1"/>
          </p:cNvSpPr>
          <p:nvPr>
            <p:ph type="sldNum" sz="quarter" idx="5"/>
          </p:nvPr>
        </p:nvSpPr>
        <p:spPr>
          <a:noFill/>
        </p:spPr>
        <p:txBody>
          <a:bodyPr/>
          <a:lstStyle/>
          <a:p>
            <a:fld id="{416F908B-7737-4F82-BA8A-F974FA359489}" type="slidenum">
              <a:rPr lang="ko-KR" altLang="en-US" smtClean="0">
                <a:latin typeface="Arial" pitchFamily="34" charset="0"/>
                <a:ea typeface="굴림" pitchFamily="34" charset="-127"/>
              </a:rPr>
              <a:pPr/>
              <a:t>49</a:t>
            </a:fld>
            <a:endParaRPr lang="en-US" altLang="ko-KR" smtClean="0">
              <a:latin typeface="Arial" pitchFamily="34" charset="0"/>
              <a:ea typeface="굴림" pitchFamily="34" charset="-127"/>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endParaRPr lang="en-US" smtClean="0">
              <a:latin typeface="Arial" pitchFamily="34" charset="0"/>
            </a:endParaRPr>
          </a:p>
        </p:txBody>
      </p:sp>
      <p:sp>
        <p:nvSpPr>
          <p:cNvPr id="74756" name="Slide Number Placeholder 3"/>
          <p:cNvSpPr>
            <a:spLocks noGrp="1"/>
          </p:cNvSpPr>
          <p:nvPr>
            <p:ph type="sldNum" sz="quarter" idx="5"/>
          </p:nvPr>
        </p:nvSpPr>
        <p:spPr>
          <a:noFill/>
        </p:spPr>
        <p:txBody>
          <a:bodyPr/>
          <a:lstStyle/>
          <a:p>
            <a:fld id="{DEFF5DB6-EAA6-4E39-ADA8-486DBEB81EF0}" type="slidenum">
              <a:rPr lang="ko-KR" altLang="en-US" smtClean="0">
                <a:latin typeface="Arial" pitchFamily="34" charset="0"/>
                <a:ea typeface="굴림" pitchFamily="34" charset="-127"/>
              </a:rPr>
              <a:pPr/>
              <a:t>5</a:t>
            </a:fld>
            <a:endParaRPr lang="en-US" altLang="ko-KR" smtClean="0">
              <a:latin typeface="Arial" pitchFamily="34" charset="0"/>
              <a:ea typeface="굴림" pitchFamily="34" charset="-127"/>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Use</a:t>
            </a:r>
            <a:r>
              <a:rPr lang="en-US" baseline="0" dirty="0" smtClean="0"/>
              <a:t> both bandgaps for gain and use an array of gratings </a:t>
            </a:r>
            <a:r>
              <a:rPr lang="en-US" baseline="0" dirty="0" smtClean="0">
                <a:sym typeface="Wingdings" pitchFamily="2" charset="2"/>
              </a:rPr>
              <a:t> broadband laser source</a:t>
            </a:r>
            <a:endParaRPr lang="en-US" dirty="0"/>
          </a:p>
        </p:txBody>
      </p:sp>
      <p:sp>
        <p:nvSpPr>
          <p:cNvPr id="4" name="Slide Number Placeholder 3"/>
          <p:cNvSpPr>
            <a:spLocks noGrp="1"/>
          </p:cNvSpPr>
          <p:nvPr>
            <p:ph type="sldNum" sz="quarter" idx="10"/>
          </p:nvPr>
        </p:nvSpPr>
        <p:spPr/>
        <p:txBody>
          <a:bodyPr/>
          <a:lstStyle/>
          <a:p>
            <a:fld id="{7F270382-8AC6-4686-AD3C-F3A6915B6299}"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fld id="{79220FAC-C347-42CD-88B6-9A757F8EC7B3}" type="datetime3">
              <a:rPr lang="zh-CN" altLang="en-US" smtClean="0"/>
              <a:pPr/>
              <a:t>2011年3月11日星期五</a:t>
            </a:fld>
            <a:endParaRPr lang="en-US" altLang="zh-CN"/>
          </a:p>
        </p:txBody>
      </p:sp>
      <p:sp>
        <p:nvSpPr>
          <p:cNvPr id="5" name="Footer Placeholder 4"/>
          <p:cNvSpPr>
            <a:spLocks noGrp="1"/>
          </p:cNvSpPr>
          <p:nvPr>
            <p:ph type="ftr" sz="quarter" idx="11"/>
          </p:nvPr>
        </p:nvSpPr>
        <p:spPr/>
        <p:txBody>
          <a:bodyPr/>
          <a:lstStyle/>
          <a:p>
            <a:pPr>
              <a:defRPr/>
            </a:pPr>
            <a:r>
              <a:rPr lang="en-US" smtClean="0"/>
              <a:t>HP Confidential</a:t>
            </a:r>
            <a:endParaRPr lang="en-US"/>
          </a:p>
        </p:txBody>
      </p:sp>
      <p:sp>
        <p:nvSpPr>
          <p:cNvPr id="6" name="Slide Number Placeholder 5"/>
          <p:cNvSpPr>
            <a:spLocks noGrp="1"/>
          </p:cNvSpPr>
          <p:nvPr>
            <p:ph type="sldNum" sz="quarter" idx="12"/>
          </p:nvPr>
        </p:nvSpPr>
        <p:spPr/>
        <p:txBody>
          <a:bodyPr/>
          <a:lstStyle/>
          <a:p>
            <a:fld id="{7D3C3509-D94A-4A59-BA1A-9160EDA267D3}" type="slidenum">
              <a:rPr lang="zh-CN" altLang="en-US" smtClean="0"/>
              <a:pPr/>
              <a:t>51</a:t>
            </a:fld>
            <a:endParaRPr lang="en-US" altLang="zh-CN"/>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fld id="{79220FAC-C347-42CD-88B6-9A757F8EC7B3}" type="datetime3">
              <a:rPr lang="zh-CN" altLang="en-US" smtClean="0"/>
              <a:pPr/>
              <a:t>2011年3月11日星期五</a:t>
            </a:fld>
            <a:endParaRPr lang="en-US" altLang="zh-CN"/>
          </a:p>
        </p:txBody>
      </p:sp>
      <p:sp>
        <p:nvSpPr>
          <p:cNvPr id="5" name="Footer Placeholder 4"/>
          <p:cNvSpPr>
            <a:spLocks noGrp="1"/>
          </p:cNvSpPr>
          <p:nvPr>
            <p:ph type="ftr" sz="quarter" idx="11"/>
          </p:nvPr>
        </p:nvSpPr>
        <p:spPr/>
        <p:txBody>
          <a:bodyPr/>
          <a:lstStyle/>
          <a:p>
            <a:pPr>
              <a:defRPr/>
            </a:pPr>
            <a:r>
              <a:rPr lang="en-US" smtClean="0"/>
              <a:t>HP Confidential</a:t>
            </a:r>
            <a:endParaRPr lang="en-US"/>
          </a:p>
        </p:txBody>
      </p:sp>
      <p:sp>
        <p:nvSpPr>
          <p:cNvPr id="6" name="Slide Number Placeholder 5"/>
          <p:cNvSpPr>
            <a:spLocks noGrp="1"/>
          </p:cNvSpPr>
          <p:nvPr>
            <p:ph type="sldNum" sz="quarter" idx="12"/>
          </p:nvPr>
        </p:nvSpPr>
        <p:spPr/>
        <p:txBody>
          <a:bodyPr/>
          <a:lstStyle/>
          <a:p>
            <a:fld id="{7D3C3509-D94A-4A59-BA1A-9160EDA267D3}" type="slidenum">
              <a:rPr lang="zh-CN" altLang="en-US" smtClean="0"/>
              <a:pPr/>
              <a:t>52</a:t>
            </a:fld>
            <a:endParaRPr lang="en-US" altLang="zh-CN"/>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986FBB-694E-4973-A87F-D6DC1715720B}" type="slidenum">
              <a:rPr lang="en-US"/>
              <a:pPr/>
              <a:t>53</a:t>
            </a:fld>
            <a:endParaRPr lang="en-US"/>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xfrm>
            <a:off x="731520" y="4560570"/>
            <a:ext cx="5852160" cy="4320540"/>
          </a:xfrm>
        </p:spPr>
        <p:txBody>
          <a:bodyPr/>
          <a:lstStyle/>
          <a:p>
            <a:endParaRPr lang="ko-KR" altLang="en-US">
              <a:ea typeface="굴림" pitchFamily="34" charset="-127"/>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807E47C0-FDFF-4B40-AEB6-8F043FE908D1}" type="slidenum">
              <a:rPr lang="ko-KR" altLang="en-US" smtClean="0">
                <a:latin typeface="Arial" pitchFamily="34" charset="0"/>
                <a:ea typeface="굴림" pitchFamily="34" charset="-127"/>
              </a:rPr>
              <a:pPr/>
              <a:t>54</a:t>
            </a:fld>
            <a:endParaRPr lang="en-US" altLang="ko-KR" smtClean="0">
              <a:latin typeface="Arial" pitchFamily="34" charset="0"/>
              <a:ea typeface="굴림" pitchFamily="34" charset="-127"/>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zh-TW" altLang="en-US" smtClean="0">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56237848-E38D-4266-B35A-48D4092618BD}" type="slidenum">
              <a:rPr lang="zh-CN" altLang="en-US"/>
              <a:pPr/>
              <a:t>55</a:t>
            </a:fld>
            <a:endParaRPr lang="en-US" altLang="zh-CN"/>
          </a:p>
        </p:txBody>
      </p:sp>
      <p:sp>
        <p:nvSpPr>
          <p:cNvPr id="74755" name="Rectangle 2"/>
          <p:cNvSpPr>
            <a:spLocks noGrp="1" noRot="1" noChangeAspect="1" noChangeArrowheads="1" noTextEdit="1"/>
          </p:cNvSpPr>
          <p:nvPr>
            <p:ph type="sldImg"/>
          </p:nvPr>
        </p:nvSpPr>
        <p:spPr>
          <a:xfrm>
            <a:off x="1258888" y="722313"/>
            <a:ext cx="4799012" cy="3598862"/>
          </a:xfrm>
          <a:ln/>
        </p:spPr>
      </p:sp>
      <p:sp>
        <p:nvSpPr>
          <p:cNvPr id="74756" name="Rectangle 3"/>
          <p:cNvSpPr>
            <a:spLocks noGrp="1" noChangeArrowheads="1"/>
          </p:cNvSpPr>
          <p:nvPr>
            <p:ph type="body" idx="1"/>
          </p:nvPr>
        </p:nvSpPr>
        <p:spPr>
          <a:noFill/>
          <a:ln/>
        </p:spPr>
        <p:txBody>
          <a:bodyPr/>
          <a:lstStyle/>
          <a:p>
            <a:pPr eaLnBrk="1" hangingPunct="1">
              <a:lnSpc>
                <a:spcPct val="90000"/>
              </a:lnSpc>
            </a:pPr>
            <a:r>
              <a:rPr lang="en-US" altLang="zh-CN" sz="1000" dirty="0" smtClean="0"/>
              <a:t>However, the light source is a problem</a:t>
            </a:r>
            <a:r>
              <a:rPr lang="en-US" altLang="zh-CN" sz="1000" dirty="0" smtClean="0">
                <a:latin typeface="Arial" pitchFamily="34" charset="0"/>
              </a:rPr>
              <a:t>…</a:t>
            </a:r>
            <a:r>
              <a:rPr lang="en-US" altLang="zh-CN" sz="1000" dirty="0" smtClean="0"/>
              <a:t>.</a:t>
            </a:r>
          </a:p>
          <a:p>
            <a:pPr eaLnBrk="1" hangingPunct="1"/>
            <a:endParaRPr lang="zh-CN" altLang="en-US"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txBox="1">
            <a:spLocks noGrp="1" noChangeArrowheads="1"/>
          </p:cNvSpPr>
          <p:nvPr/>
        </p:nvSpPr>
        <p:spPr bwMode="auto">
          <a:xfrm>
            <a:off x="4142964" y="9119326"/>
            <a:ext cx="3170582" cy="480225"/>
          </a:xfrm>
          <a:prstGeom prst="rect">
            <a:avLst/>
          </a:prstGeom>
          <a:noFill/>
          <a:ln w="9525">
            <a:noFill/>
            <a:miter lim="800000"/>
            <a:headEnd/>
            <a:tailEnd/>
          </a:ln>
        </p:spPr>
        <p:txBody>
          <a:bodyPr lIns="96295" tIns="48148" rIns="96295" bIns="48148" anchor="b"/>
          <a:lstStyle/>
          <a:p>
            <a:pPr algn="r" defTabSz="963358"/>
            <a:fld id="{3D780FDF-F91C-4207-AA6A-4238939DBFEE}" type="slidenum">
              <a:rPr lang="zh-TW" altLang="en-US" sz="1300">
                <a:solidFill>
                  <a:schemeClr val="tx1"/>
                </a:solidFill>
              </a:rPr>
              <a:pPr algn="r" defTabSz="963358"/>
              <a:t>56</a:t>
            </a:fld>
            <a:endParaRPr lang="en-US" altLang="zh-TW" sz="1300" dirty="0">
              <a:solidFill>
                <a:schemeClr val="tx1"/>
              </a:solidFill>
            </a:endParaRPr>
          </a:p>
        </p:txBody>
      </p:sp>
      <p:sp>
        <p:nvSpPr>
          <p:cNvPr id="463875" name="Rectangle 2"/>
          <p:cNvSpPr>
            <a:spLocks noGrp="1" noRot="1" noChangeAspect="1" noChangeArrowheads="1" noTextEdit="1"/>
          </p:cNvSpPr>
          <p:nvPr>
            <p:ph type="sldImg"/>
          </p:nvPr>
        </p:nvSpPr>
        <p:spPr>
          <a:ln/>
        </p:spPr>
      </p:sp>
      <p:sp>
        <p:nvSpPr>
          <p:cNvPr id="463876" name="Rectangle 3"/>
          <p:cNvSpPr>
            <a:spLocks noGrp="1" noChangeArrowheads="1"/>
          </p:cNvSpPr>
          <p:nvPr>
            <p:ph type="body" idx="1"/>
          </p:nvPr>
        </p:nvSpPr>
        <p:spPr>
          <a:noFill/>
          <a:ln/>
        </p:spPr>
        <p:txBody>
          <a:bodyPr/>
          <a:lstStyle/>
          <a:p>
            <a:pPr eaLnBrk="1" hangingPunct="1"/>
            <a:r>
              <a:rPr lang="en-US" altLang="zh-TW" smtClean="0">
                <a:latin typeface="Arial" pitchFamily="34" charset="0"/>
              </a:rPr>
              <a:t>This figure shows the index change of a carrier change based modulator. As you can see, it includes different mechanism such as pockels, kerr, plasma, and bandfilling effects. For a given carrier density change, the plasma effects inside si and IIIV are about the same order. However, due to indirection bandgap of si, the bandfilling effect is ignorable compared to IIIV. Thus for a carrier change, we can roughly compare the purple and red curves in this figure. It shows that we can have 3 times larger index change in IIIV if carrier injection or depletion is applied to the device.</a:t>
            </a:r>
          </a:p>
          <a:p>
            <a:pPr eaLnBrk="1" hangingPunct="1"/>
            <a:endParaRPr lang="en-US" altLang="zh-TW" smtClean="0">
              <a:latin typeface="Arial" pitchFamily="34" charset="0"/>
            </a:endParaRPr>
          </a:p>
          <a:p>
            <a:pPr eaLnBrk="1" hangingPunct="1"/>
            <a:r>
              <a:rPr lang="zh-TW" altLang="en-US" smtClean="0">
                <a:latin typeface="Arial" pitchFamily="34" charset="0"/>
              </a:rPr>
              <a:t>加圖</a:t>
            </a:r>
            <a:r>
              <a:rPr lang="en-US" altLang="zh-TW" smtClean="0">
                <a:latin typeface="Arial" pitchFamily="34" charset="0"/>
              </a:rPr>
              <a:t>(epi)</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7"/>
          <p:cNvSpPr txBox="1">
            <a:spLocks noGrp="1" noChangeArrowheads="1"/>
          </p:cNvSpPr>
          <p:nvPr/>
        </p:nvSpPr>
        <p:spPr bwMode="auto">
          <a:xfrm>
            <a:off x="4142964" y="9119326"/>
            <a:ext cx="3170582" cy="480225"/>
          </a:xfrm>
          <a:prstGeom prst="rect">
            <a:avLst/>
          </a:prstGeom>
          <a:noFill/>
          <a:ln w="9525">
            <a:noFill/>
            <a:miter lim="800000"/>
            <a:headEnd/>
            <a:tailEnd/>
          </a:ln>
        </p:spPr>
        <p:txBody>
          <a:bodyPr lIns="96295" tIns="48148" rIns="96295" bIns="48148" anchor="b"/>
          <a:lstStyle/>
          <a:p>
            <a:pPr algn="r" defTabSz="963358"/>
            <a:fld id="{FE44A60F-04CE-428C-9938-DE8D03663ED6}" type="slidenum">
              <a:rPr lang="zh-TW" altLang="en-US" sz="1300">
                <a:solidFill>
                  <a:schemeClr val="tx1"/>
                </a:solidFill>
              </a:rPr>
              <a:pPr algn="r" defTabSz="963358"/>
              <a:t>57</a:t>
            </a:fld>
            <a:endParaRPr lang="en-US" altLang="zh-TW" sz="1300" dirty="0">
              <a:solidFill>
                <a:schemeClr val="tx1"/>
              </a:solidFill>
            </a:endParaRPr>
          </a:p>
        </p:txBody>
      </p:sp>
      <p:sp>
        <p:nvSpPr>
          <p:cNvPr id="479235" name="Rectangle 2"/>
          <p:cNvSpPr>
            <a:spLocks noGrp="1" noRot="1" noChangeAspect="1" noChangeArrowheads="1" noTextEdit="1"/>
          </p:cNvSpPr>
          <p:nvPr>
            <p:ph type="sldImg"/>
          </p:nvPr>
        </p:nvSpPr>
        <p:spPr>
          <a:ln/>
        </p:spPr>
      </p:sp>
      <p:sp>
        <p:nvSpPr>
          <p:cNvPr id="479236" name="Rectangle 3"/>
          <p:cNvSpPr>
            <a:spLocks noGrp="1" noChangeArrowheads="1"/>
          </p:cNvSpPr>
          <p:nvPr>
            <p:ph type="body" idx="1"/>
          </p:nvPr>
        </p:nvSpPr>
        <p:spPr>
          <a:noFill/>
          <a:ln/>
        </p:spPr>
        <p:txBody>
          <a:bodyPr/>
          <a:lstStyle/>
          <a:p>
            <a:pPr eaLnBrk="1" hangingPunct="1"/>
            <a:endParaRPr lang="en-US" altLang="zh-TW" smtClean="0">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Rot="1" noChangeAspect="1" noChangeArrowheads="1" noTextEdit="1"/>
          </p:cNvSpPr>
          <p:nvPr>
            <p:ph type="sldImg"/>
          </p:nvPr>
        </p:nvSpPr>
        <p:spPr>
          <a:ln/>
        </p:spPr>
      </p:sp>
      <p:sp>
        <p:nvSpPr>
          <p:cNvPr id="48640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46417D31-6FE9-4EA9-A42B-908A24C89F50}" type="slidenum">
              <a:rPr lang="zh-TW" altLang="en-US" smtClean="0">
                <a:latin typeface="Arial" pitchFamily="34" charset="0"/>
                <a:ea typeface="굴림" pitchFamily="34" charset="-127"/>
              </a:rPr>
              <a:pPr/>
              <a:t>59</a:t>
            </a:fld>
            <a:endParaRPr lang="en-US" altLang="zh-TW" smtClean="0">
              <a:latin typeface="Arial" pitchFamily="34" charset="0"/>
              <a:ea typeface="굴림" pitchFamily="34" charset="-127"/>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zh-TW" alt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en-US" smtClean="0">
              <a:latin typeface="Arial" pitchFamily="34" charset="0"/>
            </a:endParaRPr>
          </a:p>
        </p:txBody>
      </p:sp>
      <p:sp>
        <p:nvSpPr>
          <p:cNvPr id="70660" name="Slide Number Placeholder 3"/>
          <p:cNvSpPr>
            <a:spLocks noGrp="1"/>
          </p:cNvSpPr>
          <p:nvPr>
            <p:ph type="sldNum" sz="quarter" idx="5"/>
          </p:nvPr>
        </p:nvSpPr>
        <p:spPr>
          <a:noFill/>
        </p:spPr>
        <p:txBody>
          <a:bodyPr/>
          <a:lstStyle/>
          <a:p>
            <a:fld id="{B6674C9D-69BF-427B-B18B-5476E46E07F6}" type="slidenum">
              <a:rPr lang="ko-KR" altLang="en-US" smtClean="0">
                <a:latin typeface="Arial" pitchFamily="34" charset="0"/>
                <a:ea typeface="굴림" pitchFamily="34" charset="-127"/>
              </a:rPr>
              <a:pPr/>
              <a:t>6</a:t>
            </a:fld>
            <a:endParaRPr lang="en-US" altLang="ko-KR" smtClean="0">
              <a:latin typeface="Arial" pitchFamily="34" charset="0"/>
              <a:ea typeface="굴림" pitchFamily="34" charset="-127"/>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13C90E67-516A-49A3-9769-16F28170C6D5}" type="slidenum">
              <a:rPr lang="en-US" smtClean="0">
                <a:latin typeface="Arial" pitchFamily="34" charset="0"/>
                <a:ea typeface="굴림" pitchFamily="34" charset="-127"/>
              </a:rPr>
              <a:pPr/>
              <a:t>61</a:t>
            </a:fld>
            <a:endParaRPr lang="en-US" smtClean="0">
              <a:latin typeface="Arial" pitchFamily="34" charset="0"/>
              <a:ea typeface="굴림" pitchFamily="34" charset="-127"/>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9A03D38-4C02-4F00-A20D-72BEBB6AB6A2}" type="slidenum">
              <a:rPr lang="en-US" smtClean="0"/>
              <a:pPr>
                <a:defRPr/>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BE593DD-8095-460B-AF83-4904C7B8A39D}" type="slidenum">
              <a:rPr lang="ko-KR" altLang="en-US" smtClean="0"/>
              <a:pPr>
                <a:defRPr/>
              </a:pPr>
              <a:t>63</a:t>
            </a:fld>
            <a:endParaRPr lang="en-US" altLang="ko-K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C91B16-7E39-4F34-9FAD-06C4CAD67A06}"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C91B16-7E39-4F34-9FAD-06C4CAD67A06}"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6DCB189-6A3D-4CF8-83BF-5A6008008912}" type="slidenum">
              <a:rPr lang="ko-KR" altLang="en-US" smtClean="0"/>
              <a:pPr>
                <a:defRPr/>
              </a:pPr>
              <a:t>66</a:t>
            </a:fld>
            <a:endParaRPr lang="en-US" altLang="ko-K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6DCB189-6A3D-4CF8-83BF-5A6008008912}" type="slidenum">
              <a:rPr lang="ko-KR" altLang="en-US" smtClean="0"/>
              <a:pPr>
                <a:defRPr/>
              </a:pPr>
              <a:t>67</a:t>
            </a:fld>
            <a:endParaRPr lang="en-US" altLang="ko-K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6DCB189-6A3D-4CF8-83BF-5A6008008912}" type="slidenum">
              <a:rPr lang="ko-KR" altLang="en-US" smtClean="0"/>
              <a:pPr>
                <a:defRPr/>
              </a:pPr>
              <a:t>68</a:t>
            </a:fld>
            <a:endParaRPr lang="en-US" altLang="ko-K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7656" indent="-237656">
              <a:spcBef>
                <a:spcPct val="0"/>
              </a:spcBef>
              <a:spcAft>
                <a:spcPts val="1247"/>
              </a:spcAft>
              <a:buFont typeface="Courier New" pitchFamily="49" charset="0"/>
              <a:buChar char="o"/>
            </a:pPr>
            <a:r>
              <a:rPr lang="en-US" dirty="0" smtClean="0">
                <a:solidFill>
                  <a:srgbClr val="000078"/>
                </a:solidFill>
              </a:rPr>
              <a:t>As the level of OI integration continues to increase through the advancement of Photonic Integrated Circuit (PIC) technologies, we may now consider “flat” optical interconnect fabrics in which the chain of Electrical-to-Optical-to-Electrical transductions happens only once at any length-scale across the computer. </a:t>
            </a:r>
          </a:p>
          <a:p>
            <a:pPr marL="237656" indent="-237656">
              <a:spcBef>
                <a:spcPct val="0"/>
              </a:spcBef>
              <a:spcAft>
                <a:spcPts val="1247"/>
              </a:spcAft>
              <a:buFont typeface="Courier New" pitchFamily="49" charset="0"/>
              <a:buChar char="o"/>
            </a:pPr>
            <a:r>
              <a:rPr lang="en-US" dirty="0" smtClean="0">
                <a:solidFill>
                  <a:srgbClr val="000078"/>
                </a:solidFill>
              </a:rPr>
              <a:t>Benefits of such a computing architecture:</a:t>
            </a:r>
          </a:p>
          <a:p>
            <a:pPr marL="712968" lvl="1" indent="-237656">
              <a:spcBef>
                <a:spcPct val="0"/>
              </a:spcBef>
              <a:spcAft>
                <a:spcPts val="1247"/>
              </a:spcAft>
              <a:buFont typeface="Courier New" pitchFamily="49" charset="0"/>
              <a:buChar char="o"/>
            </a:pPr>
            <a:r>
              <a:rPr lang="en-US" dirty="0" smtClean="0">
                <a:solidFill>
                  <a:srgbClr val="000078"/>
                </a:solidFill>
              </a:rPr>
              <a:t>Maintaining computation and communication bandwidth balancing, </a:t>
            </a:r>
          </a:p>
          <a:p>
            <a:pPr marL="712968" lvl="1" indent="-237656">
              <a:spcBef>
                <a:spcPct val="0"/>
              </a:spcBef>
              <a:spcAft>
                <a:spcPts val="1247"/>
              </a:spcAft>
              <a:buFont typeface="Courier New" pitchFamily="49" charset="0"/>
              <a:buChar char="o"/>
            </a:pPr>
            <a:r>
              <a:rPr lang="en-US" dirty="0" smtClean="0">
                <a:solidFill>
                  <a:srgbClr val="000078"/>
                </a:solidFill>
              </a:rPr>
              <a:t>Ease the programmability challenges of large systems – a critical issue impacting scaling of supercomputers to the </a:t>
            </a:r>
            <a:r>
              <a:rPr lang="en-US" dirty="0" err="1" smtClean="0">
                <a:solidFill>
                  <a:srgbClr val="000078"/>
                </a:solidFill>
              </a:rPr>
              <a:t>Exascale</a:t>
            </a:r>
            <a:r>
              <a:rPr lang="en-US" dirty="0" smtClean="0">
                <a:solidFill>
                  <a:srgbClr val="000078"/>
                </a:solidFill>
              </a:rPr>
              <a:t> [5].</a:t>
            </a:r>
          </a:p>
          <a:p>
            <a:endParaRPr lang="en-US" dirty="0"/>
          </a:p>
        </p:txBody>
      </p:sp>
      <p:sp>
        <p:nvSpPr>
          <p:cNvPr id="4" name="Slide Number Placeholder 3"/>
          <p:cNvSpPr>
            <a:spLocks noGrp="1"/>
          </p:cNvSpPr>
          <p:nvPr>
            <p:ph type="sldNum" sz="quarter" idx="10"/>
          </p:nvPr>
        </p:nvSpPr>
        <p:spPr/>
        <p:txBody>
          <a:bodyPr/>
          <a:lstStyle/>
          <a:p>
            <a:pPr>
              <a:defRPr/>
            </a:pPr>
            <a:fld id="{B430CA86-F8B4-4B60-A047-96653DF409E6}" type="slidenum">
              <a:rPr lang="en-US" smtClean="0"/>
              <a:pPr>
                <a:defRPr/>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38D9B54-0981-404D-ABF3-09171451B9D3}" type="slidenum">
              <a:rPr lang="en-US" smtClean="0"/>
              <a:pPr>
                <a:defRPr/>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6DCB189-6A3D-4CF8-83BF-5A6008008912}" type="slidenum">
              <a:rPr lang="ko-KR" altLang="en-US" smtClean="0"/>
              <a:pPr>
                <a:defRPr/>
              </a:pPr>
              <a:t>70</a:t>
            </a:fld>
            <a:endParaRPr lang="en-US" altLang="ko-K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38D9B54-0981-404D-ABF3-09171451B9D3}" type="slidenum">
              <a:rPr lang="en-US" smtClean="0"/>
              <a:pPr>
                <a:defRPr/>
              </a:pPr>
              <a:t>71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A32875B-855C-4438-89E4-290F1B823115}"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A32875B-855C-4438-89E4-290F1B823115}"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A5BBB053-7210-4DAE-AAED-DF9EC1DE0434}" type="slidenum">
              <a:rPr lang="ko-KR" altLang="en-US"/>
              <a:pPr>
                <a:defRPr/>
              </a:pPr>
              <a:t>‹#›</a:t>
            </a:fld>
            <a:endParaRPr lang="en-US" altLang="ko-K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88988"/>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314450"/>
            <a:ext cx="8229600" cy="4287838"/>
          </a:xfrm>
        </p:spPr>
        <p:txBody>
          <a:bodyPr/>
          <a:lstStyle/>
          <a:p>
            <a:endParaRPr lang="en-US"/>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fld id="{452F9A60-1D5B-4E74-8F15-148016343888}" type="datetime1">
              <a:rPr lang="zh-TW" altLang="en-US"/>
              <a:pPr/>
              <a:t>2011/3/11</a:t>
            </a:fld>
            <a:endParaRPr lang="en-US" altLang="ko-K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ko-KR"/>
          </a:p>
        </p:txBody>
      </p:sp>
      <p:sp>
        <p:nvSpPr>
          <p:cNvPr id="6" name="Slide Number Placeholder 5"/>
          <p:cNvSpPr>
            <a:spLocks noGrp="1"/>
          </p:cNvSpPr>
          <p:nvPr>
            <p:ph type="sldNum" sz="quarter" idx="12"/>
          </p:nvPr>
        </p:nvSpPr>
        <p:spPr>
          <a:xfrm>
            <a:off x="7010400" y="6381750"/>
            <a:ext cx="2133600" cy="476250"/>
          </a:xfrm>
        </p:spPr>
        <p:txBody>
          <a:bodyPr/>
          <a:lstStyle>
            <a:lvl1pPr>
              <a:defRPr/>
            </a:lvl1pPr>
          </a:lstStyle>
          <a:p>
            <a:pPr>
              <a:defRPr/>
            </a:pPr>
            <a:fld id="{7E34236C-E5B3-49D8-A957-A41CEE73E8E9}" type="slidenum">
              <a:rPr lang="ko-KR" altLang="en-US"/>
              <a:pPr>
                <a:defRPr/>
              </a:pPr>
              <a:t>‹#›</a:t>
            </a:fld>
            <a:endParaRPr lang="en-US" altLang="ko-K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76375" y="0"/>
            <a:ext cx="7667625" cy="476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524000"/>
            <a:ext cx="381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524000"/>
            <a:ext cx="38100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86200"/>
            <a:ext cx="38100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C3E5D7E8-A12A-4882-B146-ABAE1A7335E5}" type="slidenum">
              <a:rPr lang="en-US" altLang="zh-TW"/>
              <a:pPr>
                <a:defRPr/>
              </a:pPr>
              <a:t>‹#›</a:t>
            </a:fld>
            <a:endParaRPr lang="en-US" altLang="zh-TW"/>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28600"/>
            <a:ext cx="7848600" cy="762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371600"/>
            <a:ext cx="40386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71600"/>
            <a:ext cx="40386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733800"/>
            <a:ext cx="40386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733800"/>
            <a:ext cx="40386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4" name="Picture 2" descr="intel_rgb_100tag"/>
          <p:cNvPicPr>
            <a:picLocks noChangeAspect="1" noChangeArrowheads="1"/>
          </p:cNvPicPr>
          <p:nvPr userDrawn="1"/>
        </p:nvPicPr>
        <p:blipFill>
          <a:blip r:embed="rId3" cstate="print"/>
          <a:srcRect/>
          <a:stretch>
            <a:fillRect/>
          </a:stretch>
        </p:blipFill>
        <p:spPr bwMode="invGray">
          <a:xfrm>
            <a:off x="5546725" y="142875"/>
            <a:ext cx="3390900" cy="1806575"/>
          </a:xfrm>
          <a:prstGeom prst="rect">
            <a:avLst/>
          </a:prstGeom>
          <a:noFill/>
          <a:ln w="9525">
            <a:noFill/>
            <a:miter lim="800000"/>
            <a:headEnd/>
            <a:tailEnd/>
          </a:ln>
        </p:spPr>
      </p:pic>
      <p:sp>
        <p:nvSpPr>
          <p:cNvPr id="322563" name="Rectangle 3"/>
          <p:cNvSpPr>
            <a:spLocks noGrp="1" noChangeArrowheads="1"/>
          </p:cNvSpPr>
          <p:nvPr>
            <p:ph type="subTitle" sz="quarter" idx="1"/>
          </p:nvPr>
        </p:nvSpPr>
        <p:spPr>
          <a:xfrm>
            <a:off x="889000" y="3619500"/>
            <a:ext cx="7810500" cy="1587500"/>
          </a:xfrm>
        </p:spPr>
        <p:txBody>
          <a:bodyPr lIns="92035" tIns="46019" rIns="92035" bIns="46019"/>
          <a:lstStyle>
            <a:lvl1pPr marL="0" indent="0" algn="r">
              <a:lnSpc>
                <a:spcPct val="100000"/>
              </a:lnSpc>
              <a:spcBef>
                <a:spcPct val="0"/>
              </a:spcBef>
              <a:buFont typeface="Wingdings" pitchFamily="2" charset="2"/>
              <a:buNone/>
              <a:defRPr sz="2500"/>
            </a:lvl1pPr>
          </a:lstStyle>
          <a:p>
            <a:r>
              <a:rPr lang="en-US" altLang="zh-TW"/>
              <a:t>Name</a:t>
            </a:r>
          </a:p>
          <a:p>
            <a:r>
              <a:rPr lang="en-US" altLang="zh-TW"/>
              <a:t>Title</a:t>
            </a:r>
          </a:p>
          <a:p>
            <a:r>
              <a:rPr lang="en-US" altLang="zh-TW"/>
              <a:t>Department</a:t>
            </a:r>
          </a:p>
        </p:txBody>
      </p:sp>
      <p:sp>
        <p:nvSpPr>
          <p:cNvPr id="322564" name="Rectangle 4"/>
          <p:cNvSpPr>
            <a:spLocks noGrp="1" noChangeArrowheads="1"/>
          </p:cNvSpPr>
          <p:nvPr>
            <p:ph type="ctrTitle" sz="quarter"/>
          </p:nvPr>
        </p:nvSpPr>
        <p:spPr>
          <a:xfrm>
            <a:off x="928688" y="1957388"/>
            <a:ext cx="7754937" cy="1471612"/>
          </a:xfrm>
        </p:spPr>
        <p:txBody>
          <a:bodyPr lIns="64264" tIns="32131" rIns="64264" bIns="32131"/>
          <a:lstStyle>
            <a:lvl1pPr algn="r">
              <a:defRPr/>
            </a:lvl1pPr>
          </a:lstStyle>
          <a:p>
            <a:r>
              <a:rPr lang="en-US" altLang="zh-TW"/>
              <a:t>Click to edit Master title style</a:t>
            </a:r>
          </a:p>
        </p:txBody>
      </p:sp>
      <p:sp>
        <p:nvSpPr>
          <p:cNvPr id="5" name="Rectangle 5"/>
          <p:cNvSpPr>
            <a:spLocks noGrp="1" noChangeArrowheads="1"/>
          </p:cNvSpPr>
          <p:nvPr>
            <p:ph type="sldNum" sz="quarter" idx="10"/>
          </p:nvPr>
        </p:nvSpPr>
        <p:spPr>
          <a:xfrm>
            <a:off x="3505200" y="6381750"/>
            <a:ext cx="2133600" cy="476250"/>
          </a:xfrm>
        </p:spPr>
        <p:txBody>
          <a:bodyPr/>
          <a:lstStyle>
            <a:lvl1pPr>
              <a:defRPr smtClean="0">
                <a:solidFill>
                  <a:schemeClr val="bg1"/>
                </a:solidFill>
              </a:defRPr>
            </a:lvl1pPr>
          </a:lstStyle>
          <a:p>
            <a:pPr>
              <a:defRPr/>
            </a:pPr>
            <a:fld id="{302400E6-8C21-4231-8CEC-B13256B900A7}" type="slidenum">
              <a:rPr lang="zh-TW" altLang="en-US"/>
              <a:pPr>
                <a:defRPr/>
              </a:pPr>
              <a:t>‹#›</a:t>
            </a:fld>
            <a:endParaRPr lang="en-US" altLang="zh-TW"/>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fld id="{226951C6-2CF5-4269-BB12-6DDC30D21BE1}" type="slidenum">
              <a:rPr lang="zh-TW" altLang="en-US"/>
              <a:pPr>
                <a:defRPr/>
              </a:pPr>
              <a:t>‹#›</a:t>
            </a:fld>
            <a:endParaRPr lang="en-US" altLang="zh-TW"/>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fld id="{4DF756BD-539E-40D1-82DC-127C2E511D3A}" type="slidenum">
              <a:rPr lang="zh-TW" altLang="en-US"/>
              <a:pPr>
                <a:defRPr/>
              </a:pPr>
              <a:t>‹#›</a:t>
            </a:fld>
            <a:endParaRPr lang="en-US" altLang="zh-TW"/>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fld id="{4AD25F28-F0DF-4FE0-9E63-960F29926D89}" type="slidenum">
              <a:rPr lang="zh-TW" altLang="en-US"/>
              <a:pPr>
                <a:defRPr/>
              </a:pPr>
              <a:t>‹#›</a:t>
            </a:fld>
            <a:endParaRPr lang="en-US" altLang="zh-TW"/>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fld id="{DA37FE99-909F-46F6-B3B2-DB6EE0F3387E}" type="slidenum">
              <a:rPr lang="zh-TW" altLang="en-US"/>
              <a:pPr>
                <a:defRPr/>
              </a:pPr>
              <a:t>‹#›</a:t>
            </a:fld>
            <a:endParaRPr lang="en-US" altLang="zh-TW"/>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fld id="{B14E73BD-9E2B-47F6-91DD-8365D367718A}" type="slidenum">
              <a:rPr lang="zh-TW" altLang="en-US"/>
              <a:pPr>
                <a:defRPr/>
              </a:pPr>
              <a:t>‹#›</a:t>
            </a:fld>
            <a:endParaRPr lang="en-US" altLang="zh-TW"/>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fld id="{DCCE0A2B-7C1B-44E7-A564-6EDC4A7D8E08}" type="slidenum">
              <a:rPr lang="zh-TW" altLang="en-US"/>
              <a:pPr>
                <a:defRPr/>
              </a:pPr>
              <a:t>‹#›</a:t>
            </a:fld>
            <a:endParaRPr lang="en-US" altLang="zh-TW"/>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accent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A25C4E-455F-45C1-AEE7-04FACA97196B}" type="slidenum">
              <a:rPr lang="ko-KR" altLang="en-US"/>
              <a:pPr>
                <a:defRPr/>
              </a:pPr>
              <a:t>‹#›</a:t>
            </a:fld>
            <a:endParaRPr lang="en-US" altLang="ko-K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fld id="{0CC1BA60-CEE7-44CD-9089-CBD74A4900DF}" type="slidenum">
              <a:rPr lang="zh-TW" altLang="en-US"/>
              <a:pPr>
                <a:defRPr/>
              </a:pPr>
              <a:t>‹#›</a:t>
            </a:fld>
            <a:endParaRPr lang="en-US" altLang="zh-TW"/>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fld id="{E442B843-F3A1-47FF-A327-67977BE34B22}" type="slidenum">
              <a:rPr lang="zh-TW" altLang="en-US"/>
              <a:pPr>
                <a:defRPr/>
              </a:pPr>
              <a:t>‹#›</a:t>
            </a:fld>
            <a:endParaRPr lang="en-US" altLang="zh-TW"/>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fld id="{987F6B54-8F9F-4D21-9BDB-058C94464436}" type="slidenum">
              <a:rPr lang="zh-TW" altLang="en-US"/>
              <a:pPr>
                <a:defRPr/>
              </a:pPr>
              <a:t>‹#›</a:t>
            </a:fld>
            <a:endParaRPr lang="en-US" altLang="zh-TW"/>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fld id="{B127F331-2353-4001-8C1B-8D26E6303AFD}" type="slidenum">
              <a:rPr lang="zh-TW" altLang="en-US"/>
              <a:pPr>
                <a:defRPr/>
              </a:pPr>
              <a:t>‹#›</a:t>
            </a:fld>
            <a:endParaRPr lang="en-US" altLang="zh-TW"/>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14450"/>
            <a:ext cx="4038600" cy="4287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4450"/>
            <a:ext cx="4038600" cy="4287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fld id="{B07E10CC-C823-4B23-8D2E-9068923F5E4E}" type="datetime1">
              <a:rPr lang="zh-TW" altLang="en-US"/>
              <a:pPr/>
              <a:t>2011/3/11</a:t>
            </a:fld>
            <a:endParaRPr lang="en-US" altLang="ko-KR"/>
          </a:p>
        </p:txBody>
      </p:sp>
      <p:sp>
        <p:nvSpPr>
          <p:cNvPr id="6" name="Rectangle 5"/>
          <p:cNvSpPr>
            <a:spLocks noGrp="1" noChangeArrowheads="1"/>
          </p:cNvSpPr>
          <p:nvPr>
            <p:ph type="ftr" sz="quarter" idx="11"/>
          </p:nvPr>
        </p:nvSpPr>
        <p:spPr>
          <a:ln/>
        </p:spPr>
        <p:txBody>
          <a:bodyPr/>
          <a:lstStyle>
            <a:lvl1pPr>
              <a:defRPr/>
            </a:lvl1pPr>
          </a:lstStyle>
          <a:p>
            <a:endParaRPr lang="en-US" altLang="ko-KR"/>
          </a:p>
        </p:txBody>
      </p:sp>
      <p:sp>
        <p:nvSpPr>
          <p:cNvPr id="7" name="Rectangle 6"/>
          <p:cNvSpPr>
            <a:spLocks noGrp="1" noChangeArrowheads="1"/>
          </p:cNvSpPr>
          <p:nvPr>
            <p:ph type="sldNum" sz="quarter" idx="12"/>
          </p:nvPr>
        </p:nvSpPr>
        <p:spPr>
          <a:ln/>
        </p:spPr>
        <p:txBody>
          <a:bodyPr/>
          <a:lstStyle>
            <a:lvl1pPr>
              <a:defRPr/>
            </a:lvl1pPr>
          </a:lstStyle>
          <a:p>
            <a:pPr>
              <a:defRPr/>
            </a:pPr>
            <a:fld id="{6AD9DAC3-AE49-490C-B5FF-7E083A0CFC17}" type="slidenum">
              <a:rPr lang="ko-KR" altLang="en-US"/>
              <a:pPr>
                <a:defRPr/>
              </a:pPr>
              <a:t>‹#›</a:t>
            </a:fld>
            <a:endParaRPr lang="en-US" altLang="ko-K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fld id="{D2FFE9BD-FADD-432E-A018-2FD98D8413E2}" type="datetime1">
              <a:rPr lang="zh-TW" altLang="en-US"/>
              <a:pPr/>
              <a:t>2011/3/11</a:t>
            </a:fld>
            <a:endParaRPr lang="en-US" altLang="ko-KR"/>
          </a:p>
        </p:txBody>
      </p:sp>
      <p:sp>
        <p:nvSpPr>
          <p:cNvPr id="4" name="Rectangle 5"/>
          <p:cNvSpPr>
            <a:spLocks noGrp="1" noChangeArrowheads="1"/>
          </p:cNvSpPr>
          <p:nvPr>
            <p:ph type="ftr" sz="quarter" idx="11"/>
          </p:nvPr>
        </p:nvSpPr>
        <p:spPr>
          <a:ln/>
        </p:spPr>
        <p:txBody>
          <a:bodyPr/>
          <a:lstStyle>
            <a:lvl1pPr>
              <a:defRPr/>
            </a:lvl1pPr>
          </a:lstStyle>
          <a:p>
            <a:endParaRPr lang="en-US" altLang="ko-KR"/>
          </a:p>
        </p:txBody>
      </p:sp>
      <p:sp>
        <p:nvSpPr>
          <p:cNvPr id="5" name="Rectangle 6"/>
          <p:cNvSpPr>
            <a:spLocks noGrp="1" noChangeArrowheads="1"/>
          </p:cNvSpPr>
          <p:nvPr>
            <p:ph type="sldNum" sz="quarter" idx="12"/>
          </p:nvPr>
        </p:nvSpPr>
        <p:spPr>
          <a:ln/>
        </p:spPr>
        <p:txBody>
          <a:bodyPr/>
          <a:lstStyle>
            <a:lvl1pPr>
              <a:defRPr/>
            </a:lvl1pPr>
          </a:lstStyle>
          <a:p>
            <a:pPr>
              <a:defRPr/>
            </a:pPr>
            <a:fld id="{7C61D257-BC7C-48F1-810F-C74413A1ABA9}" type="slidenum">
              <a:rPr lang="ko-KR" altLang="en-US"/>
              <a:pPr>
                <a:defRPr/>
              </a:pPr>
              <a:t>‹#›</a:t>
            </a:fld>
            <a:endParaRPr lang="en-US" altLang="ko-K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fld id="{0D9590A3-396A-447F-A5B7-E484D8837A99}" type="datetime1">
              <a:rPr lang="zh-TW" altLang="en-US"/>
              <a:pPr/>
              <a:t>2011/3/11</a:t>
            </a:fld>
            <a:endParaRPr lang="en-US" altLang="ko-KR"/>
          </a:p>
        </p:txBody>
      </p:sp>
      <p:sp>
        <p:nvSpPr>
          <p:cNvPr id="3" name="Rectangle 5"/>
          <p:cNvSpPr>
            <a:spLocks noGrp="1" noChangeArrowheads="1"/>
          </p:cNvSpPr>
          <p:nvPr>
            <p:ph type="ftr" sz="quarter" idx="11"/>
          </p:nvPr>
        </p:nvSpPr>
        <p:spPr>
          <a:ln/>
        </p:spPr>
        <p:txBody>
          <a:bodyPr/>
          <a:lstStyle>
            <a:lvl1pPr>
              <a:defRPr/>
            </a:lvl1pPr>
          </a:lstStyle>
          <a:p>
            <a:endParaRPr lang="en-US" altLang="ko-KR"/>
          </a:p>
        </p:txBody>
      </p:sp>
      <p:sp>
        <p:nvSpPr>
          <p:cNvPr id="4" name="Rectangle 6"/>
          <p:cNvSpPr>
            <a:spLocks noGrp="1" noChangeArrowheads="1"/>
          </p:cNvSpPr>
          <p:nvPr>
            <p:ph type="sldNum" sz="quarter" idx="12"/>
          </p:nvPr>
        </p:nvSpPr>
        <p:spPr>
          <a:ln/>
        </p:spPr>
        <p:txBody>
          <a:bodyPr/>
          <a:lstStyle>
            <a:lvl1pPr>
              <a:defRPr/>
            </a:lvl1pPr>
          </a:lstStyle>
          <a:p>
            <a:pPr>
              <a:defRPr/>
            </a:pPr>
            <a:fld id="{9442094F-405B-43CC-8504-2128DD4561D8}" type="slidenum">
              <a:rPr lang="ko-KR" altLang="en-US"/>
              <a:pPr>
                <a:defRPr/>
              </a:pPr>
              <a:t>‹#›</a:t>
            </a:fld>
            <a:endParaRPr lang="en-US" altLang="ko-K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fld id="{FCED089B-1B06-4E1C-9BA1-D4FDA8533AAE}" type="datetime1">
              <a:rPr lang="zh-TW" altLang="en-US"/>
              <a:pPr/>
              <a:t>2011/3/11</a:t>
            </a:fld>
            <a:endParaRPr lang="en-US" altLang="ko-KR"/>
          </a:p>
        </p:txBody>
      </p:sp>
      <p:sp>
        <p:nvSpPr>
          <p:cNvPr id="6" name="Rectangle 5"/>
          <p:cNvSpPr>
            <a:spLocks noGrp="1" noChangeArrowheads="1"/>
          </p:cNvSpPr>
          <p:nvPr>
            <p:ph type="ftr" sz="quarter" idx="11"/>
          </p:nvPr>
        </p:nvSpPr>
        <p:spPr>
          <a:ln/>
        </p:spPr>
        <p:txBody>
          <a:bodyPr/>
          <a:lstStyle>
            <a:lvl1pPr>
              <a:defRPr/>
            </a:lvl1pPr>
          </a:lstStyle>
          <a:p>
            <a:endParaRPr lang="en-US" altLang="ko-KR"/>
          </a:p>
        </p:txBody>
      </p:sp>
      <p:sp>
        <p:nvSpPr>
          <p:cNvPr id="7" name="Rectangle 6"/>
          <p:cNvSpPr>
            <a:spLocks noGrp="1" noChangeArrowheads="1"/>
          </p:cNvSpPr>
          <p:nvPr>
            <p:ph type="sldNum" sz="quarter" idx="12"/>
          </p:nvPr>
        </p:nvSpPr>
        <p:spPr>
          <a:ln/>
        </p:spPr>
        <p:txBody>
          <a:bodyPr/>
          <a:lstStyle>
            <a:lvl1pPr>
              <a:defRPr/>
            </a:lvl1pPr>
          </a:lstStyle>
          <a:p>
            <a:pPr>
              <a:defRPr/>
            </a:pPr>
            <a:fld id="{57745B98-CD6C-4A9F-94E4-B65D6CA115A2}" type="slidenum">
              <a:rPr lang="ko-KR" altLang="en-US"/>
              <a:pPr>
                <a:defRPr/>
              </a:pPr>
              <a:t>‹#›</a:t>
            </a:fld>
            <a:endParaRPr lang="en-US" altLang="ko-K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fld id="{D673BE0D-D038-4590-8FF2-8D1DCE73E0A7}" type="datetime1">
              <a:rPr lang="zh-TW" altLang="en-US"/>
              <a:pPr/>
              <a:t>2011/3/11</a:t>
            </a:fld>
            <a:endParaRPr lang="en-US" altLang="ko-KR"/>
          </a:p>
        </p:txBody>
      </p:sp>
      <p:sp>
        <p:nvSpPr>
          <p:cNvPr id="6" name="Rectangle 5"/>
          <p:cNvSpPr>
            <a:spLocks noGrp="1" noChangeArrowheads="1"/>
          </p:cNvSpPr>
          <p:nvPr>
            <p:ph type="ftr" sz="quarter" idx="11"/>
          </p:nvPr>
        </p:nvSpPr>
        <p:spPr>
          <a:ln/>
        </p:spPr>
        <p:txBody>
          <a:bodyPr/>
          <a:lstStyle>
            <a:lvl1pPr>
              <a:defRPr/>
            </a:lvl1pPr>
          </a:lstStyle>
          <a:p>
            <a:endParaRPr lang="en-US" altLang="ko-KR"/>
          </a:p>
        </p:txBody>
      </p:sp>
      <p:sp>
        <p:nvSpPr>
          <p:cNvPr id="7" name="Rectangle 6"/>
          <p:cNvSpPr>
            <a:spLocks noGrp="1" noChangeArrowheads="1"/>
          </p:cNvSpPr>
          <p:nvPr>
            <p:ph type="sldNum" sz="quarter" idx="12"/>
          </p:nvPr>
        </p:nvSpPr>
        <p:spPr>
          <a:ln/>
        </p:spPr>
        <p:txBody>
          <a:bodyPr/>
          <a:lstStyle>
            <a:lvl1pPr>
              <a:defRPr/>
            </a:lvl1pPr>
          </a:lstStyle>
          <a:p>
            <a:pPr>
              <a:defRPr/>
            </a:pPr>
            <a:fld id="{7016660D-B16A-41FF-A2A5-9DC143E0455D}" type="slidenum">
              <a:rPr lang="ko-KR" altLang="en-US"/>
              <a:pPr>
                <a:defRPr/>
              </a:pPr>
              <a:t>‹#›</a:t>
            </a:fld>
            <a:endParaRPr lang="en-US" altLang="ko-K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fld id="{5FA88923-9D95-4C1E-B3AC-15FBA8632092}" type="datetime1">
              <a:rPr lang="zh-TW" altLang="en-US"/>
              <a:pPr/>
              <a:t>2011/3/11</a:t>
            </a:fld>
            <a:endParaRPr lang="en-US" altLang="ko-KR"/>
          </a:p>
        </p:txBody>
      </p:sp>
      <p:sp>
        <p:nvSpPr>
          <p:cNvPr id="5" name="Rectangle 5"/>
          <p:cNvSpPr>
            <a:spLocks noGrp="1" noChangeArrowheads="1"/>
          </p:cNvSpPr>
          <p:nvPr>
            <p:ph type="ftr" sz="quarter" idx="11"/>
          </p:nvPr>
        </p:nvSpPr>
        <p:spPr>
          <a:ln/>
        </p:spPr>
        <p:txBody>
          <a:bodyPr/>
          <a:lstStyle>
            <a:lvl1pPr>
              <a:defRPr/>
            </a:lvl1pPr>
          </a:lstStyle>
          <a:p>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2C7046CC-5AC9-47A2-8E06-5E40DE3C0714}" type="slidenum">
              <a:rPr lang="ko-KR" altLang="en-US"/>
              <a:pPr>
                <a:defRPr/>
              </a:pPr>
              <a:t>‹#›</a:t>
            </a:fld>
            <a:endParaRPr lang="en-US" altLang="ko-K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449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5449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fld id="{598E5512-25AF-4E5C-B0BF-5AA5831710FF}" type="datetime1">
              <a:rPr lang="zh-TW" altLang="en-US"/>
              <a:pPr/>
              <a:t>2011/3/11</a:t>
            </a:fld>
            <a:endParaRPr lang="en-US" altLang="ko-KR"/>
          </a:p>
        </p:txBody>
      </p:sp>
      <p:sp>
        <p:nvSpPr>
          <p:cNvPr id="5" name="Rectangle 5"/>
          <p:cNvSpPr>
            <a:spLocks noGrp="1" noChangeArrowheads="1"/>
          </p:cNvSpPr>
          <p:nvPr>
            <p:ph type="ftr" sz="quarter" idx="11"/>
          </p:nvPr>
        </p:nvSpPr>
        <p:spPr>
          <a:ln/>
        </p:spPr>
        <p:txBody>
          <a:bodyPr/>
          <a:lstStyle>
            <a:lvl1pPr>
              <a:defRPr/>
            </a:lvl1pPr>
          </a:lstStyle>
          <a:p>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AEDE16CB-22D9-40AC-B14E-B47265E9405C}" type="slidenum">
              <a:rPr lang="ko-KR" altLang="en-US"/>
              <a:pPr>
                <a:defRPr/>
              </a:pPr>
              <a:t>‹#›</a:t>
            </a:fld>
            <a:endParaRPr lang="en-US" altLang="ko-K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152400"/>
            <a:ext cx="8229600" cy="7889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smtClean="0"/>
              <a:t>Click to edit Master title style</a:t>
            </a:r>
          </a:p>
        </p:txBody>
      </p:sp>
      <p:sp>
        <p:nvSpPr>
          <p:cNvPr id="4099" name="Rectangle 3"/>
          <p:cNvSpPr>
            <a:spLocks noGrp="1" noChangeArrowheads="1"/>
          </p:cNvSpPr>
          <p:nvPr>
            <p:ph type="body" idx="1"/>
          </p:nvPr>
        </p:nvSpPr>
        <p:spPr bwMode="auto">
          <a:xfrm>
            <a:off x="457200" y="1314450"/>
            <a:ext cx="8229600" cy="42878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1382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ea typeface="Gulim" pitchFamily="34" charset="-127"/>
              </a:defRPr>
            </a:lvl1pPr>
          </a:lstStyle>
          <a:p>
            <a:endParaRPr lang="en-US" altLang="ko-KR"/>
          </a:p>
        </p:txBody>
      </p:sp>
      <p:sp>
        <p:nvSpPr>
          <p:cNvPr id="138249" name="Line 9"/>
          <p:cNvSpPr>
            <a:spLocks noChangeShapeType="1"/>
          </p:cNvSpPr>
          <p:nvPr/>
        </p:nvSpPr>
        <p:spPr bwMode="auto">
          <a:xfrm>
            <a:off x="457200" y="990600"/>
            <a:ext cx="8226425" cy="0"/>
          </a:xfrm>
          <a:prstGeom prst="line">
            <a:avLst/>
          </a:prstGeom>
          <a:noFill/>
          <a:ln w="38100">
            <a:solidFill>
              <a:schemeClr val="accent2"/>
            </a:solidFill>
            <a:round/>
            <a:headEnd/>
            <a:tailEnd/>
          </a:ln>
          <a:effectLst/>
        </p:spPr>
        <p:txBody>
          <a:bodyPr/>
          <a:lstStyle/>
          <a:p>
            <a:pPr>
              <a:defRPr/>
            </a:pPr>
            <a:endParaRPr lang="en-US"/>
          </a:p>
        </p:txBody>
      </p:sp>
      <p:sp>
        <p:nvSpPr>
          <p:cNvPr id="138246" name="Rectangle 6"/>
          <p:cNvSpPr>
            <a:spLocks noGrp="1" noChangeArrowheads="1"/>
          </p:cNvSpPr>
          <p:nvPr>
            <p:ph type="sldNum" sz="quarter" idx="4"/>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tx1"/>
                </a:solidFill>
                <a:ea typeface="Gulim" pitchFamily="34" charset="-127"/>
              </a:defRPr>
            </a:lvl1pPr>
          </a:lstStyle>
          <a:p>
            <a:pPr>
              <a:defRPr/>
            </a:pPr>
            <a:fld id="{0AB5C6E1-2FB6-4912-BA48-8E569F9A855E}" type="slidenum">
              <a:rPr lang="ko-KR" altLang="en-US"/>
              <a:pPr>
                <a:defRPr/>
              </a:pPr>
              <a:t>‹#›</a:t>
            </a:fld>
            <a:endParaRPr lang="en-US" altLang="ko-KR"/>
          </a:p>
        </p:txBody>
      </p:sp>
      <p:pic>
        <p:nvPicPr>
          <p:cNvPr id="4104" name="Picture 13"/>
          <p:cNvPicPr>
            <a:picLocks noChangeArrowheads="1"/>
          </p:cNvPicPr>
          <p:nvPr userDrawn="1"/>
        </p:nvPicPr>
        <p:blipFill>
          <a:blip r:embed="rId14" cstate="print"/>
          <a:srcRect/>
          <a:stretch>
            <a:fillRect/>
          </a:stretch>
        </p:blipFill>
        <p:spPr bwMode="auto">
          <a:xfrm>
            <a:off x="152400" y="304800"/>
            <a:ext cx="1066800" cy="457200"/>
          </a:xfrm>
          <a:prstGeom prst="rect">
            <a:avLst/>
          </a:prstGeom>
          <a:noFill/>
          <a:ln w="12700">
            <a:noFill/>
            <a:miter lim="800000"/>
            <a:headEnd/>
            <a:tailEnd/>
          </a:ln>
        </p:spPr>
      </p:pic>
    </p:spTree>
  </p:cSld>
  <p:clrMap bg1="lt1" tx1="dk1" bg2="lt2" tx2="dk2" accent1="accent1" accent2="accent2" accent3="accent3" accent4="accent4" accent5="accent5" accent6="accent6" hlink="hlink" folHlink="folHlink"/>
  <p:sldLayoutIdLst>
    <p:sldLayoutId id="2147483687" r:id="rId1"/>
    <p:sldLayoutId id="2147483686" r:id="rId2"/>
    <p:sldLayoutId id="2147483684" r:id="rId3"/>
    <p:sldLayoutId id="2147483682" r:id="rId4"/>
    <p:sldLayoutId id="2147483681" r:id="rId5"/>
    <p:sldLayoutId id="2147483680" r:id="rId6"/>
    <p:sldLayoutId id="2147483679" r:id="rId7"/>
    <p:sldLayoutId id="2147483678" r:id="rId8"/>
    <p:sldLayoutId id="2147483677" r:id="rId9"/>
    <p:sldLayoutId id="2147483698" r:id="rId10"/>
    <p:sldLayoutId id="2147483703" r:id="rId11"/>
    <p:sldLayoutId id="2147483704" r:id="rId12"/>
  </p:sldLayoutIdLst>
  <p:hf hdr="0" ftr="0" dt="0"/>
  <p:txStyles>
    <p:titleStyle>
      <a:lvl1pPr algn="ctr"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fontAlgn="base">
        <a:spcBef>
          <a:spcPct val="0"/>
        </a:spcBef>
        <a:spcAft>
          <a:spcPct val="0"/>
        </a:spcAft>
        <a:defRPr sz="3600">
          <a:solidFill>
            <a:schemeClr val="tx1"/>
          </a:solidFill>
          <a:latin typeface="Arial" charset="0"/>
        </a:defRPr>
      </a:lvl6pPr>
      <a:lvl7pPr marL="914400" algn="l" rtl="0" fontAlgn="base">
        <a:spcBef>
          <a:spcPct val="0"/>
        </a:spcBef>
        <a:spcAft>
          <a:spcPct val="0"/>
        </a:spcAft>
        <a:defRPr sz="3600">
          <a:solidFill>
            <a:schemeClr val="tx1"/>
          </a:solidFill>
          <a:latin typeface="Arial" charset="0"/>
        </a:defRPr>
      </a:lvl7pPr>
      <a:lvl8pPr marL="1371600" algn="l" rtl="0" fontAlgn="base">
        <a:spcBef>
          <a:spcPct val="0"/>
        </a:spcBef>
        <a:spcAft>
          <a:spcPct val="0"/>
        </a:spcAft>
        <a:defRPr sz="3600">
          <a:solidFill>
            <a:schemeClr val="tx1"/>
          </a:solidFill>
          <a:latin typeface="Arial" charset="0"/>
        </a:defRPr>
      </a:lvl8pPr>
      <a:lvl9pPr marL="1828800" algn="l" rtl="0" fontAlgn="base">
        <a:spcBef>
          <a:spcPct val="0"/>
        </a:spcBef>
        <a:spcAft>
          <a:spcPct val="0"/>
        </a:spcAft>
        <a:defRPr sz="3600">
          <a:solidFill>
            <a:schemeClr val="tx1"/>
          </a:solidFill>
          <a:latin typeface="Arial" charset="0"/>
        </a:defRPr>
      </a:lvl9pPr>
    </p:titleStyle>
    <p:bodyStyle>
      <a:lvl1pPr marL="342900" indent="-342900" algn="l" rtl="0" eaLnBrk="0" fontAlgn="base" hangingPunct="0">
        <a:spcBef>
          <a:spcPct val="20000"/>
        </a:spcBef>
        <a:spcAft>
          <a:spcPct val="0"/>
        </a:spcAft>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1538" name="Rectangle 2"/>
          <p:cNvSpPr>
            <a:spLocks noGrp="1" noChangeArrowheads="1"/>
          </p:cNvSpPr>
          <p:nvPr>
            <p:ph type="sldNum" sz="quarter" idx="4"/>
          </p:nvPr>
        </p:nvSpPr>
        <p:spPr bwMode="auto">
          <a:xfrm>
            <a:off x="5594350" y="6381750"/>
            <a:ext cx="2133600" cy="476250"/>
          </a:xfrm>
          <a:prstGeom prst="rect">
            <a:avLst/>
          </a:prstGeom>
          <a:noFill/>
          <a:ln w="9525">
            <a:noFill/>
            <a:miter lim="800000"/>
            <a:headEnd/>
            <a:tailEnd/>
          </a:ln>
          <a:effectLst/>
        </p:spPr>
        <p:txBody>
          <a:bodyPr vert="horz" wrap="square" lIns="91412" tIns="45707" rIns="91412" bIns="45707" numCol="1" anchor="b" anchorCtr="1" compatLnSpc="1">
            <a:prstTxWarp prst="textNoShape">
              <a:avLst/>
            </a:prstTxWarp>
          </a:bodyPr>
          <a:lstStyle>
            <a:lvl1pPr algn="ctr">
              <a:defRPr sz="1000" b="1" smtClean="0">
                <a:solidFill>
                  <a:schemeClr val="tx1"/>
                </a:solidFill>
                <a:ea typeface="新細明體" pitchFamily="18" charset="-120"/>
                <a:cs typeface="+mn-cs"/>
              </a:defRPr>
            </a:lvl1pPr>
          </a:lstStyle>
          <a:p>
            <a:pPr>
              <a:defRPr/>
            </a:pPr>
            <a:fld id="{1CF764D1-F5F1-41AA-8171-3EFF5B387CF5}" type="slidenum">
              <a:rPr lang="zh-TW" altLang="en-US"/>
              <a:pPr>
                <a:defRPr/>
              </a:pPr>
              <a:t>‹#›</a:t>
            </a:fld>
            <a:endParaRPr lang="en-US" altLang="zh-TW"/>
          </a:p>
        </p:txBody>
      </p:sp>
      <p:sp>
        <p:nvSpPr>
          <p:cNvPr id="321539" name="Rectangle 3"/>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321540" name="Rectangle 4"/>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5125" name="Picture 5"/>
          <p:cNvPicPr>
            <a:picLocks noChangeArrowheads="1"/>
          </p:cNvPicPr>
          <p:nvPr userDrawn="1"/>
        </p:nvPicPr>
        <p:blipFill>
          <a:blip r:embed="rId13" cstate="print"/>
          <a:srcRect/>
          <a:stretch>
            <a:fillRect/>
          </a:stretch>
        </p:blipFill>
        <p:spPr bwMode="auto">
          <a:xfrm>
            <a:off x="231775" y="6257925"/>
            <a:ext cx="1036638" cy="347663"/>
          </a:xfrm>
          <a:prstGeom prst="rect">
            <a:avLst/>
          </a:prstGeom>
          <a:noFill/>
          <a:ln w="12700">
            <a:noFill/>
            <a:miter lim="800000"/>
            <a:headEnd/>
            <a:tailEnd/>
          </a:ln>
        </p:spPr>
      </p:pic>
      <p:pic>
        <p:nvPicPr>
          <p:cNvPr id="5126" name="Picture 6" descr="intellogo"/>
          <p:cNvPicPr>
            <a:picLocks noChangeAspect="1" noChangeArrowheads="1"/>
          </p:cNvPicPr>
          <p:nvPr userDrawn="1"/>
        </p:nvPicPr>
        <p:blipFill>
          <a:blip r:embed="rId14" cstate="print"/>
          <a:srcRect/>
          <a:stretch>
            <a:fillRect/>
          </a:stretch>
        </p:blipFill>
        <p:spPr bwMode="invGray">
          <a:xfrm>
            <a:off x="8201025" y="6170613"/>
            <a:ext cx="765175" cy="549275"/>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99"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p:fade/>
  </p:transition>
  <p:timing>
    <p:tnLst>
      <p:par>
        <p:cTn id="1" dur="indefinite" restart="never" nodeType="tmRoot"/>
      </p:par>
    </p:tnLst>
  </p:timing>
  <p:hf hdr="0" ftr="0" dt="0"/>
  <p:txStyles>
    <p:titleStyle>
      <a:lvl1pPr algn="ctr" rtl="0" eaLnBrk="0" fontAlgn="base" hangingPunct="0">
        <a:lnSpc>
          <a:spcPct val="90000"/>
        </a:lnSpc>
        <a:spcBef>
          <a:spcPct val="0"/>
        </a:spcBef>
        <a:spcAft>
          <a:spcPct val="0"/>
        </a:spcAft>
        <a:defRPr sz="3200" b="1">
          <a:solidFill>
            <a:schemeClr val="tx1"/>
          </a:solidFill>
          <a:effectLst>
            <a:outerShdw blurRad="38100" dist="38100" dir="2700000" algn="tl">
              <a:srgbClr val="000000"/>
            </a:outerShdw>
          </a:effectLst>
          <a:latin typeface="+mj-lt"/>
          <a:ea typeface="+mj-ea"/>
          <a:cs typeface="+mj-cs"/>
        </a:defRPr>
      </a:lvl1pPr>
      <a:lvl2pPr algn="ctr" rtl="0" eaLnBrk="0" fontAlgn="base" hangingPunct="0">
        <a:lnSpc>
          <a:spcPct val="90000"/>
        </a:lnSpc>
        <a:spcBef>
          <a:spcPct val="0"/>
        </a:spcBef>
        <a:spcAft>
          <a:spcPct val="0"/>
        </a:spcAft>
        <a:defRPr sz="3200" b="1">
          <a:solidFill>
            <a:schemeClr val="tx1"/>
          </a:solidFill>
          <a:effectLst>
            <a:outerShdw blurRad="38100" dist="38100" dir="2700000" algn="tl">
              <a:srgbClr val="000000"/>
            </a:outerShdw>
          </a:effectLst>
          <a:latin typeface="Verdana" pitchFamily="34" charset="0"/>
          <a:cs typeface="Arial" charset="0"/>
        </a:defRPr>
      </a:lvl2pPr>
      <a:lvl3pPr algn="ctr" rtl="0" eaLnBrk="0" fontAlgn="base" hangingPunct="0">
        <a:lnSpc>
          <a:spcPct val="90000"/>
        </a:lnSpc>
        <a:spcBef>
          <a:spcPct val="0"/>
        </a:spcBef>
        <a:spcAft>
          <a:spcPct val="0"/>
        </a:spcAft>
        <a:defRPr sz="3200" b="1">
          <a:solidFill>
            <a:schemeClr val="tx1"/>
          </a:solidFill>
          <a:effectLst>
            <a:outerShdw blurRad="38100" dist="38100" dir="2700000" algn="tl">
              <a:srgbClr val="000000"/>
            </a:outerShdw>
          </a:effectLst>
          <a:latin typeface="Verdana" pitchFamily="34" charset="0"/>
          <a:cs typeface="Arial" charset="0"/>
        </a:defRPr>
      </a:lvl3pPr>
      <a:lvl4pPr algn="ctr" rtl="0" eaLnBrk="0" fontAlgn="base" hangingPunct="0">
        <a:lnSpc>
          <a:spcPct val="90000"/>
        </a:lnSpc>
        <a:spcBef>
          <a:spcPct val="0"/>
        </a:spcBef>
        <a:spcAft>
          <a:spcPct val="0"/>
        </a:spcAft>
        <a:defRPr sz="3200" b="1">
          <a:solidFill>
            <a:schemeClr val="tx1"/>
          </a:solidFill>
          <a:effectLst>
            <a:outerShdw blurRad="38100" dist="38100" dir="2700000" algn="tl">
              <a:srgbClr val="000000"/>
            </a:outerShdw>
          </a:effectLst>
          <a:latin typeface="Verdana" pitchFamily="34" charset="0"/>
          <a:cs typeface="Arial" charset="0"/>
        </a:defRPr>
      </a:lvl4pPr>
      <a:lvl5pPr algn="ctr" rtl="0" eaLnBrk="0" fontAlgn="base" hangingPunct="0">
        <a:lnSpc>
          <a:spcPct val="90000"/>
        </a:lnSpc>
        <a:spcBef>
          <a:spcPct val="0"/>
        </a:spcBef>
        <a:spcAft>
          <a:spcPct val="0"/>
        </a:spcAft>
        <a:defRPr sz="3200" b="1">
          <a:solidFill>
            <a:schemeClr val="tx1"/>
          </a:solidFill>
          <a:effectLst>
            <a:outerShdw blurRad="38100" dist="38100" dir="2700000" algn="tl">
              <a:srgbClr val="000000"/>
            </a:outerShdw>
          </a:effectLst>
          <a:latin typeface="Verdana" pitchFamily="34" charset="0"/>
          <a:cs typeface="Arial" charset="0"/>
        </a:defRPr>
      </a:lvl5pPr>
      <a:lvl6pPr marL="457200" algn="ctr" rtl="0" fontAlgn="base">
        <a:lnSpc>
          <a:spcPct val="90000"/>
        </a:lnSpc>
        <a:spcBef>
          <a:spcPct val="0"/>
        </a:spcBef>
        <a:spcAft>
          <a:spcPct val="0"/>
        </a:spcAft>
        <a:defRPr sz="3200" b="1">
          <a:solidFill>
            <a:schemeClr val="tx1"/>
          </a:solidFill>
          <a:effectLst>
            <a:outerShdw blurRad="38100" dist="38100" dir="2700000" algn="tl">
              <a:srgbClr val="000000"/>
            </a:outerShdw>
          </a:effectLst>
          <a:latin typeface="Verdana" pitchFamily="34" charset="0"/>
          <a:cs typeface="Arial" charset="0"/>
        </a:defRPr>
      </a:lvl6pPr>
      <a:lvl7pPr marL="914400" algn="ctr" rtl="0" fontAlgn="base">
        <a:lnSpc>
          <a:spcPct val="90000"/>
        </a:lnSpc>
        <a:spcBef>
          <a:spcPct val="0"/>
        </a:spcBef>
        <a:spcAft>
          <a:spcPct val="0"/>
        </a:spcAft>
        <a:defRPr sz="3200" b="1">
          <a:solidFill>
            <a:schemeClr val="tx1"/>
          </a:solidFill>
          <a:effectLst>
            <a:outerShdw blurRad="38100" dist="38100" dir="2700000" algn="tl">
              <a:srgbClr val="000000"/>
            </a:outerShdw>
          </a:effectLst>
          <a:latin typeface="Verdana" pitchFamily="34" charset="0"/>
          <a:cs typeface="Arial" charset="0"/>
        </a:defRPr>
      </a:lvl7pPr>
      <a:lvl8pPr marL="1371600" algn="ctr" rtl="0" fontAlgn="base">
        <a:lnSpc>
          <a:spcPct val="90000"/>
        </a:lnSpc>
        <a:spcBef>
          <a:spcPct val="0"/>
        </a:spcBef>
        <a:spcAft>
          <a:spcPct val="0"/>
        </a:spcAft>
        <a:defRPr sz="3200" b="1">
          <a:solidFill>
            <a:schemeClr val="tx1"/>
          </a:solidFill>
          <a:effectLst>
            <a:outerShdw blurRad="38100" dist="38100" dir="2700000" algn="tl">
              <a:srgbClr val="000000"/>
            </a:outerShdw>
          </a:effectLst>
          <a:latin typeface="Verdana" pitchFamily="34" charset="0"/>
          <a:cs typeface="Arial" charset="0"/>
        </a:defRPr>
      </a:lvl8pPr>
      <a:lvl9pPr marL="1828800" algn="ctr" rtl="0" fontAlgn="base">
        <a:lnSpc>
          <a:spcPct val="90000"/>
        </a:lnSpc>
        <a:spcBef>
          <a:spcPct val="0"/>
        </a:spcBef>
        <a:spcAft>
          <a:spcPct val="0"/>
        </a:spcAft>
        <a:defRPr sz="3200" b="1">
          <a:solidFill>
            <a:schemeClr val="tx1"/>
          </a:solidFill>
          <a:effectLst>
            <a:outerShdw blurRad="38100" dist="38100" dir="2700000" algn="tl">
              <a:srgbClr val="000000"/>
            </a:outerShdw>
          </a:effectLst>
          <a:latin typeface="Verdana" pitchFamily="34" charset="0"/>
          <a:cs typeface="Arial" charset="0"/>
        </a:defRPr>
      </a:lvl9pPr>
    </p:titleStyle>
    <p:bodyStyle>
      <a:lvl1pPr marL="225425" indent="-225425" algn="l" rtl="0" eaLnBrk="0" fontAlgn="base" hangingPunct="0">
        <a:lnSpc>
          <a:spcPct val="95000"/>
        </a:lnSpc>
        <a:spcBef>
          <a:spcPct val="30000"/>
        </a:spcBef>
        <a:spcAft>
          <a:spcPct val="0"/>
        </a:spcAft>
        <a:buClr>
          <a:schemeClr val="tx1"/>
        </a:buClr>
        <a:buFont typeface="Wingdings" pitchFamily="2" charset="2"/>
        <a:buChar char=""/>
        <a:defRPr sz="2800">
          <a:solidFill>
            <a:srgbClr val="FFFFFF"/>
          </a:solidFill>
          <a:effectLst>
            <a:outerShdw blurRad="38100" dist="38100" dir="2700000" algn="tl">
              <a:srgbClr val="000000"/>
            </a:outerShdw>
          </a:effectLst>
          <a:latin typeface="+mn-lt"/>
          <a:ea typeface="+mn-ea"/>
          <a:cs typeface="+mn-cs"/>
        </a:defRPr>
      </a:lvl1pPr>
      <a:lvl2pPr marL="569913" indent="-225425" algn="l" rtl="0" eaLnBrk="0" fontAlgn="base" hangingPunct="0">
        <a:lnSpc>
          <a:spcPct val="95000"/>
        </a:lnSpc>
        <a:spcBef>
          <a:spcPct val="30000"/>
        </a:spcBef>
        <a:spcAft>
          <a:spcPct val="0"/>
        </a:spcAft>
        <a:buClr>
          <a:schemeClr val="tx1"/>
        </a:buClr>
        <a:buChar char="–"/>
        <a:defRPr sz="2400">
          <a:solidFill>
            <a:schemeClr val="tx1"/>
          </a:solidFill>
          <a:effectLst>
            <a:outerShdw blurRad="38100" dist="38100" dir="2700000" algn="tl">
              <a:srgbClr val="000000"/>
            </a:outerShdw>
          </a:effectLst>
          <a:latin typeface="+mn-lt"/>
          <a:cs typeface="+mn-cs"/>
        </a:defRPr>
      </a:lvl2pPr>
      <a:lvl3pPr marL="914400" indent="-225425" algn="l" rtl="0" eaLnBrk="0" fontAlgn="base" hangingPunct="0">
        <a:lnSpc>
          <a:spcPct val="95000"/>
        </a:lnSpc>
        <a:spcBef>
          <a:spcPct val="30000"/>
        </a:spcBef>
        <a:spcAft>
          <a:spcPct val="0"/>
        </a:spcAft>
        <a:buClr>
          <a:schemeClr val="tx1"/>
        </a:buClr>
        <a:buChar char="–"/>
        <a:defRPr sz="2200">
          <a:solidFill>
            <a:srgbClr val="FFFFFF"/>
          </a:solidFill>
          <a:effectLst>
            <a:outerShdw blurRad="38100" dist="38100" dir="2700000" algn="tl">
              <a:srgbClr val="000000"/>
            </a:outerShdw>
          </a:effectLst>
          <a:latin typeface="+mn-lt"/>
          <a:cs typeface="+mn-cs"/>
        </a:defRPr>
      </a:lvl3pPr>
      <a:lvl4pPr marL="1382713" indent="-239713"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1727200" indent="-230188"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5pPr>
      <a:lvl6pPr marL="2184400" indent="-230188"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6pPr>
      <a:lvl7pPr marL="2641600" indent="-230188"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7pPr>
      <a:lvl8pPr marL="3098800" indent="-230188"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8pPr>
      <a:lvl9pPr marL="3556000" indent="-230188"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package" Target="../embeddings/Microsoft_Office_Excel_Worksheet1.xlsx"/><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27.wmf"/><Relationship Id="rId4" Type="http://schemas.openxmlformats.org/officeDocument/2006/relationships/image" Target="../media/image26.wmf"/></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9.wmf"/></Relationships>
</file>

<file path=ppt/slides/_rels/slide23.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1.w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47.emf"/><Relationship Id="rId4" Type="http://schemas.openxmlformats.org/officeDocument/2006/relationships/image" Target="../media/image46.emf"/></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0.emf"/><Relationship Id="rId4" Type="http://schemas.openxmlformats.org/officeDocument/2006/relationships/image" Target="../media/image49.em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oleObject" Target="../embeddings/oleObject3.bin"/><Relationship Id="rId2" Type="http://schemas.openxmlformats.org/officeDocument/2006/relationships/slideLayout" Target="../slideLayouts/slideLayout5.xml"/><Relationship Id="rId1" Type="http://schemas.openxmlformats.org/officeDocument/2006/relationships/vmlDrawing" Target="../drawings/vmlDrawing4.v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67.png"/><Relationship Id="rId4" Type="http://schemas.openxmlformats.org/officeDocument/2006/relationships/image" Target="../media/image66.jpeg"/></Relationships>
</file>

<file path=ppt/slides/_rels/slide42.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70.jpeg"/><Relationship Id="rId4" Type="http://schemas.openxmlformats.org/officeDocument/2006/relationships/image" Target="../media/image69.emf"/></Relationships>
</file>

<file path=ppt/slides/_rels/slide4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11.xml"/><Relationship Id="rId4" Type="http://schemas.openxmlformats.org/officeDocument/2006/relationships/image" Target="../media/image76.png"/></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emf"/><Relationship Id="rId4" Type="http://schemas.openxmlformats.org/officeDocument/2006/relationships/image" Target="../media/image7.jpeg"/><Relationship Id="rId9"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5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5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5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06.wmf"/><Relationship Id="rId5" Type="http://schemas.openxmlformats.org/officeDocument/2006/relationships/image" Target="../media/image105.png"/><Relationship Id="rId4" Type="http://schemas.openxmlformats.org/officeDocument/2006/relationships/image" Target="../media/image104.png"/></Relationships>
</file>

<file path=ppt/slides/_rels/slide5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108.png"/></Relationships>
</file>

<file path=ppt/slides/_rels/slide57.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notesSlide" Target="../notesSlides/notesSlide57.xml"/><Relationship Id="rId7" Type="http://schemas.openxmlformats.org/officeDocument/2006/relationships/oleObject" Target="../embeddings/Microsoft_Office_Excel_97-2003_Worksheet1.xls"/><Relationship Id="rId2" Type="http://schemas.openxmlformats.org/officeDocument/2006/relationships/slideLayout" Target="../slideLayouts/slideLayout11.xml"/><Relationship Id="rId1" Type="http://schemas.openxmlformats.org/officeDocument/2006/relationships/vmlDrawing" Target="../drawings/vmlDrawing5.v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wmf"/></Relationships>
</file>

<file path=ppt/slides/_rels/slide58.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notesSlide" Target="../notesSlides/notesSlide58.xml"/><Relationship Id="rId7" Type="http://schemas.openxmlformats.org/officeDocument/2006/relationships/image" Target="../media/image117.png"/><Relationship Id="rId2" Type="http://schemas.openxmlformats.org/officeDocument/2006/relationships/slideLayout" Target="../slideLayouts/slideLayout11.xml"/><Relationship Id="rId1" Type="http://schemas.openxmlformats.org/officeDocument/2006/relationships/vmlDrawing" Target="../drawings/vmlDrawing6.v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oleObject" Target="../embeddings/Microsoft_Office_Excel_97-2003_Worksheet2.xls"/><Relationship Id="rId9" Type="http://schemas.openxmlformats.org/officeDocument/2006/relationships/image" Target="../media/image119.png"/></Relationships>
</file>

<file path=ppt/slides/_rels/slide5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124.png"/><Relationship Id="rId4" Type="http://schemas.openxmlformats.org/officeDocument/2006/relationships/image" Target="../media/image123.png"/></Relationships>
</file>

<file path=ppt/slides/_rels/slide6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6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131.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oleObject" Target="../embeddings/oleObject4.bin"/></Relationships>
</file>

<file path=ppt/slides/_rels/slide6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a:spLocks noGrp="1"/>
          </p:cNvSpPr>
          <p:nvPr>
            <p:ph type="sldNum" sz="quarter" idx="11"/>
          </p:nvPr>
        </p:nvSpPr>
        <p:spPr>
          <a:noFill/>
        </p:spPr>
        <p:txBody>
          <a:bodyPr/>
          <a:lstStyle/>
          <a:p>
            <a:fld id="{B2C9E04C-47C4-471E-9EA8-5A34722A4E48}" type="slidenum">
              <a:rPr lang="ko-KR" altLang="en-US" smtClean="0">
                <a:latin typeface="Arial" pitchFamily="34" charset="0"/>
                <a:ea typeface="굴림" pitchFamily="34" charset="-127"/>
              </a:rPr>
              <a:pPr/>
              <a:t>1</a:t>
            </a:fld>
            <a:endParaRPr lang="en-US" altLang="ko-KR" smtClean="0">
              <a:latin typeface="Arial" pitchFamily="34" charset="0"/>
              <a:ea typeface="굴림" pitchFamily="34" charset="-127"/>
            </a:endParaRPr>
          </a:p>
        </p:txBody>
      </p:sp>
      <p:sp>
        <p:nvSpPr>
          <p:cNvPr id="24579" name="Rectangle 3"/>
          <p:cNvSpPr>
            <a:spLocks noGrp="1" noChangeArrowheads="1"/>
          </p:cNvSpPr>
          <p:nvPr>
            <p:ph type="subTitle" idx="1"/>
          </p:nvPr>
        </p:nvSpPr>
        <p:spPr>
          <a:xfrm>
            <a:off x="0" y="3505200"/>
            <a:ext cx="9144000" cy="1752600"/>
          </a:xfrm>
        </p:spPr>
        <p:txBody>
          <a:bodyPr/>
          <a:lstStyle/>
          <a:p>
            <a:pPr eaLnBrk="1" hangingPunct="1"/>
            <a:endParaRPr lang="en-US" altLang="zh-TW" sz="1600" smtClean="0">
              <a:ea typeface="新細明體" pitchFamily="18" charset="-120"/>
            </a:endParaRPr>
          </a:p>
          <a:p>
            <a:pPr eaLnBrk="1" hangingPunct="1"/>
            <a:endParaRPr lang="en-US" altLang="zh-TW" sz="1600" smtClean="0">
              <a:ea typeface="新細明體" pitchFamily="18" charset="-120"/>
            </a:endParaRPr>
          </a:p>
        </p:txBody>
      </p:sp>
      <p:sp>
        <p:nvSpPr>
          <p:cNvPr id="24582" name="TextBox 5"/>
          <p:cNvSpPr txBox="1">
            <a:spLocks noChangeArrowheads="1"/>
          </p:cNvSpPr>
          <p:nvPr/>
        </p:nvSpPr>
        <p:spPr bwMode="auto">
          <a:xfrm>
            <a:off x="2514600" y="3048000"/>
            <a:ext cx="4006225" cy="646331"/>
          </a:xfrm>
          <a:prstGeom prst="rect">
            <a:avLst/>
          </a:prstGeom>
          <a:noFill/>
          <a:ln w="9525">
            <a:noFill/>
            <a:miter lim="800000"/>
            <a:headEnd/>
            <a:tailEnd/>
          </a:ln>
        </p:spPr>
        <p:txBody>
          <a:bodyPr wrap="none">
            <a:spAutoFit/>
          </a:bodyPr>
          <a:lstStyle/>
          <a:p>
            <a:r>
              <a:rPr lang="en-GB" b="1" dirty="0" smtClean="0"/>
              <a:t>Lasers on Silicon</a:t>
            </a:r>
            <a:endParaRPr lang="en-US" dirty="0"/>
          </a:p>
        </p:txBody>
      </p:sp>
      <p:sp>
        <p:nvSpPr>
          <p:cNvPr id="24580" name="Text Box 10"/>
          <p:cNvSpPr txBox="1">
            <a:spLocks noChangeArrowheads="1"/>
          </p:cNvSpPr>
          <p:nvPr/>
        </p:nvSpPr>
        <p:spPr bwMode="auto">
          <a:xfrm>
            <a:off x="0" y="4495800"/>
            <a:ext cx="9372600" cy="1446550"/>
          </a:xfrm>
          <a:prstGeom prst="rect">
            <a:avLst/>
          </a:prstGeom>
          <a:noFill/>
          <a:ln w="9525">
            <a:noFill/>
            <a:miter lim="800000"/>
            <a:headEnd/>
            <a:tailEnd/>
          </a:ln>
        </p:spPr>
        <p:txBody>
          <a:bodyPr wrap="square">
            <a:spAutoFit/>
          </a:bodyPr>
          <a:lstStyle/>
          <a:p>
            <a:pPr algn="ctr"/>
            <a:r>
              <a:rPr lang="en-US" sz="2400" dirty="0">
                <a:solidFill>
                  <a:schemeClr val="tx1"/>
                </a:solidFill>
              </a:rPr>
              <a:t>John Bowers</a:t>
            </a:r>
          </a:p>
          <a:p>
            <a:pPr algn="ctr"/>
            <a:r>
              <a:rPr lang="en-US" sz="1400" dirty="0">
                <a:solidFill>
                  <a:schemeClr val="tx1"/>
                </a:solidFill>
              </a:rPr>
              <a:t>Dept of Electrical and Computer Engineering</a:t>
            </a:r>
          </a:p>
          <a:p>
            <a:pPr algn="ctr"/>
            <a:r>
              <a:rPr lang="en-US" sz="1400" dirty="0">
                <a:solidFill>
                  <a:schemeClr val="tx1"/>
                </a:solidFill>
              </a:rPr>
              <a:t>University of California, Santa Barbara</a:t>
            </a:r>
          </a:p>
          <a:p>
            <a:pPr algn="ctr"/>
            <a:r>
              <a:rPr lang="en-US" sz="1200" dirty="0" smtClean="0">
                <a:solidFill>
                  <a:schemeClr val="tx1"/>
                </a:solidFill>
              </a:rPr>
              <a:t>bowers@ece.ucsb.edu</a:t>
            </a:r>
            <a:endParaRPr lang="en-US" sz="1200" dirty="0">
              <a:solidFill>
                <a:schemeClr val="tx1"/>
              </a:solidFill>
            </a:endParaRPr>
          </a:p>
          <a:p>
            <a:pPr algn="ctr"/>
            <a:r>
              <a:rPr lang="en-US" altLang="ja-JP" sz="1200" i="1" dirty="0" smtClean="0">
                <a:solidFill>
                  <a:schemeClr val="tx1"/>
                </a:solidFill>
                <a:ea typeface="ＭＳ Ｐゴシック"/>
                <a:cs typeface="ＭＳ Ｐゴシック"/>
              </a:rPr>
              <a:t>http://optoelectronics.ece.ucsb.edu/</a:t>
            </a:r>
            <a:endParaRPr lang="en-US" altLang="ja-JP" sz="1200" i="1" dirty="0">
              <a:solidFill>
                <a:schemeClr val="tx1"/>
              </a:solidFill>
              <a:ea typeface="ＭＳ Ｐゴシック"/>
              <a:cs typeface="ＭＳ Ｐゴシック"/>
            </a:endParaRPr>
          </a:p>
          <a:p>
            <a:pPr algn="ctr"/>
            <a:endParaRPr lang="en-US" sz="120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4294967295"/>
          </p:nvPr>
        </p:nvSpPr>
        <p:spPr>
          <a:xfrm>
            <a:off x="3124200" y="6245225"/>
            <a:ext cx="2895600" cy="476250"/>
          </a:xfrm>
        </p:spPr>
        <p:txBody>
          <a:bodyPr/>
          <a:lstStyle/>
          <a:p>
            <a:pPr>
              <a:defRPr/>
            </a:pPr>
            <a:fld id="{FEE1E5AD-1813-CB42-A331-3B0920C54CDA}" type="slidenum">
              <a:rPr lang="en-US" smtClean="0"/>
              <a:pPr>
                <a:defRPr/>
              </a:pPr>
              <a:t>10</a:t>
            </a:fld>
            <a:endParaRPr lang="en-US"/>
          </a:p>
        </p:txBody>
      </p:sp>
      <p:pic>
        <p:nvPicPr>
          <p:cNvPr id="8194" name="Picture 2"/>
          <p:cNvPicPr>
            <a:picLocks noChangeAspect="1" noChangeArrowheads="1"/>
          </p:cNvPicPr>
          <p:nvPr/>
        </p:nvPicPr>
        <p:blipFill>
          <a:blip r:embed="rId3" cstate="print"/>
          <a:srcRect/>
          <a:stretch>
            <a:fillRect/>
          </a:stretch>
        </p:blipFill>
        <p:spPr bwMode="auto">
          <a:xfrm>
            <a:off x="-126291" y="-53236"/>
            <a:ext cx="9291680" cy="7063636"/>
          </a:xfrm>
          <a:prstGeom prst="rect">
            <a:avLst/>
          </a:prstGeom>
          <a:noFill/>
          <a:ln w="9525">
            <a:noFill/>
            <a:miter lim="800000"/>
            <a:headEnd/>
            <a:tailEnd/>
          </a:ln>
        </p:spPr>
      </p:pic>
      <p:sp>
        <p:nvSpPr>
          <p:cNvPr id="6" name="TextBox 5"/>
          <p:cNvSpPr txBox="1"/>
          <p:nvPr/>
        </p:nvSpPr>
        <p:spPr>
          <a:xfrm>
            <a:off x="2667000" y="6657945"/>
            <a:ext cx="4674678" cy="400110"/>
          </a:xfrm>
          <a:prstGeom prst="rect">
            <a:avLst/>
          </a:prstGeom>
          <a:noFill/>
        </p:spPr>
        <p:txBody>
          <a:bodyPr wrap="none" rtlCol="0">
            <a:spAutoFit/>
          </a:bodyPr>
          <a:lstStyle/>
          <a:p>
            <a:r>
              <a:rPr lang="en-US" sz="2000" dirty="0" smtClean="0"/>
              <a:t>Bergman Photonics in Switching (2010)</a:t>
            </a:r>
            <a:endParaRPr lang="en-US" sz="2000" dirty="0"/>
          </a:p>
        </p:txBody>
      </p:sp>
      <p:sp>
        <p:nvSpPr>
          <p:cNvPr id="7" name="Rounded Rectangle 6"/>
          <p:cNvSpPr/>
          <p:nvPr/>
        </p:nvSpPr>
        <p:spPr bwMode="auto">
          <a:xfrm>
            <a:off x="2971800" y="6324600"/>
            <a:ext cx="3657600" cy="685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FF"/>
                </a:solidFill>
                <a:effectLst/>
                <a:latin typeface="Arial" charset="0"/>
              </a:rPr>
              <a:t>200 data </a:t>
            </a:r>
            <a:r>
              <a:rPr lang="en-US" sz="1800" dirty="0" smtClean="0"/>
              <a:t>lines x 5 GHz = 1 </a:t>
            </a:r>
            <a:r>
              <a:rPr lang="en-US" sz="1800" dirty="0" err="1" smtClean="0"/>
              <a:t>Tbps</a:t>
            </a:r>
            <a:endParaRPr lang="en-US" sz="1800" dirty="0" smtClean="0"/>
          </a:p>
          <a:p>
            <a:pPr marL="0" marR="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FF"/>
                </a:solidFill>
                <a:effectLst/>
                <a:latin typeface="Arial" charset="0"/>
              </a:rPr>
              <a:t>500</a:t>
            </a:r>
            <a:r>
              <a:rPr kumimoji="0" lang="en-US" sz="1800" b="0" i="0" u="none" strike="noStrike" cap="none" normalizeH="0" dirty="0" smtClean="0">
                <a:ln>
                  <a:noFill/>
                </a:ln>
                <a:solidFill>
                  <a:srgbClr val="0000FF"/>
                </a:solidFill>
                <a:effectLst/>
                <a:latin typeface="Arial" charset="0"/>
              </a:rPr>
              <a:t> cores x 1 </a:t>
            </a:r>
            <a:r>
              <a:rPr kumimoji="0" lang="en-US" sz="1800" b="0" i="0" u="none" strike="noStrike" cap="none" normalizeH="0" dirty="0" err="1" smtClean="0">
                <a:ln>
                  <a:noFill/>
                </a:ln>
                <a:solidFill>
                  <a:srgbClr val="0000FF"/>
                </a:solidFill>
                <a:effectLst/>
                <a:latin typeface="Arial" charset="0"/>
              </a:rPr>
              <a:t>Tb</a:t>
            </a:r>
            <a:r>
              <a:rPr kumimoji="0" lang="en-US" sz="1600" b="0" i="0" u="none" strike="noStrike" cap="none" normalizeH="0" dirty="0" err="1" smtClean="0">
                <a:ln>
                  <a:noFill/>
                </a:ln>
                <a:solidFill>
                  <a:srgbClr val="0000FF"/>
                </a:solidFill>
                <a:effectLst/>
                <a:latin typeface="Arial" charset="0"/>
              </a:rPr>
              <a:t>ps</a:t>
            </a:r>
            <a:r>
              <a:rPr kumimoji="0" lang="en-US" sz="1600" b="0" i="0" u="none" strike="noStrike" cap="none" normalizeH="0" dirty="0" smtClean="0">
                <a:ln>
                  <a:noFill/>
                </a:ln>
                <a:solidFill>
                  <a:srgbClr val="0000FF"/>
                </a:solidFill>
                <a:effectLst/>
                <a:latin typeface="Arial" charset="0"/>
              </a:rPr>
              <a:t> = 500 </a:t>
            </a:r>
            <a:r>
              <a:rPr kumimoji="0" lang="en-US" sz="1600" b="0" i="0" u="none" strike="noStrike" cap="none" normalizeH="0" dirty="0" err="1" smtClean="0">
                <a:ln>
                  <a:noFill/>
                </a:ln>
                <a:solidFill>
                  <a:srgbClr val="0000FF"/>
                </a:solidFill>
                <a:effectLst/>
                <a:latin typeface="Arial" charset="0"/>
              </a:rPr>
              <a:t>Tbps</a:t>
            </a:r>
            <a:endParaRPr kumimoji="0" lang="en-US" sz="1800" b="0" i="0" u="none" strike="noStrike" cap="none" normalizeH="0" baseline="0" dirty="0" smtClean="0">
              <a:ln>
                <a:noFill/>
              </a:ln>
              <a:solidFill>
                <a:srgbClr val="0000FF"/>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8229600" cy="788988"/>
          </a:xfrm>
        </p:spPr>
        <p:txBody>
          <a:bodyPr/>
          <a:lstStyle/>
          <a:p>
            <a:r>
              <a:rPr lang="en-US" dirty="0" smtClean="0"/>
              <a:t>The Solution: Optical Interconnects</a:t>
            </a:r>
            <a:endParaRPr lang="en-US" dirty="0"/>
          </a:p>
        </p:txBody>
      </p:sp>
      <p:sp>
        <p:nvSpPr>
          <p:cNvPr id="3" name="Content Placeholder 2"/>
          <p:cNvSpPr>
            <a:spLocks noGrp="1"/>
          </p:cNvSpPr>
          <p:nvPr>
            <p:ph idx="1"/>
          </p:nvPr>
        </p:nvSpPr>
        <p:spPr/>
        <p:txBody>
          <a:bodyPr/>
          <a:lstStyle/>
          <a:p>
            <a:r>
              <a:rPr lang="en-US" dirty="0" smtClean="0"/>
              <a:t>InP: dominant technology for interconnects today. </a:t>
            </a:r>
          </a:p>
          <a:p>
            <a:pPr lvl="1"/>
            <a:r>
              <a:rPr lang="en-US" dirty="0" smtClean="0"/>
              <a:t>Not CMOS compatible</a:t>
            </a:r>
          </a:p>
          <a:p>
            <a:r>
              <a:rPr lang="en-US" dirty="0" smtClean="0"/>
              <a:t>Silicon photonics: </a:t>
            </a:r>
          </a:p>
          <a:p>
            <a:pPr lvl="1"/>
            <a:r>
              <a:rPr lang="en-US" dirty="0" smtClean="0"/>
              <a:t>CMOS compatible</a:t>
            </a:r>
          </a:p>
          <a:p>
            <a:pPr lvl="1"/>
            <a:r>
              <a:rPr lang="en-US" dirty="0" err="1" smtClean="0"/>
              <a:t>Integrable</a:t>
            </a:r>
            <a:r>
              <a:rPr lang="en-US" dirty="0" smtClean="0"/>
              <a:t> with CMOS electronics</a:t>
            </a:r>
          </a:p>
        </p:txBody>
      </p:sp>
      <p:sp>
        <p:nvSpPr>
          <p:cNvPr id="4" name="Slide Number Placeholder 3"/>
          <p:cNvSpPr>
            <a:spLocks noGrp="1"/>
          </p:cNvSpPr>
          <p:nvPr>
            <p:ph type="sldNum" sz="quarter" idx="4294967295"/>
          </p:nvPr>
        </p:nvSpPr>
        <p:spPr>
          <a:xfrm>
            <a:off x="3124200" y="6245225"/>
            <a:ext cx="2895600" cy="476250"/>
          </a:xfrm>
        </p:spPr>
        <p:txBody>
          <a:bodyPr/>
          <a:lstStyle/>
          <a:p>
            <a:pPr>
              <a:defRPr/>
            </a:pPr>
            <a:fld id="{FEE1E5AD-1813-CB42-A331-3B0920C54CDA}" type="slidenum">
              <a:rPr lang="en-US" smtClean="0"/>
              <a:pPr>
                <a:defRPr/>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title"/>
          </p:nvPr>
        </p:nvSpPr>
        <p:spPr>
          <a:xfrm>
            <a:off x="868362" y="228600"/>
            <a:ext cx="8275638" cy="498475"/>
          </a:xfrm>
        </p:spPr>
        <p:txBody>
          <a:bodyPr/>
          <a:lstStyle/>
          <a:p>
            <a:r>
              <a:rPr lang="en-US" dirty="0" smtClean="0"/>
              <a:t>The Solution: Optical Interconnects</a:t>
            </a:r>
          </a:p>
        </p:txBody>
      </p:sp>
      <p:sp>
        <p:nvSpPr>
          <p:cNvPr id="51204" name="Rectangle 3"/>
          <p:cNvSpPr>
            <a:spLocks noGrp="1" noChangeArrowheads="1"/>
          </p:cNvSpPr>
          <p:nvPr>
            <p:ph type="body" idx="1"/>
          </p:nvPr>
        </p:nvSpPr>
        <p:spPr>
          <a:xfrm>
            <a:off x="914400" y="1143000"/>
            <a:ext cx="3048000" cy="5257800"/>
          </a:xfrm>
        </p:spPr>
        <p:txBody>
          <a:bodyPr/>
          <a:lstStyle/>
          <a:p>
            <a:pPr>
              <a:spcBef>
                <a:spcPct val="0"/>
              </a:spcBef>
              <a:spcAft>
                <a:spcPct val="60000"/>
              </a:spcAft>
            </a:pPr>
            <a:r>
              <a:rPr lang="en-US" sz="1600" dirty="0" smtClean="0"/>
              <a:t>3D layer stacking will be prevalent in the 22nm timeframe</a:t>
            </a:r>
          </a:p>
          <a:p>
            <a:pPr>
              <a:spcBef>
                <a:spcPct val="0"/>
              </a:spcBef>
              <a:spcAft>
                <a:spcPct val="60000"/>
              </a:spcAft>
            </a:pPr>
            <a:r>
              <a:rPr lang="en-US" sz="1600" dirty="0" smtClean="0"/>
              <a:t>Intra-chip optics can take advantage of this technology</a:t>
            </a:r>
          </a:p>
          <a:p>
            <a:pPr>
              <a:spcBef>
                <a:spcPct val="0"/>
              </a:spcBef>
              <a:spcAft>
                <a:spcPct val="60000"/>
              </a:spcAft>
            </a:pPr>
            <a:r>
              <a:rPr lang="en-US" sz="1600" dirty="0" smtClean="0"/>
              <a:t>Photonics layer (with supporting electrical circuits) more easily integrated with high performance logic and memory layers</a:t>
            </a:r>
          </a:p>
          <a:p>
            <a:pPr>
              <a:spcBef>
                <a:spcPct val="0"/>
              </a:spcBef>
              <a:spcAft>
                <a:spcPct val="60000"/>
              </a:spcAft>
            </a:pPr>
            <a:r>
              <a:rPr lang="en-US" sz="1600" dirty="0" smtClean="0">
                <a:solidFill>
                  <a:srgbClr val="0000FF"/>
                </a:solidFill>
              </a:rPr>
              <a:t>Layers can be separately optimized for performance and yield</a:t>
            </a:r>
          </a:p>
        </p:txBody>
      </p:sp>
      <p:grpSp>
        <p:nvGrpSpPr>
          <p:cNvPr id="2" name="Group 5"/>
          <p:cNvGrpSpPr>
            <a:grpSpLocks/>
          </p:cNvGrpSpPr>
          <p:nvPr/>
        </p:nvGrpSpPr>
        <p:grpSpPr bwMode="auto">
          <a:xfrm>
            <a:off x="4238232" y="1259479"/>
            <a:ext cx="4610820" cy="4011283"/>
            <a:chOff x="2515" y="549"/>
            <a:chExt cx="2765" cy="1769"/>
          </a:xfrm>
        </p:grpSpPr>
        <p:grpSp>
          <p:nvGrpSpPr>
            <p:cNvPr id="3" name="Group 6"/>
            <p:cNvGrpSpPr>
              <a:grpSpLocks noChangeAspect="1"/>
            </p:cNvGrpSpPr>
            <p:nvPr/>
          </p:nvGrpSpPr>
          <p:grpSpPr bwMode="auto">
            <a:xfrm>
              <a:off x="2706" y="549"/>
              <a:ext cx="2574" cy="1705"/>
              <a:chOff x="63" y="306"/>
              <a:chExt cx="2039" cy="1159"/>
            </a:xfrm>
          </p:grpSpPr>
          <p:pic>
            <p:nvPicPr>
              <p:cNvPr id="56" name="Picture 7" descr="icon chip2"/>
              <p:cNvPicPr>
                <a:picLocks noChangeAspect="1" noChangeArrowheads="1"/>
              </p:cNvPicPr>
              <p:nvPr/>
            </p:nvPicPr>
            <p:blipFill>
              <a:blip r:embed="rId3" cstate="print"/>
              <a:srcRect/>
              <a:stretch>
                <a:fillRect/>
              </a:stretch>
            </p:blipFill>
            <p:spPr bwMode="auto">
              <a:xfrm>
                <a:off x="81" y="306"/>
                <a:ext cx="2021" cy="1159"/>
              </a:xfrm>
              <a:prstGeom prst="rect">
                <a:avLst/>
              </a:prstGeom>
              <a:noFill/>
              <a:ln w="9525">
                <a:noFill/>
                <a:miter lim="800000"/>
                <a:headEnd/>
                <a:tailEnd/>
              </a:ln>
            </p:spPr>
          </p:pic>
          <p:sp>
            <p:nvSpPr>
              <p:cNvPr id="57" name="Text Box 8"/>
              <p:cNvSpPr txBox="1">
                <a:spLocks noChangeAspect="1" noChangeArrowheads="1"/>
              </p:cNvSpPr>
              <p:nvPr/>
            </p:nvSpPr>
            <p:spPr bwMode="auto">
              <a:xfrm rot="-4623986">
                <a:off x="-22" y="590"/>
                <a:ext cx="261" cy="91"/>
              </a:xfrm>
              <a:prstGeom prst="rect">
                <a:avLst/>
              </a:prstGeom>
              <a:noFill/>
              <a:ln w="9525">
                <a:noFill/>
                <a:miter lim="800000"/>
                <a:headEnd/>
                <a:tailEnd/>
              </a:ln>
            </p:spPr>
            <p:txBody>
              <a:bodyPr wrap="none" lIns="0" tIns="0" rIns="0" bIns="0">
                <a:spAutoFit/>
              </a:bodyPr>
              <a:lstStyle/>
              <a:p>
                <a:pPr algn="ctr">
                  <a:defRPr/>
                </a:pPr>
                <a:r>
                  <a:rPr lang="en-US" sz="1200" kern="0" dirty="0">
                    <a:solidFill>
                      <a:srgbClr val="FFFFFF"/>
                    </a:solidFill>
                  </a:rPr>
                  <a:t>Optical I/O</a:t>
                </a:r>
              </a:p>
            </p:txBody>
          </p:sp>
        </p:grpSp>
        <p:sp>
          <p:nvSpPr>
            <p:cNvPr id="49" name="Text Box 9"/>
            <p:cNvSpPr txBox="1">
              <a:spLocks noChangeAspect="1" noChangeArrowheads="1"/>
            </p:cNvSpPr>
            <p:nvPr/>
          </p:nvSpPr>
          <p:spPr bwMode="auto">
            <a:xfrm>
              <a:off x="4560" y="1995"/>
              <a:ext cx="540" cy="117"/>
            </a:xfrm>
            <a:prstGeom prst="rect">
              <a:avLst/>
            </a:prstGeom>
            <a:noFill/>
            <a:ln w="9525">
              <a:noFill/>
              <a:miter lim="800000"/>
              <a:headEnd/>
              <a:tailEnd/>
            </a:ln>
          </p:spPr>
          <p:txBody>
            <a:bodyPr wrap="none" lIns="0" tIns="0" rIns="0" bIns="0">
              <a:spAutoFit/>
            </a:bodyPr>
            <a:lstStyle/>
            <a:p>
              <a:pPr>
                <a:lnSpc>
                  <a:spcPct val="120000"/>
                </a:lnSpc>
                <a:defRPr/>
              </a:pPr>
              <a:r>
                <a:rPr lang="en-US" sz="1200" kern="0" dirty="0">
                  <a:solidFill>
                    <a:srgbClr val="FFFFFF"/>
                  </a:solidFill>
                </a:rPr>
                <a:t>Logic Plane</a:t>
              </a:r>
            </a:p>
          </p:txBody>
        </p:sp>
        <p:sp>
          <p:nvSpPr>
            <p:cNvPr id="50" name="Oval 10"/>
            <p:cNvSpPr>
              <a:spLocks noChangeAspect="1" noChangeArrowheads="1"/>
            </p:cNvSpPr>
            <p:nvPr/>
          </p:nvSpPr>
          <p:spPr bwMode="auto">
            <a:xfrm>
              <a:off x="4120" y="800"/>
              <a:ext cx="149" cy="149"/>
            </a:xfrm>
            <a:prstGeom prst="ellipse">
              <a:avLst/>
            </a:prstGeom>
            <a:noFill/>
            <a:ln w="28575">
              <a:solidFill>
                <a:srgbClr val="FFFFFF"/>
              </a:solidFill>
              <a:round/>
              <a:headEnd/>
              <a:tailEnd/>
            </a:ln>
          </p:spPr>
          <p:txBody>
            <a:bodyPr wrap="none" anchor="ctr"/>
            <a:lstStyle/>
            <a:p>
              <a:pPr>
                <a:defRPr/>
              </a:pPr>
              <a:endParaRPr lang="en-US" kern="0">
                <a:solidFill>
                  <a:sysClr val="windowText" lastClr="000000"/>
                </a:solidFill>
              </a:endParaRPr>
            </a:p>
          </p:txBody>
        </p:sp>
        <p:sp>
          <p:nvSpPr>
            <p:cNvPr id="51" name="Freeform 11"/>
            <p:cNvSpPr>
              <a:spLocks noChangeAspect="1"/>
            </p:cNvSpPr>
            <p:nvPr/>
          </p:nvSpPr>
          <p:spPr bwMode="auto">
            <a:xfrm>
              <a:off x="3692" y="878"/>
              <a:ext cx="503" cy="742"/>
            </a:xfrm>
            <a:custGeom>
              <a:avLst/>
              <a:gdLst>
                <a:gd name="T0" fmla="*/ 0 w 648"/>
                <a:gd name="T1" fmla="*/ 956 h 956"/>
                <a:gd name="T2" fmla="*/ 94 w 648"/>
                <a:gd name="T3" fmla="*/ 398 h 956"/>
                <a:gd name="T4" fmla="*/ 110 w 648"/>
                <a:gd name="T5" fmla="*/ 314 h 956"/>
                <a:gd name="T6" fmla="*/ 200 w 648"/>
                <a:gd name="T7" fmla="*/ 308 h 956"/>
                <a:gd name="T8" fmla="*/ 526 w 648"/>
                <a:gd name="T9" fmla="*/ 322 h 956"/>
                <a:gd name="T10" fmla="*/ 568 w 648"/>
                <a:gd name="T11" fmla="*/ 280 h 956"/>
                <a:gd name="T12" fmla="*/ 588 w 648"/>
                <a:gd name="T13" fmla="*/ 162 h 956"/>
                <a:gd name="T14" fmla="*/ 604 w 648"/>
                <a:gd name="T15" fmla="*/ 46 h 956"/>
                <a:gd name="T16" fmla="*/ 602 w 648"/>
                <a:gd name="T17" fmla="*/ 20 h 956"/>
                <a:gd name="T18" fmla="*/ 330 w 648"/>
                <a:gd name="T19" fmla="*/ 14 h 956"/>
                <a:gd name="T20" fmla="*/ 266 w 648"/>
                <a:gd name="T21" fmla="*/ 0 h 9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8"/>
                <a:gd name="T34" fmla="*/ 0 h 956"/>
                <a:gd name="T35" fmla="*/ 648 w 648"/>
                <a:gd name="T36" fmla="*/ 956 h 9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8" h="956">
                  <a:moveTo>
                    <a:pt x="0" y="956"/>
                  </a:moveTo>
                  <a:cubicBezTo>
                    <a:pt x="16" y="863"/>
                    <a:pt x="76" y="505"/>
                    <a:pt x="94" y="398"/>
                  </a:cubicBezTo>
                  <a:cubicBezTo>
                    <a:pt x="112" y="291"/>
                    <a:pt x="92" y="329"/>
                    <a:pt x="110" y="314"/>
                  </a:cubicBezTo>
                  <a:cubicBezTo>
                    <a:pt x="128" y="299"/>
                    <a:pt x="131" y="307"/>
                    <a:pt x="200" y="308"/>
                  </a:cubicBezTo>
                  <a:cubicBezTo>
                    <a:pt x="269" y="309"/>
                    <a:pt x="465" y="327"/>
                    <a:pt x="526" y="322"/>
                  </a:cubicBezTo>
                  <a:cubicBezTo>
                    <a:pt x="587" y="317"/>
                    <a:pt x="558" y="307"/>
                    <a:pt x="568" y="280"/>
                  </a:cubicBezTo>
                  <a:cubicBezTo>
                    <a:pt x="578" y="253"/>
                    <a:pt x="582" y="201"/>
                    <a:pt x="588" y="162"/>
                  </a:cubicBezTo>
                  <a:cubicBezTo>
                    <a:pt x="594" y="123"/>
                    <a:pt x="602" y="70"/>
                    <a:pt x="604" y="46"/>
                  </a:cubicBezTo>
                  <a:cubicBezTo>
                    <a:pt x="606" y="22"/>
                    <a:pt x="648" y="25"/>
                    <a:pt x="602" y="20"/>
                  </a:cubicBezTo>
                  <a:cubicBezTo>
                    <a:pt x="556" y="15"/>
                    <a:pt x="386" y="17"/>
                    <a:pt x="330" y="14"/>
                  </a:cubicBezTo>
                  <a:cubicBezTo>
                    <a:pt x="274" y="11"/>
                    <a:pt x="279" y="3"/>
                    <a:pt x="266" y="0"/>
                  </a:cubicBezTo>
                </a:path>
              </a:pathLst>
            </a:custGeom>
            <a:noFill/>
            <a:ln w="38100">
              <a:solidFill>
                <a:srgbClr val="FFFFFF"/>
              </a:solidFill>
              <a:round/>
              <a:headEnd/>
              <a:tailEnd type="triangle" w="lg" len="lg"/>
            </a:ln>
          </p:spPr>
          <p:txBody>
            <a:bodyPr/>
            <a:lstStyle/>
            <a:p>
              <a:pPr>
                <a:defRPr/>
              </a:pPr>
              <a:endParaRPr lang="en-US" kern="0">
                <a:solidFill>
                  <a:sysClr val="windowText" lastClr="000000"/>
                </a:solidFill>
              </a:endParaRPr>
            </a:p>
          </p:txBody>
        </p:sp>
        <p:sp>
          <p:nvSpPr>
            <p:cNvPr id="52" name="Text Box 12"/>
            <p:cNvSpPr txBox="1">
              <a:spLocks noChangeAspect="1" noChangeArrowheads="1"/>
            </p:cNvSpPr>
            <p:nvPr/>
          </p:nvSpPr>
          <p:spPr bwMode="auto">
            <a:xfrm rot="16970862">
              <a:off x="2269" y="1655"/>
              <a:ext cx="909" cy="418"/>
            </a:xfrm>
            <a:prstGeom prst="rect">
              <a:avLst/>
            </a:prstGeom>
            <a:noFill/>
            <a:ln w="38100">
              <a:noFill/>
              <a:miter lim="800000"/>
              <a:headEnd/>
              <a:tailEnd type="none" w="lg" len="lg"/>
            </a:ln>
          </p:spPr>
          <p:txBody>
            <a:bodyPr wrap="square">
              <a:spAutoFit/>
            </a:bodyPr>
            <a:lstStyle/>
            <a:p>
              <a:pPr algn="ctr">
                <a:defRPr/>
              </a:pPr>
              <a:r>
                <a:rPr lang="en-US" sz="1600" kern="0" dirty="0">
                  <a:solidFill>
                    <a:sysClr val="windowText" lastClr="000000"/>
                  </a:solidFill>
                </a:rPr>
                <a:t>Off-chip optical signals</a:t>
              </a:r>
            </a:p>
          </p:txBody>
        </p:sp>
        <p:sp>
          <p:nvSpPr>
            <p:cNvPr id="53" name="Text Box 13"/>
            <p:cNvSpPr txBox="1">
              <a:spLocks noChangeAspect="1" noChangeArrowheads="1"/>
            </p:cNvSpPr>
            <p:nvPr/>
          </p:nvSpPr>
          <p:spPr bwMode="auto">
            <a:xfrm rot="-4838661">
              <a:off x="3050" y="1242"/>
              <a:ext cx="1148" cy="202"/>
            </a:xfrm>
            <a:prstGeom prst="rect">
              <a:avLst/>
            </a:prstGeom>
            <a:noFill/>
            <a:ln w="38100">
              <a:noFill/>
              <a:miter lim="800000"/>
              <a:headEnd/>
              <a:tailEnd type="none" w="lg" len="lg"/>
            </a:ln>
          </p:spPr>
          <p:txBody>
            <a:bodyPr wrap="none">
              <a:spAutoFit/>
            </a:bodyPr>
            <a:lstStyle/>
            <a:p>
              <a:pPr>
                <a:defRPr/>
              </a:pPr>
              <a:r>
                <a:rPr lang="en-US" sz="1500" kern="0" dirty="0">
                  <a:solidFill>
                    <a:srgbClr val="FFFFFF"/>
                  </a:solidFill>
                </a:rPr>
                <a:t>On-chip optical traffic</a:t>
              </a:r>
            </a:p>
          </p:txBody>
        </p:sp>
        <p:sp>
          <p:nvSpPr>
            <p:cNvPr id="54" name="Text Box 14"/>
            <p:cNvSpPr txBox="1">
              <a:spLocks noChangeAspect="1" noChangeArrowheads="1"/>
            </p:cNvSpPr>
            <p:nvPr/>
          </p:nvSpPr>
          <p:spPr bwMode="auto">
            <a:xfrm>
              <a:off x="3061" y="1856"/>
              <a:ext cx="695" cy="117"/>
            </a:xfrm>
            <a:prstGeom prst="rect">
              <a:avLst/>
            </a:prstGeom>
            <a:noFill/>
            <a:ln w="9525">
              <a:noFill/>
              <a:miter lim="800000"/>
              <a:headEnd/>
              <a:tailEnd/>
            </a:ln>
          </p:spPr>
          <p:txBody>
            <a:bodyPr wrap="none" lIns="0" tIns="0" rIns="0" bIns="0">
              <a:spAutoFit/>
            </a:bodyPr>
            <a:lstStyle/>
            <a:p>
              <a:pPr>
                <a:lnSpc>
                  <a:spcPct val="120000"/>
                </a:lnSpc>
                <a:defRPr/>
              </a:pPr>
              <a:r>
                <a:rPr lang="en-US" sz="1200" kern="0" dirty="0">
                  <a:solidFill>
                    <a:srgbClr val="FFFFFF"/>
                  </a:solidFill>
                </a:rPr>
                <a:t>Photonic Plane</a:t>
              </a:r>
            </a:p>
          </p:txBody>
        </p:sp>
        <p:sp>
          <p:nvSpPr>
            <p:cNvPr id="55" name="Text Box 15"/>
            <p:cNvSpPr txBox="1">
              <a:spLocks noChangeAspect="1" noChangeArrowheads="1"/>
            </p:cNvSpPr>
            <p:nvPr/>
          </p:nvSpPr>
          <p:spPr bwMode="auto">
            <a:xfrm>
              <a:off x="3897" y="1906"/>
              <a:ext cx="650" cy="117"/>
            </a:xfrm>
            <a:prstGeom prst="rect">
              <a:avLst/>
            </a:prstGeom>
            <a:noFill/>
            <a:ln w="9525">
              <a:noFill/>
              <a:miter lim="800000"/>
              <a:headEnd/>
              <a:tailEnd/>
            </a:ln>
          </p:spPr>
          <p:txBody>
            <a:bodyPr wrap="none" lIns="0" tIns="0" rIns="0" bIns="0">
              <a:spAutoFit/>
            </a:bodyPr>
            <a:lstStyle/>
            <a:p>
              <a:pPr>
                <a:lnSpc>
                  <a:spcPct val="120000"/>
                </a:lnSpc>
                <a:defRPr/>
              </a:pPr>
              <a:r>
                <a:rPr lang="en-US" sz="1200" kern="0" dirty="0">
                  <a:solidFill>
                    <a:srgbClr val="FFFFFF"/>
                  </a:solidFill>
                </a:rPr>
                <a:t>Memory Plane</a:t>
              </a:r>
            </a:p>
          </p:txBody>
        </p:sp>
      </p:grpSp>
      <p:sp>
        <p:nvSpPr>
          <p:cNvPr id="58" name="TextBox 57"/>
          <p:cNvSpPr txBox="1"/>
          <p:nvPr/>
        </p:nvSpPr>
        <p:spPr>
          <a:xfrm>
            <a:off x="5868348" y="5215830"/>
            <a:ext cx="2680542" cy="400110"/>
          </a:xfrm>
          <a:prstGeom prst="rect">
            <a:avLst/>
          </a:prstGeom>
          <a:noFill/>
        </p:spPr>
        <p:txBody>
          <a:bodyPr wrap="none" rtlCol="0">
            <a:spAutoFit/>
          </a:bodyPr>
          <a:lstStyle/>
          <a:p>
            <a:r>
              <a:rPr lang="en-US" sz="1000" b="1" dirty="0" smtClean="0">
                <a:solidFill>
                  <a:schemeClr val="bg1"/>
                </a:solidFill>
              </a:rPr>
              <a:t> </a:t>
            </a:r>
            <a:r>
              <a:rPr lang="en-US" sz="1000" b="1" dirty="0" err="1" smtClean="0"/>
              <a:t>Kash</a:t>
            </a:r>
            <a:r>
              <a:rPr lang="en-US" sz="1000" b="1" dirty="0" smtClean="0"/>
              <a:t>,  “Photonics  in Supercomputing: </a:t>
            </a:r>
          </a:p>
          <a:p>
            <a:r>
              <a:rPr lang="en-US" sz="1000" b="1" dirty="0" smtClean="0"/>
              <a:t> the Road to </a:t>
            </a:r>
            <a:r>
              <a:rPr lang="en-US" sz="1000" b="1" dirty="0" err="1" smtClean="0"/>
              <a:t>Exascale</a:t>
            </a:r>
            <a:r>
              <a:rPr lang="en-US" sz="1000" b="1" dirty="0" smtClean="0"/>
              <a:t>,”  IPNRA, 2009</a:t>
            </a:r>
            <a:endParaRPr lang="en-US" sz="1000" b="1" dirty="0"/>
          </a:p>
        </p:txBody>
      </p:sp>
      <p:sp>
        <p:nvSpPr>
          <p:cNvPr id="59" name="Rounded Rectangle 58"/>
          <p:cNvSpPr/>
          <p:nvPr/>
        </p:nvSpPr>
        <p:spPr bwMode="auto">
          <a:xfrm>
            <a:off x="381000" y="5943600"/>
            <a:ext cx="8544252" cy="8382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pitchFamily="34" charset="-128"/>
              </a:rPr>
              <a:t>BUT:</a:t>
            </a:r>
            <a:r>
              <a:rPr kumimoji="0" lang="en-US" sz="2400" b="0" i="0" u="none" strike="noStrike" cap="none" normalizeH="0" dirty="0" smtClean="0">
                <a:ln>
                  <a:noFill/>
                </a:ln>
                <a:solidFill>
                  <a:schemeClr val="tx1"/>
                </a:solidFill>
                <a:effectLst/>
                <a:latin typeface="Arial" charset="0"/>
                <a:ea typeface="ＭＳ Ｐゴシック" pitchFamily="34" charset="-128"/>
              </a:rPr>
              <a:t> Silicon has an indirect gap and doesn’t emit light! </a:t>
            </a:r>
          </a:p>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dirty="0" smtClean="0">
                <a:ln>
                  <a:noFill/>
                </a:ln>
                <a:solidFill>
                  <a:schemeClr val="tx1"/>
                </a:solidFill>
                <a:effectLst/>
                <a:latin typeface="Arial" charset="0"/>
                <a:ea typeface="ＭＳ Ｐゴシック" pitchFamily="34" charset="-128"/>
              </a:rPr>
              <a:t>So, how to integrate sources?</a:t>
            </a:r>
            <a:endParaRPr kumimoji="0" lang="en-US" sz="2400" b="0" i="0" u="none" strike="noStrike" cap="none" normalizeH="0" baseline="0" dirty="0" smtClean="0">
              <a:ln>
                <a:noFill/>
              </a:ln>
              <a:solidFill>
                <a:schemeClr val="tx1"/>
              </a:solidFill>
              <a:effectLst/>
              <a:latin typeface="Arial" charset="0"/>
              <a:ea typeface="ＭＳ Ｐゴシック" pitchFamily="34" charset="-128"/>
            </a:endParaRPr>
          </a:p>
        </p:txBody>
      </p:sp>
      <p:sp>
        <p:nvSpPr>
          <p:cNvPr id="18" name="Rounded Rectangle 17"/>
          <p:cNvSpPr/>
          <p:nvPr/>
        </p:nvSpPr>
        <p:spPr bwMode="auto">
          <a:xfrm>
            <a:off x="381000" y="4953000"/>
            <a:ext cx="8544252" cy="813405"/>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pitchFamily="34" charset="-128"/>
              </a:rPr>
              <a:t>BUT:</a:t>
            </a:r>
            <a:r>
              <a:rPr kumimoji="0" lang="en-US" sz="2400" b="0" i="0" u="none" strike="noStrike" cap="none" normalizeH="0" dirty="0" smtClean="0">
                <a:ln>
                  <a:noFill/>
                </a:ln>
                <a:solidFill>
                  <a:schemeClr val="tx1"/>
                </a:solidFill>
                <a:effectLst/>
                <a:latin typeface="Arial" charset="0"/>
                <a:ea typeface="ＭＳ Ｐゴシック" pitchFamily="34" charset="-128"/>
              </a:rPr>
              <a:t> Silicon has an indirect gap and is a poor absorber (not 1.55 </a:t>
            </a:r>
            <a:r>
              <a:rPr kumimoji="0" lang="en-US" sz="2400" b="0" i="0" u="none" strike="noStrike" cap="none" normalizeH="0" dirty="0" smtClean="0">
                <a:ln>
                  <a:noFill/>
                </a:ln>
                <a:solidFill>
                  <a:schemeClr val="tx1"/>
                </a:solidFill>
                <a:effectLst/>
                <a:latin typeface="Symbol" pitchFamily="18" charset="2"/>
                <a:ea typeface="ＭＳ Ｐゴシック" pitchFamily="34" charset="-128"/>
              </a:rPr>
              <a:t>m</a:t>
            </a:r>
            <a:r>
              <a:rPr kumimoji="0" lang="en-US" sz="2400" b="0" i="0" u="none" strike="noStrike" cap="none" normalizeH="0" dirty="0" smtClean="0">
                <a:ln>
                  <a:noFill/>
                </a:ln>
                <a:solidFill>
                  <a:schemeClr val="tx1"/>
                </a:solidFill>
                <a:effectLst/>
                <a:latin typeface="Arial" charset="0"/>
                <a:ea typeface="ＭＳ Ｐゴシック" pitchFamily="34" charset="-128"/>
              </a:rPr>
              <a:t>m)!  So, wha</a:t>
            </a:r>
            <a:r>
              <a:rPr lang="en-US" sz="2400" dirty="0" smtClean="0">
                <a:solidFill>
                  <a:schemeClr val="tx1"/>
                </a:solidFill>
                <a:ea typeface="ＭＳ Ｐゴシック" pitchFamily="34" charset="-128"/>
              </a:rPr>
              <a:t>t about photodetectors?</a:t>
            </a:r>
            <a:endParaRPr kumimoji="0" lang="en-US" sz="2400" b="0" i="0" u="none" strike="noStrike" cap="none" normalizeH="0" dirty="0" smtClean="0">
              <a:ln>
                <a:noFill/>
              </a:ln>
              <a:solidFill>
                <a:schemeClr val="tx1"/>
              </a:solidFill>
              <a:effectLst/>
              <a:latin typeface="Arial" charset="0"/>
              <a:ea typeface="ＭＳ Ｐゴシック" pitchFamily="34" charset="-128"/>
            </a:endParaRPr>
          </a:p>
        </p:txBody>
      </p:sp>
      <p:sp>
        <p:nvSpPr>
          <p:cNvPr id="19" name="Rounded Rectangle 18"/>
          <p:cNvSpPr/>
          <p:nvPr/>
        </p:nvSpPr>
        <p:spPr bwMode="auto">
          <a:xfrm>
            <a:off x="381000" y="3962400"/>
            <a:ext cx="8544252" cy="813405"/>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pitchFamily="34" charset="-128"/>
              </a:rPr>
              <a:t>BUT:</a:t>
            </a:r>
            <a:r>
              <a:rPr kumimoji="0" lang="en-US" sz="2400" b="0" i="0" u="none" strike="noStrike" cap="none" normalizeH="0" dirty="0" smtClean="0">
                <a:ln>
                  <a:noFill/>
                </a:ln>
                <a:solidFill>
                  <a:schemeClr val="tx1"/>
                </a:solidFill>
                <a:effectLst/>
                <a:latin typeface="Arial" charset="0"/>
                <a:ea typeface="ＭＳ Ｐゴシック" pitchFamily="34" charset="-128"/>
              </a:rPr>
              <a:t> Silicon is </a:t>
            </a:r>
            <a:r>
              <a:rPr kumimoji="0" lang="en-US" sz="2400" b="0" i="0" u="none" strike="noStrike" cap="none" normalizeH="0" dirty="0" err="1" smtClean="0">
                <a:ln>
                  <a:noFill/>
                </a:ln>
                <a:solidFill>
                  <a:schemeClr val="tx1"/>
                </a:solidFill>
                <a:effectLst/>
                <a:latin typeface="Arial" charset="0"/>
                <a:ea typeface="ＭＳ Ｐゴシック" pitchFamily="34" charset="-128"/>
              </a:rPr>
              <a:t>centrosymmetric</a:t>
            </a:r>
            <a:r>
              <a:rPr kumimoji="0" lang="en-US" sz="2400" b="0" i="0" u="none" strike="noStrike" cap="none" normalizeH="0" dirty="0" smtClean="0">
                <a:ln>
                  <a:noFill/>
                </a:ln>
                <a:solidFill>
                  <a:schemeClr val="tx1"/>
                </a:solidFill>
                <a:effectLst/>
                <a:latin typeface="Arial" charset="0"/>
                <a:ea typeface="ＭＳ Ｐゴシック" pitchFamily="34" charset="-128"/>
              </a:rPr>
              <a:t> (not electro-optic)! </a:t>
            </a:r>
          </a:p>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dirty="0" smtClean="0">
                <a:ln>
                  <a:noFill/>
                </a:ln>
                <a:solidFill>
                  <a:schemeClr val="tx1"/>
                </a:solidFill>
                <a:effectLst/>
                <a:latin typeface="Arial" charset="0"/>
                <a:ea typeface="ＭＳ Ｐゴシック" pitchFamily="34" charset="-128"/>
              </a:rPr>
              <a:t>So, how to integrate modulators?</a:t>
            </a:r>
            <a:endParaRPr kumimoji="0" lang="en-US" sz="2400" b="0" i="0" u="none" strike="noStrike" cap="none" normalizeH="0" baseline="0" dirty="0" smtClean="0">
              <a:ln>
                <a:noFill/>
              </a:ln>
              <a:solidFill>
                <a:schemeClr val="tx1"/>
              </a:solidFill>
              <a:effectLst/>
              <a:latin typeface="Arial" charset="0"/>
              <a:ea typeface="ＭＳ Ｐゴシック" pitchFamily="34" charset="-128"/>
            </a:endParaRPr>
          </a:p>
        </p:txBody>
      </p:sp>
      <p:sp>
        <p:nvSpPr>
          <p:cNvPr id="21" name="Rounded Rectangle 20"/>
          <p:cNvSpPr/>
          <p:nvPr/>
        </p:nvSpPr>
        <p:spPr bwMode="auto">
          <a:xfrm>
            <a:off x="381000" y="2971800"/>
            <a:ext cx="8544252" cy="813405"/>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pitchFamily="34" charset="-128"/>
              </a:rPr>
              <a:t>BUT:</a:t>
            </a:r>
            <a:r>
              <a:rPr kumimoji="0" lang="en-US" sz="2400" b="0" i="0" u="none" strike="noStrike" cap="none" normalizeH="0" dirty="0" smtClean="0">
                <a:ln>
                  <a:noFill/>
                </a:ln>
                <a:solidFill>
                  <a:schemeClr val="tx1"/>
                </a:solidFill>
                <a:effectLst/>
                <a:latin typeface="Arial" charset="0"/>
                <a:ea typeface="ＭＳ Ｐゴシック" pitchFamily="34" charset="-128"/>
              </a:rPr>
              <a:t> SiO2 is thermally resistive.  So, power </a:t>
            </a:r>
            <a:r>
              <a:rPr lang="en-US" sz="2400" dirty="0" smtClean="0">
                <a:solidFill>
                  <a:schemeClr val="tx1"/>
                </a:solidFill>
                <a:ea typeface="ＭＳ Ｐゴシック" pitchFamily="34" charset="-128"/>
              </a:rPr>
              <a:t>dissipation of active devices is a problem, particularly for rings and DWDM</a:t>
            </a:r>
            <a:endParaRPr kumimoji="0" lang="en-US" sz="2400" b="0" i="0" u="none" strike="noStrike" cap="none" normalizeH="0" baseline="0" dirty="0" smtClean="0">
              <a:ln>
                <a:noFill/>
              </a:ln>
              <a:solidFill>
                <a:schemeClr val="tx1"/>
              </a:solidFill>
              <a:effectLst/>
              <a:latin typeface="Arial" charset="0"/>
              <a:ea typeface="ＭＳ Ｐゴシック" pitchFamily="34" charset="-128"/>
            </a:endParaRPr>
          </a:p>
        </p:txBody>
      </p:sp>
      <p:sp>
        <p:nvSpPr>
          <p:cNvPr id="22" name="Rounded Rectangle 21"/>
          <p:cNvSpPr/>
          <p:nvPr/>
        </p:nvSpPr>
        <p:spPr bwMode="auto">
          <a:xfrm>
            <a:off x="381000" y="2286000"/>
            <a:ext cx="8544252" cy="508605"/>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pitchFamily="34" charset="-128"/>
              </a:rPr>
              <a:t>BUT:</a:t>
            </a:r>
            <a:r>
              <a:rPr kumimoji="0" lang="en-US" sz="2400" b="0" i="0" u="none" strike="noStrike" cap="none" normalizeH="0" dirty="0" smtClean="0">
                <a:ln>
                  <a:noFill/>
                </a:ln>
                <a:solidFill>
                  <a:schemeClr val="tx1"/>
                </a:solidFill>
                <a:effectLst/>
                <a:latin typeface="Arial" charset="0"/>
                <a:ea typeface="ＭＳ Ｐゴシック" pitchFamily="34" charset="-128"/>
              </a:rPr>
              <a:t> Silicon is reciprocal.  How to make an isolator?</a:t>
            </a:r>
            <a:endParaRPr kumimoji="0" lang="en-US" sz="2400" b="0" i="0" u="none" strike="noStrike" cap="none" normalizeH="0" baseline="0" dirty="0" smtClean="0">
              <a:ln>
                <a:noFill/>
              </a:ln>
              <a:solidFill>
                <a:schemeClr val="tx1"/>
              </a:solidFill>
              <a:effectLst/>
              <a:latin typeface="Arial" charset="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18" grpId="0" animBg="1"/>
      <p:bldP spid="19" grpId="0" animBg="1"/>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Challenges</a:t>
            </a:r>
            <a:endParaRPr lang="en-US" dirty="0"/>
          </a:p>
        </p:txBody>
      </p:sp>
      <p:sp>
        <p:nvSpPr>
          <p:cNvPr id="13" name="Content Placeholder 12"/>
          <p:cNvSpPr>
            <a:spLocks noGrp="1"/>
          </p:cNvSpPr>
          <p:nvPr>
            <p:ph idx="1"/>
          </p:nvPr>
        </p:nvSpPr>
        <p:spPr/>
        <p:txBody>
          <a:bodyPr/>
          <a:lstStyle/>
          <a:p>
            <a:r>
              <a:rPr lang="en-US" dirty="0" smtClean="0"/>
              <a:t>Light emission-Lasers and amplifiers</a:t>
            </a:r>
          </a:p>
          <a:p>
            <a:r>
              <a:rPr lang="en-US" dirty="0" smtClean="0"/>
              <a:t>Light detection: BW-Efficiency Product poor</a:t>
            </a:r>
          </a:p>
          <a:p>
            <a:r>
              <a:rPr lang="en-US" dirty="0" smtClean="0"/>
              <a:t>Light modulation BW-voltage product</a:t>
            </a:r>
          </a:p>
          <a:p>
            <a:r>
              <a:rPr lang="en-US" dirty="0" smtClean="0"/>
              <a:t>Integrated Isolators</a:t>
            </a:r>
          </a:p>
          <a:p>
            <a:r>
              <a:rPr lang="en-US" dirty="0" smtClean="0"/>
              <a:t>Thermal resistance</a:t>
            </a:r>
          </a:p>
          <a:p>
            <a:r>
              <a:rPr lang="en-US" dirty="0" smtClean="0"/>
              <a:t>CWDM and Thermal tuning</a:t>
            </a:r>
          </a:p>
          <a:p>
            <a:r>
              <a:rPr lang="en-US" dirty="0" smtClean="0"/>
              <a:t>CMOS Compatibility</a:t>
            </a:r>
          </a:p>
          <a:p>
            <a:endParaRPr lang="en-US" dirty="0"/>
          </a:p>
        </p:txBody>
      </p:sp>
      <p:sp>
        <p:nvSpPr>
          <p:cNvPr id="6" name="Slide Number Placeholder 5"/>
          <p:cNvSpPr>
            <a:spLocks noGrp="1"/>
          </p:cNvSpPr>
          <p:nvPr>
            <p:ph type="sldNum" sz="quarter" idx="12"/>
          </p:nvPr>
        </p:nvSpPr>
        <p:spPr/>
        <p:txBody>
          <a:bodyPr/>
          <a:lstStyle/>
          <a:p>
            <a:pPr>
              <a:defRPr/>
            </a:pPr>
            <a:fld id="{C3E5D7E8-A12A-4882-B146-ABAE1A7335E5}" type="slidenum">
              <a:rPr lang="en-US" altLang="zh-TW" smtClean="0"/>
              <a:pPr>
                <a:defRPr/>
              </a:pPr>
              <a:t>13</a:t>
            </a:fld>
            <a:endParaRPr lang="en-US" altLang="zh-TW"/>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bwMode="auto">
          <a:xfrm>
            <a:off x="354727" y="3859664"/>
            <a:ext cx="1923251" cy="2172167"/>
          </a:xfrm>
          <a:prstGeom prst="roundRect">
            <a:avLst>
              <a:gd name="adj" fmla="val 6004"/>
            </a:avLst>
          </a:prstGeom>
          <a:solidFill>
            <a:schemeClr val="bg2">
              <a:lumMod val="75000"/>
            </a:schemeClr>
          </a:solidFill>
          <a:ln w="19050"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0" fontAlgn="base" latinLnBrk="0" hangingPunct="0">
              <a:lnSpc>
                <a:spcPct val="80000"/>
              </a:lnSpc>
              <a:spcBef>
                <a:spcPct val="50000"/>
              </a:spcBef>
              <a:spcAft>
                <a:spcPct val="0"/>
              </a:spcAft>
              <a:buClrTx/>
              <a:buSzTx/>
              <a:buFontTx/>
              <a:buNone/>
              <a:tabLst/>
            </a:pPr>
            <a:endParaRPr kumimoji="0" lang="en-US" sz="2000" b="0" i="0" u="none" strike="noStrike" cap="none" normalizeH="0" baseline="0" smtClean="0">
              <a:ln>
                <a:noFill/>
              </a:ln>
              <a:solidFill>
                <a:schemeClr val="accent3"/>
              </a:solidFill>
              <a:effectLst/>
              <a:latin typeface="Verdana" pitchFamily="34" charset="0"/>
            </a:endParaRPr>
          </a:p>
        </p:txBody>
      </p:sp>
      <p:sp>
        <p:nvSpPr>
          <p:cNvPr id="22" name="Rounded Rectangle 21"/>
          <p:cNvSpPr/>
          <p:nvPr/>
        </p:nvSpPr>
        <p:spPr bwMode="auto">
          <a:xfrm>
            <a:off x="3600557" y="3835600"/>
            <a:ext cx="1680489" cy="2260399"/>
          </a:xfrm>
          <a:prstGeom prst="roundRect">
            <a:avLst>
              <a:gd name="adj" fmla="val 6004"/>
            </a:avLst>
          </a:prstGeom>
          <a:solidFill>
            <a:schemeClr val="bg2">
              <a:lumMod val="75000"/>
            </a:schemeClr>
          </a:solidFill>
          <a:ln w="19050"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0" fontAlgn="base" latinLnBrk="0" hangingPunct="0">
              <a:lnSpc>
                <a:spcPct val="80000"/>
              </a:lnSpc>
              <a:spcBef>
                <a:spcPct val="50000"/>
              </a:spcBef>
              <a:spcAft>
                <a:spcPct val="0"/>
              </a:spcAft>
              <a:buClrTx/>
              <a:buSzTx/>
              <a:buFontTx/>
              <a:buNone/>
              <a:tabLst/>
            </a:pPr>
            <a:endParaRPr kumimoji="0" lang="en-US" sz="2000" b="0" i="0" u="none" strike="noStrike" cap="none" normalizeH="0" baseline="0" smtClean="0">
              <a:ln>
                <a:noFill/>
              </a:ln>
              <a:solidFill>
                <a:schemeClr val="accent3"/>
              </a:solidFill>
              <a:effectLst/>
              <a:latin typeface="Verdana" pitchFamily="34" charset="0"/>
            </a:endParaRPr>
          </a:p>
        </p:txBody>
      </p:sp>
      <p:sp>
        <p:nvSpPr>
          <p:cNvPr id="2" name="Title 1"/>
          <p:cNvSpPr>
            <a:spLocks noGrp="1"/>
          </p:cNvSpPr>
          <p:nvPr>
            <p:ph type="title"/>
          </p:nvPr>
        </p:nvSpPr>
        <p:spPr>
          <a:xfrm>
            <a:off x="982663" y="337549"/>
            <a:ext cx="8237537" cy="729251"/>
          </a:xfrm>
        </p:spPr>
        <p:txBody>
          <a:bodyPr/>
          <a:lstStyle/>
          <a:p>
            <a:r>
              <a:rPr lang="en-US" sz="3200" dirty="0" smtClean="0"/>
              <a:t>Bringing Si Manufacturing to the Laser</a:t>
            </a:r>
            <a:br>
              <a:rPr lang="en-US" sz="3200" dirty="0" smtClean="0"/>
            </a:br>
            <a:endParaRPr lang="en-US" sz="3200" dirty="0"/>
          </a:p>
        </p:txBody>
      </p:sp>
      <p:pic>
        <p:nvPicPr>
          <p:cNvPr id="5" name="Picture 14" descr="http://www.intel.com/pressroom/kits/events/ces2010/gallery/images/Westmere_die_shot.jpg"/>
          <p:cNvPicPr>
            <a:picLocks noChangeAspect="1" noChangeArrowheads="1"/>
          </p:cNvPicPr>
          <p:nvPr/>
        </p:nvPicPr>
        <p:blipFill>
          <a:blip r:embed="rId4" cstate="print"/>
          <a:srcRect l="31496" t="30545" r="29673" b="25882"/>
          <a:stretch>
            <a:fillRect/>
          </a:stretch>
        </p:blipFill>
        <p:spPr bwMode="auto">
          <a:xfrm>
            <a:off x="3625093" y="2317182"/>
            <a:ext cx="1633693" cy="1223217"/>
          </a:xfrm>
          <a:prstGeom prst="rect">
            <a:avLst/>
          </a:prstGeom>
          <a:noFill/>
          <a:ln w="38100">
            <a:solidFill>
              <a:schemeClr val="tx2">
                <a:lumMod val="75000"/>
              </a:schemeClr>
            </a:solidFill>
            <a:miter lim="800000"/>
            <a:headEnd/>
            <a:tailEnd/>
          </a:ln>
          <a:effectLst>
            <a:outerShdw blurRad="50800" dist="38100" dir="5400000" algn="t" rotWithShape="0">
              <a:prstClr val="black">
                <a:alpha val="40000"/>
              </a:prstClr>
            </a:outerShdw>
          </a:effectLst>
        </p:spPr>
      </p:pic>
      <p:grpSp>
        <p:nvGrpSpPr>
          <p:cNvPr id="3" name="Group 5"/>
          <p:cNvGrpSpPr/>
          <p:nvPr/>
        </p:nvGrpSpPr>
        <p:grpSpPr>
          <a:xfrm>
            <a:off x="658512" y="2348540"/>
            <a:ext cx="1284659" cy="1179614"/>
            <a:chOff x="6985591" y="3678865"/>
            <a:chExt cx="1403497" cy="1288735"/>
          </a:xfrm>
          <a:effectLst>
            <a:outerShdw blurRad="50800" dist="38100" dir="5400000" algn="t" rotWithShape="0">
              <a:prstClr val="black">
                <a:alpha val="40000"/>
              </a:prstClr>
            </a:outerShdw>
          </a:effectLst>
        </p:grpSpPr>
        <p:pic>
          <p:nvPicPr>
            <p:cNvPr id="7" name="Picture 10" descr="http://www.finisar-systems.com/images/product_image/rXmfttDM%2080-01.jpg"/>
            <p:cNvPicPr>
              <a:picLocks noChangeAspect="1" noChangeArrowheads="1"/>
            </p:cNvPicPr>
            <p:nvPr/>
          </p:nvPicPr>
          <p:blipFill>
            <a:blip r:embed="rId5" cstate="print"/>
            <a:srcRect l="5427" t="3962" r="7187"/>
            <a:stretch>
              <a:fillRect/>
            </a:stretch>
          </p:blipFill>
          <p:spPr bwMode="auto">
            <a:xfrm>
              <a:off x="6985591" y="3678865"/>
              <a:ext cx="1403497" cy="1288735"/>
            </a:xfrm>
            <a:prstGeom prst="rect">
              <a:avLst/>
            </a:prstGeom>
            <a:noFill/>
            <a:ln w="38100">
              <a:solidFill>
                <a:schemeClr val="tx2">
                  <a:lumMod val="75000"/>
                </a:schemeClr>
              </a:solidFill>
              <a:miter lim="800000"/>
              <a:headEnd/>
              <a:tailEnd/>
            </a:ln>
          </p:spPr>
        </p:pic>
        <p:sp>
          <p:nvSpPr>
            <p:cNvPr id="8" name="Freeform 7"/>
            <p:cNvSpPr/>
            <p:nvPr/>
          </p:nvSpPr>
          <p:spPr bwMode="auto">
            <a:xfrm>
              <a:off x="7555312" y="4473324"/>
              <a:ext cx="342078" cy="266426"/>
            </a:xfrm>
            <a:custGeom>
              <a:avLst/>
              <a:gdLst>
                <a:gd name="connsiteX0" fmla="*/ 223666 w 342078"/>
                <a:gd name="connsiteY0" fmla="*/ 0 h 266426"/>
                <a:gd name="connsiteX1" fmla="*/ 342078 w 342078"/>
                <a:gd name="connsiteY1" fmla="*/ 101965 h 266426"/>
                <a:gd name="connsiteX2" fmla="*/ 111833 w 342078"/>
                <a:gd name="connsiteY2" fmla="*/ 266426 h 266426"/>
                <a:gd name="connsiteX3" fmla="*/ 0 w 342078"/>
                <a:gd name="connsiteY3" fmla="*/ 157882 h 266426"/>
                <a:gd name="connsiteX4" fmla="*/ 223666 w 342078"/>
                <a:gd name="connsiteY4" fmla="*/ 0 h 26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078" h="266426">
                  <a:moveTo>
                    <a:pt x="223666" y="0"/>
                  </a:moveTo>
                  <a:lnTo>
                    <a:pt x="342078" y="101965"/>
                  </a:lnTo>
                  <a:lnTo>
                    <a:pt x="111833" y="266426"/>
                  </a:lnTo>
                  <a:lnTo>
                    <a:pt x="0" y="157882"/>
                  </a:lnTo>
                  <a:lnTo>
                    <a:pt x="223666" y="0"/>
                  </a:lnTo>
                  <a:close/>
                </a:path>
              </a:pathLst>
            </a:custGeom>
            <a:solidFill>
              <a:schemeClr val="bg1"/>
            </a:solidFill>
            <a:ln w="1905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8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ndParaRPr>
            </a:p>
          </p:txBody>
        </p:sp>
      </p:grpSp>
      <p:sp>
        <p:nvSpPr>
          <p:cNvPr id="11" name="Plus 10"/>
          <p:cNvSpPr/>
          <p:nvPr/>
        </p:nvSpPr>
        <p:spPr bwMode="auto">
          <a:xfrm>
            <a:off x="2011428" y="2916677"/>
            <a:ext cx="1563418" cy="1311253"/>
          </a:xfrm>
          <a:prstGeom prst="mathPlus">
            <a:avLst/>
          </a:prstGeom>
          <a:solidFill>
            <a:schemeClr val="bg2">
              <a:lumMod val="40000"/>
              <a:lumOff val="60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8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ndParaRPr>
          </a:p>
        </p:txBody>
      </p:sp>
      <p:sp>
        <p:nvSpPr>
          <p:cNvPr id="12" name="Equal 11"/>
          <p:cNvSpPr/>
          <p:nvPr/>
        </p:nvSpPr>
        <p:spPr bwMode="auto">
          <a:xfrm>
            <a:off x="5332912" y="3248385"/>
            <a:ext cx="1162280" cy="645604"/>
          </a:xfrm>
          <a:prstGeom prst="mathEqual">
            <a:avLst/>
          </a:prstGeom>
          <a:solidFill>
            <a:schemeClr val="bg2">
              <a:lumMod val="40000"/>
              <a:lumOff val="60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8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ndParaRPr>
          </a:p>
        </p:txBody>
      </p:sp>
      <p:sp>
        <p:nvSpPr>
          <p:cNvPr id="13" name="TextBox 6"/>
          <p:cNvSpPr txBox="1">
            <a:spLocks noChangeArrowheads="1"/>
          </p:cNvSpPr>
          <p:nvPr/>
        </p:nvSpPr>
        <p:spPr bwMode="auto">
          <a:xfrm>
            <a:off x="225748" y="1548061"/>
            <a:ext cx="2110081" cy="557195"/>
          </a:xfrm>
          <a:prstGeom prst="rect">
            <a:avLst/>
          </a:prstGeom>
          <a:solidFill>
            <a:schemeClr val="tx2">
              <a:lumMod val="75000"/>
            </a:schemeClr>
          </a:solidFill>
          <a:ln>
            <a:headEnd/>
            <a:tailEnd/>
          </a:ln>
        </p:spPr>
        <p:style>
          <a:lnRef idx="0">
            <a:schemeClr val="accent2"/>
          </a:lnRef>
          <a:fillRef idx="3">
            <a:schemeClr val="accent2"/>
          </a:fillRef>
          <a:effectRef idx="3">
            <a:schemeClr val="accent2"/>
          </a:effectRef>
          <a:fontRef idx="minor">
            <a:schemeClr val="lt1"/>
          </a:fontRef>
        </p:style>
        <p:txBody>
          <a:bodyPr wrap="none" anchor="ctr">
            <a:noAutofit/>
          </a:bodyPr>
          <a:lstStyle/>
          <a:p>
            <a:pPr algn="ctr" eaLnBrk="0" hangingPunct="0"/>
            <a:r>
              <a:rPr lang="en-US" sz="2400" dirty="0" smtClean="0">
                <a:effectLst>
                  <a:outerShdw blurRad="38100" dist="38100" dir="2700000" algn="tl">
                    <a:srgbClr val="000000">
                      <a:alpha val="43137"/>
                    </a:srgbClr>
                  </a:outerShdw>
                </a:effectLst>
                <a:latin typeface="Neo Sans Intel" pitchFamily="34" charset="0"/>
              </a:rPr>
              <a:t>Lasers</a:t>
            </a:r>
            <a:endParaRPr lang="en-US" sz="2400" dirty="0">
              <a:effectLst>
                <a:outerShdw blurRad="38100" dist="38100" dir="2700000" algn="tl">
                  <a:srgbClr val="000000">
                    <a:alpha val="43137"/>
                  </a:srgbClr>
                </a:outerShdw>
              </a:effectLst>
              <a:latin typeface="Neo Sans Intel" pitchFamily="34" charset="0"/>
            </a:endParaRPr>
          </a:p>
        </p:txBody>
      </p:sp>
      <p:sp>
        <p:nvSpPr>
          <p:cNvPr id="15" name="TextBox 6"/>
          <p:cNvSpPr txBox="1">
            <a:spLocks noChangeArrowheads="1"/>
          </p:cNvSpPr>
          <p:nvPr/>
        </p:nvSpPr>
        <p:spPr bwMode="auto">
          <a:xfrm>
            <a:off x="3123590" y="1540039"/>
            <a:ext cx="2590218" cy="557195"/>
          </a:xfrm>
          <a:prstGeom prst="rect">
            <a:avLst/>
          </a:prstGeom>
          <a:solidFill>
            <a:schemeClr val="tx2">
              <a:lumMod val="75000"/>
            </a:schemeClr>
          </a:solidFill>
          <a:ln>
            <a:headEnd/>
            <a:tailEnd/>
          </a:ln>
        </p:spPr>
        <p:style>
          <a:lnRef idx="0">
            <a:schemeClr val="accent2"/>
          </a:lnRef>
          <a:fillRef idx="3">
            <a:schemeClr val="accent2"/>
          </a:fillRef>
          <a:effectRef idx="3">
            <a:schemeClr val="accent2"/>
          </a:effectRef>
          <a:fontRef idx="minor">
            <a:schemeClr val="lt1"/>
          </a:fontRef>
        </p:style>
        <p:txBody>
          <a:bodyPr wrap="none" anchor="ctr">
            <a:noAutofit/>
          </a:bodyPr>
          <a:lstStyle/>
          <a:p>
            <a:pPr algn="ctr" eaLnBrk="0" hangingPunct="0"/>
            <a:r>
              <a:rPr lang="en-US" sz="2400" dirty="0" smtClean="0">
                <a:effectLst>
                  <a:outerShdw blurRad="38100" dist="38100" dir="2700000" algn="tl">
                    <a:srgbClr val="000000">
                      <a:alpha val="43137"/>
                    </a:srgbClr>
                  </a:outerShdw>
                </a:effectLst>
                <a:latin typeface="Neo Sans Intel" pitchFamily="34" charset="0"/>
              </a:rPr>
              <a:t>Si Manufacturing</a:t>
            </a:r>
            <a:endParaRPr lang="en-US" sz="2400" dirty="0">
              <a:effectLst>
                <a:outerShdw blurRad="38100" dist="38100" dir="2700000" algn="tl">
                  <a:srgbClr val="000000">
                    <a:alpha val="43137"/>
                  </a:srgbClr>
                </a:outerShdw>
              </a:effectLst>
              <a:latin typeface="Neo Sans Intel" pitchFamily="34" charset="0"/>
            </a:endParaRPr>
          </a:p>
        </p:txBody>
      </p:sp>
      <p:sp>
        <p:nvSpPr>
          <p:cNvPr id="16" name="TextBox 15"/>
          <p:cNvSpPr txBox="1"/>
          <p:nvPr/>
        </p:nvSpPr>
        <p:spPr>
          <a:xfrm>
            <a:off x="369972" y="3907322"/>
            <a:ext cx="1827797" cy="2031325"/>
          </a:xfrm>
          <a:prstGeom prst="rect">
            <a:avLst/>
          </a:prstGeom>
          <a:noFill/>
        </p:spPr>
        <p:txBody>
          <a:bodyPr wrap="square" rtlCol="0">
            <a:spAutoFit/>
          </a:bodyPr>
          <a:lstStyle/>
          <a:p>
            <a:pPr algn="ctr"/>
            <a:r>
              <a:rPr lang="en-US" sz="1800" dirty="0" smtClean="0">
                <a:solidFill>
                  <a:schemeClr val="accent3"/>
                </a:solidFill>
                <a:latin typeface="Neo Sans Intel Medium" pitchFamily="34" charset="0"/>
              </a:rPr>
              <a:t>Very high bandwidth</a:t>
            </a:r>
          </a:p>
          <a:p>
            <a:pPr algn="ctr"/>
            <a:endParaRPr lang="en-US" sz="1800" dirty="0" smtClean="0">
              <a:solidFill>
                <a:schemeClr val="accent3"/>
              </a:solidFill>
              <a:latin typeface="Neo Sans Intel Medium" pitchFamily="34" charset="0"/>
            </a:endParaRPr>
          </a:p>
          <a:p>
            <a:pPr algn="ctr"/>
            <a:r>
              <a:rPr lang="en-US" sz="1800" dirty="0" smtClean="0">
                <a:solidFill>
                  <a:schemeClr val="accent3"/>
                </a:solidFill>
                <a:latin typeface="Neo Sans Intel Medium" pitchFamily="34" charset="0"/>
              </a:rPr>
              <a:t>Long distances</a:t>
            </a:r>
          </a:p>
          <a:p>
            <a:pPr algn="ctr"/>
            <a:endParaRPr lang="en-US" sz="1800" dirty="0" smtClean="0">
              <a:solidFill>
                <a:schemeClr val="accent3"/>
              </a:solidFill>
              <a:latin typeface="Neo Sans Intel Medium" pitchFamily="34" charset="0"/>
            </a:endParaRPr>
          </a:p>
          <a:p>
            <a:pPr algn="ctr"/>
            <a:r>
              <a:rPr lang="en-US" sz="1800" dirty="0" smtClean="0">
                <a:solidFill>
                  <a:schemeClr val="accent3"/>
                </a:solidFill>
                <a:latin typeface="Neo Sans Intel Medium" pitchFamily="34" charset="0"/>
              </a:rPr>
              <a:t>Immunity to electrical noise</a:t>
            </a:r>
          </a:p>
        </p:txBody>
      </p:sp>
      <p:sp>
        <p:nvSpPr>
          <p:cNvPr id="17" name="TextBox 16"/>
          <p:cNvSpPr txBox="1"/>
          <p:nvPr/>
        </p:nvSpPr>
        <p:spPr>
          <a:xfrm>
            <a:off x="3615801" y="3914518"/>
            <a:ext cx="1651415" cy="2031325"/>
          </a:xfrm>
          <a:prstGeom prst="rect">
            <a:avLst/>
          </a:prstGeom>
          <a:noFill/>
        </p:spPr>
        <p:txBody>
          <a:bodyPr wrap="square" rtlCol="0">
            <a:spAutoFit/>
          </a:bodyPr>
          <a:lstStyle/>
          <a:p>
            <a:pPr algn="ctr"/>
            <a:r>
              <a:rPr lang="en-US" sz="1800" dirty="0" smtClean="0">
                <a:solidFill>
                  <a:schemeClr val="accent3"/>
                </a:solidFill>
                <a:latin typeface="Neo Sans Intel Medium" pitchFamily="34" charset="0"/>
              </a:rPr>
              <a:t>High volume, low cost</a:t>
            </a:r>
          </a:p>
          <a:p>
            <a:pPr algn="ctr"/>
            <a:endParaRPr lang="en-US" sz="1800" dirty="0" smtClean="0">
              <a:solidFill>
                <a:schemeClr val="accent3"/>
              </a:solidFill>
              <a:latin typeface="Neo Sans Intel Medium" pitchFamily="34" charset="0"/>
            </a:endParaRPr>
          </a:p>
          <a:p>
            <a:pPr algn="ctr"/>
            <a:r>
              <a:rPr lang="en-US" sz="1800" dirty="0" smtClean="0">
                <a:solidFill>
                  <a:schemeClr val="accent3"/>
                </a:solidFill>
                <a:latin typeface="Neo Sans Intel Medium" pitchFamily="34" charset="0"/>
              </a:rPr>
              <a:t>Highly  integrated </a:t>
            </a:r>
          </a:p>
          <a:p>
            <a:pPr algn="ctr"/>
            <a:endParaRPr lang="en-US" sz="1800" dirty="0" smtClean="0">
              <a:solidFill>
                <a:schemeClr val="accent3"/>
              </a:solidFill>
              <a:latin typeface="Neo Sans Intel Medium" pitchFamily="34" charset="0"/>
            </a:endParaRPr>
          </a:p>
          <a:p>
            <a:pPr algn="ctr"/>
            <a:r>
              <a:rPr lang="en-US" sz="1800" dirty="0" smtClean="0">
                <a:solidFill>
                  <a:schemeClr val="accent3"/>
                </a:solidFill>
                <a:latin typeface="Neo Sans Intel Medium" pitchFamily="34" charset="0"/>
              </a:rPr>
              <a:t>Scalability</a:t>
            </a:r>
            <a:endParaRPr lang="en-US" sz="1800" dirty="0">
              <a:solidFill>
                <a:schemeClr val="accent3"/>
              </a:solidFill>
              <a:latin typeface="Neo Sans Intel Medium" pitchFamily="34" charset="0"/>
            </a:endParaRPr>
          </a:p>
        </p:txBody>
      </p:sp>
      <p:pic>
        <p:nvPicPr>
          <p:cNvPr id="18" name="Picture 26" descr="moores-ring"/>
          <p:cNvPicPr preferRelativeResize="0">
            <a:picLocks noChangeAspect="1" noChangeArrowheads="1"/>
          </p:cNvPicPr>
          <p:nvPr/>
        </p:nvPicPr>
        <p:blipFill>
          <a:blip r:embed="rId6" cstate="print"/>
          <a:srcRect/>
          <a:stretch>
            <a:fillRect/>
          </a:stretch>
        </p:blipFill>
        <p:spPr bwMode="auto">
          <a:xfrm>
            <a:off x="6331178" y="1801522"/>
            <a:ext cx="2632926" cy="3424141"/>
          </a:xfrm>
          <a:prstGeom prst="rect">
            <a:avLst/>
          </a:prstGeom>
          <a:noFill/>
          <a:ln w="9525">
            <a:noFill/>
            <a:miter lim="800000"/>
            <a:headEnd/>
            <a:tailEnd/>
          </a:ln>
        </p:spPr>
      </p:pic>
      <p:sp>
        <p:nvSpPr>
          <p:cNvPr id="19" name="TextBox 18"/>
          <p:cNvSpPr txBox="1"/>
          <p:nvPr/>
        </p:nvSpPr>
        <p:spPr>
          <a:xfrm>
            <a:off x="6558506" y="2667000"/>
            <a:ext cx="2160619" cy="2308324"/>
          </a:xfrm>
          <a:prstGeom prst="rect">
            <a:avLst/>
          </a:prstGeom>
          <a:noFill/>
        </p:spPr>
        <p:txBody>
          <a:bodyPr wrap="square" rtlCol="0">
            <a:spAutoFit/>
          </a:bodyPr>
          <a:lstStyle/>
          <a:p>
            <a:pPr algn="ctr"/>
            <a:r>
              <a:rPr lang="en-US" sz="2400" i="1" dirty="0" smtClean="0">
                <a:latin typeface="Neo Sans Intel" pitchFamily="34" charset="0"/>
              </a:rPr>
              <a:t>OPTICAL</a:t>
            </a:r>
          </a:p>
          <a:p>
            <a:pPr algn="ctr"/>
            <a:r>
              <a:rPr lang="en-US" sz="2400" i="1" dirty="0" smtClean="0">
                <a:latin typeface="Neo Sans Intel" pitchFamily="34" charset="0"/>
              </a:rPr>
              <a:t>ANYWHERE,</a:t>
            </a:r>
          </a:p>
          <a:p>
            <a:pPr algn="ctr"/>
            <a:r>
              <a:rPr lang="en-US" sz="2400" i="1" dirty="0" smtClean="0">
                <a:latin typeface="Neo Sans Intel" pitchFamily="34" charset="0"/>
              </a:rPr>
              <a:t>INCREDIBLE</a:t>
            </a:r>
          </a:p>
          <a:p>
            <a:pPr algn="ctr"/>
            <a:r>
              <a:rPr lang="en-US" sz="2400" i="1" dirty="0" smtClean="0">
                <a:latin typeface="Neo Sans Intel" pitchFamily="34" charset="0"/>
              </a:rPr>
              <a:t>POTENTIAL</a:t>
            </a:r>
          </a:p>
          <a:p>
            <a:pPr algn="ctr"/>
            <a:endParaRPr lang="en-US" sz="2400" i="1" dirty="0" smtClean="0">
              <a:latin typeface="Neo Sans Intel" pitchFamily="34" charset="0"/>
            </a:endParaRPr>
          </a:p>
          <a:p>
            <a:pPr algn="ctr"/>
            <a:endParaRPr lang="en-US" sz="2400" i="1" dirty="0" smtClean="0">
              <a:latin typeface="Neo Sans Intel" pitchFamily="34" charset="0"/>
            </a:endParaRPr>
          </a:p>
        </p:txBody>
      </p:sp>
      <p:sp>
        <p:nvSpPr>
          <p:cNvPr id="20" name="TextBox 19"/>
          <p:cNvSpPr txBox="1"/>
          <p:nvPr/>
        </p:nvSpPr>
        <p:spPr>
          <a:xfrm>
            <a:off x="6464782" y="6488668"/>
            <a:ext cx="2646878" cy="369332"/>
          </a:xfrm>
          <a:prstGeom prst="rect">
            <a:avLst/>
          </a:prstGeom>
          <a:noFill/>
        </p:spPr>
        <p:txBody>
          <a:bodyPr wrap="none" rtlCol="0">
            <a:spAutoFit/>
          </a:bodyPr>
          <a:lstStyle/>
          <a:p>
            <a:r>
              <a:rPr lang="en-US" sz="1800" dirty="0" smtClean="0"/>
              <a:t>Courtesy: </a:t>
            </a:r>
            <a:r>
              <a:rPr lang="en-US" sz="1800" dirty="0" err="1" smtClean="0"/>
              <a:t>Rattner</a:t>
            </a:r>
            <a:r>
              <a:rPr lang="en-US" sz="1800" dirty="0" smtClean="0"/>
              <a:t> (Intel)</a:t>
            </a:r>
            <a:endParaRPr lang="en-US" sz="1800" dirty="0"/>
          </a:p>
        </p:txBody>
      </p:sp>
      <p:graphicFrame>
        <p:nvGraphicFramePr>
          <p:cNvPr id="23" name="Object 22"/>
          <p:cNvGraphicFramePr>
            <a:graphicFrameLocks noChangeAspect="1"/>
          </p:cNvGraphicFramePr>
          <p:nvPr/>
        </p:nvGraphicFramePr>
        <p:xfrm>
          <a:off x="152400" y="5943600"/>
          <a:ext cx="8792782" cy="838200"/>
        </p:xfrm>
        <a:graphic>
          <a:graphicData uri="http://schemas.openxmlformats.org/presentationml/2006/ole">
            <p:oleObj spid="_x0000_s125954" name="Worksheet" r:id="rId7" imgW="6096000" imgH="580957" progId="Excel.Sheet.12">
              <p:embed/>
            </p:oleObj>
          </a:graphicData>
        </a:graphic>
      </p:graphicFrame>
      <p:sp>
        <p:nvSpPr>
          <p:cNvPr id="24" name="Rounded Rectangle 23"/>
          <p:cNvSpPr/>
          <p:nvPr/>
        </p:nvSpPr>
        <p:spPr bwMode="auto">
          <a:xfrm>
            <a:off x="1524000" y="4724400"/>
            <a:ext cx="1371600" cy="12192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FF"/>
                </a:solidFill>
                <a:effectLst/>
                <a:latin typeface="Arial" charset="0"/>
              </a:rPr>
              <a:t>InP Photonic Integrated</a:t>
            </a:r>
            <a:r>
              <a:rPr kumimoji="0" lang="en-US" sz="1800" b="0" i="0" u="none" strike="noStrike" cap="none" normalizeH="0" dirty="0" smtClean="0">
                <a:ln>
                  <a:noFill/>
                </a:ln>
                <a:solidFill>
                  <a:srgbClr val="0000FF"/>
                </a:solidFill>
                <a:effectLst/>
                <a:latin typeface="Arial" charset="0"/>
              </a:rPr>
              <a:t> circuits</a:t>
            </a:r>
            <a:endParaRPr kumimoji="0" lang="en-US" sz="1800" b="0" i="0" u="none" strike="noStrike" cap="none" normalizeH="0" baseline="0" dirty="0" smtClean="0">
              <a:ln>
                <a:noFill/>
              </a:ln>
              <a:solidFill>
                <a:srgbClr val="0000FF"/>
              </a:solidFill>
              <a:effectLst/>
              <a:latin typeface="Arial" charset="0"/>
            </a:endParaRPr>
          </a:p>
        </p:txBody>
      </p:sp>
      <p:sp>
        <p:nvSpPr>
          <p:cNvPr id="25" name="Rounded Rectangle 24"/>
          <p:cNvSpPr/>
          <p:nvPr/>
        </p:nvSpPr>
        <p:spPr bwMode="auto">
          <a:xfrm>
            <a:off x="7467600" y="4724400"/>
            <a:ext cx="1371600" cy="12192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FF"/>
                </a:solidFill>
                <a:effectLst/>
                <a:latin typeface="Arial" charset="0"/>
              </a:rPr>
              <a:t>Silicon Photonic Integrated</a:t>
            </a:r>
            <a:r>
              <a:rPr kumimoji="0" lang="en-US" sz="1800" b="0" i="0" u="none" strike="noStrike" cap="none" normalizeH="0" dirty="0" smtClean="0">
                <a:ln>
                  <a:noFill/>
                </a:ln>
                <a:solidFill>
                  <a:srgbClr val="0000FF"/>
                </a:solidFill>
                <a:effectLst/>
                <a:latin typeface="Arial" charset="0"/>
              </a:rPr>
              <a:t> circuits</a:t>
            </a:r>
            <a:endParaRPr kumimoji="0" lang="en-US" sz="1800" b="0" i="0" u="none" strike="noStrike" cap="none" normalizeH="0" baseline="0" dirty="0" smtClean="0">
              <a:ln>
                <a:noFill/>
              </a:ln>
              <a:solidFill>
                <a:srgbClr val="0000FF"/>
              </a:solidFill>
              <a:effectLst/>
              <a:latin typeface="Arial" charset="0"/>
            </a:endParaRPr>
          </a:p>
        </p:txBody>
      </p:sp>
      <p:sp>
        <p:nvSpPr>
          <p:cNvPr id="26" name="Right Arrow 25"/>
          <p:cNvSpPr/>
          <p:nvPr/>
        </p:nvSpPr>
        <p:spPr bwMode="auto">
          <a:xfrm>
            <a:off x="2895600" y="5181600"/>
            <a:ext cx="4572000" cy="381000"/>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FF"/>
                </a:solidFill>
                <a:effectLst/>
                <a:latin typeface="Arial" charset="0"/>
              </a:rPr>
              <a:t>Six Generations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8229600" cy="788988"/>
          </a:xfrm>
        </p:spPr>
        <p:txBody>
          <a:bodyPr/>
          <a:lstStyle/>
          <a:p>
            <a:r>
              <a:rPr lang="en-US" dirty="0" smtClean="0"/>
              <a:t>Silicon Does Have Advantages…</a:t>
            </a:r>
            <a:endParaRPr lang="en-US" dirty="0"/>
          </a:p>
        </p:txBody>
      </p:sp>
      <p:sp>
        <p:nvSpPr>
          <p:cNvPr id="3" name="Content Placeholder 2"/>
          <p:cNvSpPr>
            <a:spLocks noGrp="1"/>
          </p:cNvSpPr>
          <p:nvPr>
            <p:ph idx="1"/>
          </p:nvPr>
        </p:nvSpPr>
        <p:spPr>
          <a:xfrm>
            <a:off x="0" y="1046162"/>
            <a:ext cx="9448800" cy="4287838"/>
          </a:xfrm>
        </p:spPr>
        <p:txBody>
          <a:bodyPr/>
          <a:lstStyle/>
          <a:p>
            <a:r>
              <a:rPr lang="en-US" dirty="0" smtClean="0"/>
              <a:t>Cheaper substrates</a:t>
            </a:r>
          </a:p>
          <a:p>
            <a:r>
              <a:rPr lang="en-US" dirty="0" smtClean="0"/>
              <a:t>Larger substrates (&gt;300 mm)</a:t>
            </a:r>
          </a:p>
          <a:p>
            <a:r>
              <a:rPr lang="en-US" dirty="0" smtClean="0"/>
              <a:t>Large fabrication infrastructure (32 nm 300 mm </a:t>
            </a:r>
            <a:r>
              <a:rPr lang="en-US" dirty="0" err="1" smtClean="0"/>
              <a:t>fabs</a:t>
            </a:r>
            <a:r>
              <a:rPr lang="en-US" dirty="0" smtClean="0"/>
              <a:t>)</a:t>
            </a:r>
          </a:p>
          <a:p>
            <a:r>
              <a:rPr lang="en-US" dirty="0" smtClean="0"/>
              <a:t>Improved process control-critical for large scale integration.</a:t>
            </a:r>
          </a:p>
          <a:p>
            <a:r>
              <a:rPr lang="en-US" dirty="0" smtClean="0"/>
              <a:t>Reduced two photon absorption (100x less)</a:t>
            </a:r>
          </a:p>
          <a:p>
            <a:r>
              <a:rPr lang="en-US" dirty="0" smtClean="0"/>
              <a:t>Lower loss waveguides: &lt;0.3 dB/cm</a:t>
            </a:r>
          </a:p>
          <a:p>
            <a:r>
              <a:rPr lang="en-US" dirty="0" smtClean="0"/>
              <a:t>Higher thermal conductivity (</a:t>
            </a:r>
            <a:r>
              <a:rPr lang="en-US" dirty="0" smtClean="0">
                <a:latin typeface="Symbol" pitchFamily="18" charset="2"/>
              </a:rPr>
              <a:t>k) </a:t>
            </a:r>
            <a:r>
              <a:rPr lang="en-US" dirty="0" smtClean="0"/>
              <a:t>of </a:t>
            </a:r>
          </a:p>
          <a:p>
            <a:pPr lvl="1"/>
            <a:r>
              <a:rPr lang="en-US" dirty="0" smtClean="0"/>
              <a:t>Waveguides (Si has 30x higher </a:t>
            </a:r>
            <a:r>
              <a:rPr lang="en-US" dirty="0" smtClean="0">
                <a:latin typeface="Symbol" pitchFamily="18" charset="2"/>
              </a:rPr>
              <a:t>k</a:t>
            </a:r>
            <a:r>
              <a:rPr lang="en-US" dirty="0" smtClean="0"/>
              <a:t> than </a:t>
            </a:r>
            <a:r>
              <a:rPr lang="en-US" dirty="0" err="1" smtClean="0"/>
              <a:t>InGaAsP</a:t>
            </a:r>
            <a:r>
              <a:rPr lang="en-US" dirty="0" smtClean="0"/>
              <a:t>)</a:t>
            </a:r>
          </a:p>
          <a:p>
            <a:pPr lvl="1"/>
            <a:r>
              <a:rPr lang="en-US" dirty="0" smtClean="0"/>
              <a:t>EAMs or PD Absorbers: </a:t>
            </a:r>
            <a:r>
              <a:rPr lang="en-US" dirty="0" err="1" smtClean="0"/>
              <a:t>Ge</a:t>
            </a:r>
            <a:r>
              <a:rPr lang="en-US" dirty="0" smtClean="0"/>
              <a:t> has 16x higher </a:t>
            </a:r>
            <a:r>
              <a:rPr lang="en-US" dirty="0" smtClean="0">
                <a:latin typeface="Symbol" pitchFamily="18" charset="2"/>
              </a:rPr>
              <a:t>k</a:t>
            </a:r>
            <a:r>
              <a:rPr lang="en-US" dirty="0" smtClean="0"/>
              <a:t> than </a:t>
            </a:r>
            <a:r>
              <a:rPr lang="en-US" dirty="0" err="1" smtClean="0"/>
              <a:t>InGaAs</a:t>
            </a:r>
            <a:r>
              <a:rPr lang="en-US" dirty="0" smtClean="0"/>
              <a:t> </a:t>
            </a:r>
          </a:p>
          <a:p>
            <a:r>
              <a:rPr lang="en-US" dirty="0" smtClean="0"/>
              <a:t>Excellent APD characteristics</a:t>
            </a:r>
          </a:p>
          <a:p>
            <a:pPr lvl="1"/>
            <a:r>
              <a:rPr lang="en-US" dirty="0" smtClean="0"/>
              <a:t>K factor: 0.02 versus 0.6</a:t>
            </a:r>
          </a:p>
          <a:p>
            <a:pPr lvl="1"/>
            <a:r>
              <a:rPr lang="en-US" dirty="0" smtClean="0"/>
              <a:t>Gain bandwidth product: 850 GHz versus 160 GHz</a:t>
            </a:r>
          </a:p>
          <a:p>
            <a:endParaRPr lang="en-US" dirty="0" smtClean="0"/>
          </a:p>
          <a:p>
            <a:endParaRPr lang="en-US" dirty="0"/>
          </a:p>
        </p:txBody>
      </p:sp>
      <p:sp>
        <p:nvSpPr>
          <p:cNvPr id="4" name="Slide Number Placeholder 3"/>
          <p:cNvSpPr>
            <a:spLocks noGrp="1"/>
          </p:cNvSpPr>
          <p:nvPr>
            <p:ph type="sldNum" sz="quarter" idx="4294967295"/>
          </p:nvPr>
        </p:nvSpPr>
        <p:spPr>
          <a:xfrm>
            <a:off x="3124200" y="6245225"/>
            <a:ext cx="2895600" cy="476250"/>
          </a:xfrm>
        </p:spPr>
        <p:txBody>
          <a:bodyPr/>
          <a:lstStyle/>
          <a:p>
            <a:pPr>
              <a:defRPr/>
            </a:pPr>
            <a:fld id="{9252286F-AAFA-43F7-80C5-B5DC987396D7}" type="slidenum">
              <a:rPr lang="ko-KR" altLang="en-US" smtClean="0"/>
              <a:pPr>
                <a:defRPr/>
              </a:pPr>
              <a:t>15</a:t>
            </a:fld>
            <a:endParaRPr lang="en-US" altLang="ko-K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5F383970-19A2-4A92-B810-65BF763931D7}" type="slidenum">
              <a:rPr lang="ko-KR" altLang="en-US"/>
              <a:pPr>
                <a:defRPr/>
              </a:pPr>
              <a:t>16</a:t>
            </a:fld>
            <a:endParaRPr lang="en-US" altLang="ko-KR"/>
          </a:p>
        </p:txBody>
      </p:sp>
      <p:sp>
        <p:nvSpPr>
          <p:cNvPr id="8194" name="Slide Number Placeholder 5"/>
          <p:cNvSpPr txBox="1">
            <a:spLocks noGrp="1"/>
          </p:cNvSpPr>
          <p:nvPr/>
        </p:nvSpPr>
        <p:spPr bwMode="auto">
          <a:xfrm>
            <a:off x="7010400" y="6381750"/>
            <a:ext cx="2133600" cy="476250"/>
          </a:xfrm>
          <a:prstGeom prst="rect">
            <a:avLst/>
          </a:prstGeom>
          <a:noFill/>
          <a:ln w="9525">
            <a:noFill/>
            <a:miter lim="800000"/>
            <a:headEnd/>
            <a:tailEnd/>
          </a:ln>
        </p:spPr>
        <p:txBody>
          <a:bodyPr/>
          <a:lstStyle/>
          <a:p>
            <a:pPr algn="r"/>
            <a:fld id="{3F8CE309-B01B-4300-B875-6F9C9FEEF6FD}" type="slidenum">
              <a:rPr lang="ko-KR" altLang="en-US" sz="1400">
                <a:solidFill>
                  <a:schemeClr val="tx1"/>
                </a:solidFill>
                <a:ea typeface="Gulim" pitchFamily="34" charset="-127"/>
              </a:rPr>
              <a:pPr algn="r"/>
              <a:t>16</a:t>
            </a:fld>
            <a:endParaRPr lang="en-US" altLang="ko-KR" sz="1400">
              <a:solidFill>
                <a:schemeClr val="tx1"/>
              </a:solidFill>
              <a:ea typeface="Gulim" pitchFamily="34" charset="-127"/>
            </a:endParaRPr>
          </a:p>
        </p:txBody>
      </p:sp>
      <p:sp>
        <p:nvSpPr>
          <p:cNvPr id="8195" name="Rectangle 2"/>
          <p:cNvSpPr>
            <a:spLocks noGrp="1" noChangeArrowheads="1"/>
          </p:cNvSpPr>
          <p:nvPr>
            <p:ph type="title"/>
          </p:nvPr>
        </p:nvSpPr>
        <p:spPr/>
        <p:txBody>
          <a:bodyPr/>
          <a:lstStyle/>
          <a:p>
            <a:pPr eaLnBrk="1" hangingPunct="1"/>
            <a:r>
              <a:rPr lang="en-US" altLang="zh-TW" smtClean="0">
                <a:ea typeface="新細明體" pitchFamily="18" charset="-120"/>
              </a:rPr>
              <a:t>Silicon light emission – limits</a:t>
            </a:r>
            <a:endParaRPr lang="zh-TW" altLang="en-US" smtClean="0">
              <a:ea typeface="新細明體" pitchFamily="18" charset="-120"/>
            </a:endParaRPr>
          </a:p>
        </p:txBody>
      </p:sp>
      <p:sp>
        <p:nvSpPr>
          <p:cNvPr id="8196" name="Rectangle 3"/>
          <p:cNvSpPr>
            <a:spLocks noGrp="1" noChangeArrowheads="1"/>
          </p:cNvSpPr>
          <p:nvPr>
            <p:ph type="body" idx="1"/>
          </p:nvPr>
        </p:nvSpPr>
        <p:spPr/>
        <p:txBody>
          <a:bodyPr/>
          <a:lstStyle/>
          <a:p>
            <a:pPr eaLnBrk="1" hangingPunct="1"/>
            <a:r>
              <a:rPr lang="en-US" altLang="zh-TW" smtClean="0">
                <a:ea typeface="新細明體" pitchFamily="18" charset="-120"/>
              </a:rPr>
              <a:t>Indirect band gap -  inefficient for light emission</a:t>
            </a:r>
          </a:p>
          <a:p>
            <a:pPr eaLnBrk="1" hangingPunct="1"/>
            <a:r>
              <a:rPr lang="en-US" altLang="zh-TW" smtClean="0">
                <a:ea typeface="新細明體" pitchFamily="18" charset="-120"/>
              </a:rPr>
              <a:t>Auger recombination</a:t>
            </a:r>
          </a:p>
          <a:p>
            <a:pPr eaLnBrk="1" hangingPunct="1"/>
            <a:r>
              <a:rPr lang="en-US" altLang="zh-TW" smtClean="0">
                <a:ea typeface="新細明體" pitchFamily="18" charset="-120"/>
              </a:rPr>
              <a:t>Free carrier absorption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6"/>
          <p:cNvSpPr>
            <a:spLocks noGrp="1" noChangeArrowheads="1"/>
          </p:cNvSpPr>
          <p:nvPr>
            <p:ph type="sldNum" sz="quarter" idx="12"/>
          </p:nvPr>
        </p:nvSpPr>
        <p:spPr>
          <a:ln/>
        </p:spPr>
        <p:txBody>
          <a:bodyPr/>
          <a:lstStyle/>
          <a:p>
            <a:pPr>
              <a:defRPr/>
            </a:pPr>
            <a:fld id="{60015331-7476-4623-960C-AA2557139406}" type="slidenum">
              <a:rPr lang="ko-KR" altLang="en-US"/>
              <a:pPr>
                <a:defRPr/>
              </a:pPr>
              <a:t>17</a:t>
            </a:fld>
            <a:endParaRPr lang="en-US" altLang="ko-KR"/>
          </a:p>
        </p:txBody>
      </p:sp>
      <p:sp>
        <p:nvSpPr>
          <p:cNvPr id="9218" name="Slide Number Placeholder 5"/>
          <p:cNvSpPr txBox="1">
            <a:spLocks noGrp="1"/>
          </p:cNvSpPr>
          <p:nvPr/>
        </p:nvSpPr>
        <p:spPr bwMode="auto">
          <a:xfrm>
            <a:off x="7010400" y="6381750"/>
            <a:ext cx="2133600" cy="476250"/>
          </a:xfrm>
          <a:prstGeom prst="rect">
            <a:avLst/>
          </a:prstGeom>
          <a:noFill/>
          <a:ln w="9525">
            <a:noFill/>
            <a:miter lim="800000"/>
            <a:headEnd/>
            <a:tailEnd/>
          </a:ln>
        </p:spPr>
        <p:txBody>
          <a:bodyPr/>
          <a:lstStyle/>
          <a:p>
            <a:pPr algn="r"/>
            <a:fld id="{423E6E77-4563-4B11-9655-08906E1B534E}" type="slidenum">
              <a:rPr lang="ko-KR" altLang="en-US" sz="1400">
                <a:solidFill>
                  <a:schemeClr val="tx1"/>
                </a:solidFill>
                <a:ea typeface="Gulim" pitchFamily="34" charset="-127"/>
              </a:rPr>
              <a:pPr algn="r"/>
              <a:t>17</a:t>
            </a:fld>
            <a:endParaRPr lang="en-US" altLang="ko-KR" sz="1400">
              <a:solidFill>
                <a:schemeClr val="tx1"/>
              </a:solidFill>
              <a:ea typeface="Gulim" pitchFamily="34" charset="-127"/>
            </a:endParaRPr>
          </a:p>
        </p:txBody>
      </p:sp>
      <p:sp>
        <p:nvSpPr>
          <p:cNvPr id="9219" name="Rectangle 2"/>
          <p:cNvSpPr>
            <a:spLocks noGrp="1" noChangeArrowheads="1"/>
          </p:cNvSpPr>
          <p:nvPr>
            <p:ph type="title"/>
          </p:nvPr>
        </p:nvSpPr>
        <p:spPr/>
        <p:txBody>
          <a:bodyPr/>
          <a:lstStyle/>
          <a:p>
            <a:pPr eaLnBrk="1" hangingPunct="1"/>
            <a:r>
              <a:rPr lang="en-US" altLang="zh-TW" smtClean="0">
                <a:ea typeface="新細明體" pitchFamily="18" charset="-120"/>
              </a:rPr>
              <a:t>Silicon light emission – limits</a:t>
            </a:r>
          </a:p>
        </p:txBody>
      </p:sp>
      <p:sp>
        <p:nvSpPr>
          <p:cNvPr id="9220" name="Line 3"/>
          <p:cNvSpPr>
            <a:spLocks noChangeShapeType="1"/>
          </p:cNvSpPr>
          <p:nvPr/>
        </p:nvSpPr>
        <p:spPr bwMode="auto">
          <a:xfrm flipV="1">
            <a:off x="3200400" y="1371600"/>
            <a:ext cx="0" cy="5105400"/>
          </a:xfrm>
          <a:prstGeom prst="line">
            <a:avLst/>
          </a:prstGeom>
          <a:noFill/>
          <a:ln w="25400">
            <a:solidFill>
              <a:srgbClr val="00CCFF"/>
            </a:solidFill>
            <a:round/>
            <a:headEnd/>
            <a:tailEnd type="arrow" w="lg" len="lg"/>
          </a:ln>
        </p:spPr>
        <p:txBody>
          <a:bodyPr/>
          <a:lstStyle/>
          <a:p>
            <a:endParaRPr lang="en-US"/>
          </a:p>
        </p:txBody>
      </p:sp>
      <p:sp>
        <p:nvSpPr>
          <p:cNvPr id="9221" name="Line 4"/>
          <p:cNvSpPr>
            <a:spLocks noChangeShapeType="1"/>
          </p:cNvSpPr>
          <p:nvPr/>
        </p:nvSpPr>
        <p:spPr bwMode="auto">
          <a:xfrm rot="5400000" flipH="1" flipV="1">
            <a:off x="4838700" y="2552700"/>
            <a:ext cx="0" cy="5105400"/>
          </a:xfrm>
          <a:prstGeom prst="line">
            <a:avLst/>
          </a:prstGeom>
          <a:noFill/>
          <a:ln w="25400">
            <a:solidFill>
              <a:srgbClr val="00CCFF"/>
            </a:solidFill>
            <a:round/>
            <a:headEnd/>
            <a:tailEnd type="arrow" w="lg" len="lg"/>
          </a:ln>
        </p:spPr>
        <p:txBody>
          <a:bodyPr/>
          <a:lstStyle/>
          <a:p>
            <a:endParaRPr lang="en-US"/>
          </a:p>
        </p:txBody>
      </p:sp>
      <p:sp>
        <p:nvSpPr>
          <p:cNvPr id="9222" name="Freeform 5"/>
          <p:cNvSpPr>
            <a:spLocks/>
          </p:cNvSpPr>
          <p:nvPr/>
        </p:nvSpPr>
        <p:spPr bwMode="auto">
          <a:xfrm>
            <a:off x="2362200" y="2362200"/>
            <a:ext cx="3657600" cy="1600200"/>
          </a:xfrm>
          <a:custGeom>
            <a:avLst/>
            <a:gdLst>
              <a:gd name="T0" fmla="*/ 0 w 1392"/>
              <a:gd name="T1" fmla="*/ 0 h 1008"/>
              <a:gd name="T2" fmla="*/ 96 w 1392"/>
              <a:gd name="T3" fmla="*/ 336 h 1008"/>
              <a:gd name="T4" fmla="*/ 240 w 1392"/>
              <a:gd name="T5" fmla="*/ 672 h 1008"/>
              <a:gd name="T6" fmla="*/ 384 w 1392"/>
              <a:gd name="T7" fmla="*/ 672 h 1008"/>
              <a:gd name="T8" fmla="*/ 624 w 1392"/>
              <a:gd name="T9" fmla="*/ 288 h 1008"/>
              <a:gd name="T10" fmla="*/ 864 w 1392"/>
              <a:gd name="T11" fmla="*/ 912 h 1008"/>
              <a:gd name="T12" fmla="*/ 1056 w 1392"/>
              <a:gd name="T13" fmla="*/ 864 h 1008"/>
              <a:gd name="T14" fmla="*/ 1392 w 1392"/>
              <a:gd name="T15" fmla="*/ 48 h 1008"/>
              <a:gd name="T16" fmla="*/ 0 60000 65536"/>
              <a:gd name="T17" fmla="*/ 0 60000 65536"/>
              <a:gd name="T18" fmla="*/ 0 60000 65536"/>
              <a:gd name="T19" fmla="*/ 0 60000 65536"/>
              <a:gd name="T20" fmla="*/ 0 60000 65536"/>
              <a:gd name="T21" fmla="*/ 0 60000 65536"/>
              <a:gd name="T22" fmla="*/ 0 60000 65536"/>
              <a:gd name="T23" fmla="*/ 0 60000 65536"/>
              <a:gd name="T24" fmla="*/ 0 w 1392"/>
              <a:gd name="T25" fmla="*/ 0 h 1008"/>
              <a:gd name="T26" fmla="*/ 1392 w 1392"/>
              <a:gd name="T27" fmla="*/ 1008 h 10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2" h="1008">
                <a:moveTo>
                  <a:pt x="0" y="0"/>
                </a:moveTo>
                <a:cubicBezTo>
                  <a:pt x="28" y="112"/>
                  <a:pt x="56" y="224"/>
                  <a:pt x="96" y="336"/>
                </a:cubicBezTo>
                <a:cubicBezTo>
                  <a:pt x="136" y="448"/>
                  <a:pt x="192" y="616"/>
                  <a:pt x="240" y="672"/>
                </a:cubicBezTo>
                <a:cubicBezTo>
                  <a:pt x="288" y="728"/>
                  <a:pt x="320" y="736"/>
                  <a:pt x="384" y="672"/>
                </a:cubicBezTo>
                <a:cubicBezTo>
                  <a:pt x="448" y="608"/>
                  <a:pt x="544" y="248"/>
                  <a:pt x="624" y="288"/>
                </a:cubicBezTo>
                <a:cubicBezTo>
                  <a:pt x="704" y="328"/>
                  <a:pt x="792" y="816"/>
                  <a:pt x="864" y="912"/>
                </a:cubicBezTo>
                <a:cubicBezTo>
                  <a:pt x="936" y="1008"/>
                  <a:pt x="968" y="1008"/>
                  <a:pt x="1056" y="864"/>
                </a:cubicBezTo>
                <a:cubicBezTo>
                  <a:pt x="1144" y="720"/>
                  <a:pt x="1344" y="184"/>
                  <a:pt x="1392" y="48"/>
                </a:cubicBezTo>
              </a:path>
            </a:pathLst>
          </a:custGeom>
          <a:noFill/>
          <a:ln w="50800">
            <a:solidFill>
              <a:srgbClr val="00CCFF"/>
            </a:solidFill>
            <a:round/>
            <a:headEnd/>
            <a:tailEnd/>
          </a:ln>
        </p:spPr>
        <p:txBody>
          <a:bodyPr/>
          <a:lstStyle/>
          <a:p>
            <a:endParaRPr lang="en-US"/>
          </a:p>
        </p:txBody>
      </p:sp>
      <p:sp>
        <p:nvSpPr>
          <p:cNvPr id="9223" name="Freeform 6"/>
          <p:cNvSpPr>
            <a:spLocks/>
          </p:cNvSpPr>
          <p:nvPr/>
        </p:nvSpPr>
        <p:spPr bwMode="auto">
          <a:xfrm>
            <a:off x="2514600" y="5105400"/>
            <a:ext cx="1371600" cy="914400"/>
          </a:xfrm>
          <a:custGeom>
            <a:avLst/>
            <a:gdLst>
              <a:gd name="T0" fmla="*/ 0 w 864"/>
              <a:gd name="T1" fmla="*/ 576 h 576"/>
              <a:gd name="T2" fmla="*/ 432 w 864"/>
              <a:gd name="T3" fmla="*/ 0 h 576"/>
              <a:gd name="T4" fmla="*/ 864 w 864"/>
              <a:gd name="T5" fmla="*/ 576 h 576"/>
              <a:gd name="T6" fmla="*/ 0 60000 65536"/>
              <a:gd name="T7" fmla="*/ 0 60000 65536"/>
              <a:gd name="T8" fmla="*/ 0 60000 65536"/>
              <a:gd name="T9" fmla="*/ 0 w 864"/>
              <a:gd name="T10" fmla="*/ 0 h 576"/>
              <a:gd name="T11" fmla="*/ 864 w 864"/>
              <a:gd name="T12" fmla="*/ 576 h 576"/>
            </a:gdLst>
            <a:ahLst/>
            <a:cxnLst>
              <a:cxn ang="T6">
                <a:pos x="T0" y="T1"/>
              </a:cxn>
              <a:cxn ang="T7">
                <a:pos x="T2" y="T3"/>
              </a:cxn>
              <a:cxn ang="T8">
                <a:pos x="T4" y="T5"/>
              </a:cxn>
            </a:cxnLst>
            <a:rect l="T9" t="T10" r="T11" b="T12"/>
            <a:pathLst>
              <a:path w="864" h="576">
                <a:moveTo>
                  <a:pt x="0" y="576"/>
                </a:moveTo>
                <a:cubicBezTo>
                  <a:pt x="144" y="288"/>
                  <a:pt x="288" y="0"/>
                  <a:pt x="432" y="0"/>
                </a:cubicBezTo>
                <a:cubicBezTo>
                  <a:pt x="576" y="0"/>
                  <a:pt x="720" y="288"/>
                  <a:pt x="864" y="576"/>
                </a:cubicBezTo>
              </a:path>
            </a:pathLst>
          </a:custGeom>
          <a:noFill/>
          <a:ln w="50800">
            <a:solidFill>
              <a:srgbClr val="00CCFF"/>
            </a:solidFill>
            <a:round/>
            <a:headEnd/>
            <a:tailEnd/>
          </a:ln>
        </p:spPr>
        <p:txBody>
          <a:bodyPr/>
          <a:lstStyle/>
          <a:p>
            <a:endParaRPr lang="en-US"/>
          </a:p>
        </p:txBody>
      </p:sp>
      <p:sp>
        <p:nvSpPr>
          <p:cNvPr id="9224" name="Text Box 7"/>
          <p:cNvSpPr txBox="1">
            <a:spLocks noChangeArrowheads="1"/>
          </p:cNvSpPr>
          <p:nvPr/>
        </p:nvSpPr>
        <p:spPr bwMode="auto">
          <a:xfrm>
            <a:off x="6553200" y="5181600"/>
            <a:ext cx="1793875" cy="457200"/>
          </a:xfrm>
          <a:prstGeom prst="rect">
            <a:avLst/>
          </a:prstGeom>
          <a:noFill/>
          <a:ln w="9525">
            <a:noFill/>
            <a:miter lim="800000"/>
            <a:headEnd/>
            <a:tailEnd/>
          </a:ln>
        </p:spPr>
        <p:txBody>
          <a:bodyPr wrap="none">
            <a:spAutoFit/>
          </a:bodyPr>
          <a:lstStyle/>
          <a:p>
            <a:r>
              <a:rPr lang="en-US" altLang="zh-TW" sz="2400">
                <a:ea typeface="新細明體" pitchFamily="18" charset="-120"/>
              </a:rPr>
              <a:t>Wavevector</a:t>
            </a:r>
          </a:p>
        </p:txBody>
      </p:sp>
      <p:sp>
        <p:nvSpPr>
          <p:cNvPr id="9225" name="Text Box 8"/>
          <p:cNvSpPr txBox="1">
            <a:spLocks noChangeArrowheads="1"/>
          </p:cNvSpPr>
          <p:nvPr/>
        </p:nvSpPr>
        <p:spPr bwMode="auto">
          <a:xfrm>
            <a:off x="2667000" y="990600"/>
            <a:ext cx="1150938" cy="457200"/>
          </a:xfrm>
          <a:prstGeom prst="rect">
            <a:avLst/>
          </a:prstGeom>
          <a:noFill/>
          <a:ln w="9525">
            <a:noFill/>
            <a:miter lim="800000"/>
            <a:headEnd/>
            <a:tailEnd/>
          </a:ln>
        </p:spPr>
        <p:txBody>
          <a:bodyPr wrap="none">
            <a:spAutoFit/>
          </a:bodyPr>
          <a:lstStyle/>
          <a:p>
            <a:r>
              <a:rPr lang="en-US" altLang="zh-TW" sz="2400">
                <a:ea typeface="新細明體" pitchFamily="18" charset="-120"/>
              </a:rPr>
              <a:t>Energy</a:t>
            </a:r>
          </a:p>
        </p:txBody>
      </p:sp>
      <p:sp>
        <p:nvSpPr>
          <p:cNvPr id="9226" name="Text Box 9"/>
          <p:cNvSpPr txBox="1">
            <a:spLocks noChangeArrowheads="1"/>
          </p:cNvSpPr>
          <p:nvPr/>
        </p:nvSpPr>
        <p:spPr bwMode="auto">
          <a:xfrm>
            <a:off x="533400" y="1752600"/>
            <a:ext cx="2492375" cy="457200"/>
          </a:xfrm>
          <a:prstGeom prst="rect">
            <a:avLst/>
          </a:prstGeom>
          <a:noFill/>
          <a:ln w="9525">
            <a:noFill/>
            <a:miter lim="800000"/>
            <a:headEnd/>
            <a:tailEnd/>
          </a:ln>
        </p:spPr>
        <p:txBody>
          <a:bodyPr wrap="none">
            <a:spAutoFit/>
          </a:bodyPr>
          <a:lstStyle/>
          <a:p>
            <a:r>
              <a:rPr lang="en-US" altLang="zh-TW" sz="2400">
                <a:ea typeface="新細明體" pitchFamily="18" charset="-120"/>
              </a:rPr>
              <a:t>Conduction band</a:t>
            </a:r>
          </a:p>
        </p:txBody>
      </p:sp>
      <p:sp>
        <p:nvSpPr>
          <p:cNvPr id="9227" name="Text Box 10"/>
          <p:cNvSpPr txBox="1">
            <a:spLocks noChangeArrowheads="1"/>
          </p:cNvSpPr>
          <p:nvPr/>
        </p:nvSpPr>
        <p:spPr bwMode="auto">
          <a:xfrm>
            <a:off x="609600" y="5334000"/>
            <a:ext cx="2051050" cy="457200"/>
          </a:xfrm>
          <a:prstGeom prst="rect">
            <a:avLst/>
          </a:prstGeom>
          <a:noFill/>
          <a:ln w="9525">
            <a:noFill/>
            <a:miter lim="800000"/>
            <a:headEnd/>
            <a:tailEnd/>
          </a:ln>
        </p:spPr>
        <p:txBody>
          <a:bodyPr wrap="none">
            <a:spAutoFit/>
          </a:bodyPr>
          <a:lstStyle/>
          <a:p>
            <a:r>
              <a:rPr lang="en-US" altLang="zh-TW" sz="2400">
                <a:ea typeface="新細明體" pitchFamily="18" charset="-120"/>
              </a:rPr>
              <a:t>Valence band</a:t>
            </a:r>
          </a:p>
        </p:txBody>
      </p:sp>
      <p:sp>
        <p:nvSpPr>
          <p:cNvPr id="9228" name="Line 11"/>
          <p:cNvSpPr>
            <a:spLocks noChangeShapeType="1"/>
          </p:cNvSpPr>
          <p:nvPr/>
        </p:nvSpPr>
        <p:spPr bwMode="auto">
          <a:xfrm flipH="1">
            <a:off x="3276600" y="3810000"/>
            <a:ext cx="1524000" cy="228600"/>
          </a:xfrm>
          <a:prstGeom prst="line">
            <a:avLst/>
          </a:prstGeom>
          <a:noFill/>
          <a:ln w="38100">
            <a:solidFill>
              <a:srgbClr val="FF0000"/>
            </a:solidFill>
            <a:round/>
            <a:headEnd/>
            <a:tailEnd type="triangle" w="med" len="med"/>
          </a:ln>
        </p:spPr>
        <p:txBody>
          <a:bodyPr/>
          <a:lstStyle/>
          <a:p>
            <a:endParaRPr lang="en-US"/>
          </a:p>
        </p:txBody>
      </p:sp>
      <p:sp>
        <p:nvSpPr>
          <p:cNvPr id="9229" name="Line 12"/>
          <p:cNvSpPr>
            <a:spLocks noChangeShapeType="1"/>
          </p:cNvSpPr>
          <p:nvPr/>
        </p:nvSpPr>
        <p:spPr bwMode="auto">
          <a:xfrm flipH="1">
            <a:off x="3276600" y="4038600"/>
            <a:ext cx="0" cy="1219200"/>
          </a:xfrm>
          <a:prstGeom prst="line">
            <a:avLst/>
          </a:prstGeom>
          <a:noFill/>
          <a:ln w="38100">
            <a:solidFill>
              <a:srgbClr val="FF0000"/>
            </a:solidFill>
            <a:round/>
            <a:headEnd/>
            <a:tailEnd type="triangle" w="med" len="med"/>
          </a:ln>
        </p:spPr>
        <p:txBody>
          <a:bodyPr/>
          <a:lstStyle/>
          <a:p>
            <a:endParaRPr lang="en-US"/>
          </a:p>
        </p:txBody>
      </p:sp>
      <p:sp>
        <p:nvSpPr>
          <p:cNvPr id="9230" name="Text Box 13"/>
          <p:cNvSpPr txBox="1">
            <a:spLocks noChangeArrowheads="1"/>
          </p:cNvSpPr>
          <p:nvPr/>
        </p:nvSpPr>
        <p:spPr bwMode="auto">
          <a:xfrm>
            <a:off x="3352800" y="4495800"/>
            <a:ext cx="4441825" cy="457200"/>
          </a:xfrm>
          <a:prstGeom prst="rect">
            <a:avLst/>
          </a:prstGeom>
          <a:noFill/>
          <a:ln w="9525">
            <a:noFill/>
            <a:miter lim="800000"/>
            <a:headEnd/>
            <a:tailEnd/>
          </a:ln>
        </p:spPr>
        <p:txBody>
          <a:bodyPr wrap="none">
            <a:spAutoFit/>
          </a:bodyPr>
          <a:lstStyle/>
          <a:p>
            <a:r>
              <a:rPr lang="en-US" altLang="zh-TW" sz="2400">
                <a:solidFill>
                  <a:srgbClr val="FF0000"/>
                </a:solidFill>
                <a:ea typeface="新細明體" pitchFamily="18" charset="-120"/>
              </a:rPr>
              <a:t>Indirect radiation recombination</a:t>
            </a:r>
          </a:p>
        </p:txBody>
      </p:sp>
      <p:sp>
        <p:nvSpPr>
          <p:cNvPr id="9231" name="Freeform 14"/>
          <p:cNvSpPr>
            <a:spLocks/>
          </p:cNvSpPr>
          <p:nvPr/>
        </p:nvSpPr>
        <p:spPr bwMode="auto">
          <a:xfrm>
            <a:off x="3352800" y="4267200"/>
            <a:ext cx="685800" cy="177800"/>
          </a:xfrm>
          <a:custGeom>
            <a:avLst/>
            <a:gdLst>
              <a:gd name="T0" fmla="*/ 0 w 432"/>
              <a:gd name="T1" fmla="*/ 56 h 112"/>
              <a:gd name="T2" fmla="*/ 48 w 432"/>
              <a:gd name="T3" fmla="*/ 8 h 112"/>
              <a:gd name="T4" fmla="*/ 96 w 432"/>
              <a:gd name="T5" fmla="*/ 104 h 112"/>
              <a:gd name="T6" fmla="*/ 144 w 432"/>
              <a:gd name="T7" fmla="*/ 8 h 112"/>
              <a:gd name="T8" fmla="*/ 192 w 432"/>
              <a:gd name="T9" fmla="*/ 104 h 112"/>
              <a:gd name="T10" fmla="*/ 240 w 432"/>
              <a:gd name="T11" fmla="*/ 8 h 112"/>
              <a:gd name="T12" fmla="*/ 288 w 432"/>
              <a:gd name="T13" fmla="*/ 104 h 112"/>
              <a:gd name="T14" fmla="*/ 336 w 432"/>
              <a:gd name="T15" fmla="*/ 8 h 112"/>
              <a:gd name="T16" fmla="*/ 384 w 432"/>
              <a:gd name="T17" fmla="*/ 104 h 112"/>
              <a:gd name="T18" fmla="*/ 432 w 432"/>
              <a:gd name="T19" fmla="*/ 56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2"/>
              <a:gd name="T31" fmla="*/ 0 h 112"/>
              <a:gd name="T32" fmla="*/ 432 w 432"/>
              <a:gd name="T33" fmla="*/ 112 h 1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2" h="112">
                <a:moveTo>
                  <a:pt x="0" y="56"/>
                </a:moveTo>
                <a:cubicBezTo>
                  <a:pt x="16" y="28"/>
                  <a:pt x="32" y="0"/>
                  <a:pt x="48" y="8"/>
                </a:cubicBezTo>
                <a:cubicBezTo>
                  <a:pt x="64" y="16"/>
                  <a:pt x="80" y="104"/>
                  <a:pt x="96" y="104"/>
                </a:cubicBezTo>
                <a:cubicBezTo>
                  <a:pt x="112" y="104"/>
                  <a:pt x="128" y="8"/>
                  <a:pt x="144" y="8"/>
                </a:cubicBezTo>
                <a:cubicBezTo>
                  <a:pt x="160" y="8"/>
                  <a:pt x="176" y="104"/>
                  <a:pt x="192" y="104"/>
                </a:cubicBezTo>
                <a:cubicBezTo>
                  <a:pt x="208" y="104"/>
                  <a:pt x="224" y="8"/>
                  <a:pt x="240" y="8"/>
                </a:cubicBezTo>
                <a:cubicBezTo>
                  <a:pt x="256" y="8"/>
                  <a:pt x="272" y="104"/>
                  <a:pt x="288" y="104"/>
                </a:cubicBezTo>
                <a:cubicBezTo>
                  <a:pt x="304" y="104"/>
                  <a:pt x="320" y="8"/>
                  <a:pt x="336" y="8"/>
                </a:cubicBezTo>
                <a:cubicBezTo>
                  <a:pt x="352" y="8"/>
                  <a:pt x="368" y="96"/>
                  <a:pt x="384" y="104"/>
                </a:cubicBezTo>
                <a:cubicBezTo>
                  <a:pt x="400" y="112"/>
                  <a:pt x="432" y="64"/>
                  <a:pt x="432" y="56"/>
                </a:cubicBezTo>
              </a:path>
            </a:pathLst>
          </a:custGeom>
          <a:noFill/>
          <a:ln w="38100">
            <a:solidFill>
              <a:srgbClr val="FF0000"/>
            </a:solidFill>
            <a:round/>
            <a:headEnd/>
            <a:tailEnd/>
          </a:ln>
        </p:spPr>
        <p:txBody>
          <a:bodyPr/>
          <a:lstStyle/>
          <a:p>
            <a:endParaRPr lang="en-US"/>
          </a:p>
        </p:txBody>
      </p:sp>
      <p:sp>
        <p:nvSpPr>
          <p:cNvPr id="9232" name="Line 15"/>
          <p:cNvSpPr>
            <a:spLocks noChangeShapeType="1"/>
          </p:cNvSpPr>
          <p:nvPr/>
        </p:nvSpPr>
        <p:spPr bwMode="auto">
          <a:xfrm>
            <a:off x="4038600" y="4356100"/>
            <a:ext cx="152400" cy="0"/>
          </a:xfrm>
          <a:prstGeom prst="line">
            <a:avLst/>
          </a:prstGeom>
          <a:noFill/>
          <a:ln w="38100">
            <a:solidFill>
              <a:srgbClr val="FF0000"/>
            </a:solidFill>
            <a:round/>
            <a:headEnd/>
            <a:tailEnd type="stealth" w="med" len="med"/>
          </a:ln>
        </p:spPr>
        <p:txBody>
          <a:bodyPr/>
          <a:lstStyle/>
          <a:p>
            <a:endParaRPr lang="en-US"/>
          </a:p>
        </p:txBody>
      </p:sp>
      <p:sp>
        <p:nvSpPr>
          <p:cNvPr id="9233" name="Text Box 16"/>
          <p:cNvSpPr txBox="1">
            <a:spLocks noChangeArrowheads="1"/>
          </p:cNvSpPr>
          <p:nvPr/>
        </p:nvSpPr>
        <p:spPr bwMode="auto">
          <a:xfrm>
            <a:off x="2312988" y="3657600"/>
            <a:ext cx="506412" cy="457200"/>
          </a:xfrm>
          <a:prstGeom prst="rect">
            <a:avLst/>
          </a:prstGeom>
          <a:noFill/>
          <a:ln w="9525">
            <a:noFill/>
            <a:miter lim="800000"/>
            <a:headEnd/>
            <a:tailEnd/>
          </a:ln>
        </p:spPr>
        <p:txBody>
          <a:bodyPr wrap="none">
            <a:spAutoFit/>
          </a:bodyPr>
          <a:lstStyle/>
          <a:p>
            <a:r>
              <a:rPr lang="en-US" altLang="zh-TW" sz="2400">
                <a:solidFill>
                  <a:schemeClr val="tx1"/>
                </a:solidFill>
                <a:ea typeface="新細明體" pitchFamily="18" charset="-120"/>
              </a:rPr>
              <a:t>h</a:t>
            </a:r>
            <a:r>
              <a:rPr lang="el-GR" altLang="zh-TW" sz="2400">
                <a:solidFill>
                  <a:schemeClr val="tx1"/>
                </a:solidFill>
                <a:cs typeface="Arial" charset="0"/>
              </a:rPr>
              <a:t>ν</a:t>
            </a:r>
          </a:p>
        </p:txBody>
      </p:sp>
      <p:sp>
        <p:nvSpPr>
          <p:cNvPr id="9234" name="Line 17"/>
          <p:cNvSpPr>
            <a:spLocks noChangeShapeType="1"/>
          </p:cNvSpPr>
          <p:nvPr/>
        </p:nvSpPr>
        <p:spPr bwMode="auto">
          <a:xfrm flipV="1">
            <a:off x="3124200" y="3352800"/>
            <a:ext cx="0" cy="1905000"/>
          </a:xfrm>
          <a:prstGeom prst="line">
            <a:avLst/>
          </a:prstGeom>
          <a:noFill/>
          <a:ln w="38100">
            <a:solidFill>
              <a:schemeClr val="tx1"/>
            </a:solidFill>
            <a:round/>
            <a:headEnd/>
            <a:tailEnd type="triangle" w="med" len="med"/>
          </a:ln>
        </p:spPr>
        <p:txBody>
          <a:bodyPr/>
          <a:lstStyle/>
          <a:p>
            <a:endParaRPr lang="en-US"/>
          </a:p>
        </p:txBody>
      </p:sp>
      <p:sp>
        <p:nvSpPr>
          <p:cNvPr id="9235" name="Line 18"/>
          <p:cNvSpPr>
            <a:spLocks noChangeShapeType="1"/>
          </p:cNvSpPr>
          <p:nvPr/>
        </p:nvSpPr>
        <p:spPr bwMode="auto">
          <a:xfrm>
            <a:off x="3124200" y="3352800"/>
            <a:ext cx="1676400" cy="381000"/>
          </a:xfrm>
          <a:prstGeom prst="line">
            <a:avLst/>
          </a:prstGeom>
          <a:noFill/>
          <a:ln w="38100">
            <a:solidFill>
              <a:schemeClr val="tx1"/>
            </a:solidFill>
            <a:round/>
            <a:headEnd/>
            <a:tailEnd type="triangle" w="med" len="med"/>
          </a:ln>
        </p:spPr>
        <p:txBody>
          <a:bodyPr/>
          <a:lstStyle/>
          <a:p>
            <a:endParaRPr lang="en-US"/>
          </a:p>
        </p:txBody>
      </p:sp>
      <p:sp>
        <p:nvSpPr>
          <p:cNvPr id="9236" name="Freeform 19"/>
          <p:cNvSpPr>
            <a:spLocks/>
          </p:cNvSpPr>
          <p:nvPr/>
        </p:nvSpPr>
        <p:spPr bwMode="auto">
          <a:xfrm>
            <a:off x="2133600" y="4114800"/>
            <a:ext cx="685800" cy="177800"/>
          </a:xfrm>
          <a:custGeom>
            <a:avLst/>
            <a:gdLst>
              <a:gd name="T0" fmla="*/ 0 w 432"/>
              <a:gd name="T1" fmla="*/ 56 h 112"/>
              <a:gd name="T2" fmla="*/ 48 w 432"/>
              <a:gd name="T3" fmla="*/ 8 h 112"/>
              <a:gd name="T4" fmla="*/ 96 w 432"/>
              <a:gd name="T5" fmla="*/ 104 h 112"/>
              <a:gd name="T6" fmla="*/ 144 w 432"/>
              <a:gd name="T7" fmla="*/ 8 h 112"/>
              <a:gd name="T8" fmla="*/ 192 w 432"/>
              <a:gd name="T9" fmla="*/ 104 h 112"/>
              <a:gd name="T10" fmla="*/ 240 w 432"/>
              <a:gd name="T11" fmla="*/ 8 h 112"/>
              <a:gd name="T12" fmla="*/ 288 w 432"/>
              <a:gd name="T13" fmla="*/ 104 h 112"/>
              <a:gd name="T14" fmla="*/ 336 w 432"/>
              <a:gd name="T15" fmla="*/ 8 h 112"/>
              <a:gd name="T16" fmla="*/ 384 w 432"/>
              <a:gd name="T17" fmla="*/ 104 h 112"/>
              <a:gd name="T18" fmla="*/ 432 w 432"/>
              <a:gd name="T19" fmla="*/ 56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2"/>
              <a:gd name="T31" fmla="*/ 0 h 112"/>
              <a:gd name="T32" fmla="*/ 432 w 432"/>
              <a:gd name="T33" fmla="*/ 112 h 1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2" h="112">
                <a:moveTo>
                  <a:pt x="0" y="56"/>
                </a:moveTo>
                <a:cubicBezTo>
                  <a:pt x="16" y="28"/>
                  <a:pt x="32" y="0"/>
                  <a:pt x="48" y="8"/>
                </a:cubicBezTo>
                <a:cubicBezTo>
                  <a:pt x="64" y="16"/>
                  <a:pt x="80" y="104"/>
                  <a:pt x="96" y="104"/>
                </a:cubicBezTo>
                <a:cubicBezTo>
                  <a:pt x="112" y="104"/>
                  <a:pt x="128" y="8"/>
                  <a:pt x="144" y="8"/>
                </a:cubicBezTo>
                <a:cubicBezTo>
                  <a:pt x="160" y="8"/>
                  <a:pt x="176" y="104"/>
                  <a:pt x="192" y="104"/>
                </a:cubicBezTo>
                <a:cubicBezTo>
                  <a:pt x="208" y="104"/>
                  <a:pt x="224" y="8"/>
                  <a:pt x="240" y="8"/>
                </a:cubicBezTo>
                <a:cubicBezTo>
                  <a:pt x="256" y="8"/>
                  <a:pt x="272" y="104"/>
                  <a:pt x="288" y="104"/>
                </a:cubicBezTo>
                <a:cubicBezTo>
                  <a:pt x="304" y="104"/>
                  <a:pt x="320" y="8"/>
                  <a:pt x="336" y="8"/>
                </a:cubicBezTo>
                <a:cubicBezTo>
                  <a:pt x="352" y="8"/>
                  <a:pt x="368" y="96"/>
                  <a:pt x="384" y="104"/>
                </a:cubicBezTo>
                <a:cubicBezTo>
                  <a:pt x="400" y="112"/>
                  <a:pt x="432" y="64"/>
                  <a:pt x="432" y="56"/>
                </a:cubicBezTo>
              </a:path>
            </a:pathLst>
          </a:custGeom>
          <a:noFill/>
          <a:ln w="38100">
            <a:solidFill>
              <a:srgbClr val="000000"/>
            </a:solidFill>
            <a:round/>
            <a:headEnd/>
            <a:tailEnd/>
          </a:ln>
        </p:spPr>
        <p:txBody>
          <a:bodyPr/>
          <a:lstStyle/>
          <a:p>
            <a:endParaRPr lang="en-US"/>
          </a:p>
        </p:txBody>
      </p:sp>
      <p:sp>
        <p:nvSpPr>
          <p:cNvPr id="9237" name="Line 20"/>
          <p:cNvSpPr>
            <a:spLocks noChangeShapeType="1"/>
          </p:cNvSpPr>
          <p:nvPr/>
        </p:nvSpPr>
        <p:spPr bwMode="auto">
          <a:xfrm>
            <a:off x="2819400" y="4203700"/>
            <a:ext cx="152400" cy="0"/>
          </a:xfrm>
          <a:prstGeom prst="line">
            <a:avLst/>
          </a:prstGeom>
          <a:noFill/>
          <a:ln w="38100">
            <a:solidFill>
              <a:srgbClr val="000000"/>
            </a:solidFill>
            <a:round/>
            <a:headEnd/>
            <a:tailEnd type="stealth" w="med" len="med"/>
          </a:ln>
        </p:spPr>
        <p:txBody>
          <a:bodyPr/>
          <a:lstStyle/>
          <a:p>
            <a:endParaRPr lang="en-US"/>
          </a:p>
        </p:txBody>
      </p:sp>
      <p:sp>
        <p:nvSpPr>
          <p:cNvPr id="9238" name="Text Box 21"/>
          <p:cNvSpPr txBox="1">
            <a:spLocks noChangeArrowheads="1"/>
          </p:cNvSpPr>
          <p:nvPr/>
        </p:nvSpPr>
        <p:spPr bwMode="auto">
          <a:xfrm>
            <a:off x="4191000" y="4114800"/>
            <a:ext cx="506413" cy="457200"/>
          </a:xfrm>
          <a:prstGeom prst="rect">
            <a:avLst/>
          </a:prstGeom>
          <a:noFill/>
          <a:ln w="9525">
            <a:noFill/>
            <a:miter lim="800000"/>
            <a:headEnd/>
            <a:tailEnd/>
          </a:ln>
        </p:spPr>
        <p:txBody>
          <a:bodyPr wrap="none">
            <a:spAutoFit/>
          </a:bodyPr>
          <a:lstStyle/>
          <a:p>
            <a:r>
              <a:rPr lang="en-US" altLang="zh-TW" sz="2400">
                <a:solidFill>
                  <a:srgbClr val="FF0000"/>
                </a:solidFill>
                <a:ea typeface="新細明體" pitchFamily="18" charset="-120"/>
              </a:rPr>
              <a:t>h</a:t>
            </a:r>
            <a:r>
              <a:rPr lang="el-GR" altLang="zh-TW" sz="2400">
                <a:solidFill>
                  <a:srgbClr val="FF0000"/>
                </a:solidFill>
                <a:cs typeface="Arial" charset="0"/>
              </a:rPr>
              <a:t>ν</a:t>
            </a:r>
          </a:p>
        </p:txBody>
      </p:sp>
      <p:sp>
        <p:nvSpPr>
          <p:cNvPr id="9239" name="Text Box 22"/>
          <p:cNvSpPr txBox="1">
            <a:spLocks noChangeArrowheads="1"/>
          </p:cNvSpPr>
          <p:nvPr/>
        </p:nvSpPr>
        <p:spPr bwMode="auto">
          <a:xfrm>
            <a:off x="1176338" y="4343400"/>
            <a:ext cx="1643062" cy="457200"/>
          </a:xfrm>
          <a:prstGeom prst="rect">
            <a:avLst/>
          </a:prstGeom>
          <a:noFill/>
          <a:ln w="9525">
            <a:noFill/>
            <a:miter lim="800000"/>
            <a:headEnd/>
            <a:tailEnd/>
          </a:ln>
        </p:spPr>
        <p:txBody>
          <a:bodyPr wrap="none">
            <a:spAutoFit/>
          </a:bodyPr>
          <a:lstStyle/>
          <a:p>
            <a:r>
              <a:rPr lang="en-US" altLang="zh-TW" sz="2400">
                <a:solidFill>
                  <a:schemeClr val="tx1"/>
                </a:solidFill>
                <a:ea typeface="新細明體" pitchFamily="18" charset="-120"/>
              </a:rPr>
              <a:t>Absorption</a:t>
            </a:r>
          </a:p>
        </p:txBody>
      </p:sp>
      <p:sp>
        <p:nvSpPr>
          <p:cNvPr id="9240" name="Text Box 23"/>
          <p:cNvSpPr txBox="1">
            <a:spLocks noChangeArrowheads="1"/>
          </p:cNvSpPr>
          <p:nvPr/>
        </p:nvSpPr>
        <p:spPr bwMode="auto">
          <a:xfrm>
            <a:off x="2922588" y="5181600"/>
            <a:ext cx="473075" cy="457200"/>
          </a:xfrm>
          <a:prstGeom prst="rect">
            <a:avLst/>
          </a:prstGeom>
          <a:noFill/>
          <a:ln w="9525">
            <a:noFill/>
            <a:miter lim="800000"/>
            <a:headEnd/>
            <a:tailEnd/>
          </a:ln>
        </p:spPr>
        <p:txBody>
          <a:bodyPr wrap="none">
            <a:spAutoFit/>
          </a:bodyPr>
          <a:lstStyle/>
          <a:p>
            <a:r>
              <a:rPr lang="en-US" altLang="zh-TW" sz="2400">
                <a:ea typeface="新細明體" pitchFamily="18" charset="-120"/>
              </a:rPr>
              <a:t>h</a:t>
            </a:r>
            <a:r>
              <a:rPr lang="en-US" altLang="zh-TW" sz="2400" baseline="30000">
                <a:ea typeface="新細明體" pitchFamily="18" charset="-120"/>
              </a:rPr>
              <a:t>+</a:t>
            </a:r>
            <a:endParaRPr lang="en-US" altLang="zh-TW" sz="2400">
              <a:ea typeface="新細明體" pitchFamily="18" charset="-120"/>
            </a:endParaRPr>
          </a:p>
        </p:txBody>
      </p:sp>
      <p:sp>
        <p:nvSpPr>
          <p:cNvPr id="9241" name="Text Box 24"/>
          <p:cNvSpPr txBox="1">
            <a:spLocks noChangeArrowheads="1"/>
          </p:cNvSpPr>
          <p:nvPr/>
        </p:nvSpPr>
        <p:spPr bwMode="auto">
          <a:xfrm>
            <a:off x="4724400" y="3429000"/>
            <a:ext cx="422275" cy="457200"/>
          </a:xfrm>
          <a:prstGeom prst="rect">
            <a:avLst/>
          </a:prstGeom>
          <a:noFill/>
          <a:ln w="9525">
            <a:noFill/>
            <a:miter lim="800000"/>
            <a:headEnd/>
            <a:tailEnd/>
          </a:ln>
        </p:spPr>
        <p:txBody>
          <a:bodyPr wrap="none">
            <a:spAutoFit/>
          </a:bodyPr>
          <a:lstStyle/>
          <a:p>
            <a:r>
              <a:rPr lang="en-US" altLang="zh-TW" sz="2400">
                <a:ea typeface="新細明體" pitchFamily="18" charset="-120"/>
              </a:rPr>
              <a:t>e</a:t>
            </a:r>
            <a:r>
              <a:rPr lang="en-US" altLang="zh-TW" sz="2400" baseline="30000">
                <a:ea typeface="新細明體" pitchFamily="18" charset="-120"/>
              </a:rPr>
              <a:t>-</a:t>
            </a:r>
            <a:endParaRPr lang="en-US" altLang="zh-TW" sz="2400">
              <a:ea typeface="新細明體" pitchFamily="18" charset="-120"/>
            </a:endParaRPr>
          </a:p>
        </p:txBody>
      </p:sp>
      <p:sp>
        <p:nvSpPr>
          <p:cNvPr id="9242" name="Rectangle 25"/>
          <p:cNvSpPr>
            <a:spLocks noChangeArrowheads="1"/>
          </p:cNvSpPr>
          <p:nvPr/>
        </p:nvSpPr>
        <p:spPr bwMode="auto">
          <a:xfrm>
            <a:off x="3962400" y="1295400"/>
            <a:ext cx="4724400" cy="1047750"/>
          </a:xfrm>
          <a:prstGeom prst="rect">
            <a:avLst/>
          </a:prstGeom>
          <a:noFill/>
          <a:ln w="9525">
            <a:noFill/>
            <a:miter lim="800000"/>
            <a:headEnd/>
            <a:tailEnd/>
          </a:ln>
        </p:spPr>
        <p:txBody>
          <a:bodyPr/>
          <a:lstStyle/>
          <a:p>
            <a:pPr marL="342900" indent="-342900">
              <a:spcBef>
                <a:spcPct val="20000"/>
              </a:spcBef>
            </a:pPr>
            <a:r>
              <a:rPr lang="en-US" altLang="zh-TW" sz="2600">
                <a:solidFill>
                  <a:schemeClr val="tx1"/>
                </a:solidFill>
                <a:ea typeface="新細明體" pitchFamily="18" charset="-120"/>
              </a:rPr>
              <a:t>Low internal quantum efficiency in bulk silicon (10</a:t>
            </a:r>
            <a:r>
              <a:rPr lang="en-US" altLang="zh-TW" sz="2600" baseline="30000">
                <a:solidFill>
                  <a:schemeClr val="tx1"/>
                </a:solidFill>
                <a:ea typeface="新細明體" pitchFamily="18" charset="-120"/>
              </a:rPr>
              <a:t>-6</a:t>
            </a:r>
            <a:r>
              <a:rPr lang="en-US" altLang="zh-TW" sz="2600">
                <a:solidFill>
                  <a:schemeClr val="tx1"/>
                </a:solidFill>
                <a:ea typeface="新細明體" pitchFamily="18" charset="-120"/>
              </a:rPr>
              <a:t>)</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6"/>
          <p:cNvSpPr>
            <a:spLocks noGrp="1" noChangeArrowheads="1"/>
          </p:cNvSpPr>
          <p:nvPr>
            <p:ph type="sldNum" sz="quarter" idx="12"/>
          </p:nvPr>
        </p:nvSpPr>
        <p:spPr>
          <a:ln/>
        </p:spPr>
        <p:txBody>
          <a:bodyPr/>
          <a:lstStyle/>
          <a:p>
            <a:pPr>
              <a:defRPr/>
            </a:pPr>
            <a:fld id="{0E5F33A4-3D88-47ED-8E99-B3B0E5559C55}" type="slidenum">
              <a:rPr lang="ko-KR" altLang="en-US"/>
              <a:pPr>
                <a:defRPr/>
              </a:pPr>
              <a:t>18</a:t>
            </a:fld>
            <a:endParaRPr lang="en-US" altLang="ko-KR"/>
          </a:p>
        </p:txBody>
      </p:sp>
      <p:sp>
        <p:nvSpPr>
          <p:cNvPr id="10242" name="Slide Number Placeholder 5"/>
          <p:cNvSpPr txBox="1">
            <a:spLocks noGrp="1"/>
          </p:cNvSpPr>
          <p:nvPr/>
        </p:nvSpPr>
        <p:spPr bwMode="auto">
          <a:xfrm>
            <a:off x="7010400" y="6381750"/>
            <a:ext cx="2133600" cy="476250"/>
          </a:xfrm>
          <a:prstGeom prst="rect">
            <a:avLst/>
          </a:prstGeom>
          <a:noFill/>
          <a:ln w="9525">
            <a:noFill/>
            <a:miter lim="800000"/>
            <a:headEnd/>
            <a:tailEnd/>
          </a:ln>
        </p:spPr>
        <p:txBody>
          <a:bodyPr/>
          <a:lstStyle/>
          <a:p>
            <a:pPr algn="r"/>
            <a:fld id="{BCF6B000-94B6-431E-A7BC-D1369A1BA400}" type="slidenum">
              <a:rPr lang="ko-KR" altLang="en-US" sz="1400">
                <a:solidFill>
                  <a:schemeClr val="tx1"/>
                </a:solidFill>
                <a:ea typeface="Gulim" pitchFamily="34" charset="-127"/>
              </a:rPr>
              <a:pPr algn="r"/>
              <a:t>18</a:t>
            </a:fld>
            <a:endParaRPr lang="en-US" altLang="ko-KR" sz="1400">
              <a:solidFill>
                <a:schemeClr val="tx1"/>
              </a:solidFill>
              <a:ea typeface="Gulim" pitchFamily="34" charset="-127"/>
            </a:endParaRPr>
          </a:p>
        </p:txBody>
      </p:sp>
      <p:sp>
        <p:nvSpPr>
          <p:cNvPr id="10243" name="Rectangle 2"/>
          <p:cNvSpPr>
            <a:spLocks noGrp="1" noChangeArrowheads="1"/>
          </p:cNvSpPr>
          <p:nvPr>
            <p:ph type="title"/>
          </p:nvPr>
        </p:nvSpPr>
        <p:spPr/>
        <p:txBody>
          <a:bodyPr/>
          <a:lstStyle/>
          <a:p>
            <a:pPr eaLnBrk="1" hangingPunct="1"/>
            <a:r>
              <a:rPr lang="en-US" altLang="zh-TW" smtClean="0">
                <a:ea typeface="新細明體" pitchFamily="18" charset="-120"/>
              </a:rPr>
              <a:t>Silicon light emission – limits</a:t>
            </a:r>
          </a:p>
        </p:txBody>
      </p:sp>
      <p:sp>
        <p:nvSpPr>
          <p:cNvPr id="10244" name="Line 3"/>
          <p:cNvSpPr>
            <a:spLocks noChangeShapeType="1"/>
          </p:cNvSpPr>
          <p:nvPr/>
        </p:nvSpPr>
        <p:spPr bwMode="auto">
          <a:xfrm flipV="1">
            <a:off x="3200400" y="1371600"/>
            <a:ext cx="0" cy="5105400"/>
          </a:xfrm>
          <a:prstGeom prst="line">
            <a:avLst/>
          </a:prstGeom>
          <a:noFill/>
          <a:ln w="25400">
            <a:solidFill>
              <a:srgbClr val="00CCFF"/>
            </a:solidFill>
            <a:round/>
            <a:headEnd/>
            <a:tailEnd type="arrow" w="lg" len="lg"/>
          </a:ln>
        </p:spPr>
        <p:txBody>
          <a:bodyPr/>
          <a:lstStyle/>
          <a:p>
            <a:endParaRPr lang="en-US"/>
          </a:p>
        </p:txBody>
      </p:sp>
      <p:sp>
        <p:nvSpPr>
          <p:cNvPr id="10245" name="Line 4"/>
          <p:cNvSpPr>
            <a:spLocks noChangeShapeType="1"/>
          </p:cNvSpPr>
          <p:nvPr/>
        </p:nvSpPr>
        <p:spPr bwMode="auto">
          <a:xfrm rot="5400000" flipH="1" flipV="1">
            <a:off x="4838700" y="2552700"/>
            <a:ext cx="0" cy="5105400"/>
          </a:xfrm>
          <a:prstGeom prst="line">
            <a:avLst/>
          </a:prstGeom>
          <a:noFill/>
          <a:ln w="25400">
            <a:solidFill>
              <a:srgbClr val="00CCFF"/>
            </a:solidFill>
            <a:round/>
            <a:headEnd/>
            <a:tailEnd type="arrow" w="lg" len="lg"/>
          </a:ln>
        </p:spPr>
        <p:txBody>
          <a:bodyPr/>
          <a:lstStyle/>
          <a:p>
            <a:endParaRPr lang="en-US"/>
          </a:p>
        </p:txBody>
      </p:sp>
      <p:sp>
        <p:nvSpPr>
          <p:cNvPr id="10246" name="Freeform 5"/>
          <p:cNvSpPr>
            <a:spLocks/>
          </p:cNvSpPr>
          <p:nvPr/>
        </p:nvSpPr>
        <p:spPr bwMode="auto">
          <a:xfrm>
            <a:off x="2362200" y="2362200"/>
            <a:ext cx="3657600" cy="1600200"/>
          </a:xfrm>
          <a:custGeom>
            <a:avLst/>
            <a:gdLst>
              <a:gd name="T0" fmla="*/ 0 w 1392"/>
              <a:gd name="T1" fmla="*/ 0 h 1008"/>
              <a:gd name="T2" fmla="*/ 96 w 1392"/>
              <a:gd name="T3" fmla="*/ 336 h 1008"/>
              <a:gd name="T4" fmla="*/ 240 w 1392"/>
              <a:gd name="T5" fmla="*/ 672 h 1008"/>
              <a:gd name="T6" fmla="*/ 384 w 1392"/>
              <a:gd name="T7" fmla="*/ 672 h 1008"/>
              <a:gd name="T8" fmla="*/ 624 w 1392"/>
              <a:gd name="T9" fmla="*/ 288 h 1008"/>
              <a:gd name="T10" fmla="*/ 864 w 1392"/>
              <a:gd name="T11" fmla="*/ 912 h 1008"/>
              <a:gd name="T12" fmla="*/ 1056 w 1392"/>
              <a:gd name="T13" fmla="*/ 864 h 1008"/>
              <a:gd name="T14" fmla="*/ 1392 w 1392"/>
              <a:gd name="T15" fmla="*/ 48 h 1008"/>
              <a:gd name="T16" fmla="*/ 0 60000 65536"/>
              <a:gd name="T17" fmla="*/ 0 60000 65536"/>
              <a:gd name="T18" fmla="*/ 0 60000 65536"/>
              <a:gd name="T19" fmla="*/ 0 60000 65536"/>
              <a:gd name="T20" fmla="*/ 0 60000 65536"/>
              <a:gd name="T21" fmla="*/ 0 60000 65536"/>
              <a:gd name="T22" fmla="*/ 0 60000 65536"/>
              <a:gd name="T23" fmla="*/ 0 60000 65536"/>
              <a:gd name="T24" fmla="*/ 0 w 1392"/>
              <a:gd name="T25" fmla="*/ 0 h 1008"/>
              <a:gd name="T26" fmla="*/ 1392 w 1392"/>
              <a:gd name="T27" fmla="*/ 1008 h 10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2" h="1008">
                <a:moveTo>
                  <a:pt x="0" y="0"/>
                </a:moveTo>
                <a:cubicBezTo>
                  <a:pt x="28" y="112"/>
                  <a:pt x="56" y="224"/>
                  <a:pt x="96" y="336"/>
                </a:cubicBezTo>
                <a:cubicBezTo>
                  <a:pt x="136" y="448"/>
                  <a:pt x="192" y="616"/>
                  <a:pt x="240" y="672"/>
                </a:cubicBezTo>
                <a:cubicBezTo>
                  <a:pt x="288" y="728"/>
                  <a:pt x="320" y="736"/>
                  <a:pt x="384" y="672"/>
                </a:cubicBezTo>
                <a:cubicBezTo>
                  <a:pt x="448" y="608"/>
                  <a:pt x="544" y="248"/>
                  <a:pt x="624" y="288"/>
                </a:cubicBezTo>
                <a:cubicBezTo>
                  <a:pt x="704" y="328"/>
                  <a:pt x="792" y="816"/>
                  <a:pt x="864" y="912"/>
                </a:cubicBezTo>
                <a:cubicBezTo>
                  <a:pt x="936" y="1008"/>
                  <a:pt x="968" y="1008"/>
                  <a:pt x="1056" y="864"/>
                </a:cubicBezTo>
                <a:cubicBezTo>
                  <a:pt x="1144" y="720"/>
                  <a:pt x="1344" y="184"/>
                  <a:pt x="1392" y="48"/>
                </a:cubicBezTo>
              </a:path>
            </a:pathLst>
          </a:custGeom>
          <a:noFill/>
          <a:ln w="50800">
            <a:solidFill>
              <a:srgbClr val="00CCFF"/>
            </a:solidFill>
            <a:round/>
            <a:headEnd/>
            <a:tailEnd/>
          </a:ln>
        </p:spPr>
        <p:txBody>
          <a:bodyPr/>
          <a:lstStyle/>
          <a:p>
            <a:endParaRPr lang="en-US"/>
          </a:p>
        </p:txBody>
      </p:sp>
      <p:sp>
        <p:nvSpPr>
          <p:cNvPr id="10247" name="Freeform 6"/>
          <p:cNvSpPr>
            <a:spLocks/>
          </p:cNvSpPr>
          <p:nvPr/>
        </p:nvSpPr>
        <p:spPr bwMode="auto">
          <a:xfrm>
            <a:off x="2514600" y="5105400"/>
            <a:ext cx="1371600" cy="914400"/>
          </a:xfrm>
          <a:custGeom>
            <a:avLst/>
            <a:gdLst>
              <a:gd name="T0" fmla="*/ 0 w 864"/>
              <a:gd name="T1" fmla="*/ 576 h 576"/>
              <a:gd name="T2" fmla="*/ 432 w 864"/>
              <a:gd name="T3" fmla="*/ 0 h 576"/>
              <a:gd name="T4" fmla="*/ 864 w 864"/>
              <a:gd name="T5" fmla="*/ 576 h 576"/>
              <a:gd name="T6" fmla="*/ 0 60000 65536"/>
              <a:gd name="T7" fmla="*/ 0 60000 65536"/>
              <a:gd name="T8" fmla="*/ 0 60000 65536"/>
              <a:gd name="T9" fmla="*/ 0 w 864"/>
              <a:gd name="T10" fmla="*/ 0 h 576"/>
              <a:gd name="T11" fmla="*/ 864 w 864"/>
              <a:gd name="T12" fmla="*/ 576 h 576"/>
            </a:gdLst>
            <a:ahLst/>
            <a:cxnLst>
              <a:cxn ang="T6">
                <a:pos x="T0" y="T1"/>
              </a:cxn>
              <a:cxn ang="T7">
                <a:pos x="T2" y="T3"/>
              </a:cxn>
              <a:cxn ang="T8">
                <a:pos x="T4" y="T5"/>
              </a:cxn>
            </a:cxnLst>
            <a:rect l="T9" t="T10" r="T11" b="T12"/>
            <a:pathLst>
              <a:path w="864" h="576">
                <a:moveTo>
                  <a:pt x="0" y="576"/>
                </a:moveTo>
                <a:cubicBezTo>
                  <a:pt x="144" y="288"/>
                  <a:pt x="288" y="0"/>
                  <a:pt x="432" y="0"/>
                </a:cubicBezTo>
                <a:cubicBezTo>
                  <a:pt x="576" y="0"/>
                  <a:pt x="720" y="288"/>
                  <a:pt x="864" y="576"/>
                </a:cubicBezTo>
              </a:path>
            </a:pathLst>
          </a:custGeom>
          <a:noFill/>
          <a:ln w="50800">
            <a:solidFill>
              <a:srgbClr val="00CCFF"/>
            </a:solidFill>
            <a:round/>
            <a:headEnd/>
            <a:tailEnd/>
          </a:ln>
        </p:spPr>
        <p:txBody>
          <a:bodyPr/>
          <a:lstStyle/>
          <a:p>
            <a:endParaRPr lang="en-US"/>
          </a:p>
        </p:txBody>
      </p:sp>
      <p:sp>
        <p:nvSpPr>
          <p:cNvPr id="10248" name="Text Box 7"/>
          <p:cNvSpPr txBox="1">
            <a:spLocks noChangeArrowheads="1"/>
          </p:cNvSpPr>
          <p:nvPr/>
        </p:nvSpPr>
        <p:spPr bwMode="auto">
          <a:xfrm>
            <a:off x="6553200" y="5181600"/>
            <a:ext cx="1793875" cy="457200"/>
          </a:xfrm>
          <a:prstGeom prst="rect">
            <a:avLst/>
          </a:prstGeom>
          <a:noFill/>
          <a:ln w="9525">
            <a:noFill/>
            <a:miter lim="800000"/>
            <a:headEnd/>
            <a:tailEnd/>
          </a:ln>
        </p:spPr>
        <p:txBody>
          <a:bodyPr wrap="none">
            <a:spAutoFit/>
          </a:bodyPr>
          <a:lstStyle/>
          <a:p>
            <a:r>
              <a:rPr lang="en-US" altLang="zh-TW" sz="2400">
                <a:ea typeface="新細明體" pitchFamily="18" charset="-120"/>
              </a:rPr>
              <a:t>Wavevector</a:t>
            </a:r>
          </a:p>
        </p:txBody>
      </p:sp>
      <p:sp>
        <p:nvSpPr>
          <p:cNvPr id="10249" name="Text Box 8"/>
          <p:cNvSpPr txBox="1">
            <a:spLocks noChangeArrowheads="1"/>
          </p:cNvSpPr>
          <p:nvPr/>
        </p:nvSpPr>
        <p:spPr bwMode="auto">
          <a:xfrm>
            <a:off x="2667000" y="990600"/>
            <a:ext cx="1150938" cy="457200"/>
          </a:xfrm>
          <a:prstGeom prst="rect">
            <a:avLst/>
          </a:prstGeom>
          <a:noFill/>
          <a:ln w="9525">
            <a:noFill/>
            <a:miter lim="800000"/>
            <a:headEnd/>
            <a:tailEnd/>
          </a:ln>
        </p:spPr>
        <p:txBody>
          <a:bodyPr wrap="none">
            <a:spAutoFit/>
          </a:bodyPr>
          <a:lstStyle/>
          <a:p>
            <a:r>
              <a:rPr lang="en-US" altLang="zh-TW" sz="2400">
                <a:ea typeface="新細明體" pitchFamily="18" charset="-120"/>
              </a:rPr>
              <a:t>Energy</a:t>
            </a:r>
          </a:p>
        </p:txBody>
      </p:sp>
      <p:sp>
        <p:nvSpPr>
          <p:cNvPr id="10250" name="Text Box 9"/>
          <p:cNvSpPr txBox="1">
            <a:spLocks noChangeArrowheads="1"/>
          </p:cNvSpPr>
          <p:nvPr/>
        </p:nvSpPr>
        <p:spPr bwMode="auto">
          <a:xfrm>
            <a:off x="533400" y="1752600"/>
            <a:ext cx="2492375" cy="457200"/>
          </a:xfrm>
          <a:prstGeom prst="rect">
            <a:avLst/>
          </a:prstGeom>
          <a:noFill/>
          <a:ln w="9525">
            <a:noFill/>
            <a:miter lim="800000"/>
            <a:headEnd/>
            <a:tailEnd/>
          </a:ln>
        </p:spPr>
        <p:txBody>
          <a:bodyPr wrap="none">
            <a:spAutoFit/>
          </a:bodyPr>
          <a:lstStyle/>
          <a:p>
            <a:r>
              <a:rPr lang="en-US" altLang="zh-TW" sz="2400">
                <a:ea typeface="新細明體" pitchFamily="18" charset="-120"/>
              </a:rPr>
              <a:t>Conduction band</a:t>
            </a:r>
          </a:p>
        </p:txBody>
      </p:sp>
      <p:sp>
        <p:nvSpPr>
          <p:cNvPr id="10251" name="Text Box 10"/>
          <p:cNvSpPr txBox="1">
            <a:spLocks noChangeArrowheads="1"/>
          </p:cNvSpPr>
          <p:nvPr/>
        </p:nvSpPr>
        <p:spPr bwMode="auto">
          <a:xfrm>
            <a:off x="609600" y="5334000"/>
            <a:ext cx="2051050" cy="457200"/>
          </a:xfrm>
          <a:prstGeom prst="rect">
            <a:avLst/>
          </a:prstGeom>
          <a:noFill/>
          <a:ln w="9525">
            <a:noFill/>
            <a:miter lim="800000"/>
            <a:headEnd/>
            <a:tailEnd/>
          </a:ln>
        </p:spPr>
        <p:txBody>
          <a:bodyPr wrap="none">
            <a:spAutoFit/>
          </a:bodyPr>
          <a:lstStyle/>
          <a:p>
            <a:r>
              <a:rPr lang="en-US" altLang="zh-TW" sz="2400">
                <a:ea typeface="新細明體" pitchFamily="18" charset="-120"/>
              </a:rPr>
              <a:t>Valence band</a:t>
            </a:r>
          </a:p>
        </p:txBody>
      </p:sp>
      <p:sp>
        <p:nvSpPr>
          <p:cNvPr id="10252" name="Line 17"/>
          <p:cNvSpPr>
            <a:spLocks noChangeShapeType="1"/>
          </p:cNvSpPr>
          <p:nvPr/>
        </p:nvSpPr>
        <p:spPr bwMode="auto">
          <a:xfrm flipH="1">
            <a:off x="3200400" y="3810000"/>
            <a:ext cx="1371600" cy="1295400"/>
          </a:xfrm>
          <a:prstGeom prst="line">
            <a:avLst/>
          </a:prstGeom>
          <a:noFill/>
          <a:ln w="38100">
            <a:solidFill>
              <a:schemeClr val="tx1"/>
            </a:solidFill>
            <a:round/>
            <a:headEnd/>
            <a:tailEnd type="triangle" w="med" len="med"/>
          </a:ln>
        </p:spPr>
        <p:txBody>
          <a:bodyPr/>
          <a:lstStyle/>
          <a:p>
            <a:endParaRPr lang="en-US"/>
          </a:p>
        </p:txBody>
      </p:sp>
      <p:sp>
        <p:nvSpPr>
          <p:cNvPr id="10253" name="Text Box 24"/>
          <p:cNvSpPr txBox="1">
            <a:spLocks noChangeArrowheads="1"/>
          </p:cNvSpPr>
          <p:nvPr/>
        </p:nvSpPr>
        <p:spPr bwMode="auto">
          <a:xfrm>
            <a:off x="4648200" y="3505200"/>
            <a:ext cx="422275" cy="457200"/>
          </a:xfrm>
          <a:prstGeom prst="rect">
            <a:avLst/>
          </a:prstGeom>
          <a:noFill/>
          <a:ln w="9525">
            <a:noFill/>
            <a:miter lim="800000"/>
            <a:headEnd/>
            <a:tailEnd/>
          </a:ln>
        </p:spPr>
        <p:txBody>
          <a:bodyPr wrap="none">
            <a:spAutoFit/>
          </a:bodyPr>
          <a:lstStyle/>
          <a:p>
            <a:r>
              <a:rPr lang="en-US" altLang="zh-TW" sz="2400">
                <a:ea typeface="新細明體" pitchFamily="18" charset="-120"/>
              </a:rPr>
              <a:t>e</a:t>
            </a:r>
            <a:r>
              <a:rPr lang="en-US" altLang="zh-TW" sz="2400" baseline="30000">
                <a:ea typeface="新細明體" pitchFamily="18" charset="-120"/>
              </a:rPr>
              <a:t>-</a:t>
            </a:r>
            <a:endParaRPr lang="en-US" altLang="zh-TW" sz="2400">
              <a:ea typeface="新細明體" pitchFamily="18" charset="-120"/>
            </a:endParaRPr>
          </a:p>
        </p:txBody>
      </p:sp>
      <p:sp>
        <p:nvSpPr>
          <p:cNvPr id="10254" name="Text Box 27"/>
          <p:cNvSpPr txBox="1">
            <a:spLocks noChangeArrowheads="1"/>
          </p:cNvSpPr>
          <p:nvPr/>
        </p:nvSpPr>
        <p:spPr bwMode="auto">
          <a:xfrm>
            <a:off x="5334000" y="3657600"/>
            <a:ext cx="3581400" cy="1187450"/>
          </a:xfrm>
          <a:prstGeom prst="rect">
            <a:avLst/>
          </a:prstGeom>
          <a:noFill/>
          <a:ln w="9525">
            <a:noFill/>
            <a:miter lim="800000"/>
            <a:headEnd/>
            <a:tailEnd/>
          </a:ln>
        </p:spPr>
        <p:txBody>
          <a:bodyPr>
            <a:spAutoFit/>
          </a:bodyPr>
          <a:lstStyle/>
          <a:p>
            <a:pPr>
              <a:spcBef>
                <a:spcPct val="50000"/>
              </a:spcBef>
            </a:pPr>
            <a:r>
              <a:rPr lang="en-US" altLang="zh-TW" sz="2400">
                <a:solidFill>
                  <a:schemeClr val="tx1"/>
                </a:solidFill>
                <a:ea typeface="新細明體" pitchFamily="18" charset="-120"/>
              </a:rPr>
              <a:t>Auger recombination prevent population inversion</a:t>
            </a:r>
          </a:p>
        </p:txBody>
      </p:sp>
      <p:sp>
        <p:nvSpPr>
          <p:cNvPr id="10255" name="Line 28"/>
          <p:cNvSpPr>
            <a:spLocks noChangeShapeType="1"/>
          </p:cNvSpPr>
          <p:nvPr/>
        </p:nvSpPr>
        <p:spPr bwMode="auto">
          <a:xfrm flipH="1">
            <a:off x="4648200" y="2514600"/>
            <a:ext cx="1295400" cy="1219200"/>
          </a:xfrm>
          <a:prstGeom prst="line">
            <a:avLst/>
          </a:prstGeom>
          <a:noFill/>
          <a:ln w="38100">
            <a:solidFill>
              <a:schemeClr val="tx1"/>
            </a:solidFill>
            <a:round/>
            <a:headEnd type="triangle" w="med" len="med"/>
            <a:tailEnd/>
          </a:ln>
        </p:spPr>
        <p:txBody>
          <a:bodyPr/>
          <a:lstStyle/>
          <a:p>
            <a:endParaRPr lang="en-US"/>
          </a:p>
        </p:txBody>
      </p:sp>
      <p:sp>
        <p:nvSpPr>
          <p:cNvPr id="10256" name="Text Box 29"/>
          <p:cNvSpPr txBox="1">
            <a:spLocks noChangeArrowheads="1"/>
          </p:cNvSpPr>
          <p:nvPr/>
        </p:nvSpPr>
        <p:spPr bwMode="auto">
          <a:xfrm>
            <a:off x="4419600" y="3352800"/>
            <a:ext cx="422275" cy="457200"/>
          </a:xfrm>
          <a:prstGeom prst="rect">
            <a:avLst/>
          </a:prstGeom>
          <a:noFill/>
          <a:ln w="9525">
            <a:noFill/>
            <a:miter lim="800000"/>
            <a:headEnd/>
            <a:tailEnd/>
          </a:ln>
        </p:spPr>
        <p:txBody>
          <a:bodyPr wrap="none">
            <a:spAutoFit/>
          </a:bodyPr>
          <a:lstStyle/>
          <a:p>
            <a:r>
              <a:rPr lang="en-US" altLang="zh-TW" sz="2400">
                <a:ea typeface="新細明體" pitchFamily="18" charset="-120"/>
              </a:rPr>
              <a:t>e</a:t>
            </a:r>
            <a:r>
              <a:rPr lang="en-US" altLang="zh-TW" sz="2400" baseline="30000">
                <a:ea typeface="新細明體" pitchFamily="18" charset="-120"/>
              </a:rPr>
              <a:t>-</a:t>
            </a:r>
            <a:endParaRPr lang="en-US" altLang="zh-TW" sz="2400">
              <a:ea typeface="新細明體" pitchFamily="18" charset="-12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6"/>
          <p:cNvSpPr>
            <a:spLocks noGrp="1" noChangeArrowheads="1"/>
          </p:cNvSpPr>
          <p:nvPr>
            <p:ph type="sldNum" sz="quarter" idx="12"/>
          </p:nvPr>
        </p:nvSpPr>
        <p:spPr>
          <a:ln/>
        </p:spPr>
        <p:txBody>
          <a:bodyPr/>
          <a:lstStyle/>
          <a:p>
            <a:pPr>
              <a:defRPr/>
            </a:pPr>
            <a:fld id="{046096CE-2B66-46DD-80FB-85652BEDBDA1}" type="slidenum">
              <a:rPr lang="ko-KR" altLang="en-US"/>
              <a:pPr>
                <a:defRPr/>
              </a:pPr>
              <a:t>19</a:t>
            </a:fld>
            <a:endParaRPr lang="en-US" altLang="ko-KR"/>
          </a:p>
        </p:txBody>
      </p:sp>
      <p:sp>
        <p:nvSpPr>
          <p:cNvPr id="11266" name="Slide Number Placeholder 5"/>
          <p:cNvSpPr txBox="1">
            <a:spLocks noGrp="1"/>
          </p:cNvSpPr>
          <p:nvPr/>
        </p:nvSpPr>
        <p:spPr bwMode="auto">
          <a:xfrm>
            <a:off x="7010400" y="6381750"/>
            <a:ext cx="2133600" cy="476250"/>
          </a:xfrm>
          <a:prstGeom prst="rect">
            <a:avLst/>
          </a:prstGeom>
          <a:noFill/>
          <a:ln w="9525">
            <a:noFill/>
            <a:miter lim="800000"/>
            <a:headEnd/>
            <a:tailEnd/>
          </a:ln>
        </p:spPr>
        <p:txBody>
          <a:bodyPr/>
          <a:lstStyle/>
          <a:p>
            <a:pPr algn="r"/>
            <a:fld id="{D43ECB7D-18E4-4F23-811A-7F64D175D2D6}" type="slidenum">
              <a:rPr lang="ko-KR" altLang="en-US" sz="1400">
                <a:solidFill>
                  <a:schemeClr val="tx1"/>
                </a:solidFill>
                <a:ea typeface="Gulim" pitchFamily="34" charset="-127"/>
              </a:rPr>
              <a:pPr algn="r"/>
              <a:t>19</a:t>
            </a:fld>
            <a:endParaRPr lang="en-US" altLang="ko-KR" sz="1400">
              <a:solidFill>
                <a:schemeClr val="tx1"/>
              </a:solidFill>
              <a:ea typeface="Gulim" pitchFamily="34" charset="-127"/>
            </a:endParaRPr>
          </a:p>
        </p:txBody>
      </p:sp>
      <p:sp>
        <p:nvSpPr>
          <p:cNvPr id="11267" name="Rectangle 2"/>
          <p:cNvSpPr>
            <a:spLocks noGrp="1" noChangeArrowheads="1"/>
          </p:cNvSpPr>
          <p:nvPr>
            <p:ph type="title"/>
          </p:nvPr>
        </p:nvSpPr>
        <p:spPr/>
        <p:txBody>
          <a:bodyPr/>
          <a:lstStyle/>
          <a:p>
            <a:pPr eaLnBrk="1" hangingPunct="1"/>
            <a:r>
              <a:rPr lang="en-US" altLang="zh-TW" smtClean="0">
                <a:ea typeface="新細明體" pitchFamily="18" charset="-120"/>
              </a:rPr>
              <a:t>Silicon light emission – limits</a:t>
            </a:r>
          </a:p>
        </p:txBody>
      </p:sp>
      <p:sp>
        <p:nvSpPr>
          <p:cNvPr id="11268" name="Line 3"/>
          <p:cNvSpPr>
            <a:spLocks noChangeShapeType="1"/>
          </p:cNvSpPr>
          <p:nvPr/>
        </p:nvSpPr>
        <p:spPr bwMode="auto">
          <a:xfrm flipV="1">
            <a:off x="3200400" y="1371600"/>
            <a:ext cx="0" cy="5105400"/>
          </a:xfrm>
          <a:prstGeom prst="line">
            <a:avLst/>
          </a:prstGeom>
          <a:noFill/>
          <a:ln w="25400">
            <a:solidFill>
              <a:srgbClr val="00CCFF"/>
            </a:solidFill>
            <a:round/>
            <a:headEnd/>
            <a:tailEnd type="arrow" w="lg" len="lg"/>
          </a:ln>
        </p:spPr>
        <p:txBody>
          <a:bodyPr/>
          <a:lstStyle/>
          <a:p>
            <a:endParaRPr lang="en-US"/>
          </a:p>
        </p:txBody>
      </p:sp>
      <p:sp>
        <p:nvSpPr>
          <p:cNvPr id="11269" name="Line 4"/>
          <p:cNvSpPr>
            <a:spLocks noChangeShapeType="1"/>
          </p:cNvSpPr>
          <p:nvPr/>
        </p:nvSpPr>
        <p:spPr bwMode="auto">
          <a:xfrm rot="5400000" flipH="1" flipV="1">
            <a:off x="4838700" y="2552700"/>
            <a:ext cx="0" cy="5105400"/>
          </a:xfrm>
          <a:prstGeom prst="line">
            <a:avLst/>
          </a:prstGeom>
          <a:noFill/>
          <a:ln w="25400">
            <a:solidFill>
              <a:srgbClr val="00CCFF"/>
            </a:solidFill>
            <a:round/>
            <a:headEnd/>
            <a:tailEnd type="arrow" w="lg" len="lg"/>
          </a:ln>
        </p:spPr>
        <p:txBody>
          <a:bodyPr/>
          <a:lstStyle/>
          <a:p>
            <a:endParaRPr lang="en-US"/>
          </a:p>
        </p:txBody>
      </p:sp>
      <p:sp>
        <p:nvSpPr>
          <p:cNvPr id="11270" name="Freeform 5"/>
          <p:cNvSpPr>
            <a:spLocks/>
          </p:cNvSpPr>
          <p:nvPr/>
        </p:nvSpPr>
        <p:spPr bwMode="auto">
          <a:xfrm>
            <a:off x="2362200" y="2362200"/>
            <a:ext cx="3657600" cy="1600200"/>
          </a:xfrm>
          <a:custGeom>
            <a:avLst/>
            <a:gdLst>
              <a:gd name="T0" fmla="*/ 0 w 1392"/>
              <a:gd name="T1" fmla="*/ 0 h 1008"/>
              <a:gd name="T2" fmla="*/ 96 w 1392"/>
              <a:gd name="T3" fmla="*/ 336 h 1008"/>
              <a:gd name="T4" fmla="*/ 240 w 1392"/>
              <a:gd name="T5" fmla="*/ 672 h 1008"/>
              <a:gd name="T6" fmla="*/ 384 w 1392"/>
              <a:gd name="T7" fmla="*/ 672 h 1008"/>
              <a:gd name="T8" fmla="*/ 624 w 1392"/>
              <a:gd name="T9" fmla="*/ 288 h 1008"/>
              <a:gd name="T10" fmla="*/ 864 w 1392"/>
              <a:gd name="T11" fmla="*/ 912 h 1008"/>
              <a:gd name="T12" fmla="*/ 1056 w 1392"/>
              <a:gd name="T13" fmla="*/ 864 h 1008"/>
              <a:gd name="T14" fmla="*/ 1392 w 1392"/>
              <a:gd name="T15" fmla="*/ 48 h 1008"/>
              <a:gd name="T16" fmla="*/ 0 60000 65536"/>
              <a:gd name="T17" fmla="*/ 0 60000 65536"/>
              <a:gd name="T18" fmla="*/ 0 60000 65536"/>
              <a:gd name="T19" fmla="*/ 0 60000 65536"/>
              <a:gd name="T20" fmla="*/ 0 60000 65536"/>
              <a:gd name="T21" fmla="*/ 0 60000 65536"/>
              <a:gd name="T22" fmla="*/ 0 60000 65536"/>
              <a:gd name="T23" fmla="*/ 0 60000 65536"/>
              <a:gd name="T24" fmla="*/ 0 w 1392"/>
              <a:gd name="T25" fmla="*/ 0 h 1008"/>
              <a:gd name="T26" fmla="*/ 1392 w 1392"/>
              <a:gd name="T27" fmla="*/ 1008 h 10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2" h="1008">
                <a:moveTo>
                  <a:pt x="0" y="0"/>
                </a:moveTo>
                <a:cubicBezTo>
                  <a:pt x="28" y="112"/>
                  <a:pt x="56" y="224"/>
                  <a:pt x="96" y="336"/>
                </a:cubicBezTo>
                <a:cubicBezTo>
                  <a:pt x="136" y="448"/>
                  <a:pt x="192" y="616"/>
                  <a:pt x="240" y="672"/>
                </a:cubicBezTo>
                <a:cubicBezTo>
                  <a:pt x="288" y="728"/>
                  <a:pt x="320" y="736"/>
                  <a:pt x="384" y="672"/>
                </a:cubicBezTo>
                <a:cubicBezTo>
                  <a:pt x="448" y="608"/>
                  <a:pt x="544" y="248"/>
                  <a:pt x="624" y="288"/>
                </a:cubicBezTo>
                <a:cubicBezTo>
                  <a:pt x="704" y="328"/>
                  <a:pt x="792" y="816"/>
                  <a:pt x="864" y="912"/>
                </a:cubicBezTo>
                <a:cubicBezTo>
                  <a:pt x="936" y="1008"/>
                  <a:pt x="968" y="1008"/>
                  <a:pt x="1056" y="864"/>
                </a:cubicBezTo>
                <a:cubicBezTo>
                  <a:pt x="1144" y="720"/>
                  <a:pt x="1344" y="184"/>
                  <a:pt x="1392" y="48"/>
                </a:cubicBezTo>
              </a:path>
            </a:pathLst>
          </a:custGeom>
          <a:noFill/>
          <a:ln w="50800">
            <a:solidFill>
              <a:srgbClr val="00CCFF"/>
            </a:solidFill>
            <a:round/>
            <a:headEnd/>
            <a:tailEnd/>
          </a:ln>
        </p:spPr>
        <p:txBody>
          <a:bodyPr/>
          <a:lstStyle/>
          <a:p>
            <a:endParaRPr lang="en-US"/>
          </a:p>
        </p:txBody>
      </p:sp>
      <p:sp>
        <p:nvSpPr>
          <p:cNvPr id="11271" name="Freeform 6"/>
          <p:cNvSpPr>
            <a:spLocks/>
          </p:cNvSpPr>
          <p:nvPr/>
        </p:nvSpPr>
        <p:spPr bwMode="auto">
          <a:xfrm>
            <a:off x="2514600" y="5105400"/>
            <a:ext cx="1371600" cy="914400"/>
          </a:xfrm>
          <a:custGeom>
            <a:avLst/>
            <a:gdLst>
              <a:gd name="T0" fmla="*/ 0 w 864"/>
              <a:gd name="T1" fmla="*/ 576 h 576"/>
              <a:gd name="T2" fmla="*/ 432 w 864"/>
              <a:gd name="T3" fmla="*/ 0 h 576"/>
              <a:gd name="T4" fmla="*/ 864 w 864"/>
              <a:gd name="T5" fmla="*/ 576 h 576"/>
              <a:gd name="T6" fmla="*/ 0 60000 65536"/>
              <a:gd name="T7" fmla="*/ 0 60000 65536"/>
              <a:gd name="T8" fmla="*/ 0 60000 65536"/>
              <a:gd name="T9" fmla="*/ 0 w 864"/>
              <a:gd name="T10" fmla="*/ 0 h 576"/>
              <a:gd name="T11" fmla="*/ 864 w 864"/>
              <a:gd name="T12" fmla="*/ 576 h 576"/>
            </a:gdLst>
            <a:ahLst/>
            <a:cxnLst>
              <a:cxn ang="T6">
                <a:pos x="T0" y="T1"/>
              </a:cxn>
              <a:cxn ang="T7">
                <a:pos x="T2" y="T3"/>
              </a:cxn>
              <a:cxn ang="T8">
                <a:pos x="T4" y="T5"/>
              </a:cxn>
            </a:cxnLst>
            <a:rect l="T9" t="T10" r="T11" b="T12"/>
            <a:pathLst>
              <a:path w="864" h="576">
                <a:moveTo>
                  <a:pt x="0" y="576"/>
                </a:moveTo>
                <a:cubicBezTo>
                  <a:pt x="144" y="288"/>
                  <a:pt x="288" y="0"/>
                  <a:pt x="432" y="0"/>
                </a:cubicBezTo>
                <a:cubicBezTo>
                  <a:pt x="576" y="0"/>
                  <a:pt x="720" y="288"/>
                  <a:pt x="864" y="576"/>
                </a:cubicBezTo>
              </a:path>
            </a:pathLst>
          </a:custGeom>
          <a:noFill/>
          <a:ln w="50800">
            <a:solidFill>
              <a:srgbClr val="00CCFF"/>
            </a:solidFill>
            <a:round/>
            <a:headEnd/>
            <a:tailEnd/>
          </a:ln>
        </p:spPr>
        <p:txBody>
          <a:bodyPr/>
          <a:lstStyle/>
          <a:p>
            <a:endParaRPr lang="en-US"/>
          </a:p>
        </p:txBody>
      </p:sp>
      <p:sp>
        <p:nvSpPr>
          <p:cNvPr id="11272" name="Text Box 7"/>
          <p:cNvSpPr txBox="1">
            <a:spLocks noChangeArrowheads="1"/>
          </p:cNvSpPr>
          <p:nvPr/>
        </p:nvSpPr>
        <p:spPr bwMode="auto">
          <a:xfrm>
            <a:off x="6553200" y="5181600"/>
            <a:ext cx="1793875" cy="457200"/>
          </a:xfrm>
          <a:prstGeom prst="rect">
            <a:avLst/>
          </a:prstGeom>
          <a:noFill/>
          <a:ln w="9525">
            <a:noFill/>
            <a:miter lim="800000"/>
            <a:headEnd/>
            <a:tailEnd/>
          </a:ln>
        </p:spPr>
        <p:txBody>
          <a:bodyPr wrap="none">
            <a:spAutoFit/>
          </a:bodyPr>
          <a:lstStyle/>
          <a:p>
            <a:r>
              <a:rPr lang="en-US" altLang="zh-TW" sz="2400">
                <a:ea typeface="新細明體" pitchFamily="18" charset="-120"/>
              </a:rPr>
              <a:t>Wavevector</a:t>
            </a:r>
          </a:p>
        </p:txBody>
      </p:sp>
      <p:sp>
        <p:nvSpPr>
          <p:cNvPr id="11273" name="Text Box 8"/>
          <p:cNvSpPr txBox="1">
            <a:spLocks noChangeArrowheads="1"/>
          </p:cNvSpPr>
          <p:nvPr/>
        </p:nvSpPr>
        <p:spPr bwMode="auto">
          <a:xfrm>
            <a:off x="2667000" y="990600"/>
            <a:ext cx="1150938" cy="457200"/>
          </a:xfrm>
          <a:prstGeom prst="rect">
            <a:avLst/>
          </a:prstGeom>
          <a:noFill/>
          <a:ln w="9525">
            <a:noFill/>
            <a:miter lim="800000"/>
            <a:headEnd/>
            <a:tailEnd/>
          </a:ln>
        </p:spPr>
        <p:txBody>
          <a:bodyPr wrap="none">
            <a:spAutoFit/>
          </a:bodyPr>
          <a:lstStyle/>
          <a:p>
            <a:r>
              <a:rPr lang="en-US" altLang="zh-TW" sz="2400">
                <a:ea typeface="新細明體" pitchFamily="18" charset="-120"/>
              </a:rPr>
              <a:t>Energy</a:t>
            </a:r>
          </a:p>
        </p:txBody>
      </p:sp>
      <p:sp>
        <p:nvSpPr>
          <p:cNvPr id="11274" name="Text Box 9"/>
          <p:cNvSpPr txBox="1">
            <a:spLocks noChangeArrowheads="1"/>
          </p:cNvSpPr>
          <p:nvPr/>
        </p:nvSpPr>
        <p:spPr bwMode="auto">
          <a:xfrm>
            <a:off x="533400" y="1752600"/>
            <a:ext cx="2492375" cy="457200"/>
          </a:xfrm>
          <a:prstGeom prst="rect">
            <a:avLst/>
          </a:prstGeom>
          <a:noFill/>
          <a:ln w="9525">
            <a:noFill/>
            <a:miter lim="800000"/>
            <a:headEnd/>
            <a:tailEnd/>
          </a:ln>
        </p:spPr>
        <p:txBody>
          <a:bodyPr wrap="none">
            <a:spAutoFit/>
          </a:bodyPr>
          <a:lstStyle/>
          <a:p>
            <a:r>
              <a:rPr lang="en-US" altLang="zh-TW" sz="2400">
                <a:ea typeface="新細明體" pitchFamily="18" charset="-120"/>
              </a:rPr>
              <a:t>Conduction band</a:t>
            </a:r>
          </a:p>
        </p:txBody>
      </p:sp>
      <p:sp>
        <p:nvSpPr>
          <p:cNvPr id="11275" name="Text Box 10"/>
          <p:cNvSpPr txBox="1">
            <a:spLocks noChangeArrowheads="1"/>
          </p:cNvSpPr>
          <p:nvPr/>
        </p:nvSpPr>
        <p:spPr bwMode="auto">
          <a:xfrm>
            <a:off x="609600" y="5334000"/>
            <a:ext cx="2051050" cy="457200"/>
          </a:xfrm>
          <a:prstGeom prst="rect">
            <a:avLst/>
          </a:prstGeom>
          <a:noFill/>
          <a:ln w="9525">
            <a:noFill/>
            <a:miter lim="800000"/>
            <a:headEnd/>
            <a:tailEnd/>
          </a:ln>
        </p:spPr>
        <p:txBody>
          <a:bodyPr wrap="none">
            <a:spAutoFit/>
          </a:bodyPr>
          <a:lstStyle/>
          <a:p>
            <a:r>
              <a:rPr lang="en-US" altLang="zh-TW" sz="2400">
                <a:ea typeface="新細明體" pitchFamily="18" charset="-120"/>
              </a:rPr>
              <a:t>Valence band</a:t>
            </a:r>
          </a:p>
        </p:txBody>
      </p:sp>
      <p:sp>
        <p:nvSpPr>
          <p:cNvPr id="11276" name="Text Box 11"/>
          <p:cNvSpPr txBox="1">
            <a:spLocks noChangeArrowheads="1"/>
          </p:cNvSpPr>
          <p:nvPr/>
        </p:nvSpPr>
        <p:spPr bwMode="auto">
          <a:xfrm>
            <a:off x="4038600" y="2057400"/>
            <a:ext cx="506413" cy="457200"/>
          </a:xfrm>
          <a:prstGeom prst="rect">
            <a:avLst/>
          </a:prstGeom>
          <a:noFill/>
          <a:ln w="9525">
            <a:noFill/>
            <a:miter lim="800000"/>
            <a:headEnd/>
            <a:tailEnd/>
          </a:ln>
        </p:spPr>
        <p:txBody>
          <a:bodyPr wrap="none">
            <a:spAutoFit/>
          </a:bodyPr>
          <a:lstStyle/>
          <a:p>
            <a:r>
              <a:rPr lang="en-US" altLang="zh-TW" sz="2400">
                <a:solidFill>
                  <a:schemeClr val="tx1"/>
                </a:solidFill>
                <a:ea typeface="新細明體" pitchFamily="18" charset="-120"/>
              </a:rPr>
              <a:t>h</a:t>
            </a:r>
            <a:r>
              <a:rPr lang="el-GR" altLang="zh-TW" sz="2400">
                <a:solidFill>
                  <a:schemeClr val="tx1"/>
                </a:solidFill>
                <a:cs typeface="Arial" charset="0"/>
              </a:rPr>
              <a:t>ν</a:t>
            </a:r>
          </a:p>
        </p:txBody>
      </p:sp>
      <p:sp>
        <p:nvSpPr>
          <p:cNvPr id="11277" name="Line 12"/>
          <p:cNvSpPr>
            <a:spLocks noChangeShapeType="1"/>
          </p:cNvSpPr>
          <p:nvPr/>
        </p:nvSpPr>
        <p:spPr bwMode="auto">
          <a:xfrm flipV="1">
            <a:off x="4724400" y="1828800"/>
            <a:ext cx="0" cy="1905000"/>
          </a:xfrm>
          <a:prstGeom prst="line">
            <a:avLst/>
          </a:prstGeom>
          <a:noFill/>
          <a:ln w="38100">
            <a:solidFill>
              <a:schemeClr val="tx1"/>
            </a:solidFill>
            <a:round/>
            <a:headEnd/>
            <a:tailEnd type="triangle" w="med" len="med"/>
          </a:ln>
        </p:spPr>
        <p:txBody>
          <a:bodyPr/>
          <a:lstStyle/>
          <a:p>
            <a:endParaRPr lang="en-US"/>
          </a:p>
        </p:txBody>
      </p:sp>
      <p:sp>
        <p:nvSpPr>
          <p:cNvPr id="11278" name="Freeform 13"/>
          <p:cNvSpPr>
            <a:spLocks/>
          </p:cNvSpPr>
          <p:nvPr/>
        </p:nvSpPr>
        <p:spPr bwMode="auto">
          <a:xfrm>
            <a:off x="3810000" y="2514600"/>
            <a:ext cx="685800" cy="177800"/>
          </a:xfrm>
          <a:custGeom>
            <a:avLst/>
            <a:gdLst>
              <a:gd name="T0" fmla="*/ 0 w 432"/>
              <a:gd name="T1" fmla="*/ 56 h 112"/>
              <a:gd name="T2" fmla="*/ 48 w 432"/>
              <a:gd name="T3" fmla="*/ 8 h 112"/>
              <a:gd name="T4" fmla="*/ 96 w 432"/>
              <a:gd name="T5" fmla="*/ 104 h 112"/>
              <a:gd name="T6" fmla="*/ 144 w 432"/>
              <a:gd name="T7" fmla="*/ 8 h 112"/>
              <a:gd name="T8" fmla="*/ 192 w 432"/>
              <a:gd name="T9" fmla="*/ 104 h 112"/>
              <a:gd name="T10" fmla="*/ 240 w 432"/>
              <a:gd name="T11" fmla="*/ 8 h 112"/>
              <a:gd name="T12" fmla="*/ 288 w 432"/>
              <a:gd name="T13" fmla="*/ 104 h 112"/>
              <a:gd name="T14" fmla="*/ 336 w 432"/>
              <a:gd name="T15" fmla="*/ 8 h 112"/>
              <a:gd name="T16" fmla="*/ 384 w 432"/>
              <a:gd name="T17" fmla="*/ 104 h 112"/>
              <a:gd name="T18" fmla="*/ 432 w 432"/>
              <a:gd name="T19" fmla="*/ 56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2"/>
              <a:gd name="T31" fmla="*/ 0 h 112"/>
              <a:gd name="T32" fmla="*/ 432 w 432"/>
              <a:gd name="T33" fmla="*/ 112 h 1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2" h="112">
                <a:moveTo>
                  <a:pt x="0" y="56"/>
                </a:moveTo>
                <a:cubicBezTo>
                  <a:pt x="16" y="28"/>
                  <a:pt x="32" y="0"/>
                  <a:pt x="48" y="8"/>
                </a:cubicBezTo>
                <a:cubicBezTo>
                  <a:pt x="64" y="16"/>
                  <a:pt x="80" y="104"/>
                  <a:pt x="96" y="104"/>
                </a:cubicBezTo>
                <a:cubicBezTo>
                  <a:pt x="112" y="104"/>
                  <a:pt x="128" y="8"/>
                  <a:pt x="144" y="8"/>
                </a:cubicBezTo>
                <a:cubicBezTo>
                  <a:pt x="160" y="8"/>
                  <a:pt x="176" y="104"/>
                  <a:pt x="192" y="104"/>
                </a:cubicBezTo>
                <a:cubicBezTo>
                  <a:pt x="208" y="104"/>
                  <a:pt x="224" y="8"/>
                  <a:pt x="240" y="8"/>
                </a:cubicBezTo>
                <a:cubicBezTo>
                  <a:pt x="256" y="8"/>
                  <a:pt x="272" y="104"/>
                  <a:pt x="288" y="104"/>
                </a:cubicBezTo>
                <a:cubicBezTo>
                  <a:pt x="304" y="104"/>
                  <a:pt x="320" y="8"/>
                  <a:pt x="336" y="8"/>
                </a:cubicBezTo>
                <a:cubicBezTo>
                  <a:pt x="352" y="8"/>
                  <a:pt x="368" y="96"/>
                  <a:pt x="384" y="104"/>
                </a:cubicBezTo>
                <a:cubicBezTo>
                  <a:pt x="400" y="112"/>
                  <a:pt x="432" y="64"/>
                  <a:pt x="432" y="56"/>
                </a:cubicBezTo>
              </a:path>
            </a:pathLst>
          </a:custGeom>
          <a:noFill/>
          <a:ln w="38100">
            <a:solidFill>
              <a:srgbClr val="000000"/>
            </a:solidFill>
            <a:round/>
            <a:headEnd/>
            <a:tailEnd/>
          </a:ln>
        </p:spPr>
        <p:txBody>
          <a:bodyPr/>
          <a:lstStyle/>
          <a:p>
            <a:endParaRPr lang="en-US"/>
          </a:p>
        </p:txBody>
      </p:sp>
      <p:sp>
        <p:nvSpPr>
          <p:cNvPr id="11279" name="Line 14"/>
          <p:cNvSpPr>
            <a:spLocks noChangeShapeType="1"/>
          </p:cNvSpPr>
          <p:nvPr/>
        </p:nvSpPr>
        <p:spPr bwMode="auto">
          <a:xfrm>
            <a:off x="4495800" y="2603500"/>
            <a:ext cx="152400" cy="1588"/>
          </a:xfrm>
          <a:prstGeom prst="line">
            <a:avLst/>
          </a:prstGeom>
          <a:noFill/>
          <a:ln w="38100">
            <a:solidFill>
              <a:srgbClr val="000000"/>
            </a:solidFill>
            <a:round/>
            <a:headEnd/>
            <a:tailEnd type="stealth" w="med" len="med"/>
          </a:ln>
        </p:spPr>
        <p:txBody>
          <a:bodyPr/>
          <a:lstStyle/>
          <a:p>
            <a:endParaRPr lang="en-US"/>
          </a:p>
        </p:txBody>
      </p:sp>
      <p:sp>
        <p:nvSpPr>
          <p:cNvPr id="11280" name="Text Box 15"/>
          <p:cNvSpPr txBox="1">
            <a:spLocks noChangeArrowheads="1"/>
          </p:cNvSpPr>
          <p:nvPr/>
        </p:nvSpPr>
        <p:spPr bwMode="auto">
          <a:xfrm>
            <a:off x="4724400" y="3429000"/>
            <a:ext cx="422275" cy="457200"/>
          </a:xfrm>
          <a:prstGeom prst="rect">
            <a:avLst/>
          </a:prstGeom>
          <a:noFill/>
          <a:ln w="9525">
            <a:noFill/>
            <a:miter lim="800000"/>
            <a:headEnd/>
            <a:tailEnd/>
          </a:ln>
        </p:spPr>
        <p:txBody>
          <a:bodyPr wrap="none">
            <a:spAutoFit/>
          </a:bodyPr>
          <a:lstStyle/>
          <a:p>
            <a:r>
              <a:rPr lang="en-US" altLang="zh-TW" sz="2400">
                <a:ea typeface="新細明體" pitchFamily="18" charset="-120"/>
              </a:rPr>
              <a:t>e</a:t>
            </a:r>
            <a:r>
              <a:rPr lang="en-US" altLang="zh-TW" sz="2400" baseline="30000">
                <a:ea typeface="新細明體" pitchFamily="18" charset="-120"/>
              </a:rPr>
              <a:t>-</a:t>
            </a:r>
            <a:endParaRPr lang="en-US" altLang="zh-TW" sz="2400">
              <a:ea typeface="新細明體" pitchFamily="18" charset="-120"/>
            </a:endParaRPr>
          </a:p>
        </p:txBody>
      </p:sp>
      <p:sp>
        <p:nvSpPr>
          <p:cNvPr id="11281" name="Text Box 16"/>
          <p:cNvSpPr txBox="1">
            <a:spLocks noChangeArrowheads="1"/>
          </p:cNvSpPr>
          <p:nvPr/>
        </p:nvSpPr>
        <p:spPr bwMode="auto">
          <a:xfrm>
            <a:off x="4343400" y="6324600"/>
            <a:ext cx="4191000" cy="304800"/>
          </a:xfrm>
          <a:prstGeom prst="rect">
            <a:avLst/>
          </a:prstGeom>
          <a:noFill/>
          <a:ln w="9525">
            <a:noFill/>
            <a:miter lim="800000"/>
            <a:headEnd/>
            <a:tailEnd/>
          </a:ln>
        </p:spPr>
        <p:txBody>
          <a:bodyPr>
            <a:spAutoFit/>
          </a:bodyPr>
          <a:lstStyle/>
          <a:p>
            <a:pPr>
              <a:spcBef>
                <a:spcPct val="50000"/>
              </a:spcBef>
            </a:pPr>
            <a:r>
              <a:rPr lang="en-US" altLang="zh-TW" sz="1400">
                <a:ea typeface="新細明體" pitchFamily="18" charset="-120"/>
              </a:rPr>
              <a:t>W. P. Dumke, Physical Review, 127 (1962) 1559</a:t>
            </a:r>
          </a:p>
        </p:txBody>
      </p:sp>
      <p:sp>
        <p:nvSpPr>
          <p:cNvPr id="11282" name="Text Box 17"/>
          <p:cNvSpPr txBox="1">
            <a:spLocks noChangeArrowheads="1"/>
          </p:cNvSpPr>
          <p:nvPr/>
        </p:nvSpPr>
        <p:spPr bwMode="auto">
          <a:xfrm>
            <a:off x="5334000" y="3657600"/>
            <a:ext cx="3581400" cy="1187450"/>
          </a:xfrm>
          <a:prstGeom prst="rect">
            <a:avLst/>
          </a:prstGeom>
          <a:noFill/>
          <a:ln w="9525">
            <a:noFill/>
            <a:miter lim="800000"/>
            <a:headEnd/>
            <a:tailEnd/>
          </a:ln>
        </p:spPr>
        <p:txBody>
          <a:bodyPr>
            <a:spAutoFit/>
          </a:bodyPr>
          <a:lstStyle/>
          <a:p>
            <a:pPr>
              <a:spcBef>
                <a:spcPct val="50000"/>
              </a:spcBef>
            </a:pPr>
            <a:r>
              <a:rPr lang="en-US" altLang="zh-TW" sz="2400">
                <a:solidFill>
                  <a:schemeClr val="tx1"/>
                </a:solidFill>
                <a:ea typeface="新細明體" pitchFamily="18" charset="-120"/>
              </a:rPr>
              <a:t>Free carrier absorption prevent stimulated emission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667625" cy="476250"/>
          </a:xfrm>
        </p:spPr>
        <p:txBody>
          <a:bodyPr/>
          <a:lstStyle/>
          <a:p>
            <a:r>
              <a:rPr lang="en-US" dirty="0" smtClean="0">
                <a:solidFill>
                  <a:srgbClr val="2A5AA6"/>
                </a:solidFill>
              </a:rPr>
              <a:t>Acknowledgements</a:t>
            </a:r>
            <a:endParaRPr lang="en-US" dirty="0">
              <a:solidFill>
                <a:srgbClr val="2A5AA6"/>
              </a:solidFill>
            </a:endParaRPr>
          </a:p>
        </p:txBody>
      </p:sp>
      <p:sp>
        <p:nvSpPr>
          <p:cNvPr id="3" name="Text Placeholder 2"/>
          <p:cNvSpPr>
            <a:spLocks noGrp="1"/>
          </p:cNvSpPr>
          <p:nvPr>
            <p:ph type="body" sz="half" idx="1"/>
          </p:nvPr>
        </p:nvSpPr>
        <p:spPr>
          <a:xfrm>
            <a:off x="609600" y="3886200"/>
            <a:ext cx="8534400" cy="4572000"/>
          </a:xfrm>
        </p:spPr>
        <p:txBody>
          <a:bodyPr/>
          <a:lstStyle/>
          <a:p>
            <a:pPr>
              <a:buNone/>
            </a:pPr>
            <a:r>
              <a:rPr lang="en-US" sz="1800" b="1" dirty="0" smtClean="0"/>
              <a:t>UCSB: </a:t>
            </a:r>
            <a:r>
              <a:rPr lang="en-US" sz="1800" dirty="0" smtClean="0"/>
              <a:t>Jock Bovington, </a:t>
            </a:r>
            <a:r>
              <a:rPr lang="en-US" sz="1800" dirty="0" err="1" smtClean="0"/>
              <a:t>Hui</a:t>
            </a:r>
            <a:r>
              <a:rPr lang="en-US" sz="1800" dirty="0" smtClean="0"/>
              <a:t>-Wen  Chen, Hsu Chang, </a:t>
            </a:r>
            <a:r>
              <a:rPr lang="en-US" sz="1800" dirty="0" err="1" smtClean="0"/>
              <a:t>Daoxin</a:t>
            </a:r>
            <a:r>
              <a:rPr lang="en-US" sz="1800" dirty="0" smtClean="0"/>
              <a:t> Dai, </a:t>
            </a:r>
            <a:r>
              <a:rPr lang="en-US" sz="1800" dirty="0" err="1" smtClean="0"/>
              <a:t>Martijn</a:t>
            </a:r>
            <a:r>
              <a:rPr lang="en-US" sz="1800" dirty="0" smtClean="0"/>
              <a:t> Heck, Sid Jain, </a:t>
            </a:r>
            <a:r>
              <a:rPr lang="en-US" sz="1800" dirty="0" err="1" smtClean="0"/>
              <a:t>Geza</a:t>
            </a:r>
            <a:r>
              <a:rPr lang="en-US" sz="1800" dirty="0" smtClean="0"/>
              <a:t> </a:t>
            </a:r>
            <a:r>
              <a:rPr lang="en-US" sz="1800" dirty="0" err="1" smtClean="0"/>
              <a:t>Kurzveil</a:t>
            </a:r>
            <a:r>
              <a:rPr lang="en-US" sz="1800" dirty="0" smtClean="0"/>
              <a:t>, Jon </a:t>
            </a:r>
            <a:r>
              <a:rPr lang="en-US" sz="1800" dirty="0" smtClean="0"/>
              <a:t>Peters, Jason </a:t>
            </a:r>
            <a:r>
              <a:rPr lang="en-US" sz="1800" dirty="0" err="1" smtClean="0"/>
              <a:t>Tien</a:t>
            </a:r>
            <a:r>
              <a:rPr lang="en-US" sz="1800" dirty="0" smtClean="0"/>
              <a:t>, </a:t>
            </a:r>
            <a:r>
              <a:rPr lang="en-US" sz="1800" dirty="0" err="1" smtClean="0"/>
              <a:t>Yongbo</a:t>
            </a:r>
            <a:r>
              <a:rPr lang="en-US" sz="1800" dirty="0" smtClean="0"/>
              <a:t> Tang</a:t>
            </a:r>
            <a:endParaRPr lang="en-US" sz="2000" b="1" dirty="0" smtClean="0"/>
          </a:p>
          <a:p>
            <a:pPr>
              <a:buNone/>
            </a:pPr>
            <a:r>
              <a:rPr lang="en-US" sz="1800" b="1" dirty="0" smtClean="0"/>
              <a:t>Intel : </a:t>
            </a:r>
            <a:r>
              <a:rPr lang="en-US" sz="1800" dirty="0" smtClean="0"/>
              <a:t>Richard Jones, Yimin Kang, Mario Paniccia, Brian Koch, Hyundai Park, Matt Sysak</a:t>
            </a:r>
          </a:p>
          <a:p>
            <a:pPr>
              <a:buNone/>
            </a:pPr>
            <a:r>
              <a:rPr lang="en-US" sz="1800" b="1" dirty="0" err="1" smtClean="0"/>
              <a:t>Aurrion</a:t>
            </a:r>
            <a:r>
              <a:rPr lang="en-US" sz="1800" dirty="0" smtClean="0"/>
              <a:t> Collaboration: Alex Fang, Greg Fish, Eric Hall</a:t>
            </a:r>
          </a:p>
          <a:p>
            <a:pPr>
              <a:buNone/>
            </a:pPr>
            <a:r>
              <a:rPr lang="en-US" sz="1800" b="1" dirty="0" smtClean="0"/>
              <a:t>Hewlett Packard</a:t>
            </a:r>
            <a:r>
              <a:rPr lang="en-US" sz="1800" dirty="0" smtClean="0"/>
              <a:t>: Di Liang, Marco Fiorentino, Ray Beausoleil</a:t>
            </a:r>
          </a:p>
          <a:p>
            <a:pPr>
              <a:buNone/>
            </a:pPr>
            <a:endParaRPr lang="en-US" sz="2000" dirty="0"/>
          </a:p>
        </p:txBody>
      </p:sp>
      <p:sp>
        <p:nvSpPr>
          <p:cNvPr id="6" name="Slide Number Placeholder 5"/>
          <p:cNvSpPr>
            <a:spLocks noGrp="1"/>
          </p:cNvSpPr>
          <p:nvPr>
            <p:ph type="sldNum" sz="quarter" idx="10"/>
          </p:nvPr>
        </p:nvSpPr>
        <p:spPr>
          <a:xfrm>
            <a:off x="7010400" y="6229350"/>
            <a:ext cx="2133600" cy="476250"/>
          </a:xfrm>
        </p:spPr>
        <p:txBody>
          <a:bodyPr/>
          <a:lstStyle/>
          <a:p>
            <a:pPr>
              <a:defRPr/>
            </a:pPr>
            <a:fld id="{C3E5D7E8-A12A-4882-B146-ABAE1A7335E5}" type="slidenum">
              <a:rPr lang="en-US" altLang="zh-TW" smtClean="0"/>
              <a:pPr>
                <a:defRPr/>
              </a:pPr>
              <a:t>2</a:t>
            </a:fld>
            <a:endParaRPr lang="en-US" altLang="zh-TW"/>
          </a:p>
        </p:txBody>
      </p:sp>
      <p:sp>
        <p:nvSpPr>
          <p:cNvPr id="7" name="TextBox 6"/>
          <p:cNvSpPr txBox="1"/>
          <p:nvPr/>
        </p:nvSpPr>
        <p:spPr>
          <a:xfrm>
            <a:off x="3562750" y="3352800"/>
            <a:ext cx="2018501" cy="461665"/>
          </a:xfrm>
          <a:prstGeom prst="rect">
            <a:avLst/>
          </a:prstGeom>
          <a:noFill/>
        </p:spPr>
        <p:txBody>
          <a:bodyPr wrap="none" rtlCol="0">
            <a:spAutoFit/>
          </a:bodyPr>
          <a:lstStyle/>
          <a:p>
            <a:r>
              <a:rPr lang="en-US" sz="2400" dirty="0" smtClean="0"/>
              <a:t>Collaborators</a:t>
            </a:r>
            <a:endParaRPr lang="en-US" sz="2400" dirty="0"/>
          </a:p>
        </p:txBody>
      </p:sp>
      <p:sp>
        <p:nvSpPr>
          <p:cNvPr id="8" name="TextBox 7"/>
          <p:cNvSpPr txBox="1"/>
          <p:nvPr/>
        </p:nvSpPr>
        <p:spPr>
          <a:xfrm>
            <a:off x="4059681" y="1219200"/>
            <a:ext cx="1024639" cy="461665"/>
          </a:xfrm>
          <a:prstGeom prst="rect">
            <a:avLst/>
          </a:prstGeom>
          <a:noFill/>
        </p:spPr>
        <p:txBody>
          <a:bodyPr wrap="none" rtlCol="0">
            <a:spAutoFit/>
          </a:bodyPr>
          <a:lstStyle/>
          <a:p>
            <a:r>
              <a:rPr lang="en-US" sz="2400" dirty="0" smtClean="0"/>
              <a:t>Slides</a:t>
            </a:r>
            <a:endParaRPr lang="en-US" sz="2400" dirty="0"/>
          </a:p>
        </p:txBody>
      </p:sp>
      <p:sp>
        <p:nvSpPr>
          <p:cNvPr id="10" name="Text Placeholder 2"/>
          <p:cNvSpPr txBox="1">
            <a:spLocks/>
          </p:cNvSpPr>
          <p:nvPr/>
        </p:nvSpPr>
        <p:spPr bwMode="auto">
          <a:xfrm>
            <a:off x="228600" y="1676400"/>
            <a:ext cx="8686800" cy="160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eaLnBrk="0" hangingPunct="0">
              <a:spcBef>
                <a:spcPct val="20000"/>
              </a:spcBef>
            </a:pPr>
            <a:r>
              <a:rPr lang="en-US" sz="1800" kern="0" dirty="0" smtClean="0">
                <a:solidFill>
                  <a:schemeClr val="tx1"/>
                </a:solidFill>
                <a:latin typeface="+mn-lt"/>
              </a:rPr>
              <a:t>	Lionel </a:t>
            </a:r>
            <a:r>
              <a:rPr lang="en-US" sz="1800" kern="0" dirty="0" err="1" smtClean="0">
                <a:solidFill>
                  <a:schemeClr val="tx1"/>
                </a:solidFill>
                <a:latin typeface="+mn-lt"/>
              </a:rPr>
              <a:t>Kimmerling</a:t>
            </a:r>
            <a:r>
              <a:rPr lang="en-US" sz="1800" kern="0" dirty="0" smtClean="0">
                <a:solidFill>
                  <a:schemeClr val="tx1"/>
                </a:solidFill>
                <a:latin typeface="+mn-lt"/>
              </a:rPr>
              <a:t> (MIT), Tom Koch (Lehigh), David Miller (Stanford), Justin </a:t>
            </a:r>
            <a:r>
              <a:rPr lang="en-US" sz="1800" kern="0" dirty="0" err="1" smtClean="0">
                <a:solidFill>
                  <a:schemeClr val="tx1"/>
                </a:solidFill>
                <a:latin typeface="+mn-lt"/>
              </a:rPr>
              <a:t>Rattner</a:t>
            </a:r>
            <a:r>
              <a:rPr lang="en-US" sz="1800" kern="0" dirty="0" smtClean="0">
                <a:solidFill>
                  <a:schemeClr val="tx1"/>
                </a:solidFill>
                <a:latin typeface="+mn-lt"/>
              </a:rPr>
              <a:t> (Intel), </a:t>
            </a:r>
            <a:r>
              <a:rPr lang="en-US" sz="1800" kern="0" dirty="0" err="1" smtClean="0">
                <a:solidFill>
                  <a:schemeClr val="tx1"/>
                </a:solidFill>
                <a:latin typeface="+mn-lt"/>
              </a:rPr>
              <a:t>Radha</a:t>
            </a:r>
            <a:r>
              <a:rPr lang="en-US" sz="1800" kern="0" dirty="0" smtClean="0">
                <a:solidFill>
                  <a:schemeClr val="tx1"/>
                </a:solidFill>
                <a:latin typeface="+mn-lt"/>
              </a:rPr>
              <a:t> Nagarajan (</a:t>
            </a:r>
            <a:r>
              <a:rPr lang="en-US" sz="1800" kern="0" dirty="0" err="1" smtClean="0">
                <a:solidFill>
                  <a:schemeClr val="tx1"/>
                </a:solidFill>
                <a:latin typeface="+mn-lt"/>
              </a:rPr>
              <a:t>Infinera</a:t>
            </a:r>
            <a:r>
              <a:rPr lang="en-US" sz="1800" kern="0" dirty="0" smtClean="0">
                <a:solidFill>
                  <a:schemeClr val="tx1"/>
                </a:solidFill>
                <a:latin typeface="+mn-lt"/>
              </a:rPr>
              <a:t>), Garry Epps (Cisco), </a:t>
            </a:r>
            <a:r>
              <a:rPr lang="en-US" sz="1800" kern="0" dirty="0" err="1" smtClean="0">
                <a:solidFill>
                  <a:schemeClr val="tx1"/>
                </a:solidFill>
                <a:latin typeface="+mn-lt"/>
              </a:rPr>
              <a:t>Donn</a:t>
            </a:r>
            <a:r>
              <a:rPr lang="en-US" sz="1800" kern="0" dirty="0" smtClean="0">
                <a:solidFill>
                  <a:schemeClr val="tx1"/>
                </a:solidFill>
                <a:latin typeface="+mn-lt"/>
              </a:rPr>
              <a:t> Lee (</a:t>
            </a:r>
            <a:r>
              <a:rPr lang="en-US" sz="1800" kern="0" dirty="0" err="1" smtClean="0">
                <a:solidFill>
                  <a:schemeClr val="tx1"/>
                </a:solidFill>
                <a:latin typeface="+mn-lt"/>
              </a:rPr>
              <a:t>Facebook</a:t>
            </a:r>
            <a:r>
              <a:rPr lang="en-US" sz="1800" kern="0" dirty="0" smtClean="0">
                <a:solidFill>
                  <a:schemeClr val="tx1"/>
                </a:solidFill>
                <a:latin typeface="+mn-lt"/>
              </a:rPr>
              <a:t>), </a:t>
            </a:r>
            <a:r>
              <a:rPr lang="en-US" sz="1800" kern="0" dirty="0" err="1" smtClean="0">
                <a:solidFill>
                  <a:schemeClr val="tx1"/>
                </a:solidFill>
                <a:latin typeface="+mn-lt"/>
              </a:rPr>
              <a:t>Keren</a:t>
            </a:r>
            <a:r>
              <a:rPr lang="en-US" sz="1800" kern="0" dirty="0" smtClean="0">
                <a:solidFill>
                  <a:schemeClr val="tx1"/>
                </a:solidFill>
                <a:latin typeface="+mn-lt"/>
              </a:rPr>
              <a:t> Bergman (Columbia), Jeff </a:t>
            </a:r>
            <a:r>
              <a:rPr lang="en-US" sz="1800" kern="0" dirty="0" err="1" smtClean="0">
                <a:solidFill>
                  <a:schemeClr val="tx1"/>
                </a:solidFill>
                <a:latin typeface="+mn-lt"/>
              </a:rPr>
              <a:t>Kash</a:t>
            </a:r>
            <a:r>
              <a:rPr lang="en-US" sz="1800" kern="0" dirty="0" smtClean="0">
                <a:solidFill>
                  <a:schemeClr val="tx1"/>
                </a:solidFill>
                <a:latin typeface="+mn-lt"/>
              </a:rPr>
              <a:t> (IBM), Lorenzo </a:t>
            </a:r>
            <a:r>
              <a:rPr lang="en-US" sz="1800" kern="0" dirty="0" err="1" smtClean="0">
                <a:solidFill>
                  <a:schemeClr val="tx1"/>
                </a:solidFill>
                <a:latin typeface="+mn-lt"/>
              </a:rPr>
              <a:t>Pavesi</a:t>
            </a:r>
            <a:r>
              <a:rPr lang="en-US" sz="1800" kern="0" dirty="0" smtClean="0">
                <a:solidFill>
                  <a:schemeClr val="tx1"/>
                </a:solidFill>
                <a:latin typeface="+mn-lt"/>
              </a:rPr>
              <a:t> (Univ. of Trento), </a:t>
            </a:r>
            <a:r>
              <a:rPr lang="en-US" sz="1800" kern="0" dirty="0" err="1" smtClean="0">
                <a:solidFill>
                  <a:schemeClr val="tx1"/>
                </a:solidFill>
                <a:latin typeface="+mn-lt"/>
              </a:rPr>
              <a:t>Haisheng</a:t>
            </a:r>
            <a:r>
              <a:rPr lang="en-US" sz="1800" kern="0" dirty="0" smtClean="0">
                <a:solidFill>
                  <a:schemeClr val="tx1"/>
                </a:solidFill>
                <a:latin typeface="+mn-lt"/>
              </a:rPr>
              <a:t> </a:t>
            </a:r>
            <a:r>
              <a:rPr lang="en-US" sz="1800" kern="0" dirty="0" err="1" smtClean="0">
                <a:solidFill>
                  <a:schemeClr val="tx1"/>
                </a:solidFill>
                <a:latin typeface="+mn-lt"/>
              </a:rPr>
              <a:t>Rong</a:t>
            </a:r>
            <a:r>
              <a:rPr lang="en-US" sz="1800" kern="0" dirty="0" smtClean="0">
                <a:solidFill>
                  <a:schemeClr val="tx1"/>
                </a:solidFill>
                <a:latin typeface="+mn-lt"/>
              </a:rPr>
              <a:t> (Intel), </a:t>
            </a:r>
            <a:r>
              <a:rPr lang="en-US" sz="1800" kern="0" dirty="0" err="1" smtClean="0">
                <a:solidFill>
                  <a:schemeClr val="tx1"/>
                </a:solidFill>
                <a:latin typeface="+mn-lt"/>
              </a:rPr>
              <a:t>Roel</a:t>
            </a:r>
            <a:r>
              <a:rPr lang="en-US" sz="1800" kern="0" dirty="0" smtClean="0">
                <a:solidFill>
                  <a:schemeClr val="tx1"/>
                </a:solidFill>
                <a:latin typeface="+mn-lt"/>
              </a:rPr>
              <a:t> </a:t>
            </a:r>
            <a:r>
              <a:rPr lang="en-US" sz="1800" kern="0" dirty="0" err="1" smtClean="0">
                <a:solidFill>
                  <a:schemeClr val="tx1"/>
                </a:solidFill>
                <a:latin typeface="+mn-lt"/>
              </a:rPr>
              <a:t>Baets</a:t>
            </a:r>
            <a:r>
              <a:rPr lang="en-US" sz="1800" kern="0" dirty="0" smtClean="0">
                <a:solidFill>
                  <a:schemeClr val="tx1"/>
                </a:solidFill>
                <a:latin typeface="+mn-lt"/>
              </a:rPr>
              <a:t> (Ghent), Connie Chang </a:t>
            </a:r>
            <a:r>
              <a:rPr lang="en-US" sz="1800" kern="0" dirty="0" err="1" smtClean="0">
                <a:solidFill>
                  <a:schemeClr val="tx1"/>
                </a:solidFill>
                <a:latin typeface="+mn-lt"/>
              </a:rPr>
              <a:t>Hasnain</a:t>
            </a:r>
            <a:r>
              <a:rPr lang="en-US" sz="1800" kern="0" dirty="0" smtClean="0">
                <a:solidFill>
                  <a:schemeClr val="tx1"/>
                </a:solidFill>
                <a:latin typeface="+mn-lt"/>
              </a:rPr>
              <a:t> (UC Berkeley), </a:t>
            </a:r>
            <a:r>
              <a:rPr lang="en-US" sz="1800" kern="0" dirty="0" err="1" smtClean="0">
                <a:solidFill>
                  <a:schemeClr val="tx1"/>
                </a:solidFill>
                <a:latin typeface="+mn-lt"/>
              </a:rPr>
              <a:t>Dal</a:t>
            </a:r>
            <a:r>
              <a:rPr lang="en-US" sz="1800" kern="0" dirty="0" smtClean="0">
                <a:solidFill>
                  <a:schemeClr val="tx1"/>
                </a:solidFill>
                <a:latin typeface="+mn-lt"/>
              </a:rPr>
              <a:t> Negro (Boston University), </a:t>
            </a:r>
            <a:r>
              <a:rPr lang="en-US" sz="1800" kern="0" dirty="0" err="1" smtClean="0">
                <a:solidFill>
                  <a:schemeClr val="tx1"/>
                </a:solidFill>
                <a:latin typeface="+mn-lt"/>
              </a:rPr>
              <a:t>Pallab</a:t>
            </a:r>
            <a:r>
              <a:rPr lang="en-US" sz="1800" kern="0" dirty="0" smtClean="0">
                <a:solidFill>
                  <a:schemeClr val="tx1"/>
                </a:solidFill>
                <a:latin typeface="+mn-lt"/>
              </a:rPr>
              <a:t> </a:t>
            </a:r>
            <a:r>
              <a:rPr lang="en-US" sz="1800" kern="0" dirty="0" err="1" smtClean="0">
                <a:solidFill>
                  <a:schemeClr val="tx1"/>
                </a:solidFill>
                <a:latin typeface="+mn-lt"/>
              </a:rPr>
              <a:t>Battacharya</a:t>
            </a:r>
            <a:r>
              <a:rPr lang="en-US" sz="1800" kern="0" dirty="0" smtClean="0">
                <a:solidFill>
                  <a:schemeClr val="tx1"/>
                </a:solidFill>
                <a:latin typeface="+mn-lt"/>
              </a:rPr>
              <a:t> (Michigan), </a:t>
            </a:r>
            <a:r>
              <a:rPr lang="en-US" sz="1800" kern="0" dirty="0" err="1" smtClean="0">
                <a:solidFill>
                  <a:schemeClr val="tx1"/>
                </a:solidFill>
                <a:latin typeface="+mn-lt"/>
              </a:rPr>
              <a:t>Meint</a:t>
            </a:r>
            <a:r>
              <a:rPr lang="en-US" sz="1800" kern="0" dirty="0" smtClean="0">
                <a:solidFill>
                  <a:schemeClr val="tx1"/>
                </a:solidFill>
                <a:latin typeface="+mn-lt"/>
              </a:rPr>
              <a:t> </a:t>
            </a:r>
            <a:r>
              <a:rPr lang="en-US" sz="1800" kern="0" dirty="0" err="1" smtClean="0">
                <a:solidFill>
                  <a:schemeClr val="tx1"/>
                </a:solidFill>
                <a:latin typeface="+mn-lt"/>
              </a:rPr>
              <a:t>Smit</a:t>
            </a:r>
            <a:r>
              <a:rPr lang="en-US" sz="1800" kern="0" dirty="0" smtClean="0">
                <a:solidFill>
                  <a:schemeClr val="tx1"/>
                </a:solidFill>
                <a:latin typeface="+mn-lt"/>
              </a:rPr>
              <a:t> (IMEC)</a:t>
            </a:r>
            <a:endParaRPr kumimoji="0" lang="en-US" sz="18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tabLst/>
              <a:defRPr/>
            </a:pPr>
            <a:endParaRPr kumimoji="0" lang="en-US" sz="1800" b="0" i="0" u="none" strike="noStrike" kern="0" cap="none" spc="0" normalizeH="0" baseline="0" noProof="0" dirty="0">
              <a:ln>
                <a:noFill/>
              </a:ln>
              <a:solidFill>
                <a:schemeClr val="tx1"/>
              </a:solidFill>
              <a:effectLst/>
              <a:uLnTx/>
              <a:uFillTx/>
              <a:latin typeface="+mn-lt"/>
              <a:ea typeface="+mn-ea"/>
              <a:cs typeface="+mn-cs"/>
            </a:endParaRPr>
          </a:p>
        </p:txBody>
      </p:sp>
      <p:sp>
        <p:nvSpPr>
          <p:cNvPr id="9" name="TextBox 8"/>
          <p:cNvSpPr txBox="1"/>
          <p:nvPr/>
        </p:nvSpPr>
        <p:spPr>
          <a:xfrm>
            <a:off x="3280621" y="5791200"/>
            <a:ext cx="2582758" cy="461665"/>
          </a:xfrm>
          <a:prstGeom prst="rect">
            <a:avLst/>
          </a:prstGeom>
          <a:noFill/>
        </p:spPr>
        <p:txBody>
          <a:bodyPr wrap="none" rtlCol="0">
            <a:spAutoFit/>
          </a:bodyPr>
          <a:lstStyle/>
          <a:p>
            <a:r>
              <a:rPr lang="en-US" sz="2400" dirty="0" smtClean="0"/>
              <a:t>Financial Support</a:t>
            </a:r>
            <a:endParaRPr lang="en-US" sz="2400" dirty="0"/>
          </a:p>
        </p:txBody>
      </p:sp>
      <p:sp>
        <p:nvSpPr>
          <p:cNvPr id="11" name="Text Placeholder 2"/>
          <p:cNvSpPr txBox="1">
            <a:spLocks/>
          </p:cNvSpPr>
          <p:nvPr/>
        </p:nvSpPr>
        <p:spPr bwMode="auto">
          <a:xfrm>
            <a:off x="228600" y="6172200"/>
            <a:ext cx="8686800" cy="160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eaLnBrk="0" hangingPunct="0">
              <a:spcBef>
                <a:spcPct val="20000"/>
              </a:spcBef>
            </a:pPr>
            <a:r>
              <a:rPr lang="en-US" sz="2000" kern="0" dirty="0" smtClean="0">
                <a:solidFill>
                  <a:schemeClr val="tx1"/>
                </a:solidFill>
                <a:latin typeface="+mn-lt"/>
              </a:rPr>
              <a:t>	</a:t>
            </a:r>
            <a:r>
              <a:rPr lang="en-US" sz="1800" kern="0" dirty="0" smtClean="0">
                <a:solidFill>
                  <a:schemeClr val="tx1"/>
                </a:solidFill>
                <a:latin typeface="+mn-lt"/>
              </a:rPr>
              <a:t>DARPA MTO (Rodgers, Shah, </a:t>
            </a:r>
            <a:r>
              <a:rPr lang="en-US" sz="1800" kern="0" dirty="0" err="1" smtClean="0">
                <a:solidFill>
                  <a:schemeClr val="tx1"/>
                </a:solidFill>
                <a:latin typeface="+mn-lt"/>
              </a:rPr>
              <a:t>Esman</a:t>
            </a:r>
            <a:r>
              <a:rPr lang="en-US" sz="1800" kern="0" dirty="0" smtClean="0">
                <a:solidFill>
                  <a:schemeClr val="tx1"/>
                </a:solidFill>
                <a:latin typeface="+mn-lt"/>
              </a:rPr>
              <a:t>), Intel, Hewlett Packard, Rockwell Collins</a:t>
            </a:r>
            <a:endParaRPr kumimoji="0" lang="en-US" sz="20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F9D4607B-8A52-4C09-8D31-34BCC73A32F7}" type="slidenum">
              <a:rPr lang="ko-KR" altLang="en-US"/>
              <a:pPr>
                <a:defRPr/>
              </a:pPr>
              <a:t>20</a:t>
            </a:fld>
            <a:endParaRPr lang="en-US" altLang="ko-KR"/>
          </a:p>
        </p:txBody>
      </p:sp>
      <p:sp>
        <p:nvSpPr>
          <p:cNvPr id="12290" name="Slide Number Placeholder 5"/>
          <p:cNvSpPr txBox="1">
            <a:spLocks noGrp="1"/>
          </p:cNvSpPr>
          <p:nvPr/>
        </p:nvSpPr>
        <p:spPr bwMode="auto">
          <a:xfrm>
            <a:off x="7010400" y="6381750"/>
            <a:ext cx="2133600" cy="476250"/>
          </a:xfrm>
          <a:prstGeom prst="rect">
            <a:avLst/>
          </a:prstGeom>
          <a:noFill/>
          <a:ln w="9525">
            <a:noFill/>
            <a:miter lim="800000"/>
            <a:headEnd/>
            <a:tailEnd/>
          </a:ln>
        </p:spPr>
        <p:txBody>
          <a:bodyPr/>
          <a:lstStyle/>
          <a:p>
            <a:pPr algn="r"/>
            <a:fld id="{53FA33D9-81A5-48CB-BB02-0F74C9B6F0C7}" type="slidenum">
              <a:rPr lang="ko-KR" altLang="en-US" sz="1400">
                <a:solidFill>
                  <a:schemeClr val="tx1"/>
                </a:solidFill>
                <a:ea typeface="Gulim" pitchFamily="34" charset="-127"/>
              </a:rPr>
              <a:pPr algn="r"/>
              <a:t>20</a:t>
            </a:fld>
            <a:endParaRPr lang="en-US" altLang="ko-KR" sz="1400">
              <a:solidFill>
                <a:schemeClr val="tx1"/>
              </a:solidFill>
              <a:ea typeface="Gulim" pitchFamily="34" charset="-127"/>
            </a:endParaRPr>
          </a:p>
        </p:txBody>
      </p:sp>
      <p:sp>
        <p:nvSpPr>
          <p:cNvPr id="12291" name="Rectangle 2"/>
          <p:cNvSpPr>
            <a:spLocks noGrp="1" noChangeArrowheads="1"/>
          </p:cNvSpPr>
          <p:nvPr>
            <p:ph type="title"/>
          </p:nvPr>
        </p:nvSpPr>
        <p:spPr/>
        <p:txBody>
          <a:bodyPr/>
          <a:lstStyle/>
          <a:p>
            <a:pPr eaLnBrk="1" hangingPunct="1"/>
            <a:r>
              <a:rPr lang="en-US" altLang="zh-TW" smtClean="0">
                <a:ea typeface="新細明體" pitchFamily="18" charset="-120"/>
              </a:rPr>
              <a:t>Silicon light emission – How?</a:t>
            </a:r>
            <a:endParaRPr lang="zh-TW" altLang="en-US" smtClean="0">
              <a:ea typeface="新細明體" pitchFamily="18" charset="-120"/>
            </a:endParaRPr>
          </a:p>
        </p:txBody>
      </p:sp>
      <p:sp>
        <p:nvSpPr>
          <p:cNvPr id="12292" name="Rectangle 3"/>
          <p:cNvSpPr>
            <a:spLocks noGrp="1" noChangeArrowheads="1"/>
          </p:cNvSpPr>
          <p:nvPr>
            <p:ph type="body" idx="1"/>
          </p:nvPr>
        </p:nvSpPr>
        <p:spPr/>
        <p:txBody>
          <a:bodyPr/>
          <a:lstStyle/>
          <a:p>
            <a:pPr marL="419100" indent="-419100" eaLnBrk="1" hangingPunct="1">
              <a:lnSpc>
                <a:spcPct val="90000"/>
              </a:lnSpc>
            </a:pPr>
            <a:r>
              <a:rPr lang="en-US" altLang="zh-TW" sz="2200" dirty="0" smtClean="0">
                <a:ea typeface="新細明體" pitchFamily="18" charset="-120"/>
              </a:rPr>
              <a:t>Bulk silicon</a:t>
            </a:r>
          </a:p>
          <a:p>
            <a:pPr marL="419100" indent="-419100" eaLnBrk="1" hangingPunct="1">
              <a:lnSpc>
                <a:spcPct val="90000"/>
              </a:lnSpc>
            </a:pPr>
            <a:r>
              <a:rPr lang="en-US" altLang="zh-TW" sz="2200" dirty="0" smtClean="0">
                <a:ea typeface="新細明體" pitchFamily="18" charset="-120"/>
              </a:rPr>
              <a:t>Low dimension Silicon</a:t>
            </a:r>
          </a:p>
          <a:p>
            <a:pPr marL="838200" lvl="1" indent="-381000" eaLnBrk="1" hangingPunct="1">
              <a:lnSpc>
                <a:spcPct val="90000"/>
              </a:lnSpc>
            </a:pPr>
            <a:r>
              <a:rPr lang="en-US" altLang="zh-TW" sz="2000" dirty="0" smtClean="0">
                <a:ea typeface="新細明體" pitchFamily="18" charset="-120"/>
              </a:rPr>
              <a:t>Silicon </a:t>
            </a:r>
            <a:r>
              <a:rPr lang="en-US" altLang="zh-TW" sz="2000" dirty="0" err="1" smtClean="0">
                <a:ea typeface="新細明體" pitchFamily="18" charset="-120"/>
              </a:rPr>
              <a:t>nanocrystal</a:t>
            </a:r>
            <a:r>
              <a:rPr lang="en-US" altLang="zh-TW" sz="2000" dirty="0" smtClean="0">
                <a:ea typeface="新細明體" pitchFamily="18" charset="-120"/>
              </a:rPr>
              <a:t> (</a:t>
            </a:r>
            <a:r>
              <a:rPr lang="en-US" altLang="zh-TW" sz="2000" dirty="0" err="1" smtClean="0">
                <a:ea typeface="新細明體" pitchFamily="18" charset="-120"/>
              </a:rPr>
              <a:t>Pavesi</a:t>
            </a:r>
            <a:r>
              <a:rPr lang="en-US" altLang="zh-TW" sz="2000" dirty="0" smtClean="0">
                <a:ea typeface="新細明體" pitchFamily="18" charset="-120"/>
              </a:rPr>
              <a:t>, …)</a:t>
            </a:r>
          </a:p>
          <a:p>
            <a:pPr marL="838200" lvl="1" indent="-381000" eaLnBrk="1" hangingPunct="1">
              <a:lnSpc>
                <a:spcPct val="90000"/>
              </a:lnSpc>
            </a:pPr>
            <a:r>
              <a:rPr lang="en-US" altLang="zh-TW" sz="2000" dirty="0" smtClean="0">
                <a:ea typeface="新細明體" pitchFamily="18" charset="-120"/>
              </a:rPr>
              <a:t>Periodic </a:t>
            </a:r>
            <a:r>
              <a:rPr lang="en-US" altLang="zh-TW" sz="2000" dirty="0" err="1" smtClean="0">
                <a:ea typeface="新細明體" pitchFamily="18" charset="-120"/>
              </a:rPr>
              <a:t>nanopatterned</a:t>
            </a:r>
            <a:r>
              <a:rPr lang="en-US" altLang="zh-TW" sz="2000" dirty="0" smtClean="0">
                <a:ea typeface="新細明體" pitchFamily="18" charset="-120"/>
              </a:rPr>
              <a:t> crystalline silicon (Jimmy </a:t>
            </a:r>
            <a:r>
              <a:rPr lang="en-US" altLang="zh-TW" sz="2000" dirty="0" err="1" smtClean="0">
                <a:ea typeface="新細明體" pitchFamily="18" charset="-120"/>
              </a:rPr>
              <a:t>Xu</a:t>
            </a:r>
            <a:r>
              <a:rPr lang="en-US" altLang="zh-TW" sz="2000" dirty="0" smtClean="0">
                <a:ea typeface="新細明體" pitchFamily="18" charset="-120"/>
              </a:rPr>
              <a:t>)</a:t>
            </a:r>
          </a:p>
          <a:p>
            <a:pPr marL="438150" indent="-381000" eaLnBrk="1" hangingPunct="1">
              <a:lnSpc>
                <a:spcPct val="90000"/>
              </a:lnSpc>
            </a:pPr>
            <a:r>
              <a:rPr lang="en-US" altLang="zh-TW" sz="2200" dirty="0" err="1" smtClean="0">
                <a:ea typeface="新細明體" pitchFamily="18" charset="-120"/>
              </a:rPr>
              <a:t>Er</a:t>
            </a:r>
            <a:r>
              <a:rPr lang="en-US" altLang="zh-TW" sz="2200" dirty="0" smtClean="0">
                <a:ea typeface="新細明體" pitchFamily="18" charset="-120"/>
              </a:rPr>
              <a:t> </a:t>
            </a:r>
            <a:r>
              <a:rPr lang="en-US" altLang="zh-TW" sz="2200" dirty="0" err="1" smtClean="0">
                <a:ea typeface="新細明體" pitchFamily="18" charset="-120"/>
              </a:rPr>
              <a:t>dopants</a:t>
            </a:r>
            <a:r>
              <a:rPr lang="en-US" altLang="zh-TW" sz="2200" dirty="0" smtClean="0">
                <a:ea typeface="新細明體" pitchFamily="18" charset="-120"/>
              </a:rPr>
              <a:t> (</a:t>
            </a:r>
            <a:r>
              <a:rPr lang="en-US" altLang="zh-TW" sz="2200" dirty="0" err="1" smtClean="0">
                <a:ea typeface="新細明體" pitchFamily="18" charset="-120"/>
              </a:rPr>
              <a:t>Dal</a:t>
            </a:r>
            <a:r>
              <a:rPr lang="en-US" altLang="zh-TW" sz="2200" dirty="0" smtClean="0">
                <a:ea typeface="新細明體" pitchFamily="18" charset="-120"/>
              </a:rPr>
              <a:t> Negro,…)</a:t>
            </a:r>
          </a:p>
          <a:p>
            <a:pPr marL="419100" indent="-419100" eaLnBrk="1" hangingPunct="1">
              <a:lnSpc>
                <a:spcPct val="90000"/>
              </a:lnSpc>
            </a:pPr>
            <a:r>
              <a:rPr lang="en-US" altLang="zh-TW" sz="2200" dirty="0" smtClean="0">
                <a:ea typeface="新細明體" pitchFamily="18" charset="-120"/>
              </a:rPr>
              <a:t>Avoid direct </a:t>
            </a:r>
            <a:r>
              <a:rPr lang="en-US" altLang="zh-TW" sz="2200" dirty="0" err="1" smtClean="0">
                <a:ea typeface="新細明體" pitchFamily="18" charset="-120"/>
              </a:rPr>
              <a:t>interband</a:t>
            </a:r>
            <a:r>
              <a:rPr lang="en-US" altLang="zh-TW" sz="2200" dirty="0" smtClean="0">
                <a:ea typeface="新細明體" pitchFamily="18" charset="-120"/>
              </a:rPr>
              <a:t> transition</a:t>
            </a:r>
          </a:p>
          <a:p>
            <a:pPr marL="838200" lvl="1" indent="-381000" eaLnBrk="1" hangingPunct="1">
              <a:lnSpc>
                <a:spcPct val="90000"/>
              </a:lnSpc>
            </a:pPr>
            <a:r>
              <a:rPr lang="en-US" altLang="zh-TW" sz="2000" dirty="0" smtClean="0">
                <a:ea typeface="新細明體" pitchFamily="18" charset="-120"/>
              </a:rPr>
              <a:t>Raman laser (UCLA/Intel)</a:t>
            </a:r>
            <a:endParaRPr lang="en-US" altLang="zh-TW" sz="2200" dirty="0" smtClean="0">
              <a:ea typeface="新細明體" pitchFamily="18" charset="-120"/>
            </a:endParaRPr>
          </a:p>
          <a:p>
            <a:pPr marL="419100" indent="-419100" eaLnBrk="1" hangingPunct="1">
              <a:lnSpc>
                <a:spcPct val="90000"/>
              </a:lnSpc>
            </a:pPr>
            <a:r>
              <a:rPr lang="en-US" altLang="zh-TW" sz="2200" dirty="0" smtClean="0">
                <a:ea typeface="新細明體" pitchFamily="18" charset="-120"/>
              </a:rPr>
              <a:t>Another material for gain (hybrid approach)</a:t>
            </a:r>
          </a:p>
          <a:p>
            <a:pPr marL="838200" lvl="1" indent="-381000" eaLnBrk="1" hangingPunct="1">
              <a:lnSpc>
                <a:spcPct val="90000"/>
              </a:lnSpc>
            </a:pPr>
            <a:r>
              <a:rPr lang="en-US" altLang="zh-TW" sz="2000" dirty="0" smtClean="0">
                <a:ea typeface="新細明體" pitchFamily="18" charset="-120"/>
              </a:rPr>
              <a:t>Epitaxial</a:t>
            </a:r>
          </a:p>
          <a:p>
            <a:pPr marL="1238250" lvl="2" indent="-381000" eaLnBrk="1" hangingPunct="1">
              <a:lnSpc>
                <a:spcPct val="90000"/>
              </a:lnSpc>
            </a:pPr>
            <a:r>
              <a:rPr lang="en-US" altLang="zh-TW" sz="1800" dirty="0" err="1" smtClean="0">
                <a:ea typeface="新細明體" pitchFamily="18" charset="-120"/>
              </a:rPr>
              <a:t>Ge</a:t>
            </a:r>
            <a:endParaRPr lang="en-US" altLang="zh-TW" sz="1800" dirty="0" smtClean="0">
              <a:ea typeface="新細明體" pitchFamily="18" charset="-120"/>
            </a:endParaRPr>
          </a:p>
          <a:p>
            <a:pPr marL="1238250" lvl="2" indent="-381000" eaLnBrk="1" hangingPunct="1">
              <a:lnSpc>
                <a:spcPct val="90000"/>
              </a:lnSpc>
            </a:pPr>
            <a:r>
              <a:rPr lang="en-US" altLang="zh-TW" sz="1800" dirty="0" smtClean="0">
                <a:ea typeface="新細明體" pitchFamily="18" charset="-120"/>
              </a:rPr>
              <a:t>Quantum Dot</a:t>
            </a:r>
          </a:p>
          <a:p>
            <a:pPr marL="1238250" lvl="2" indent="-381000" eaLnBrk="1" hangingPunct="1">
              <a:lnSpc>
                <a:spcPct val="90000"/>
              </a:lnSpc>
            </a:pPr>
            <a:r>
              <a:rPr lang="en-US" altLang="zh-TW" sz="1800" dirty="0" smtClean="0">
                <a:ea typeface="新細明體" pitchFamily="18" charset="-120"/>
              </a:rPr>
              <a:t>Pillars</a:t>
            </a:r>
            <a:endParaRPr lang="en-US" altLang="zh-TW" sz="1600" dirty="0" smtClean="0">
              <a:ea typeface="新細明體" pitchFamily="18" charset="-120"/>
            </a:endParaRPr>
          </a:p>
          <a:p>
            <a:pPr marL="838200" lvl="1" indent="-381000" eaLnBrk="1" hangingPunct="1">
              <a:lnSpc>
                <a:spcPct val="90000"/>
              </a:lnSpc>
            </a:pPr>
            <a:r>
              <a:rPr lang="en-US" altLang="zh-TW" sz="2000" dirty="0" smtClean="0">
                <a:ea typeface="新細明體" pitchFamily="18" charset="-120"/>
              </a:rPr>
              <a:t>Bonding</a:t>
            </a:r>
          </a:p>
          <a:p>
            <a:pPr marL="1238250" lvl="2" indent="-381000" eaLnBrk="1" hangingPunct="1">
              <a:lnSpc>
                <a:spcPct val="90000"/>
              </a:lnSpc>
            </a:pPr>
            <a:r>
              <a:rPr lang="en-US" altLang="zh-TW" sz="1800" dirty="0" smtClean="0">
                <a:ea typeface="新細明體" pitchFamily="18" charset="-120"/>
              </a:rPr>
              <a:t>Dice level</a:t>
            </a:r>
          </a:p>
          <a:p>
            <a:pPr marL="1238250" lvl="2" indent="-381000" eaLnBrk="1" hangingPunct="1">
              <a:lnSpc>
                <a:spcPct val="90000"/>
              </a:lnSpc>
            </a:pPr>
            <a:r>
              <a:rPr lang="en-US" altLang="zh-TW" sz="1800" dirty="0" smtClean="0">
                <a:ea typeface="新細明體" pitchFamily="18" charset="-120"/>
              </a:rPr>
              <a:t>Wafer level (BCB or Molecular)</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a:ln/>
        </p:spPr>
        <p:txBody>
          <a:bodyPr/>
          <a:lstStyle/>
          <a:p>
            <a:pPr>
              <a:defRPr/>
            </a:pPr>
            <a:fld id="{3DEB5F41-A4BB-442E-8244-C2744373BB88}" type="slidenum">
              <a:rPr lang="ko-KR" altLang="en-US"/>
              <a:pPr>
                <a:defRPr/>
              </a:pPr>
              <a:t>21</a:t>
            </a:fld>
            <a:endParaRPr lang="en-US" altLang="ko-KR"/>
          </a:p>
        </p:txBody>
      </p:sp>
      <p:sp>
        <p:nvSpPr>
          <p:cNvPr id="105474" name="Rectangle 2"/>
          <p:cNvSpPr>
            <a:spLocks noGrp="1" noChangeArrowheads="1"/>
          </p:cNvSpPr>
          <p:nvPr>
            <p:ph type="title"/>
          </p:nvPr>
        </p:nvSpPr>
        <p:spPr/>
        <p:txBody>
          <a:bodyPr/>
          <a:lstStyle/>
          <a:p>
            <a:r>
              <a:rPr lang="en-US" altLang="zh-TW" dirty="0" smtClean="0">
                <a:solidFill>
                  <a:srgbClr val="2A5AA6"/>
                </a:solidFill>
                <a:ea typeface="新細明體" pitchFamily="18" charset="-120"/>
              </a:rPr>
              <a:t>Bulk silicon LED</a:t>
            </a:r>
          </a:p>
        </p:txBody>
      </p:sp>
      <p:pic>
        <p:nvPicPr>
          <p:cNvPr id="105476" name="Picture 4"/>
          <p:cNvPicPr>
            <a:picLocks noChangeAspect="1" noChangeArrowheads="1"/>
          </p:cNvPicPr>
          <p:nvPr/>
        </p:nvPicPr>
        <p:blipFill>
          <a:blip r:embed="rId3" cstate="print"/>
          <a:srcRect/>
          <a:stretch>
            <a:fillRect/>
          </a:stretch>
        </p:blipFill>
        <p:spPr bwMode="auto">
          <a:xfrm>
            <a:off x="381000" y="1020763"/>
            <a:ext cx="3429000" cy="2789237"/>
          </a:xfrm>
          <a:prstGeom prst="rect">
            <a:avLst/>
          </a:prstGeom>
          <a:noFill/>
          <a:ln w="9525">
            <a:noFill/>
            <a:miter lim="800000"/>
            <a:headEnd/>
            <a:tailEnd/>
          </a:ln>
          <a:effectLst/>
        </p:spPr>
      </p:pic>
      <p:pic>
        <p:nvPicPr>
          <p:cNvPr id="105477" name="Picture 5"/>
          <p:cNvPicPr>
            <a:picLocks noChangeAspect="1" noChangeArrowheads="1"/>
          </p:cNvPicPr>
          <p:nvPr/>
        </p:nvPicPr>
        <p:blipFill>
          <a:blip r:embed="rId4" cstate="print"/>
          <a:srcRect/>
          <a:stretch>
            <a:fillRect/>
          </a:stretch>
        </p:blipFill>
        <p:spPr bwMode="auto">
          <a:xfrm>
            <a:off x="0" y="3810000"/>
            <a:ext cx="3581400" cy="3048000"/>
          </a:xfrm>
          <a:prstGeom prst="rect">
            <a:avLst/>
          </a:prstGeom>
          <a:noFill/>
          <a:ln w="9525">
            <a:noFill/>
            <a:miter lim="800000"/>
            <a:headEnd/>
            <a:tailEnd/>
          </a:ln>
          <a:effectLst/>
        </p:spPr>
      </p:pic>
      <p:sp>
        <p:nvSpPr>
          <p:cNvPr id="105478" name="Text Box 7"/>
          <p:cNvSpPr txBox="1">
            <a:spLocks noChangeArrowheads="1"/>
          </p:cNvSpPr>
          <p:nvPr/>
        </p:nvSpPr>
        <p:spPr bwMode="auto">
          <a:xfrm>
            <a:off x="4876800" y="6172200"/>
            <a:ext cx="3657600" cy="304800"/>
          </a:xfrm>
          <a:prstGeom prst="rect">
            <a:avLst/>
          </a:prstGeom>
          <a:noFill/>
          <a:ln w="9525">
            <a:noFill/>
            <a:miter lim="800000"/>
            <a:headEnd/>
            <a:tailEnd/>
          </a:ln>
        </p:spPr>
        <p:txBody>
          <a:bodyPr>
            <a:spAutoFit/>
          </a:bodyPr>
          <a:lstStyle/>
          <a:p>
            <a:pPr>
              <a:spcBef>
                <a:spcPct val="50000"/>
              </a:spcBef>
            </a:pPr>
            <a:r>
              <a:rPr lang="en-US" altLang="zh-TW" sz="1400">
                <a:ea typeface="新細明體" pitchFamily="18" charset="-120"/>
              </a:rPr>
              <a:t>M. A. Green et al., Nature 412, 805 (2001)</a:t>
            </a:r>
          </a:p>
        </p:txBody>
      </p:sp>
      <p:pic>
        <p:nvPicPr>
          <p:cNvPr id="105479" name="Picture 7"/>
          <p:cNvPicPr>
            <a:picLocks noChangeAspect="1" noChangeArrowheads="1"/>
          </p:cNvPicPr>
          <p:nvPr/>
        </p:nvPicPr>
        <p:blipFill>
          <a:blip r:embed="rId5" cstate="print"/>
          <a:srcRect/>
          <a:stretch>
            <a:fillRect/>
          </a:stretch>
        </p:blipFill>
        <p:spPr bwMode="auto">
          <a:xfrm>
            <a:off x="4876800" y="1066800"/>
            <a:ext cx="3733800" cy="3314700"/>
          </a:xfrm>
          <a:prstGeom prst="rect">
            <a:avLst/>
          </a:prstGeom>
          <a:noFill/>
          <a:ln w="9525">
            <a:noFill/>
            <a:miter lim="800000"/>
            <a:headEnd/>
            <a:tailEnd/>
          </a:ln>
          <a:effectLst/>
        </p:spPr>
      </p:pic>
      <p:sp>
        <p:nvSpPr>
          <p:cNvPr id="105480" name="Text Box 8"/>
          <p:cNvSpPr txBox="1">
            <a:spLocks noChangeArrowheads="1"/>
          </p:cNvSpPr>
          <p:nvPr/>
        </p:nvSpPr>
        <p:spPr bwMode="auto">
          <a:xfrm>
            <a:off x="3581400" y="4648200"/>
            <a:ext cx="5486400" cy="1160463"/>
          </a:xfrm>
          <a:prstGeom prst="rect">
            <a:avLst/>
          </a:prstGeom>
          <a:noFill/>
          <a:ln w="9525">
            <a:noFill/>
            <a:miter lim="800000"/>
            <a:headEnd/>
            <a:tailEnd/>
          </a:ln>
          <a:effectLst/>
        </p:spPr>
        <p:txBody>
          <a:bodyPr>
            <a:spAutoFit/>
          </a:bodyPr>
          <a:lstStyle/>
          <a:p>
            <a:pPr>
              <a:spcBef>
                <a:spcPct val="50000"/>
              </a:spcBef>
            </a:pPr>
            <a:r>
              <a:rPr lang="en-US" altLang="zh-TW" sz="2800">
                <a:ea typeface="新細明體" pitchFamily="18" charset="-120"/>
              </a:rPr>
              <a:t>Solar cell forward bias</a:t>
            </a:r>
          </a:p>
          <a:p>
            <a:pPr>
              <a:spcBef>
                <a:spcPct val="50000"/>
              </a:spcBef>
            </a:pPr>
            <a:r>
              <a:rPr lang="en-US" altLang="zh-TW" sz="2800">
                <a:ea typeface="新細明體" pitchFamily="18" charset="-120"/>
              </a:rPr>
              <a:t>~1% external quantum efficiency</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a:ln/>
        </p:spPr>
        <p:txBody>
          <a:bodyPr/>
          <a:lstStyle/>
          <a:p>
            <a:pPr>
              <a:defRPr/>
            </a:pPr>
            <a:fld id="{CD36A8C7-38E2-4B22-8328-1F1FF7032250}" type="slidenum">
              <a:rPr lang="ko-KR" altLang="en-US"/>
              <a:pPr>
                <a:defRPr/>
              </a:pPr>
              <a:t>22</a:t>
            </a:fld>
            <a:endParaRPr lang="en-US" altLang="ko-KR"/>
          </a:p>
        </p:txBody>
      </p:sp>
      <p:sp>
        <p:nvSpPr>
          <p:cNvPr id="43010" name="Slide Number Placeholder 4"/>
          <p:cNvSpPr txBox="1">
            <a:spLocks noGrp="1"/>
          </p:cNvSpPr>
          <p:nvPr/>
        </p:nvSpPr>
        <p:spPr bwMode="auto">
          <a:xfrm>
            <a:off x="7010400" y="6381750"/>
            <a:ext cx="2133600" cy="476250"/>
          </a:xfrm>
          <a:prstGeom prst="rect">
            <a:avLst/>
          </a:prstGeom>
          <a:noFill/>
          <a:ln w="9525">
            <a:noFill/>
            <a:miter lim="800000"/>
            <a:headEnd/>
            <a:tailEnd/>
          </a:ln>
        </p:spPr>
        <p:txBody>
          <a:bodyPr/>
          <a:lstStyle/>
          <a:p>
            <a:pPr algn="r"/>
            <a:fld id="{AC6A14A3-8C7F-4EC8-B615-6617AA0AC376}" type="slidenum">
              <a:rPr lang="ko-KR" altLang="en-US" sz="1400">
                <a:solidFill>
                  <a:schemeClr val="tx1"/>
                </a:solidFill>
                <a:ea typeface="Gulim" pitchFamily="34" charset="-127"/>
              </a:rPr>
              <a:pPr algn="r"/>
              <a:t>22</a:t>
            </a:fld>
            <a:endParaRPr lang="en-US" altLang="ko-KR" sz="1400">
              <a:solidFill>
                <a:schemeClr val="tx1"/>
              </a:solidFill>
              <a:ea typeface="Gulim" pitchFamily="34" charset="-127"/>
            </a:endParaRPr>
          </a:p>
        </p:txBody>
      </p:sp>
      <p:sp>
        <p:nvSpPr>
          <p:cNvPr id="43011" name="Rectangle 4"/>
          <p:cNvSpPr>
            <a:spLocks noGrp="1" noChangeArrowheads="1"/>
          </p:cNvSpPr>
          <p:nvPr>
            <p:ph type="title"/>
          </p:nvPr>
        </p:nvSpPr>
        <p:spPr/>
        <p:txBody>
          <a:bodyPr/>
          <a:lstStyle/>
          <a:p>
            <a:pPr eaLnBrk="1" hangingPunct="1"/>
            <a:r>
              <a:rPr lang="en-US" altLang="zh-TW" dirty="0" smtClean="0">
                <a:solidFill>
                  <a:srgbClr val="2A5AA6"/>
                </a:solidFill>
                <a:ea typeface="新細明體" pitchFamily="18" charset="-120"/>
              </a:rPr>
              <a:t>Field effect electroluminescence</a:t>
            </a:r>
          </a:p>
        </p:txBody>
      </p:sp>
      <p:pic>
        <p:nvPicPr>
          <p:cNvPr id="43012" name="Picture 5"/>
          <p:cNvPicPr>
            <a:picLocks noChangeAspect="1" noChangeArrowheads="1"/>
          </p:cNvPicPr>
          <p:nvPr/>
        </p:nvPicPr>
        <p:blipFill>
          <a:blip r:embed="rId3" cstate="print"/>
          <a:srcRect/>
          <a:stretch>
            <a:fillRect/>
          </a:stretch>
        </p:blipFill>
        <p:spPr bwMode="auto">
          <a:xfrm>
            <a:off x="1076325" y="1065213"/>
            <a:ext cx="3190875" cy="5487987"/>
          </a:xfrm>
          <a:prstGeom prst="rect">
            <a:avLst/>
          </a:prstGeom>
          <a:noFill/>
          <a:ln w="9525">
            <a:noFill/>
            <a:miter lim="800000"/>
            <a:headEnd/>
            <a:tailEnd/>
          </a:ln>
        </p:spPr>
      </p:pic>
      <p:pic>
        <p:nvPicPr>
          <p:cNvPr id="43013" name="Picture 6"/>
          <p:cNvPicPr>
            <a:picLocks noChangeAspect="1" noChangeArrowheads="1"/>
          </p:cNvPicPr>
          <p:nvPr/>
        </p:nvPicPr>
        <p:blipFill>
          <a:blip r:embed="rId4" cstate="print"/>
          <a:srcRect/>
          <a:stretch>
            <a:fillRect/>
          </a:stretch>
        </p:blipFill>
        <p:spPr bwMode="auto">
          <a:xfrm>
            <a:off x="4572000" y="2971800"/>
            <a:ext cx="3698875" cy="3257550"/>
          </a:xfrm>
          <a:prstGeom prst="rect">
            <a:avLst/>
          </a:prstGeom>
          <a:noFill/>
          <a:ln w="9525">
            <a:noFill/>
            <a:miter lim="800000"/>
            <a:headEnd/>
            <a:tailEnd/>
          </a:ln>
        </p:spPr>
      </p:pic>
      <p:sp>
        <p:nvSpPr>
          <p:cNvPr id="43014" name="Text Box 7"/>
          <p:cNvSpPr txBox="1">
            <a:spLocks noChangeArrowheads="1"/>
          </p:cNvSpPr>
          <p:nvPr/>
        </p:nvSpPr>
        <p:spPr bwMode="auto">
          <a:xfrm>
            <a:off x="1524000" y="6477000"/>
            <a:ext cx="6781800" cy="304800"/>
          </a:xfrm>
          <a:prstGeom prst="rect">
            <a:avLst/>
          </a:prstGeom>
          <a:noFill/>
          <a:ln w="9525">
            <a:noFill/>
            <a:miter lim="800000"/>
            <a:headEnd/>
            <a:tailEnd/>
          </a:ln>
        </p:spPr>
        <p:txBody>
          <a:bodyPr>
            <a:spAutoFit/>
          </a:bodyPr>
          <a:lstStyle/>
          <a:p>
            <a:pPr>
              <a:spcBef>
                <a:spcPct val="50000"/>
              </a:spcBef>
            </a:pPr>
            <a:r>
              <a:rPr lang="en-US" altLang="zh-TW" sz="1400">
                <a:ea typeface="新細明體" pitchFamily="18" charset="-120"/>
              </a:rPr>
              <a:t>R. J. Walters, G. I. Bourianoff and H. A. Atwater, Nature Materials 4, 143 (2005)</a:t>
            </a:r>
          </a:p>
        </p:txBody>
      </p:sp>
      <p:sp>
        <p:nvSpPr>
          <p:cNvPr id="43015" name="Text Box 8"/>
          <p:cNvSpPr txBox="1">
            <a:spLocks noChangeArrowheads="1"/>
          </p:cNvSpPr>
          <p:nvPr/>
        </p:nvSpPr>
        <p:spPr bwMode="auto">
          <a:xfrm>
            <a:off x="4876800" y="1600200"/>
            <a:ext cx="3581400" cy="946150"/>
          </a:xfrm>
          <a:prstGeom prst="rect">
            <a:avLst/>
          </a:prstGeom>
          <a:noFill/>
          <a:ln w="9525">
            <a:noFill/>
            <a:miter lim="800000"/>
            <a:headEnd/>
            <a:tailEnd/>
          </a:ln>
        </p:spPr>
        <p:txBody>
          <a:bodyPr>
            <a:spAutoFit/>
          </a:bodyPr>
          <a:lstStyle/>
          <a:p>
            <a:pPr>
              <a:spcBef>
                <a:spcPct val="50000"/>
              </a:spcBef>
            </a:pPr>
            <a:r>
              <a:rPr lang="en-US" altLang="zh-TW" sz="2800">
                <a:ea typeface="新細明體" pitchFamily="18" charset="-120"/>
              </a:rPr>
              <a:t>Sequential injection of electron and hole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32AE2F5C-4558-4CFC-8BB7-B080FDB4AB35}" type="slidenum">
              <a:rPr lang="ko-KR" altLang="en-US"/>
              <a:pPr>
                <a:defRPr/>
              </a:pPr>
              <a:t>23</a:t>
            </a:fld>
            <a:endParaRPr lang="en-US" altLang="ko-KR"/>
          </a:p>
        </p:txBody>
      </p:sp>
      <p:sp>
        <p:nvSpPr>
          <p:cNvPr id="33794" name="Slide Number Placeholder 4"/>
          <p:cNvSpPr txBox="1">
            <a:spLocks noGrp="1"/>
          </p:cNvSpPr>
          <p:nvPr/>
        </p:nvSpPr>
        <p:spPr bwMode="auto">
          <a:xfrm>
            <a:off x="7010400" y="6381750"/>
            <a:ext cx="2133600" cy="476250"/>
          </a:xfrm>
          <a:prstGeom prst="rect">
            <a:avLst/>
          </a:prstGeom>
          <a:noFill/>
          <a:ln w="9525">
            <a:noFill/>
            <a:miter lim="800000"/>
            <a:headEnd/>
            <a:tailEnd/>
          </a:ln>
        </p:spPr>
        <p:txBody>
          <a:bodyPr/>
          <a:lstStyle/>
          <a:p>
            <a:pPr algn="r"/>
            <a:fld id="{B4F75B17-261F-4358-88EF-606DB7127787}" type="slidenum">
              <a:rPr lang="ko-KR" altLang="en-US" sz="1400">
                <a:solidFill>
                  <a:schemeClr val="tx1"/>
                </a:solidFill>
                <a:ea typeface="Gulim" pitchFamily="34" charset="-127"/>
              </a:rPr>
              <a:pPr algn="r"/>
              <a:t>23</a:t>
            </a:fld>
            <a:endParaRPr lang="en-US" altLang="ko-KR" sz="1400">
              <a:solidFill>
                <a:schemeClr val="tx1"/>
              </a:solidFill>
              <a:ea typeface="Gulim" pitchFamily="34" charset="-127"/>
            </a:endParaRPr>
          </a:p>
        </p:txBody>
      </p:sp>
      <p:sp>
        <p:nvSpPr>
          <p:cNvPr id="33795" name="Rectangle 2"/>
          <p:cNvSpPr>
            <a:spLocks noGrp="1" noChangeArrowheads="1"/>
          </p:cNvSpPr>
          <p:nvPr>
            <p:ph type="title"/>
          </p:nvPr>
        </p:nvSpPr>
        <p:spPr>
          <a:xfrm>
            <a:off x="838200" y="152400"/>
            <a:ext cx="8229600" cy="788988"/>
          </a:xfrm>
        </p:spPr>
        <p:txBody>
          <a:bodyPr/>
          <a:lstStyle/>
          <a:p>
            <a:pPr eaLnBrk="1" hangingPunct="1"/>
            <a:r>
              <a:rPr lang="en-US" altLang="zh-TW" dirty="0" err="1" smtClean="0">
                <a:solidFill>
                  <a:srgbClr val="2A5AA6"/>
                </a:solidFill>
                <a:ea typeface="新細明體" pitchFamily="18" charset="-120"/>
              </a:rPr>
              <a:t>Nanopatterned</a:t>
            </a:r>
            <a:r>
              <a:rPr lang="en-US" altLang="zh-TW" dirty="0" smtClean="0">
                <a:solidFill>
                  <a:srgbClr val="2A5AA6"/>
                </a:solidFill>
                <a:ea typeface="新細明體" pitchFamily="18" charset="-120"/>
              </a:rPr>
              <a:t> Crystalline Silicon</a:t>
            </a:r>
          </a:p>
        </p:txBody>
      </p:sp>
      <p:pic>
        <p:nvPicPr>
          <p:cNvPr id="33796" name="Picture 5"/>
          <p:cNvPicPr>
            <a:picLocks noChangeAspect="1" noChangeArrowheads="1"/>
          </p:cNvPicPr>
          <p:nvPr/>
        </p:nvPicPr>
        <p:blipFill>
          <a:blip r:embed="rId3" cstate="print"/>
          <a:srcRect/>
          <a:stretch>
            <a:fillRect/>
          </a:stretch>
        </p:blipFill>
        <p:spPr bwMode="auto">
          <a:xfrm>
            <a:off x="1828800" y="1676400"/>
            <a:ext cx="5283200" cy="3656013"/>
          </a:xfrm>
          <a:prstGeom prst="rect">
            <a:avLst/>
          </a:prstGeom>
          <a:noFill/>
          <a:ln w="9525">
            <a:noFill/>
            <a:miter lim="800000"/>
            <a:headEnd/>
            <a:tailEnd/>
          </a:ln>
        </p:spPr>
      </p:pic>
      <p:sp>
        <p:nvSpPr>
          <p:cNvPr id="33797" name="Text Box 6"/>
          <p:cNvSpPr txBox="1">
            <a:spLocks noChangeArrowheads="1"/>
          </p:cNvSpPr>
          <p:nvPr/>
        </p:nvSpPr>
        <p:spPr bwMode="auto">
          <a:xfrm>
            <a:off x="914400" y="6477000"/>
            <a:ext cx="7331075" cy="304800"/>
          </a:xfrm>
          <a:prstGeom prst="rect">
            <a:avLst/>
          </a:prstGeom>
          <a:noFill/>
          <a:ln w="9525">
            <a:noFill/>
            <a:miter lim="800000"/>
            <a:headEnd/>
            <a:tailEnd/>
          </a:ln>
        </p:spPr>
        <p:txBody>
          <a:bodyPr>
            <a:spAutoFit/>
          </a:bodyPr>
          <a:lstStyle/>
          <a:p>
            <a:pPr>
              <a:spcBef>
                <a:spcPct val="50000"/>
              </a:spcBef>
            </a:pPr>
            <a:r>
              <a:rPr lang="en-US" altLang="zh-TW" sz="1400">
                <a:ea typeface="新細明體" pitchFamily="18" charset="-120"/>
              </a:rPr>
              <a:t>S. G. Cloutier, P. A. Kossyrev and J. Xu, Nature Materials 4, 887 (2005)</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2A69F097-57DC-4BD8-8E99-0619DA0D348B}" type="slidenum">
              <a:rPr lang="ko-KR" altLang="en-US"/>
              <a:pPr>
                <a:defRPr/>
              </a:pPr>
              <a:t>24</a:t>
            </a:fld>
            <a:endParaRPr lang="en-US" altLang="ko-KR"/>
          </a:p>
        </p:txBody>
      </p:sp>
      <p:sp>
        <p:nvSpPr>
          <p:cNvPr id="35842" name="Slide Number Placeholder 5"/>
          <p:cNvSpPr txBox="1">
            <a:spLocks noGrp="1"/>
          </p:cNvSpPr>
          <p:nvPr/>
        </p:nvSpPr>
        <p:spPr bwMode="auto">
          <a:xfrm>
            <a:off x="7010400" y="6381750"/>
            <a:ext cx="2133600" cy="476250"/>
          </a:xfrm>
          <a:prstGeom prst="rect">
            <a:avLst/>
          </a:prstGeom>
          <a:noFill/>
          <a:ln w="9525">
            <a:noFill/>
            <a:miter lim="800000"/>
            <a:headEnd/>
            <a:tailEnd/>
          </a:ln>
        </p:spPr>
        <p:txBody>
          <a:bodyPr/>
          <a:lstStyle/>
          <a:p>
            <a:pPr algn="r"/>
            <a:fld id="{4D9EB97B-2CB9-4D69-8158-F15B874C99E0}" type="slidenum">
              <a:rPr lang="ko-KR" altLang="en-US" sz="1400">
                <a:solidFill>
                  <a:schemeClr val="tx1"/>
                </a:solidFill>
                <a:ea typeface="Gulim" pitchFamily="34" charset="-127"/>
              </a:rPr>
              <a:pPr algn="r"/>
              <a:t>24</a:t>
            </a:fld>
            <a:endParaRPr lang="en-US" altLang="ko-KR" sz="1400">
              <a:solidFill>
                <a:schemeClr val="tx1"/>
              </a:solidFill>
              <a:ea typeface="Gulim" pitchFamily="34" charset="-127"/>
            </a:endParaRPr>
          </a:p>
        </p:txBody>
      </p:sp>
      <p:sp>
        <p:nvSpPr>
          <p:cNvPr id="35843" name="Rectangle 2"/>
          <p:cNvSpPr>
            <a:spLocks noGrp="1" noChangeArrowheads="1"/>
          </p:cNvSpPr>
          <p:nvPr>
            <p:ph type="title"/>
          </p:nvPr>
        </p:nvSpPr>
        <p:spPr/>
        <p:txBody>
          <a:bodyPr/>
          <a:lstStyle/>
          <a:p>
            <a:pPr eaLnBrk="1" hangingPunct="1"/>
            <a:r>
              <a:rPr lang="en-US" altLang="zh-TW" smtClean="0">
                <a:ea typeface="新細明體" pitchFamily="18" charset="-120"/>
              </a:rPr>
              <a:t>Emission mechanism</a:t>
            </a:r>
          </a:p>
        </p:txBody>
      </p:sp>
      <p:sp>
        <p:nvSpPr>
          <p:cNvPr id="35844" name="Text Box 4"/>
          <p:cNvSpPr txBox="1">
            <a:spLocks noChangeArrowheads="1"/>
          </p:cNvSpPr>
          <p:nvPr/>
        </p:nvSpPr>
        <p:spPr bwMode="auto">
          <a:xfrm>
            <a:off x="228600" y="6324600"/>
            <a:ext cx="7848600" cy="304800"/>
          </a:xfrm>
          <a:prstGeom prst="rect">
            <a:avLst/>
          </a:prstGeom>
          <a:noFill/>
          <a:ln w="9525">
            <a:noFill/>
            <a:miter lim="800000"/>
            <a:headEnd/>
            <a:tailEnd/>
          </a:ln>
        </p:spPr>
        <p:txBody>
          <a:bodyPr>
            <a:spAutoFit/>
          </a:bodyPr>
          <a:lstStyle/>
          <a:p>
            <a:pPr>
              <a:spcBef>
                <a:spcPct val="50000"/>
              </a:spcBef>
            </a:pPr>
            <a:r>
              <a:rPr lang="en-US" altLang="zh-TW" sz="1400">
                <a:ea typeface="新細明體" pitchFamily="18" charset="-120"/>
              </a:rPr>
              <a:t>J. Xu, IEEE International Conference on Group IV Photonics, Ottawa, Canada (2006), FA1.</a:t>
            </a:r>
          </a:p>
        </p:txBody>
      </p:sp>
      <p:pic>
        <p:nvPicPr>
          <p:cNvPr id="35845" name="Picture 5"/>
          <p:cNvPicPr>
            <a:picLocks noChangeAspect="1" noChangeArrowheads="1"/>
          </p:cNvPicPr>
          <p:nvPr/>
        </p:nvPicPr>
        <p:blipFill>
          <a:blip r:embed="rId3" cstate="print"/>
          <a:srcRect/>
          <a:stretch>
            <a:fillRect/>
          </a:stretch>
        </p:blipFill>
        <p:spPr bwMode="auto">
          <a:xfrm>
            <a:off x="1600200" y="2209800"/>
            <a:ext cx="5942013" cy="3654425"/>
          </a:xfrm>
          <a:prstGeom prst="rect">
            <a:avLst/>
          </a:prstGeom>
          <a:noFill/>
          <a:ln w="9525">
            <a:noFill/>
            <a:miter lim="800000"/>
            <a:headEnd/>
            <a:tailEnd/>
          </a:ln>
        </p:spPr>
      </p:pic>
      <p:sp>
        <p:nvSpPr>
          <p:cNvPr id="35846" name="Text Box 7"/>
          <p:cNvSpPr txBox="1">
            <a:spLocks noChangeArrowheads="1"/>
          </p:cNvSpPr>
          <p:nvPr/>
        </p:nvSpPr>
        <p:spPr bwMode="auto">
          <a:xfrm>
            <a:off x="609600" y="1219200"/>
            <a:ext cx="8001000" cy="1077913"/>
          </a:xfrm>
          <a:prstGeom prst="rect">
            <a:avLst/>
          </a:prstGeom>
          <a:noFill/>
          <a:ln w="9525">
            <a:noFill/>
            <a:miter lim="800000"/>
            <a:headEnd/>
            <a:tailEnd/>
          </a:ln>
        </p:spPr>
        <p:txBody>
          <a:bodyPr>
            <a:spAutoFit/>
          </a:bodyPr>
          <a:lstStyle/>
          <a:p>
            <a:pPr>
              <a:lnSpc>
                <a:spcPct val="90000"/>
              </a:lnSpc>
              <a:spcBef>
                <a:spcPct val="20000"/>
              </a:spcBef>
            </a:pPr>
            <a:r>
              <a:rPr lang="en-US" altLang="zh-TW" sz="2400">
                <a:solidFill>
                  <a:schemeClr val="tx1"/>
                </a:solidFill>
                <a:ea typeface="新細明體" pitchFamily="18" charset="-120"/>
              </a:rPr>
              <a:t>Nano-patterning creates a densely packed array of Emissive Structural Deformation (ESD) zones in the side-wall region of the nano-holes</a:t>
            </a:r>
            <a:endParaRPr lang="zh-TW" altLang="en-US" sz="2400">
              <a:ea typeface="新細明體" pitchFamily="18" charset="-12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229600" cy="788988"/>
          </a:xfrm>
        </p:spPr>
        <p:txBody>
          <a:bodyPr/>
          <a:lstStyle/>
          <a:p>
            <a:r>
              <a:rPr lang="en-US" dirty="0" smtClean="0"/>
              <a:t>Silicon </a:t>
            </a:r>
            <a:r>
              <a:rPr lang="en-US" dirty="0" err="1" smtClean="0"/>
              <a:t>nanoclusters</a:t>
            </a:r>
            <a:r>
              <a:rPr lang="en-US" dirty="0" smtClean="0"/>
              <a:t>: waveguides</a:t>
            </a:r>
            <a:endParaRPr lang="en-US" dirty="0"/>
          </a:p>
        </p:txBody>
      </p:sp>
      <p:sp>
        <p:nvSpPr>
          <p:cNvPr id="3" name="Content Placeholder 2"/>
          <p:cNvSpPr>
            <a:spLocks noGrp="1"/>
          </p:cNvSpPr>
          <p:nvPr>
            <p:ph idx="1"/>
          </p:nvPr>
        </p:nvSpPr>
        <p:spPr/>
        <p:txBody>
          <a:bodyPr/>
          <a:lstStyle/>
          <a:p>
            <a:r>
              <a:rPr lang="en-US" dirty="0" smtClean="0"/>
              <a:t>Si-</a:t>
            </a:r>
            <a:r>
              <a:rPr lang="en-US" dirty="0" err="1" smtClean="0"/>
              <a:t>nc</a:t>
            </a:r>
            <a:r>
              <a:rPr lang="en-US" dirty="0" smtClean="0"/>
              <a:t> embedded in SiO</a:t>
            </a:r>
            <a:r>
              <a:rPr lang="en-US" baseline="-25000" dirty="0" smtClean="0"/>
              <a:t>2</a:t>
            </a:r>
            <a:r>
              <a:rPr lang="en-US" dirty="0" smtClean="0"/>
              <a:t> can provide optical gain (red wavelengths);</a:t>
            </a:r>
          </a:p>
          <a:p>
            <a:r>
              <a:rPr lang="en-US" dirty="0" smtClean="0"/>
              <a:t>Slot waveguides provide high SiO</a:t>
            </a:r>
            <a:r>
              <a:rPr lang="en-US" baseline="-25000" dirty="0" smtClean="0"/>
              <a:t>2</a:t>
            </a:r>
            <a:r>
              <a:rPr lang="en-US" dirty="0" smtClean="0"/>
              <a:t> confinement and small cross-section;</a:t>
            </a:r>
          </a:p>
          <a:p>
            <a:r>
              <a:rPr lang="en-US" dirty="0" smtClean="0"/>
              <a:t>Si-</a:t>
            </a:r>
            <a:r>
              <a:rPr lang="en-US" dirty="0" err="1" smtClean="0"/>
              <a:t>nc</a:t>
            </a:r>
            <a:r>
              <a:rPr lang="en-US" dirty="0" smtClean="0"/>
              <a:t> creates localization of injected carriers at luminescent centers (Er</a:t>
            </a:r>
            <a:r>
              <a:rPr lang="en-US" baseline="30000" dirty="0" smtClean="0"/>
              <a:t>3+</a:t>
            </a:r>
            <a:r>
              <a:rPr lang="en-US" dirty="0" smtClean="0"/>
              <a:t> for infrared)</a:t>
            </a:r>
            <a:endParaRPr lang="en-US" dirty="0"/>
          </a:p>
        </p:txBody>
      </p:sp>
      <p:sp>
        <p:nvSpPr>
          <p:cNvPr id="4" name="Slide Number Placeholder 3"/>
          <p:cNvSpPr>
            <a:spLocks noGrp="1"/>
          </p:cNvSpPr>
          <p:nvPr>
            <p:ph type="sldNum" sz="quarter" idx="4294967295"/>
          </p:nvPr>
        </p:nvSpPr>
        <p:spPr>
          <a:xfrm>
            <a:off x="3124200" y="6245225"/>
            <a:ext cx="2895600" cy="476250"/>
          </a:xfrm>
        </p:spPr>
        <p:txBody>
          <a:bodyPr/>
          <a:lstStyle/>
          <a:p>
            <a:pPr>
              <a:defRPr/>
            </a:pPr>
            <a:fld id="{9252286F-AAFA-43F7-80C5-B5DC987396D7}" type="slidenum">
              <a:rPr lang="ko-KR" altLang="en-US" smtClean="0"/>
              <a:pPr>
                <a:defRPr/>
              </a:pPr>
              <a:t>25</a:t>
            </a:fld>
            <a:endParaRPr lang="en-US" altLang="ko-KR"/>
          </a:p>
        </p:txBody>
      </p:sp>
      <p:pic>
        <p:nvPicPr>
          <p:cNvPr id="2050" name="Picture 2"/>
          <p:cNvPicPr>
            <a:picLocks noChangeAspect="1" noChangeArrowheads="1"/>
          </p:cNvPicPr>
          <p:nvPr/>
        </p:nvPicPr>
        <p:blipFill>
          <a:blip r:embed="rId3" cstate="print"/>
          <a:srcRect/>
          <a:stretch>
            <a:fillRect/>
          </a:stretch>
        </p:blipFill>
        <p:spPr bwMode="auto">
          <a:xfrm>
            <a:off x="3104262" y="4114800"/>
            <a:ext cx="5658738" cy="236220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818262" y="4038600"/>
            <a:ext cx="1792287" cy="2620963"/>
          </a:xfrm>
          <a:prstGeom prst="rect">
            <a:avLst/>
          </a:prstGeom>
          <a:noFill/>
          <a:ln w="9525">
            <a:noFill/>
            <a:miter lim="800000"/>
            <a:headEnd/>
            <a:tailEnd/>
          </a:ln>
          <a:effectLst/>
        </p:spPr>
      </p:pic>
      <p:sp>
        <p:nvSpPr>
          <p:cNvPr id="10" name="TextBox 9"/>
          <p:cNvSpPr txBox="1"/>
          <p:nvPr/>
        </p:nvSpPr>
        <p:spPr>
          <a:xfrm>
            <a:off x="3276600" y="6400800"/>
            <a:ext cx="5222071" cy="338554"/>
          </a:xfrm>
          <a:prstGeom prst="rect">
            <a:avLst/>
          </a:prstGeom>
          <a:noFill/>
        </p:spPr>
        <p:txBody>
          <a:bodyPr wrap="none" rtlCol="0">
            <a:spAutoFit/>
          </a:bodyPr>
          <a:lstStyle/>
          <a:p>
            <a:r>
              <a:rPr lang="it-IT" sz="1600" i="1" dirty="0" smtClean="0"/>
              <a:t>N. Daldosso and L. Pavesi, </a:t>
            </a:r>
            <a:r>
              <a:rPr lang="es-ES" sz="1600" i="1" dirty="0" smtClean="0"/>
              <a:t>Laser &amp; </a:t>
            </a:r>
            <a:r>
              <a:rPr lang="es-ES" sz="1600" i="1" dirty="0" err="1" smtClean="0"/>
              <a:t>Photon</a:t>
            </a:r>
            <a:r>
              <a:rPr lang="es-ES" sz="1600" i="1" dirty="0" smtClean="0"/>
              <a:t>. Rev., 2009</a:t>
            </a:r>
            <a:endParaRPr lang="en-US" sz="1600" i="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Silicon </a:t>
            </a:r>
            <a:r>
              <a:rPr lang="en-US" dirty="0" err="1" smtClean="0"/>
              <a:t>nanoclusters</a:t>
            </a:r>
            <a:r>
              <a:rPr lang="en-US" dirty="0" smtClean="0"/>
              <a:t>: LED</a:t>
            </a:r>
            <a:endParaRPr lang="en-US" dirty="0"/>
          </a:p>
        </p:txBody>
      </p:sp>
      <p:sp>
        <p:nvSpPr>
          <p:cNvPr id="3" name="Content Placeholder 2"/>
          <p:cNvSpPr>
            <a:spLocks noGrp="1"/>
          </p:cNvSpPr>
          <p:nvPr>
            <p:ph idx="1"/>
          </p:nvPr>
        </p:nvSpPr>
        <p:spPr/>
        <p:txBody>
          <a:bodyPr/>
          <a:lstStyle/>
          <a:p>
            <a:r>
              <a:rPr lang="en-US" dirty="0" smtClean="0"/>
              <a:t>EL power efficiency values for LED devices:</a:t>
            </a:r>
          </a:p>
          <a:p>
            <a:pPr lvl="1"/>
            <a:r>
              <a:rPr lang="en-US" dirty="0" smtClean="0"/>
              <a:t>0.01–0.03% for pure Si-</a:t>
            </a:r>
            <a:r>
              <a:rPr lang="en-US" dirty="0" err="1" smtClean="0"/>
              <a:t>nc</a:t>
            </a:r>
            <a:r>
              <a:rPr lang="en-US" dirty="0" smtClean="0"/>
              <a:t>;</a:t>
            </a:r>
          </a:p>
          <a:p>
            <a:pPr lvl="1"/>
            <a:r>
              <a:rPr lang="en-US" dirty="0" smtClean="0"/>
              <a:t>0.2–0.3% for rare-earth ion doped</a:t>
            </a:r>
          </a:p>
          <a:p>
            <a:r>
              <a:rPr lang="en-US" dirty="0" smtClean="0"/>
              <a:t>For high EL efficiency: bipolar injection needed</a:t>
            </a:r>
          </a:p>
          <a:p>
            <a:pPr lvl="1"/>
            <a:r>
              <a:rPr lang="en-US" dirty="0" smtClean="0"/>
              <a:t> issue: electron tunneling barrier &lt;&lt; hole barrier</a:t>
            </a:r>
            <a:endParaRPr lang="en-US" dirty="0"/>
          </a:p>
        </p:txBody>
      </p:sp>
      <p:sp>
        <p:nvSpPr>
          <p:cNvPr id="4" name="Slide Number Placeholder 3"/>
          <p:cNvSpPr>
            <a:spLocks noGrp="1"/>
          </p:cNvSpPr>
          <p:nvPr>
            <p:ph type="sldNum" sz="quarter" idx="4294967295"/>
          </p:nvPr>
        </p:nvSpPr>
        <p:spPr>
          <a:xfrm>
            <a:off x="3124200" y="6245225"/>
            <a:ext cx="2895600" cy="476250"/>
          </a:xfrm>
        </p:spPr>
        <p:txBody>
          <a:bodyPr/>
          <a:lstStyle/>
          <a:p>
            <a:pPr>
              <a:defRPr/>
            </a:pPr>
            <a:fld id="{9252286F-AAFA-43F7-80C5-B5DC987396D7}" type="slidenum">
              <a:rPr lang="ko-KR" altLang="en-US" smtClean="0"/>
              <a:pPr>
                <a:defRPr/>
              </a:pPr>
              <a:t>26</a:t>
            </a:fld>
            <a:endParaRPr lang="en-US" altLang="ko-KR"/>
          </a:p>
        </p:txBody>
      </p:sp>
      <p:pic>
        <p:nvPicPr>
          <p:cNvPr id="5" name="Picture 3"/>
          <p:cNvPicPr>
            <a:picLocks noChangeAspect="1" noChangeArrowheads="1"/>
          </p:cNvPicPr>
          <p:nvPr/>
        </p:nvPicPr>
        <p:blipFill>
          <a:blip r:embed="rId3" cstate="print"/>
          <a:srcRect/>
          <a:stretch>
            <a:fillRect/>
          </a:stretch>
        </p:blipFill>
        <p:spPr bwMode="auto">
          <a:xfrm>
            <a:off x="381000" y="3810000"/>
            <a:ext cx="4166872" cy="2600326"/>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a:stretch>
            <a:fillRect/>
          </a:stretch>
        </p:blipFill>
        <p:spPr bwMode="auto">
          <a:xfrm>
            <a:off x="4724400" y="3733800"/>
            <a:ext cx="3867983" cy="3038475"/>
          </a:xfrm>
          <a:prstGeom prst="rect">
            <a:avLst/>
          </a:prstGeom>
          <a:noFill/>
          <a:ln w="9525">
            <a:noFill/>
            <a:miter lim="800000"/>
            <a:headEnd/>
            <a:tailEnd/>
          </a:ln>
        </p:spPr>
      </p:pic>
      <p:sp>
        <p:nvSpPr>
          <p:cNvPr id="7" name="TextBox 6"/>
          <p:cNvSpPr txBox="1"/>
          <p:nvPr/>
        </p:nvSpPr>
        <p:spPr>
          <a:xfrm>
            <a:off x="76200" y="6477000"/>
            <a:ext cx="5222071" cy="338554"/>
          </a:xfrm>
          <a:prstGeom prst="rect">
            <a:avLst/>
          </a:prstGeom>
          <a:noFill/>
        </p:spPr>
        <p:txBody>
          <a:bodyPr wrap="none" rtlCol="0">
            <a:spAutoFit/>
          </a:bodyPr>
          <a:lstStyle/>
          <a:p>
            <a:r>
              <a:rPr lang="it-IT" sz="1600" i="1" dirty="0" smtClean="0"/>
              <a:t>N. Daldosso and L. Pavesi, </a:t>
            </a:r>
            <a:r>
              <a:rPr lang="es-ES" sz="1600" i="1" dirty="0" smtClean="0"/>
              <a:t>Laser &amp; </a:t>
            </a:r>
            <a:r>
              <a:rPr lang="es-ES" sz="1600" i="1" dirty="0" err="1" smtClean="0"/>
              <a:t>Photon</a:t>
            </a:r>
            <a:r>
              <a:rPr lang="es-ES" sz="1600" i="1" dirty="0" smtClean="0"/>
              <a:t>. Rev., 2009</a:t>
            </a:r>
            <a:endParaRPr lang="en-US" sz="1600" i="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62038F8E-625D-4352-8363-F15183FFD888}" type="slidenum">
              <a:rPr lang="ko-KR" altLang="en-US"/>
              <a:pPr>
                <a:defRPr/>
              </a:pPr>
              <a:t>27</a:t>
            </a:fld>
            <a:endParaRPr lang="en-US" altLang="ko-KR"/>
          </a:p>
        </p:txBody>
      </p:sp>
      <p:sp>
        <p:nvSpPr>
          <p:cNvPr id="40962" name="Slide Number Placeholder 4"/>
          <p:cNvSpPr txBox="1">
            <a:spLocks noGrp="1"/>
          </p:cNvSpPr>
          <p:nvPr/>
        </p:nvSpPr>
        <p:spPr bwMode="auto">
          <a:xfrm>
            <a:off x="7010400" y="6381750"/>
            <a:ext cx="2133600" cy="476250"/>
          </a:xfrm>
          <a:prstGeom prst="rect">
            <a:avLst/>
          </a:prstGeom>
          <a:noFill/>
          <a:ln w="9525">
            <a:noFill/>
            <a:miter lim="800000"/>
            <a:headEnd/>
            <a:tailEnd/>
          </a:ln>
        </p:spPr>
        <p:txBody>
          <a:bodyPr/>
          <a:lstStyle/>
          <a:p>
            <a:pPr algn="r"/>
            <a:fld id="{7EA06BEA-6BF1-4AB8-929D-8E6D0D6D70C9}" type="slidenum">
              <a:rPr lang="ko-KR" altLang="en-US" sz="1400">
                <a:solidFill>
                  <a:schemeClr val="tx1"/>
                </a:solidFill>
                <a:ea typeface="Gulim" pitchFamily="34" charset="-127"/>
              </a:rPr>
              <a:pPr algn="r"/>
              <a:t>27</a:t>
            </a:fld>
            <a:endParaRPr lang="en-US" altLang="ko-KR" sz="1400">
              <a:solidFill>
                <a:schemeClr val="tx1"/>
              </a:solidFill>
              <a:ea typeface="Gulim" pitchFamily="34" charset="-127"/>
            </a:endParaRPr>
          </a:p>
        </p:txBody>
      </p:sp>
      <p:sp>
        <p:nvSpPr>
          <p:cNvPr id="40963" name="Rectangle 4"/>
          <p:cNvSpPr>
            <a:spLocks noGrp="1" noChangeArrowheads="1"/>
          </p:cNvSpPr>
          <p:nvPr>
            <p:ph type="title"/>
          </p:nvPr>
        </p:nvSpPr>
        <p:spPr>
          <a:xfrm>
            <a:off x="685800" y="152400"/>
            <a:ext cx="8229600" cy="788988"/>
          </a:xfrm>
        </p:spPr>
        <p:txBody>
          <a:bodyPr/>
          <a:lstStyle/>
          <a:p>
            <a:pPr eaLnBrk="1" hangingPunct="1"/>
            <a:r>
              <a:rPr lang="en-US" altLang="zh-TW" sz="3200" dirty="0" smtClean="0">
                <a:solidFill>
                  <a:srgbClr val="2A5AA6"/>
                </a:solidFill>
                <a:ea typeface="新細明體" pitchFamily="18" charset="-120"/>
              </a:rPr>
              <a:t>Rare earth doped light emitting MOS</a:t>
            </a:r>
          </a:p>
        </p:txBody>
      </p:sp>
      <p:pic>
        <p:nvPicPr>
          <p:cNvPr id="40964" name="Picture 5"/>
          <p:cNvPicPr>
            <a:picLocks noChangeAspect="1" noChangeArrowheads="1"/>
          </p:cNvPicPr>
          <p:nvPr/>
        </p:nvPicPr>
        <p:blipFill>
          <a:blip r:embed="rId3" cstate="print"/>
          <a:srcRect/>
          <a:stretch>
            <a:fillRect/>
          </a:stretch>
        </p:blipFill>
        <p:spPr bwMode="auto">
          <a:xfrm>
            <a:off x="762000" y="1371600"/>
            <a:ext cx="7391400" cy="2363788"/>
          </a:xfrm>
          <a:prstGeom prst="rect">
            <a:avLst/>
          </a:prstGeom>
          <a:noFill/>
          <a:ln w="9525">
            <a:noFill/>
            <a:miter lim="800000"/>
            <a:headEnd/>
            <a:tailEnd/>
          </a:ln>
        </p:spPr>
      </p:pic>
      <p:pic>
        <p:nvPicPr>
          <p:cNvPr id="40965" name="Picture 6"/>
          <p:cNvPicPr>
            <a:picLocks noChangeAspect="1" noChangeArrowheads="1"/>
          </p:cNvPicPr>
          <p:nvPr/>
        </p:nvPicPr>
        <p:blipFill>
          <a:blip r:embed="rId4" cstate="print"/>
          <a:srcRect/>
          <a:stretch>
            <a:fillRect/>
          </a:stretch>
        </p:blipFill>
        <p:spPr bwMode="auto">
          <a:xfrm>
            <a:off x="304800" y="3810000"/>
            <a:ext cx="5562600" cy="2147888"/>
          </a:xfrm>
          <a:prstGeom prst="rect">
            <a:avLst/>
          </a:prstGeom>
          <a:noFill/>
          <a:ln w="9525">
            <a:noFill/>
            <a:miter lim="800000"/>
            <a:headEnd/>
            <a:tailEnd/>
          </a:ln>
        </p:spPr>
      </p:pic>
      <p:sp>
        <p:nvSpPr>
          <p:cNvPr id="40966" name="Text Box 7"/>
          <p:cNvSpPr txBox="1">
            <a:spLocks noChangeArrowheads="1"/>
          </p:cNvSpPr>
          <p:nvPr/>
        </p:nvSpPr>
        <p:spPr bwMode="auto">
          <a:xfrm>
            <a:off x="990600" y="6324600"/>
            <a:ext cx="6858000" cy="304800"/>
          </a:xfrm>
          <a:prstGeom prst="rect">
            <a:avLst/>
          </a:prstGeom>
          <a:noFill/>
          <a:ln w="9525">
            <a:noFill/>
            <a:miter lim="800000"/>
            <a:headEnd/>
            <a:tailEnd/>
          </a:ln>
        </p:spPr>
        <p:txBody>
          <a:bodyPr>
            <a:spAutoFit/>
          </a:bodyPr>
          <a:lstStyle/>
          <a:p>
            <a:pPr>
              <a:spcBef>
                <a:spcPct val="50000"/>
              </a:spcBef>
            </a:pPr>
            <a:r>
              <a:rPr lang="en-US" altLang="zh-TW" sz="1400">
                <a:ea typeface="新細明體" pitchFamily="18" charset="-120"/>
              </a:rPr>
              <a:t>M.E. Castagna </a:t>
            </a:r>
            <a:r>
              <a:rPr lang="en-US" altLang="zh-TW" sz="1400" i="1">
                <a:ea typeface="新細明體" pitchFamily="18" charset="-120"/>
              </a:rPr>
              <a:t>et al</a:t>
            </a:r>
            <a:r>
              <a:rPr lang="en-US" altLang="zh-TW" sz="1400">
                <a:ea typeface="新細明體" pitchFamily="18" charset="-120"/>
              </a:rPr>
              <a:t>., Materials Science and Engineering B 105, 83 (2003)</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a:t>
            </a:r>
            <a:r>
              <a:rPr lang="en-US" dirty="0" err="1" smtClean="0"/>
              <a:t>Er:SiN</a:t>
            </a:r>
            <a:r>
              <a:rPr lang="en-US" dirty="0" smtClean="0"/>
              <a:t/>
            </a:r>
            <a:br>
              <a:rPr lang="en-US" dirty="0" smtClean="0"/>
            </a:br>
            <a:r>
              <a:rPr lang="en-US" sz="2800" dirty="0" err="1" smtClean="0"/>
              <a:t>Dal</a:t>
            </a:r>
            <a:r>
              <a:rPr lang="en-US" sz="2800" dirty="0" smtClean="0"/>
              <a:t> Negro (Boston </a:t>
            </a:r>
            <a:r>
              <a:rPr lang="en-US" sz="2800" dirty="0" err="1" smtClean="0"/>
              <a:t>Univ</a:t>
            </a:r>
            <a:r>
              <a:rPr lang="en-US" sz="2800" dirty="0" smtClean="0"/>
              <a:t>)</a:t>
            </a:r>
            <a:endParaRPr lang="en-US" dirty="0"/>
          </a:p>
        </p:txBody>
      </p:sp>
      <p:sp>
        <p:nvSpPr>
          <p:cNvPr id="3" name="Content Placeholder 2"/>
          <p:cNvSpPr>
            <a:spLocks noGrp="1"/>
          </p:cNvSpPr>
          <p:nvPr>
            <p:ph idx="1"/>
          </p:nvPr>
        </p:nvSpPr>
        <p:spPr/>
        <p:txBody>
          <a:bodyPr/>
          <a:lstStyle/>
          <a:p>
            <a:r>
              <a:rPr lang="en-US" dirty="0" smtClean="0"/>
              <a:t>EL centered at 1535 nm (</a:t>
            </a:r>
            <a:r>
              <a:rPr lang="en-US" dirty="0" err="1" smtClean="0"/>
              <a:t>Er</a:t>
            </a:r>
            <a:r>
              <a:rPr lang="en-US" dirty="0" smtClean="0"/>
              <a:t> </a:t>
            </a:r>
            <a:r>
              <a:rPr lang="en-US" baseline="30000" dirty="0" smtClean="0"/>
              <a:t>4</a:t>
            </a:r>
            <a:r>
              <a:rPr lang="en-US" dirty="0" smtClean="0"/>
              <a:t>I</a:t>
            </a:r>
            <a:r>
              <a:rPr lang="en-US" baseline="-25000" dirty="0" smtClean="0"/>
              <a:t>13/2</a:t>
            </a:r>
            <a:r>
              <a:rPr lang="en-US" dirty="0" smtClean="0"/>
              <a:t>)</a:t>
            </a:r>
          </a:p>
          <a:p>
            <a:pPr lvl="1"/>
            <a:r>
              <a:rPr lang="en-US" dirty="0" smtClean="0"/>
              <a:t>Small peak at 980 nm (</a:t>
            </a:r>
            <a:r>
              <a:rPr lang="en-US" dirty="0" err="1" smtClean="0"/>
              <a:t>Er</a:t>
            </a:r>
            <a:r>
              <a:rPr lang="en-US" dirty="0" smtClean="0"/>
              <a:t> </a:t>
            </a:r>
            <a:r>
              <a:rPr lang="en-US" baseline="30000" dirty="0" smtClean="0"/>
              <a:t>4</a:t>
            </a:r>
            <a:r>
              <a:rPr lang="en-US" dirty="0" smtClean="0"/>
              <a:t>I</a:t>
            </a:r>
            <a:r>
              <a:rPr lang="en-US" baseline="-25000" dirty="0" smtClean="0"/>
              <a:t>11/2</a:t>
            </a:r>
            <a:r>
              <a:rPr lang="en-US" dirty="0" smtClean="0"/>
              <a:t>)</a:t>
            </a:r>
          </a:p>
          <a:p>
            <a:endParaRPr lang="en-US" dirty="0"/>
          </a:p>
        </p:txBody>
      </p:sp>
      <p:sp>
        <p:nvSpPr>
          <p:cNvPr id="4" name="Slide Number Placeholder 3"/>
          <p:cNvSpPr>
            <a:spLocks noGrp="1"/>
          </p:cNvSpPr>
          <p:nvPr>
            <p:ph type="sldNum" sz="quarter" idx="4294967295"/>
          </p:nvPr>
        </p:nvSpPr>
        <p:spPr>
          <a:xfrm>
            <a:off x="3124200" y="6245225"/>
            <a:ext cx="2895600" cy="476250"/>
          </a:xfrm>
        </p:spPr>
        <p:txBody>
          <a:bodyPr/>
          <a:lstStyle/>
          <a:p>
            <a:pPr>
              <a:defRPr/>
            </a:pPr>
            <a:fld id="{9252286F-AAFA-43F7-80C5-B5DC987396D7}" type="slidenum">
              <a:rPr lang="ko-KR" altLang="en-US" smtClean="0"/>
              <a:pPr>
                <a:defRPr/>
              </a:pPr>
              <a:t>28</a:t>
            </a:fld>
            <a:endParaRPr lang="en-US" altLang="ko-KR"/>
          </a:p>
        </p:txBody>
      </p:sp>
      <p:pic>
        <p:nvPicPr>
          <p:cNvPr id="5" name="Picture 7"/>
          <p:cNvPicPr>
            <a:picLocks noChangeAspect="1" noChangeArrowheads="1"/>
          </p:cNvPicPr>
          <p:nvPr/>
        </p:nvPicPr>
        <p:blipFill>
          <a:blip r:embed="rId3" cstate="print"/>
          <a:srcRect/>
          <a:stretch>
            <a:fillRect/>
          </a:stretch>
        </p:blipFill>
        <p:spPr bwMode="auto">
          <a:xfrm>
            <a:off x="685800" y="2667000"/>
            <a:ext cx="3771199" cy="3113087"/>
          </a:xfrm>
          <a:prstGeom prst="rect">
            <a:avLst/>
          </a:prstGeom>
          <a:noFill/>
          <a:ln w="9525">
            <a:noFill/>
            <a:miter lim="800000"/>
            <a:headEnd/>
            <a:tailEnd/>
          </a:ln>
          <a:effectLst/>
        </p:spPr>
      </p:pic>
      <p:pic>
        <p:nvPicPr>
          <p:cNvPr id="6" name="Picture 8"/>
          <p:cNvPicPr>
            <a:picLocks noChangeAspect="1" noChangeArrowheads="1"/>
          </p:cNvPicPr>
          <p:nvPr/>
        </p:nvPicPr>
        <p:blipFill>
          <a:blip r:embed="rId4" cstate="print"/>
          <a:srcRect/>
          <a:stretch>
            <a:fillRect/>
          </a:stretch>
        </p:blipFill>
        <p:spPr bwMode="auto">
          <a:xfrm>
            <a:off x="4800600" y="2667000"/>
            <a:ext cx="3810000" cy="3287275"/>
          </a:xfrm>
          <a:prstGeom prst="rect">
            <a:avLst/>
          </a:prstGeom>
          <a:noFill/>
          <a:ln w="9525">
            <a:noFill/>
            <a:miter lim="800000"/>
            <a:headEnd/>
            <a:tailEnd/>
          </a:ln>
          <a:effectLst/>
        </p:spPr>
      </p:pic>
      <p:sp>
        <p:nvSpPr>
          <p:cNvPr id="8" name="TextBox 7"/>
          <p:cNvSpPr txBox="1"/>
          <p:nvPr/>
        </p:nvSpPr>
        <p:spPr>
          <a:xfrm>
            <a:off x="3389849" y="6488668"/>
            <a:ext cx="2629951" cy="369332"/>
          </a:xfrm>
          <a:prstGeom prst="rect">
            <a:avLst/>
          </a:prstGeom>
          <a:noFill/>
        </p:spPr>
        <p:txBody>
          <a:bodyPr wrap="none" rtlCol="0">
            <a:spAutoFit/>
          </a:bodyPr>
          <a:lstStyle/>
          <a:p>
            <a:r>
              <a:rPr lang="en-US" sz="1800" i="1" dirty="0" smtClean="0"/>
              <a:t>S. </a:t>
            </a:r>
            <a:r>
              <a:rPr lang="en-US" sz="1800" i="1" dirty="0" err="1" smtClean="0"/>
              <a:t>Yerci</a:t>
            </a:r>
            <a:r>
              <a:rPr lang="en-US" sz="1800" i="1" dirty="0" smtClean="0"/>
              <a:t> et al., IPR 2010</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6"/>
          <p:cNvSpPr>
            <a:spLocks noGrp="1" noChangeArrowheads="1"/>
          </p:cNvSpPr>
          <p:nvPr>
            <p:ph type="sldNum" sz="quarter" idx="12"/>
          </p:nvPr>
        </p:nvSpPr>
        <p:spPr>
          <a:ln/>
        </p:spPr>
        <p:txBody>
          <a:bodyPr/>
          <a:lstStyle/>
          <a:p>
            <a:pPr>
              <a:defRPr/>
            </a:pPr>
            <a:fld id="{091E57F4-4D4C-465C-871E-9A0B858CC4C6}" type="slidenum">
              <a:rPr lang="ko-KR" altLang="en-US"/>
              <a:pPr>
                <a:defRPr/>
              </a:pPr>
              <a:t>29</a:t>
            </a:fld>
            <a:endParaRPr lang="en-US" altLang="ko-KR"/>
          </a:p>
        </p:txBody>
      </p:sp>
      <p:sp>
        <p:nvSpPr>
          <p:cNvPr id="15362" name="Slide Number Placeholder 4"/>
          <p:cNvSpPr txBox="1">
            <a:spLocks noGrp="1"/>
          </p:cNvSpPr>
          <p:nvPr/>
        </p:nvSpPr>
        <p:spPr bwMode="auto">
          <a:xfrm>
            <a:off x="7010400" y="6381750"/>
            <a:ext cx="2133600" cy="476250"/>
          </a:xfrm>
          <a:prstGeom prst="rect">
            <a:avLst/>
          </a:prstGeom>
          <a:noFill/>
          <a:ln w="9525">
            <a:noFill/>
            <a:miter lim="800000"/>
            <a:headEnd/>
            <a:tailEnd/>
          </a:ln>
        </p:spPr>
        <p:txBody>
          <a:bodyPr/>
          <a:lstStyle/>
          <a:p>
            <a:pPr algn="r"/>
            <a:fld id="{6EA97EA1-2317-4820-803C-72DAABBEB7DC}" type="slidenum">
              <a:rPr lang="ko-KR" altLang="en-US" sz="1400">
                <a:solidFill>
                  <a:schemeClr val="tx1"/>
                </a:solidFill>
                <a:ea typeface="Gulim" pitchFamily="34" charset="-127"/>
              </a:rPr>
              <a:pPr algn="r"/>
              <a:t>29</a:t>
            </a:fld>
            <a:endParaRPr lang="en-US" altLang="ko-KR" sz="1400">
              <a:solidFill>
                <a:schemeClr val="tx1"/>
              </a:solidFill>
              <a:ea typeface="Gulim" pitchFamily="34" charset="-127"/>
            </a:endParaRPr>
          </a:p>
        </p:txBody>
      </p:sp>
      <p:pic>
        <p:nvPicPr>
          <p:cNvPr id="15363" name="Picture 92"/>
          <p:cNvPicPr>
            <a:picLocks noChangeAspect="1" noChangeArrowheads="1"/>
          </p:cNvPicPr>
          <p:nvPr/>
        </p:nvPicPr>
        <p:blipFill>
          <a:blip r:embed="rId3" cstate="print"/>
          <a:srcRect/>
          <a:stretch>
            <a:fillRect/>
          </a:stretch>
        </p:blipFill>
        <p:spPr bwMode="auto">
          <a:xfrm>
            <a:off x="4572000" y="1290638"/>
            <a:ext cx="4576763" cy="3433762"/>
          </a:xfrm>
          <a:prstGeom prst="rect">
            <a:avLst/>
          </a:prstGeom>
          <a:noFill/>
          <a:ln w="12700">
            <a:noFill/>
            <a:miter lim="800000"/>
            <a:headEnd type="none" w="sm" len="sm"/>
            <a:tailEnd type="none" w="sm" len="sm"/>
          </a:ln>
        </p:spPr>
      </p:pic>
      <p:sp>
        <p:nvSpPr>
          <p:cNvPr id="15364" name="Rectangle 6"/>
          <p:cNvSpPr>
            <a:spLocks noChangeArrowheads="1"/>
          </p:cNvSpPr>
          <p:nvPr/>
        </p:nvSpPr>
        <p:spPr bwMode="auto">
          <a:xfrm>
            <a:off x="152400" y="1619250"/>
            <a:ext cx="5486400" cy="2590800"/>
          </a:xfrm>
          <a:prstGeom prst="rect">
            <a:avLst/>
          </a:prstGeom>
          <a:noFill/>
          <a:ln w="12700">
            <a:noFill/>
            <a:miter lim="800000"/>
            <a:headEnd type="none" w="sm" len="sm"/>
            <a:tailEnd type="none" w="sm" len="sm"/>
          </a:ln>
        </p:spPr>
        <p:txBody>
          <a:bodyPr wrap="none" anchor="ctr"/>
          <a:lstStyle/>
          <a:p>
            <a:endParaRPr lang="en-US"/>
          </a:p>
        </p:txBody>
      </p:sp>
      <p:grpSp>
        <p:nvGrpSpPr>
          <p:cNvPr id="15365" name="Group 91"/>
          <p:cNvGrpSpPr>
            <a:grpSpLocks/>
          </p:cNvGrpSpPr>
          <p:nvPr/>
        </p:nvGrpSpPr>
        <p:grpSpPr bwMode="auto">
          <a:xfrm>
            <a:off x="76200" y="1371600"/>
            <a:ext cx="5145088" cy="2606675"/>
            <a:chOff x="96" y="1008"/>
            <a:chExt cx="3241" cy="1642"/>
          </a:xfrm>
        </p:grpSpPr>
        <p:sp>
          <p:nvSpPr>
            <p:cNvPr id="15370" name="Text Box 20"/>
            <p:cNvSpPr txBox="1">
              <a:spLocks noChangeArrowheads="1"/>
            </p:cNvSpPr>
            <p:nvPr/>
          </p:nvSpPr>
          <p:spPr bwMode="auto">
            <a:xfrm>
              <a:off x="2880" y="1156"/>
              <a:ext cx="457" cy="192"/>
            </a:xfrm>
            <a:prstGeom prst="rect">
              <a:avLst/>
            </a:prstGeom>
            <a:noFill/>
            <a:ln w="9525">
              <a:noFill/>
              <a:miter lim="800000"/>
              <a:headEnd/>
              <a:tailEnd/>
            </a:ln>
          </p:spPr>
          <p:txBody>
            <a:bodyPr>
              <a:spAutoFit/>
            </a:bodyPr>
            <a:lstStyle/>
            <a:p>
              <a:r>
                <a:rPr lang="en-US" altLang="zh-CN" sz="1400">
                  <a:solidFill>
                    <a:srgbClr val="0C2E86"/>
                  </a:solidFill>
                  <a:ea typeface="SimSun" pitchFamily="2" charset="-122"/>
                  <a:cs typeface="Arial" charset="0"/>
                </a:rPr>
                <a:t>Pump</a:t>
              </a:r>
            </a:p>
          </p:txBody>
        </p:sp>
        <p:sp>
          <p:nvSpPr>
            <p:cNvPr id="15371" name="Rectangle 7"/>
            <p:cNvSpPr>
              <a:spLocks noChangeArrowheads="1"/>
            </p:cNvSpPr>
            <p:nvPr/>
          </p:nvSpPr>
          <p:spPr bwMode="auto">
            <a:xfrm>
              <a:off x="500" y="1203"/>
              <a:ext cx="2420" cy="1215"/>
            </a:xfrm>
            <a:prstGeom prst="rect">
              <a:avLst/>
            </a:prstGeom>
            <a:solidFill>
              <a:srgbClr val="C0C0C0"/>
            </a:solidFill>
            <a:ln w="19050">
              <a:noFill/>
              <a:miter lim="800000"/>
              <a:headEnd/>
              <a:tailEnd/>
            </a:ln>
          </p:spPr>
          <p:txBody>
            <a:bodyPr wrap="none" anchor="ctr"/>
            <a:lstStyle/>
            <a:p>
              <a:endParaRPr lang="en-US"/>
            </a:p>
          </p:txBody>
        </p:sp>
        <p:sp>
          <p:nvSpPr>
            <p:cNvPr id="15372" name="Line 8"/>
            <p:cNvSpPr>
              <a:spLocks noChangeShapeType="1"/>
            </p:cNvSpPr>
            <p:nvPr/>
          </p:nvSpPr>
          <p:spPr bwMode="auto">
            <a:xfrm>
              <a:off x="968" y="1543"/>
              <a:ext cx="554" cy="1"/>
            </a:xfrm>
            <a:prstGeom prst="line">
              <a:avLst/>
            </a:prstGeom>
            <a:noFill/>
            <a:ln w="38100">
              <a:solidFill>
                <a:srgbClr val="0000FF"/>
              </a:solidFill>
              <a:round/>
              <a:headEnd/>
              <a:tailEnd/>
            </a:ln>
          </p:spPr>
          <p:txBody>
            <a:bodyPr wrap="none" anchor="ctr"/>
            <a:lstStyle/>
            <a:p>
              <a:endParaRPr lang="en-US"/>
            </a:p>
          </p:txBody>
        </p:sp>
        <p:sp>
          <p:nvSpPr>
            <p:cNvPr id="15373" name="Line 9"/>
            <p:cNvSpPr>
              <a:spLocks noChangeShapeType="1"/>
            </p:cNvSpPr>
            <p:nvPr/>
          </p:nvSpPr>
          <p:spPr bwMode="auto">
            <a:xfrm>
              <a:off x="970" y="2233"/>
              <a:ext cx="1477" cy="1"/>
            </a:xfrm>
            <a:prstGeom prst="line">
              <a:avLst/>
            </a:prstGeom>
            <a:noFill/>
            <a:ln w="38100">
              <a:solidFill>
                <a:srgbClr val="0000FF"/>
              </a:solidFill>
              <a:round/>
              <a:headEnd/>
              <a:tailEnd/>
            </a:ln>
          </p:spPr>
          <p:txBody>
            <a:bodyPr wrap="none" anchor="ctr"/>
            <a:lstStyle/>
            <a:p>
              <a:endParaRPr lang="en-US"/>
            </a:p>
          </p:txBody>
        </p:sp>
        <p:sp>
          <p:nvSpPr>
            <p:cNvPr id="15374" name="Line 10"/>
            <p:cNvSpPr>
              <a:spLocks noChangeShapeType="1"/>
            </p:cNvSpPr>
            <p:nvPr/>
          </p:nvSpPr>
          <p:spPr bwMode="auto">
            <a:xfrm>
              <a:off x="962" y="2165"/>
              <a:ext cx="1488" cy="2"/>
            </a:xfrm>
            <a:prstGeom prst="line">
              <a:avLst/>
            </a:prstGeom>
            <a:noFill/>
            <a:ln w="76200">
              <a:solidFill>
                <a:srgbClr val="00CCFF"/>
              </a:solidFill>
              <a:round/>
              <a:headEnd/>
              <a:tailEnd/>
            </a:ln>
          </p:spPr>
          <p:txBody>
            <a:bodyPr/>
            <a:lstStyle/>
            <a:p>
              <a:endParaRPr lang="en-US"/>
            </a:p>
          </p:txBody>
        </p:sp>
        <p:sp>
          <p:nvSpPr>
            <p:cNvPr id="15375" name="Line 11"/>
            <p:cNvSpPr>
              <a:spLocks noChangeShapeType="1"/>
            </p:cNvSpPr>
            <p:nvPr/>
          </p:nvSpPr>
          <p:spPr bwMode="auto">
            <a:xfrm flipH="1">
              <a:off x="2939" y="1413"/>
              <a:ext cx="277" cy="1"/>
            </a:xfrm>
            <a:prstGeom prst="line">
              <a:avLst/>
            </a:prstGeom>
            <a:noFill/>
            <a:ln w="57150">
              <a:solidFill>
                <a:srgbClr val="008000">
                  <a:alpha val="59999"/>
                </a:srgbClr>
              </a:solidFill>
              <a:round/>
              <a:headEnd/>
              <a:tailEnd type="triangle" w="med" len="med"/>
            </a:ln>
          </p:spPr>
          <p:txBody>
            <a:bodyPr/>
            <a:lstStyle/>
            <a:p>
              <a:endParaRPr lang="en-US"/>
            </a:p>
          </p:txBody>
        </p:sp>
        <p:sp>
          <p:nvSpPr>
            <p:cNvPr id="15376" name="Text Box 12"/>
            <p:cNvSpPr txBox="1">
              <a:spLocks noChangeArrowheads="1"/>
            </p:cNvSpPr>
            <p:nvPr/>
          </p:nvSpPr>
          <p:spPr bwMode="auto">
            <a:xfrm>
              <a:off x="961" y="2458"/>
              <a:ext cx="525" cy="192"/>
            </a:xfrm>
            <a:prstGeom prst="rect">
              <a:avLst/>
            </a:prstGeom>
            <a:noFill/>
            <a:ln w="9525">
              <a:noFill/>
              <a:miter lim="800000"/>
              <a:headEnd/>
              <a:tailEnd/>
            </a:ln>
          </p:spPr>
          <p:txBody>
            <a:bodyPr wrap="none">
              <a:spAutoFit/>
            </a:bodyPr>
            <a:lstStyle/>
            <a:p>
              <a:r>
                <a:rPr lang="en-US" altLang="zh-CN" sz="1400">
                  <a:solidFill>
                    <a:srgbClr val="0860A8"/>
                  </a:solidFill>
                  <a:ea typeface="SimSun" pitchFamily="2" charset="-122"/>
                  <a:cs typeface="Arial" charset="0"/>
                </a:rPr>
                <a:t>p-region</a:t>
              </a:r>
            </a:p>
          </p:txBody>
        </p:sp>
        <p:sp>
          <p:nvSpPr>
            <p:cNvPr id="15377" name="Line 13"/>
            <p:cNvSpPr>
              <a:spLocks noChangeShapeType="1"/>
            </p:cNvSpPr>
            <p:nvPr/>
          </p:nvSpPr>
          <p:spPr bwMode="auto">
            <a:xfrm flipV="1">
              <a:off x="2200" y="2044"/>
              <a:ext cx="1" cy="117"/>
            </a:xfrm>
            <a:prstGeom prst="line">
              <a:avLst/>
            </a:prstGeom>
            <a:noFill/>
            <a:ln w="19050">
              <a:solidFill>
                <a:srgbClr val="0860A8"/>
              </a:solidFill>
              <a:round/>
              <a:headEnd type="oval" w="med" len="med"/>
              <a:tailEnd type="triangle" w="med" len="med"/>
            </a:ln>
          </p:spPr>
          <p:txBody>
            <a:bodyPr/>
            <a:lstStyle/>
            <a:p>
              <a:endParaRPr lang="en-US"/>
            </a:p>
          </p:txBody>
        </p:sp>
        <p:sp>
          <p:nvSpPr>
            <p:cNvPr id="15378" name="Line 14"/>
            <p:cNvSpPr>
              <a:spLocks noChangeShapeType="1"/>
            </p:cNvSpPr>
            <p:nvPr/>
          </p:nvSpPr>
          <p:spPr bwMode="auto">
            <a:xfrm>
              <a:off x="1197" y="2044"/>
              <a:ext cx="0" cy="125"/>
            </a:xfrm>
            <a:prstGeom prst="line">
              <a:avLst/>
            </a:prstGeom>
            <a:noFill/>
            <a:ln w="19050">
              <a:solidFill>
                <a:srgbClr val="0860A8"/>
              </a:solidFill>
              <a:round/>
              <a:headEnd/>
              <a:tailEnd type="arrow" w="med" len="med"/>
            </a:ln>
          </p:spPr>
          <p:txBody>
            <a:bodyPr/>
            <a:lstStyle/>
            <a:p>
              <a:endParaRPr lang="en-US"/>
            </a:p>
          </p:txBody>
        </p:sp>
        <p:sp>
          <p:nvSpPr>
            <p:cNvPr id="15379" name="Text Box 15"/>
            <p:cNvSpPr txBox="1">
              <a:spLocks noChangeArrowheads="1"/>
            </p:cNvSpPr>
            <p:nvPr/>
          </p:nvSpPr>
          <p:spPr bwMode="auto">
            <a:xfrm>
              <a:off x="961" y="1865"/>
              <a:ext cx="525" cy="192"/>
            </a:xfrm>
            <a:prstGeom prst="rect">
              <a:avLst/>
            </a:prstGeom>
            <a:noFill/>
            <a:ln w="9525">
              <a:noFill/>
              <a:miter lim="800000"/>
              <a:headEnd/>
              <a:tailEnd/>
            </a:ln>
          </p:spPr>
          <p:txBody>
            <a:bodyPr wrap="none">
              <a:spAutoFit/>
            </a:bodyPr>
            <a:lstStyle/>
            <a:p>
              <a:r>
                <a:rPr lang="en-US" altLang="zh-CN" sz="1400">
                  <a:solidFill>
                    <a:srgbClr val="0860A8"/>
                  </a:solidFill>
                  <a:ea typeface="SimSun" pitchFamily="2" charset="-122"/>
                  <a:cs typeface="Arial" charset="0"/>
                </a:rPr>
                <a:t>n-region</a:t>
              </a:r>
            </a:p>
          </p:txBody>
        </p:sp>
        <p:sp>
          <p:nvSpPr>
            <p:cNvPr id="15380" name="Text Box 16"/>
            <p:cNvSpPr txBox="1">
              <a:spLocks noChangeArrowheads="1"/>
            </p:cNvSpPr>
            <p:nvPr/>
          </p:nvSpPr>
          <p:spPr bwMode="auto">
            <a:xfrm>
              <a:off x="2012" y="1866"/>
              <a:ext cx="427" cy="192"/>
            </a:xfrm>
            <a:prstGeom prst="rect">
              <a:avLst/>
            </a:prstGeom>
            <a:noFill/>
            <a:ln w="9525">
              <a:noFill/>
              <a:miter lim="800000"/>
              <a:headEnd/>
              <a:tailEnd/>
            </a:ln>
          </p:spPr>
          <p:txBody>
            <a:bodyPr wrap="none">
              <a:spAutoFit/>
            </a:bodyPr>
            <a:lstStyle/>
            <a:p>
              <a:r>
                <a:rPr lang="en-US" altLang="zh-CN" sz="1400">
                  <a:solidFill>
                    <a:srgbClr val="0860A8"/>
                  </a:solidFill>
                  <a:ea typeface="SimSun" pitchFamily="2" charset="-122"/>
                  <a:cs typeface="Arial" charset="0"/>
                </a:rPr>
                <a:t>V bias</a:t>
              </a:r>
            </a:p>
          </p:txBody>
        </p:sp>
        <p:sp>
          <p:nvSpPr>
            <p:cNvPr id="15381" name="Text Box 17"/>
            <p:cNvSpPr txBox="1">
              <a:spLocks noChangeArrowheads="1"/>
            </p:cNvSpPr>
            <p:nvPr/>
          </p:nvSpPr>
          <p:spPr bwMode="auto">
            <a:xfrm>
              <a:off x="1254" y="1008"/>
              <a:ext cx="1041" cy="192"/>
            </a:xfrm>
            <a:prstGeom prst="rect">
              <a:avLst/>
            </a:prstGeom>
            <a:noFill/>
            <a:ln w="19050">
              <a:noFill/>
              <a:miter lim="800000"/>
              <a:headEnd/>
              <a:tailEnd/>
            </a:ln>
          </p:spPr>
          <p:txBody>
            <a:bodyPr wrap="none">
              <a:spAutoFit/>
            </a:bodyPr>
            <a:lstStyle/>
            <a:p>
              <a:r>
                <a:rPr lang="en-US" altLang="zh-CN" sz="1400">
                  <a:solidFill>
                    <a:srgbClr val="0860A8"/>
                  </a:solidFill>
                  <a:ea typeface="SimSun" pitchFamily="2" charset="-122"/>
                  <a:cs typeface="Arial" charset="0"/>
                </a:rPr>
                <a:t>Directional coupler</a:t>
              </a:r>
            </a:p>
          </p:txBody>
        </p:sp>
        <p:sp>
          <p:nvSpPr>
            <p:cNvPr id="15382" name="Text Box 18"/>
            <p:cNvSpPr txBox="1">
              <a:spLocks noChangeArrowheads="1"/>
            </p:cNvSpPr>
            <p:nvPr/>
          </p:nvSpPr>
          <p:spPr bwMode="auto">
            <a:xfrm>
              <a:off x="1428" y="2458"/>
              <a:ext cx="663" cy="192"/>
            </a:xfrm>
            <a:prstGeom prst="rect">
              <a:avLst/>
            </a:prstGeom>
            <a:noFill/>
            <a:ln w="19050">
              <a:noFill/>
              <a:miter lim="800000"/>
              <a:headEnd/>
              <a:tailEnd/>
            </a:ln>
          </p:spPr>
          <p:txBody>
            <a:bodyPr wrap="none">
              <a:spAutoFit/>
            </a:bodyPr>
            <a:lstStyle/>
            <a:p>
              <a:r>
                <a:rPr lang="en-US" altLang="zh-CN" sz="1400">
                  <a:solidFill>
                    <a:srgbClr val="0860A8"/>
                  </a:solidFill>
                  <a:ea typeface="SimSun" pitchFamily="2" charset="-122"/>
                  <a:cs typeface="Arial" charset="0"/>
                </a:rPr>
                <a:t>Ring cavity</a:t>
              </a:r>
            </a:p>
          </p:txBody>
        </p:sp>
        <p:sp>
          <p:nvSpPr>
            <p:cNvPr id="15383" name="Text Box 19"/>
            <p:cNvSpPr txBox="1">
              <a:spLocks noChangeArrowheads="1"/>
            </p:cNvSpPr>
            <p:nvPr/>
          </p:nvSpPr>
          <p:spPr bwMode="auto">
            <a:xfrm>
              <a:off x="96" y="1475"/>
              <a:ext cx="438" cy="326"/>
            </a:xfrm>
            <a:prstGeom prst="rect">
              <a:avLst/>
            </a:prstGeom>
            <a:noFill/>
            <a:ln w="9525">
              <a:noFill/>
              <a:miter lim="800000"/>
              <a:headEnd/>
              <a:tailEnd/>
            </a:ln>
          </p:spPr>
          <p:txBody>
            <a:bodyPr>
              <a:spAutoFit/>
            </a:bodyPr>
            <a:lstStyle/>
            <a:p>
              <a:r>
                <a:rPr lang="en-US" altLang="zh-CN" sz="1400">
                  <a:solidFill>
                    <a:srgbClr val="0C2E86"/>
                  </a:solidFill>
                  <a:ea typeface="SimSun" pitchFamily="2" charset="-122"/>
                  <a:cs typeface="Arial" charset="0"/>
                </a:rPr>
                <a:t>Laser output</a:t>
              </a:r>
            </a:p>
          </p:txBody>
        </p:sp>
        <p:grpSp>
          <p:nvGrpSpPr>
            <p:cNvPr id="15384" name="Group 21"/>
            <p:cNvGrpSpPr>
              <a:grpSpLocks/>
            </p:cNvGrpSpPr>
            <p:nvPr/>
          </p:nvGrpSpPr>
          <p:grpSpPr bwMode="auto">
            <a:xfrm>
              <a:off x="693" y="1543"/>
              <a:ext cx="277" cy="690"/>
              <a:chOff x="1629" y="2171"/>
              <a:chExt cx="345" cy="690"/>
            </a:xfrm>
          </p:grpSpPr>
          <p:sp>
            <p:nvSpPr>
              <p:cNvPr id="15447" name="Arc 22"/>
              <p:cNvSpPr>
                <a:spLocks/>
              </p:cNvSpPr>
              <p:nvPr/>
            </p:nvSpPr>
            <p:spPr bwMode="auto">
              <a:xfrm flipH="1" flipV="1">
                <a:off x="1629" y="2516"/>
                <a:ext cx="345" cy="345"/>
              </a:xfrm>
              <a:custGeom>
                <a:avLst/>
                <a:gdLst>
                  <a:gd name="T0" fmla="*/ 0 w 21600"/>
                  <a:gd name="T1" fmla="*/ 0 h 21600"/>
                  <a:gd name="T2" fmla="*/ 345 w 21600"/>
                  <a:gd name="T3" fmla="*/ 345 h 21600"/>
                  <a:gd name="T4" fmla="*/ 0 w 21600"/>
                  <a:gd name="T5" fmla="*/ 34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wrap="none" anchor="ctr"/>
              <a:lstStyle/>
              <a:p>
                <a:endParaRPr lang="en-US"/>
              </a:p>
            </p:txBody>
          </p:sp>
          <p:sp>
            <p:nvSpPr>
              <p:cNvPr id="15448" name="Arc 23"/>
              <p:cNvSpPr>
                <a:spLocks/>
              </p:cNvSpPr>
              <p:nvPr/>
            </p:nvSpPr>
            <p:spPr bwMode="auto">
              <a:xfrm flipH="1">
                <a:off x="1629" y="2171"/>
                <a:ext cx="345" cy="345"/>
              </a:xfrm>
              <a:custGeom>
                <a:avLst/>
                <a:gdLst>
                  <a:gd name="T0" fmla="*/ 0 w 21600"/>
                  <a:gd name="T1" fmla="*/ 0 h 21600"/>
                  <a:gd name="T2" fmla="*/ 345 w 21600"/>
                  <a:gd name="T3" fmla="*/ 345 h 21600"/>
                  <a:gd name="T4" fmla="*/ 0 w 21600"/>
                  <a:gd name="T5" fmla="*/ 34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wrap="none" anchor="ctr"/>
              <a:lstStyle/>
              <a:p>
                <a:endParaRPr lang="en-US"/>
              </a:p>
            </p:txBody>
          </p:sp>
        </p:grpSp>
        <p:grpSp>
          <p:nvGrpSpPr>
            <p:cNvPr id="15385" name="Group 24"/>
            <p:cNvGrpSpPr>
              <a:grpSpLocks/>
            </p:cNvGrpSpPr>
            <p:nvPr/>
          </p:nvGrpSpPr>
          <p:grpSpPr bwMode="auto">
            <a:xfrm flipH="1">
              <a:off x="2443" y="1543"/>
              <a:ext cx="277" cy="690"/>
              <a:chOff x="1629" y="2171"/>
              <a:chExt cx="345" cy="690"/>
            </a:xfrm>
          </p:grpSpPr>
          <p:sp>
            <p:nvSpPr>
              <p:cNvPr id="15445" name="Arc 25"/>
              <p:cNvSpPr>
                <a:spLocks/>
              </p:cNvSpPr>
              <p:nvPr/>
            </p:nvSpPr>
            <p:spPr bwMode="auto">
              <a:xfrm flipH="1" flipV="1">
                <a:off x="1629" y="2516"/>
                <a:ext cx="345" cy="345"/>
              </a:xfrm>
              <a:custGeom>
                <a:avLst/>
                <a:gdLst>
                  <a:gd name="T0" fmla="*/ 0 w 21600"/>
                  <a:gd name="T1" fmla="*/ 0 h 21600"/>
                  <a:gd name="T2" fmla="*/ 345 w 21600"/>
                  <a:gd name="T3" fmla="*/ 345 h 21600"/>
                  <a:gd name="T4" fmla="*/ 0 w 21600"/>
                  <a:gd name="T5" fmla="*/ 34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wrap="none" anchor="ctr"/>
              <a:lstStyle/>
              <a:p>
                <a:endParaRPr lang="en-US"/>
              </a:p>
            </p:txBody>
          </p:sp>
          <p:sp>
            <p:nvSpPr>
              <p:cNvPr id="15446" name="Arc 26"/>
              <p:cNvSpPr>
                <a:spLocks/>
              </p:cNvSpPr>
              <p:nvPr/>
            </p:nvSpPr>
            <p:spPr bwMode="auto">
              <a:xfrm flipH="1">
                <a:off x="1629" y="2171"/>
                <a:ext cx="345" cy="345"/>
              </a:xfrm>
              <a:custGeom>
                <a:avLst/>
                <a:gdLst>
                  <a:gd name="T0" fmla="*/ 0 w 21600"/>
                  <a:gd name="T1" fmla="*/ 0 h 21600"/>
                  <a:gd name="T2" fmla="*/ 345 w 21600"/>
                  <a:gd name="T3" fmla="*/ 345 h 21600"/>
                  <a:gd name="T4" fmla="*/ 0 w 21600"/>
                  <a:gd name="T5" fmla="*/ 34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wrap="none" anchor="ctr"/>
              <a:lstStyle/>
              <a:p>
                <a:endParaRPr lang="en-US"/>
              </a:p>
            </p:txBody>
          </p:sp>
        </p:grpSp>
        <p:sp>
          <p:nvSpPr>
            <p:cNvPr id="15386" name="Line 27"/>
            <p:cNvSpPr>
              <a:spLocks noChangeShapeType="1"/>
            </p:cNvSpPr>
            <p:nvPr/>
          </p:nvSpPr>
          <p:spPr bwMode="auto">
            <a:xfrm>
              <a:off x="1893" y="1543"/>
              <a:ext cx="554" cy="1"/>
            </a:xfrm>
            <a:prstGeom prst="line">
              <a:avLst/>
            </a:prstGeom>
            <a:noFill/>
            <a:ln w="38100">
              <a:solidFill>
                <a:srgbClr val="0000FF"/>
              </a:solidFill>
              <a:round/>
              <a:headEnd/>
              <a:tailEnd/>
            </a:ln>
          </p:spPr>
          <p:txBody>
            <a:bodyPr wrap="none" anchor="ctr"/>
            <a:lstStyle/>
            <a:p>
              <a:endParaRPr lang="en-US"/>
            </a:p>
          </p:txBody>
        </p:sp>
        <p:grpSp>
          <p:nvGrpSpPr>
            <p:cNvPr id="15387" name="Group 28"/>
            <p:cNvGrpSpPr>
              <a:grpSpLocks/>
            </p:cNvGrpSpPr>
            <p:nvPr/>
          </p:nvGrpSpPr>
          <p:grpSpPr bwMode="auto">
            <a:xfrm>
              <a:off x="1522" y="1402"/>
              <a:ext cx="372" cy="58"/>
              <a:chOff x="2666" y="2039"/>
              <a:chExt cx="464" cy="58"/>
            </a:xfrm>
          </p:grpSpPr>
          <p:sp>
            <p:nvSpPr>
              <p:cNvPr id="15438" name="Line 29"/>
              <p:cNvSpPr>
                <a:spLocks noChangeShapeType="1"/>
              </p:cNvSpPr>
              <p:nvPr/>
            </p:nvSpPr>
            <p:spPr bwMode="auto">
              <a:xfrm rot="10800000" flipV="1">
                <a:off x="2779" y="2089"/>
                <a:ext cx="238" cy="0"/>
              </a:xfrm>
              <a:prstGeom prst="line">
                <a:avLst/>
              </a:prstGeom>
              <a:noFill/>
              <a:ln w="38100">
                <a:solidFill>
                  <a:srgbClr val="0000FF"/>
                </a:solidFill>
                <a:round/>
                <a:headEnd/>
                <a:tailEnd/>
              </a:ln>
            </p:spPr>
            <p:txBody>
              <a:bodyPr/>
              <a:lstStyle/>
              <a:p>
                <a:endParaRPr lang="en-US"/>
              </a:p>
            </p:txBody>
          </p:sp>
          <p:grpSp>
            <p:nvGrpSpPr>
              <p:cNvPr id="15439" name="Group 30"/>
              <p:cNvGrpSpPr>
                <a:grpSpLocks/>
              </p:cNvGrpSpPr>
              <p:nvPr/>
            </p:nvGrpSpPr>
            <p:grpSpPr bwMode="auto">
              <a:xfrm flipV="1">
                <a:off x="2666" y="2039"/>
                <a:ext cx="115" cy="58"/>
                <a:chOff x="2823" y="2390"/>
                <a:chExt cx="115" cy="69"/>
              </a:xfrm>
            </p:grpSpPr>
            <p:sp>
              <p:nvSpPr>
                <p:cNvPr id="15443" name="Arc 31"/>
                <p:cNvSpPr>
                  <a:spLocks/>
                </p:cNvSpPr>
                <p:nvPr/>
              </p:nvSpPr>
              <p:spPr bwMode="auto">
                <a:xfrm rot="10800000" flipV="1">
                  <a:off x="2880" y="2401"/>
                  <a:ext cx="58" cy="58"/>
                </a:xfrm>
                <a:custGeom>
                  <a:avLst/>
                  <a:gdLst>
                    <a:gd name="T0" fmla="*/ 0 w 17437"/>
                    <a:gd name="T1" fmla="*/ 0 h 21600"/>
                    <a:gd name="T2" fmla="*/ 58 w 17437"/>
                    <a:gd name="T3" fmla="*/ 24 h 21600"/>
                    <a:gd name="T4" fmla="*/ 0 w 17437"/>
                    <a:gd name="T5" fmla="*/ 58 h 21600"/>
                    <a:gd name="T6" fmla="*/ 0 60000 65536"/>
                    <a:gd name="T7" fmla="*/ 0 60000 65536"/>
                    <a:gd name="T8" fmla="*/ 0 60000 65536"/>
                    <a:gd name="T9" fmla="*/ 0 w 17437"/>
                    <a:gd name="T10" fmla="*/ 0 h 21600"/>
                    <a:gd name="T11" fmla="*/ 17437 w 17437"/>
                    <a:gd name="T12" fmla="*/ 21600 h 21600"/>
                  </a:gdLst>
                  <a:ahLst/>
                  <a:cxnLst>
                    <a:cxn ang="T6">
                      <a:pos x="T0" y="T1"/>
                    </a:cxn>
                    <a:cxn ang="T7">
                      <a:pos x="T2" y="T3"/>
                    </a:cxn>
                    <a:cxn ang="T8">
                      <a:pos x="T4" y="T5"/>
                    </a:cxn>
                  </a:cxnLst>
                  <a:rect l="T9" t="T10" r="T11" b="T12"/>
                  <a:pathLst>
                    <a:path w="17437" h="21600" fill="none" extrusionOk="0">
                      <a:moveTo>
                        <a:pt x="-1" y="0"/>
                      </a:moveTo>
                      <a:cubicBezTo>
                        <a:pt x="6891" y="0"/>
                        <a:pt x="13369" y="3288"/>
                        <a:pt x="17436" y="8852"/>
                      </a:cubicBezTo>
                    </a:path>
                    <a:path w="17437" h="21600" stroke="0" extrusionOk="0">
                      <a:moveTo>
                        <a:pt x="-1" y="0"/>
                      </a:moveTo>
                      <a:cubicBezTo>
                        <a:pt x="6891" y="0"/>
                        <a:pt x="13369" y="3288"/>
                        <a:pt x="17436" y="8852"/>
                      </a:cubicBezTo>
                      <a:lnTo>
                        <a:pt x="0" y="21600"/>
                      </a:lnTo>
                      <a:close/>
                    </a:path>
                  </a:pathLst>
                </a:custGeom>
                <a:noFill/>
                <a:ln w="38100">
                  <a:solidFill>
                    <a:srgbClr val="0000FF"/>
                  </a:solidFill>
                  <a:round/>
                  <a:headEnd/>
                  <a:tailEnd/>
                </a:ln>
              </p:spPr>
              <p:txBody>
                <a:bodyPr wrap="none" anchor="ctr"/>
                <a:lstStyle/>
                <a:p>
                  <a:endParaRPr lang="en-US"/>
                </a:p>
              </p:txBody>
            </p:sp>
            <p:sp>
              <p:nvSpPr>
                <p:cNvPr id="15444" name="Arc 32"/>
                <p:cNvSpPr>
                  <a:spLocks/>
                </p:cNvSpPr>
                <p:nvPr/>
              </p:nvSpPr>
              <p:spPr bwMode="auto">
                <a:xfrm rot="10800000" flipH="1">
                  <a:off x="2823" y="2390"/>
                  <a:ext cx="58" cy="58"/>
                </a:xfrm>
                <a:custGeom>
                  <a:avLst/>
                  <a:gdLst>
                    <a:gd name="T0" fmla="*/ 0 w 17437"/>
                    <a:gd name="T1" fmla="*/ 0 h 21600"/>
                    <a:gd name="T2" fmla="*/ 58 w 17437"/>
                    <a:gd name="T3" fmla="*/ 24 h 21600"/>
                    <a:gd name="T4" fmla="*/ 0 w 17437"/>
                    <a:gd name="T5" fmla="*/ 58 h 21600"/>
                    <a:gd name="T6" fmla="*/ 0 60000 65536"/>
                    <a:gd name="T7" fmla="*/ 0 60000 65536"/>
                    <a:gd name="T8" fmla="*/ 0 60000 65536"/>
                    <a:gd name="T9" fmla="*/ 0 w 17437"/>
                    <a:gd name="T10" fmla="*/ 0 h 21600"/>
                    <a:gd name="T11" fmla="*/ 17437 w 17437"/>
                    <a:gd name="T12" fmla="*/ 21600 h 21600"/>
                  </a:gdLst>
                  <a:ahLst/>
                  <a:cxnLst>
                    <a:cxn ang="T6">
                      <a:pos x="T0" y="T1"/>
                    </a:cxn>
                    <a:cxn ang="T7">
                      <a:pos x="T2" y="T3"/>
                    </a:cxn>
                    <a:cxn ang="T8">
                      <a:pos x="T4" y="T5"/>
                    </a:cxn>
                  </a:cxnLst>
                  <a:rect l="T9" t="T10" r="T11" b="T12"/>
                  <a:pathLst>
                    <a:path w="17437" h="21600" fill="none" extrusionOk="0">
                      <a:moveTo>
                        <a:pt x="-1" y="0"/>
                      </a:moveTo>
                      <a:cubicBezTo>
                        <a:pt x="6891" y="0"/>
                        <a:pt x="13369" y="3288"/>
                        <a:pt x="17436" y="8852"/>
                      </a:cubicBezTo>
                    </a:path>
                    <a:path w="17437" h="21600" stroke="0" extrusionOk="0">
                      <a:moveTo>
                        <a:pt x="-1" y="0"/>
                      </a:moveTo>
                      <a:cubicBezTo>
                        <a:pt x="6891" y="0"/>
                        <a:pt x="13369" y="3288"/>
                        <a:pt x="17436" y="8852"/>
                      </a:cubicBezTo>
                      <a:lnTo>
                        <a:pt x="0" y="21600"/>
                      </a:lnTo>
                      <a:close/>
                    </a:path>
                  </a:pathLst>
                </a:custGeom>
                <a:noFill/>
                <a:ln w="38100">
                  <a:solidFill>
                    <a:srgbClr val="0000FF"/>
                  </a:solidFill>
                  <a:round/>
                  <a:headEnd/>
                  <a:tailEnd/>
                </a:ln>
              </p:spPr>
              <p:txBody>
                <a:bodyPr wrap="none" anchor="ctr"/>
                <a:lstStyle/>
                <a:p>
                  <a:endParaRPr lang="en-US"/>
                </a:p>
              </p:txBody>
            </p:sp>
          </p:grpSp>
          <p:grpSp>
            <p:nvGrpSpPr>
              <p:cNvPr id="15440" name="Group 33"/>
              <p:cNvGrpSpPr>
                <a:grpSpLocks/>
              </p:cNvGrpSpPr>
              <p:nvPr/>
            </p:nvGrpSpPr>
            <p:grpSpPr bwMode="auto">
              <a:xfrm>
                <a:off x="3015" y="2039"/>
                <a:ext cx="115" cy="58"/>
                <a:chOff x="2823" y="2390"/>
                <a:chExt cx="115" cy="69"/>
              </a:xfrm>
            </p:grpSpPr>
            <p:sp>
              <p:nvSpPr>
                <p:cNvPr id="15441" name="Arc 34"/>
                <p:cNvSpPr>
                  <a:spLocks/>
                </p:cNvSpPr>
                <p:nvPr/>
              </p:nvSpPr>
              <p:spPr bwMode="auto">
                <a:xfrm rot="10800000" flipV="1">
                  <a:off x="2880" y="2401"/>
                  <a:ext cx="58" cy="58"/>
                </a:xfrm>
                <a:custGeom>
                  <a:avLst/>
                  <a:gdLst>
                    <a:gd name="T0" fmla="*/ 0 w 17437"/>
                    <a:gd name="T1" fmla="*/ 0 h 21600"/>
                    <a:gd name="T2" fmla="*/ 58 w 17437"/>
                    <a:gd name="T3" fmla="*/ 24 h 21600"/>
                    <a:gd name="T4" fmla="*/ 0 w 17437"/>
                    <a:gd name="T5" fmla="*/ 58 h 21600"/>
                    <a:gd name="T6" fmla="*/ 0 60000 65536"/>
                    <a:gd name="T7" fmla="*/ 0 60000 65536"/>
                    <a:gd name="T8" fmla="*/ 0 60000 65536"/>
                    <a:gd name="T9" fmla="*/ 0 w 17437"/>
                    <a:gd name="T10" fmla="*/ 0 h 21600"/>
                    <a:gd name="T11" fmla="*/ 17437 w 17437"/>
                    <a:gd name="T12" fmla="*/ 21600 h 21600"/>
                  </a:gdLst>
                  <a:ahLst/>
                  <a:cxnLst>
                    <a:cxn ang="T6">
                      <a:pos x="T0" y="T1"/>
                    </a:cxn>
                    <a:cxn ang="T7">
                      <a:pos x="T2" y="T3"/>
                    </a:cxn>
                    <a:cxn ang="T8">
                      <a:pos x="T4" y="T5"/>
                    </a:cxn>
                  </a:cxnLst>
                  <a:rect l="T9" t="T10" r="T11" b="T12"/>
                  <a:pathLst>
                    <a:path w="17437" h="21600" fill="none" extrusionOk="0">
                      <a:moveTo>
                        <a:pt x="-1" y="0"/>
                      </a:moveTo>
                      <a:cubicBezTo>
                        <a:pt x="6891" y="0"/>
                        <a:pt x="13369" y="3288"/>
                        <a:pt x="17436" y="8852"/>
                      </a:cubicBezTo>
                    </a:path>
                    <a:path w="17437" h="21600" stroke="0" extrusionOk="0">
                      <a:moveTo>
                        <a:pt x="-1" y="0"/>
                      </a:moveTo>
                      <a:cubicBezTo>
                        <a:pt x="6891" y="0"/>
                        <a:pt x="13369" y="3288"/>
                        <a:pt x="17436" y="8852"/>
                      </a:cubicBezTo>
                      <a:lnTo>
                        <a:pt x="0" y="21600"/>
                      </a:lnTo>
                      <a:close/>
                    </a:path>
                  </a:pathLst>
                </a:custGeom>
                <a:noFill/>
                <a:ln w="38100">
                  <a:solidFill>
                    <a:srgbClr val="0000FF"/>
                  </a:solidFill>
                  <a:round/>
                  <a:headEnd/>
                  <a:tailEnd/>
                </a:ln>
              </p:spPr>
              <p:txBody>
                <a:bodyPr wrap="none" anchor="ctr"/>
                <a:lstStyle/>
                <a:p>
                  <a:endParaRPr lang="en-US"/>
                </a:p>
              </p:txBody>
            </p:sp>
            <p:sp>
              <p:nvSpPr>
                <p:cNvPr id="15442" name="Arc 35"/>
                <p:cNvSpPr>
                  <a:spLocks/>
                </p:cNvSpPr>
                <p:nvPr/>
              </p:nvSpPr>
              <p:spPr bwMode="auto">
                <a:xfrm rot="10800000" flipH="1">
                  <a:off x="2823" y="2390"/>
                  <a:ext cx="58" cy="58"/>
                </a:xfrm>
                <a:custGeom>
                  <a:avLst/>
                  <a:gdLst>
                    <a:gd name="T0" fmla="*/ 0 w 17437"/>
                    <a:gd name="T1" fmla="*/ 0 h 21600"/>
                    <a:gd name="T2" fmla="*/ 58 w 17437"/>
                    <a:gd name="T3" fmla="*/ 24 h 21600"/>
                    <a:gd name="T4" fmla="*/ 0 w 17437"/>
                    <a:gd name="T5" fmla="*/ 58 h 21600"/>
                    <a:gd name="T6" fmla="*/ 0 60000 65536"/>
                    <a:gd name="T7" fmla="*/ 0 60000 65536"/>
                    <a:gd name="T8" fmla="*/ 0 60000 65536"/>
                    <a:gd name="T9" fmla="*/ 0 w 17437"/>
                    <a:gd name="T10" fmla="*/ 0 h 21600"/>
                    <a:gd name="T11" fmla="*/ 17437 w 17437"/>
                    <a:gd name="T12" fmla="*/ 21600 h 21600"/>
                  </a:gdLst>
                  <a:ahLst/>
                  <a:cxnLst>
                    <a:cxn ang="T6">
                      <a:pos x="T0" y="T1"/>
                    </a:cxn>
                    <a:cxn ang="T7">
                      <a:pos x="T2" y="T3"/>
                    </a:cxn>
                    <a:cxn ang="T8">
                      <a:pos x="T4" y="T5"/>
                    </a:cxn>
                  </a:cxnLst>
                  <a:rect l="T9" t="T10" r="T11" b="T12"/>
                  <a:pathLst>
                    <a:path w="17437" h="21600" fill="none" extrusionOk="0">
                      <a:moveTo>
                        <a:pt x="-1" y="0"/>
                      </a:moveTo>
                      <a:cubicBezTo>
                        <a:pt x="6891" y="0"/>
                        <a:pt x="13369" y="3288"/>
                        <a:pt x="17436" y="8852"/>
                      </a:cubicBezTo>
                    </a:path>
                    <a:path w="17437" h="21600" stroke="0" extrusionOk="0">
                      <a:moveTo>
                        <a:pt x="-1" y="0"/>
                      </a:moveTo>
                      <a:cubicBezTo>
                        <a:pt x="6891" y="0"/>
                        <a:pt x="13369" y="3288"/>
                        <a:pt x="17436" y="8852"/>
                      </a:cubicBezTo>
                      <a:lnTo>
                        <a:pt x="0" y="21600"/>
                      </a:lnTo>
                      <a:close/>
                    </a:path>
                  </a:pathLst>
                </a:custGeom>
                <a:noFill/>
                <a:ln w="38100">
                  <a:solidFill>
                    <a:srgbClr val="0000FF"/>
                  </a:solidFill>
                  <a:round/>
                  <a:headEnd/>
                  <a:tailEnd/>
                </a:ln>
              </p:spPr>
              <p:txBody>
                <a:bodyPr wrap="none" anchor="ctr"/>
                <a:lstStyle/>
                <a:p>
                  <a:endParaRPr lang="en-US"/>
                </a:p>
              </p:txBody>
            </p:sp>
          </p:grpSp>
        </p:grpSp>
        <p:sp>
          <p:nvSpPr>
            <p:cNvPr id="15388" name="Line 36"/>
            <p:cNvSpPr>
              <a:spLocks noChangeShapeType="1"/>
            </p:cNvSpPr>
            <p:nvPr/>
          </p:nvSpPr>
          <p:spPr bwMode="auto">
            <a:xfrm rot="10800000">
              <a:off x="1613" y="1503"/>
              <a:ext cx="190" cy="1"/>
            </a:xfrm>
            <a:prstGeom prst="line">
              <a:avLst/>
            </a:prstGeom>
            <a:noFill/>
            <a:ln w="38100">
              <a:solidFill>
                <a:srgbClr val="0000FF"/>
              </a:solidFill>
              <a:round/>
              <a:headEnd/>
              <a:tailEnd/>
            </a:ln>
          </p:spPr>
          <p:txBody>
            <a:bodyPr/>
            <a:lstStyle/>
            <a:p>
              <a:endParaRPr lang="en-US"/>
            </a:p>
          </p:txBody>
        </p:sp>
        <p:grpSp>
          <p:nvGrpSpPr>
            <p:cNvPr id="15389" name="Group 37"/>
            <p:cNvGrpSpPr>
              <a:grpSpLocks/>
            </p:cNvGrpSpPr>
            <p:nvPr/>
          </p:nvGrpSpPr>
          <p:grpSpPr bwMode="auto">
            <a:xfrm>
              <a:off x="1522" y="1495"/>
              <a:ext cx="93" cy="58"/>
              <a:chOff x="2823" y="2390"/>
              <a:chExt cx="115" cy="69"/>
            </a:xfrm>
          </p:grpSpPr>
          <p:sp>
            <p:nvSpPr>
              <p:cNvPr id="15436" name="Arc 38"/>
              <p:cNvSpPr>
                <a:spLocks/>
              </p:cNvSpPr>
              <p:nvPr/>
            </p:nvSpPr>
            <p:spPr bwMode="auto">
              <a:xfrm rot="10800000" flipV="1">
                <a:off x="2880" y="2401"/>
                <a:ext cx="58" cy="58"/>
              </a:xfrm>
              <a:custGeom>
                <a:avLst/>
                <a:gdLst>
                  <a:gd name="T0" fmla="*/ 0 w 17437"/>
                  <a:gd name="T1" fmla="*/ 0 h 21600"/>
                  <a:gd name="T2" fmla="*/ 58 w 17437"/>
                  <a:gd name="T3" fmla="*/ 24 h 21600"/>
                  <a:gd name="T4" fmla="*/ 0 w 17437"/>
                  <a:gd name="T5" fmla="*/ 58 h 21600"/>
                  <a:gd name="T6" fmla="*/ 0 60000 65536"/>
                  <a:gd name="T7" fmla="*/ 0 60000 65536"/>
                  <a:gd name="T8" fmla="*/ 0 60000 65536"/>
                  <a:gd name="T9" fmla="*/ 0 w 17437"/>
                  <a:gd name="T10" fmla="*/ 0 h 21600"/>
                  <a:gd name="T11" fmla="*/ 17437 w 17437"/>
                  <a:gd name="T12" fmla="*/ 21600 h 21600"/>
                </a:gdLst>
                <a:ahLst/>
                <a:cxnLst>
                  <a:cxn ang="T6">
                    <a:pos x="T0" y="T1"/>
                  </a:cxn>
                  <a:cxn ang="T7">
                    <a:pos x="T2" y="T3"/>
                  </a:cxn>
                  <a:cxn ang="T8">
                    <a:pos x="T4" y="T5"/>
                  </a:cxn>
                </a:cxnLst>
                <a:rect l="T9" t="T10" r="T11" b="T12"/>
                <a:pathLst>
                  <a:path w="17437" h="21600" fill="none" extrusionOk="0">
                    <a:moveTo>
                      <a:pt x="-1" y="0"/>
                    </a:moveTo>
                    <a:cubicBezTo>
                      <a:pt x="6891" y="0"/>
                      <a:pt x="13369" y="3288"/>
                      <a:pt x="17436" y="8852"/>
                    </a:cubicBezTo>
                  </a:path>
                  <a:path w="17437" h="21600" stroke="0" extrusionOk="0">
                    <a:moveTo>
                      <a:pt x="-1" y="0"/>
                    </a:moveTo>
                    <a:cubicBezTo>
                      <a:pt x="6891" y="0"/>
                      <a:pt x="13369" y="3288"/>
                      <a:pt x="17436" y="8852"/>
                    </a:cubicBezTo>
                    <a:lnTo>
                      <a:pt x="0" y="21600"/>
                    </a:lnTo>
                    <a:close/>
                  </a:path>
                </a:pathLst>
              </a:custGeom>
              <a:noFill/>
              <a:ln w="38100">
                <a:solidFill>
                  <a:srgbClr val="0000FF"/>
                </a:solidFill>
                <a:round/>
                <a:headEnd/>
                <a:tailEnd/>
              </a:ln>
            </p:spPr>
            <p:txBody>
              <a:bodyPr wrap="none" anchor="ctr"/>
              <a:lstStyle/>
              <a:p>
                <a:endParaRPr lang="en-US"/>
              </a:p>
            </p:txBody>
          </p:sp>
          <p:sp>
            <p:nvSpPr>
              <p:cNvPr id="15437" name="Arc 39"/>
              <p:cNvSpPr>
                <a:spLocks/>
              </p:cNvSpPr>
              <p:nvPr/>
            </p:nvSpPr>
            <p:spPr bwMode="auto">
              <a:xfrm rot="10800000" flipH="1">
                <a:off x="2823" y="2390"/>
                <a:ext cx="58" cy="58"/>
              </a:xfrm>
              <a:custGeom>
                <a:avLst/>
                <a:gdLst>
                  <a:gd name="T0" fmla="*/ 0 w 17437"/>
                  <a:gd name="T1" fmla="*/ 0 h 21600"/>
                  <a:gd name="T2" fmla="*/ 58 w 17437"/>
                  <a:gd name="T3" fmla="*/ 24 h 21600"/>
                  <a:gd name="T4" fmla="*/ 0 w 17437"/>
                  <a:gd name="T5" fmla="*/ 58 h 21600"/>
                  <a:gd name="T6" fmla="*/ 0 60000 65536"/>
                  <a:gd name="T7" fmla="*/ 0 60000 65536"/>
                  <a:gd name="T8" fmla="*/ 0 60000 65536"/>
                  <a:gd name="T9" fmla="*/ 0 w 17437"/>
                  <a:gd name="T10" fmla="*/ 0 h 21600"/>
                  <a:gd name="T11" fmla="*/ 17437 w 17437"/>
                  <a:gd name="T12" fmla="*/ 21600 h 21600"/>
                </a:gdLst>
                <a:ahLst/>
                <a:cxnLst>
                  <a:cxn ang="T6">
                    <a:pos x="T0" y="T1"/>
                  </a:cxn>
                  <a:cxn ang="T7">
                    <a:pos x="T2" y="T3"/>
                  </a:cxn>
                  <a:cxn ang="T8">
                    <a:pos x="T4" y="T5"/>
                  </a:cxn>
                </a:cxnLst>
                <a:rect l="T9" t="T10" r="T11" b="T12"/>
                <a:pathLst>
                  <a:path w="17437" h="21600" fill="none" extrusionOk="0">
                    <a:moveTo>
                      <a:pt x="-1" y="0"/>
                    </a:moveTo>
                    <a:cubicBezTo>
                      <a:pt x="6891" y="0"/>
                      <a:pt x="13369" y="3288"/>
                      <a:pt x="17436" y="8852"/>
                    </a:cubicBezTo>
                  </a:path>
                  <a:path w="17437" h="21600" stroke="0" extrusionOk="0">
                    <a:moveTo>
                      <a:pt x="-1" y="0"/>
                    </a:moveTo>
                    <a:cubicBezTo>
                      <a:pt x="6891" y="0"/>
                      <a:pt x="13369" y="3288"/>
                      <a:pt x="17436" y="8852"/>
                    </a:cubicBezTo>
                    <a:lnTo>
                      <a:pt x="0" y="21600"/>
                    </a:lnTo>
                    <a:close/>
                  </a:path>
                </a:pathLst>
              </a:custGeom>
              <a:noFill/>
              <a:ln w="38100">
                <a:solidFill>
                  <a:srgbClr val="0000FF"/>
                </a:solidFill>
                <a:round/>
                <a:headEnd/>
                <a:tailEnd/>
              </a:ln>
            </p:spPr>
            <p:txBody>
              <a:bodyPr wrap="none" anchor="ctr"/>
              <a:lstStyle/>
              <a:p>
                <a:endParaRPr lang="en-US"/>
              </a:p>
            </p:txBody>
          </p:sp>
        </p:grpSp>
        <p:grpSp>
          <p:nvGrpSpPr>
            <p:cNvPr id="15390" name="Group 40"/>
            <p:cNvGrpSpPr>
              <a:grpSpLocks/>
            </p:cNvGrpSpPr>
            <p:nvPr/>
          </p:nvGrpSpPr>
          <p:grpSpPr bwMode="auto">
            <a:xfrm flipV="1">
              <a:off x="1802" y="1495"/>
              <a:ext cx="92" cy="58"/>
              <a:chOff x="2823" y="2390"/>
              <a:chExt cx="115" cy="69"/>
            </a:xfrm>
          </p:grpSpPr>
          <p:sp>
            <p:nvSpPr>
              <p:cNvPr id="15434" name="Arc 41"/>
              <p:cNvSpPr>
                <a:spLocks/>
              </p:cNvSpPr>
              <p:nvPr/>
            </p:nvSpPr>
            <p:spPr bwMode="auto">
              <a:xfrm rot="10800000" flipV="1">
                <a:off x="2880" y="2401"/>
                <a:ext cx="58" cy="58"/>
              </a:xfrm>
              <a:custGeom>
                <a:avLst/>
                <a:gdLst>
                  <a:gd name="T0" fmla="*/ 0 w 17437"/>
                  <a:gd name="T1" fmla="*/ 0 h 21600"/>
                  <a:gd name="T2" fmla="*/ 58 w 17437"/>
                  <a:gd name="T3" fmla="*/ 24 h 21600"/>
                  <a:gd name="T4" fmla="*/ 0 w 17437"/>
                  <a:gd name="T5" fmla="*/ 58 h 21600"/>
                  <a:gd name="T6" fmla="*/ 0 60000 65536"/>
                  <a:gd name="T7" fmla="*/ 0 60000 65536"/>
                  <a:gd name="T8" fmla="*/ 0 60000 65536"/>
                  <a:gd name="T9" fmla="*/ 0 w 17437"/>
                  <a:gd name="T10" fmla="*/ 0 h 21600"/>
                  <a:gd name="T11" fmla="*/ 17437 w 17437"/>
                  <a:gd name="T12" fmla="*/ 21600 h 21600"/>
                </a:gdLst>
                <a:ahLst/>
                <a:cxnLst>
                  <a:cxn ang="T6">
                    <a:pos x="T0" y="T1"/>
                  </a:cxn>
                  <a:cxn ang="T7">
                    <a:pos x="T2" y="T3"/>
                  </a:cxn>
                  <a:cxn ang="T8">
                    <a:pos x="T4" y="T5"/>
                  </a:cxn>
                </a:cxnLst>
                <a:rect l="T9" t="T10" r="T11" b="T12"/>
                <a:pathLst>
                  <a:path w="17437" h="21600" fill="none" extrusionOk="0">
                    <a:moveTo>
                      <a:pt x="-1" y="0"/>
                    </a:moveTo>
                    <a:cubicBezTo>
                      <a:pt x="6891" y="0"/>
                      <a:pt x="13369" y="3288"/>
                      <a:pt x="17436" y="8852"/>
                    </a:cubicBezTo>
                  </a:path>
                  <a:path w="17437" h="21600" stroke="0" extrusionOk="0">
                    <a:moveTo>
                      <a:pt x="-1" y="0"/>
                    </a:moveTo>
                    <a:cubicBezTo>
                      <a:pt x="6891" y="0"/>
                      <a:pt x="13369" y="3288"/>
                      <a:pt x="17436" y="8852"/>
                    </a:cubicBezTo>
                    <a:lnTo>
                      <a:pt x="0" y="21600"/>
                    </a:lnTo>
                    <a:close/>
                  </a:path>
                </a:pathLst>
              </a:custGeom>
              <a:noFill/>
              <a:ln w="38100">
                <a:solidFill>
                  <a:srgbClr val="0000FF"/>
                </a:solidFill>
                <a:round/>
                <a:headEnd/>
                <a:tailEnd/>
              </a:ln>
            </p:spPr>
            <p:txBody>
              <a:bodyPr wrap="none" anchor="ctr"/>
              <a:lstStyle/>
              <a:p>
                <a:endParaRPr lang="en-US"/>
              </a:p>
            </p:txBody>
          </p:sp>
          <p:sp>
            <p:nvSpPr>
              <p:cNvPr id="15435" name="Arc 42"/>
              <p:cNvSpPr>
                <a:spLocks/>
              </p:cNvSpPr>
              <p:nvPr/>
            </p:nvSpPr>
            <p:spPr bwMode="auto">
              <a:xfrm rot="10800000" flipH="1">
                <a:off x="2823" y="2390"/>
                <a:ext cx="58" cy="58"/>
              </a:xfrm>
              <a:custGeom>
                <a:avLst/>
                <a:gdLst>
                  <a:gd name="T0" fmla="*/ 0 w 17437"/>
                  <a:gd name="T1" fmla="*/ 0 h 21600"/>
                  <a:gd name="T2" fmla="*/ 58 w 17437"/>
                  <a:gd name="T3" fmla="*/ 24 h 21600"/>
                  <a:gd name="T4" fmla="*/ 0 w 17437"/>
                  <a:gd name="T5" fmla="*/ 58 h 21600"/>
                  <a:gd name="T6" fmla="*/ 0 60000 65536"/>
                  <a:gd name="T7" fmla="*/ 0 60000 65536"/>
                  <a:gd name="T8" fmla="*/ 0 60000 65536"/>
                  <a:gd name="T9" fmla="*/ 0 w 17437"/>
                  <a:gd name="T10" fmla="*/ 0 h 21600"/>
                  <a:gd name="T11" fmla="*/ 17437 w 17437"/>
                  <a:gd name="T12" fmla="*/ 21600 h 21600"/>
                </a:gdLst>
                <a:ahLst/>
                <a:cxnLst>
                  <a:cxn ang="T6">
                    <a:pos x="T0" y="T1"/>
                  </a:cxn>
                  <a:cxn ang="T7">
                    <a:pos x="T2" y="T3"/>
                  </a:cxn>
                  <a:cxn ang="T8">
                    <a:pos x="T4" y="T5"/>
                  </a:cxn>
                </a:cxnLst>
                <a:rect l="T9" t="T10" r="T11" b="T12"/>
                <a:pathLst>
                  <a:path w="17437" h="21600" fill="none" extrusionOk="0">
                    <a:moveTo>
                      <a:pt x="-1" y="0"/>
                    </a:moveTo>
                    <a:cubicBezTo>
                      <a:pt x="6891" y="0"/>
                      <a:pt x="13369" y="3288"/>
                      <a:pt x="17436" y="8852"/>
                    </a:cubicBezTo>
                  </a:path>
                  <a:path w="17437" h="21600" stroke="0" extrusionOk="0">
                    <a:moveTo>
                      <a:pt x="-1" y="0"/>
                    </a:moveTo>
                    <a:cubicBezTo>
                      <a:pt x="6891" y="0"/>
                      <a:pt x="13369" y="3288"/>
                      <a:pt x="17436" y="8852"/>
                    </a:cubicBezTo>
                    <a:lnTo>
                      <a:pt x="0" y="21600"/>
                    </a:lnTo>
                    <a:close/>
                  </a:path>
                </a:pathLst>
              </a:custGeom>
              <a:noFill/>
              <a:ln w="38100">
                <a:solidFill>
                  <a:srgbClr val="0000FF"/>
                </a:solidFill>
                <a:round/>
                <a:headEnd/>
                <a:tailEnd/>
              </a:ln>
            </p:spPr>
            <p:txBody>
              <a:bodyPr wrap="none" anchor="ctr"/>
              <a:lstStyle/>
              <a:p>
                <a:endParaRPr lang="en-US"/>
              </a:p>
            </p:txBody>
          </p:sp>
        </p:grpSp>
        <p:sp>
          <p:nvSpPr>
            <p:cNvPr id="15391" name="Line 43"/>
            <p:cNvSpPr>
              <a:spLocks noChangeShapeType="1"/>
            </p:cNvSpPr>
            <p:nvPr/>
          </p:nvSpPr>
          <p:spPr bwMode="auto">
            <a:xfrm flipH="1">
              <a:off x="501" y="1412"/>
              <a:ext cx="1022" cy="1"/>
            </a:xfrm>
            <a:prstGeom prst="line">
              <a:avLst/>
            </a:prstGeom>
            <a:noFill/>
            <a:ln w="38100">
              <a:solidFill>
                <a:srgbClr val="0000FF"/>
              </a:solidFill>
              <a:round/>
              <a:headEnd/>
              <a:tailEnd/>
            </a:ln>
          </p:spPr>
          <p:txBody>
            <a:bodyPr wrap="none" anchor="ctr"/>
            <a:lstStyle/>
            <a:p>
              <a:endParaRPr lang="en-US"/>
            </a:p>
          </p:txBody>
        </p:sp>
        <p:sp>
          <p:nvSpPr>
            <p:cNvPr id="15392" name="Line 44"/>
            <p:cNvSpPr>
              <a:spLocks noChangeShapeType="1"/>
            </p:cNvSpPr>
            <p:nvPr/>
          </p:nvSpPr>
          <p:spPr bwMode="auto">
            <a:xfrm flipH="1">
              <a:off x="1884" y="1410"/>
              <a:ext cx="1036" cy="1"/>
            </a:xfrm>
            <a:prstGeom prst="line">
              <a:avLst/>
            </a:prstGeom>
            <a:noFill/>
            <a:ln w="38100">
              <a:solidFill>
                <a:srgbClr val="0000FF"/>
              </a:solidFill>
              <a:round/>
              <a:headEnd/>
              <a:tailEnd/>
            </a:ln>
          </p:spPr>
          <p:txBody>
            <a:bodyPr wrap="none" anchor="ctr"/>
            <a:lstStyle/>
            <a:p>
              <a:endParaRPr lang="en-US"/>
            </a:p>
          </p:txBody>
        </p:sp>
        <p:grpSp>
          <p:nvGrpSpPr>
            <p:cNvPr id="15393" name="Group 45"/>
            <p:cNvGrpSpPr>
              <a:grpSpLocks noChangeAspect="1"/>
            </p:cNvGrpSpPr>
            <p:nvPr/>
          </p:nvGrpSpPr>
          <p:grpSpPr bwMode="auto">
            <a:xfrm flipH="1">
              <a:off x="2443" y="1613"/>
              <a:ext cx="221" cy="551"/>
              <a:chOff x="1629" y="2171"/>
              <a:chExt cx="345" cy="690"/>
            </a:xfrm>
          </p:grpSpPr>
          <p:sp>
            <p:nvSpPr>
              <p:cNvPr id="15432" name="Arc 46"/>
              <p:cNvSpPr>
                <a:spLocks noChangeAspect="1"/>
              </p:cNvSpPr>
              <p:nvPr/>
            </p:nvSpPr>
            <p:spPr bwMode="auto">
              <a:xfrm flipH="1" flipV="1">
                <a:off x="1629" y="2516"/>
                <a:ext cx="345" cy="345"/>
              </a:xfrm>
              <a:custGeom>
                <a:avLst/>
                <a:gdLst>
                  <a:gd name="T0" fmla="*/ 0 w 21600"/>
                  <a:gd name="T1" fmla="*/ 0 h 21600"/>
                  <a:gd name="T2" fmla="*/ 345 w 21600"/>
                  <a:gd name="T3" fmla="*/ 345 h 21600"/>
                  <a:gd name="T4" fmla="*/ 0 w 21600"/>
                  <a:gd name="T5" fmla="*/ 34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a:solidFill>
                  <a:srgbClr val="00CCFF"/>
                </a:solidFill>
                <a:round/>
                <a:headEnd/>
                <a:tailEnd/>
              </a:ln>
            </p:spPr>
            <p:txBody>
              <a:bodyPr wrap="none" anchor="ctr"/>
              <a:lstStyle/>
              <a:p>
                <a:endParaRPr lang="en-US"/>
              </a:p>
            </p:txBody>
          </p:sp>
          <p:sp>
            <p:nvSpPr>
              <p:cNvPr id="15433" name="Arc 47"/>
              <p:cNvSpPr>
                <a:spLocks noChangeAspect="1"/>
              </p:cNvSpPr>
              <p:nvPr/>
            </p:nvSpPr>
            <p:spPr bwMode="auto">
              <a:xfrm flipH="1">
                <a:off x="1629" y="2171"/>
                <a:ext cx="345" cy="345"/>
              </a:xfrm>
              <a:custGeom>
                <a:avLst/>
                <a:gdLst>
                  <a:gd name="T0" fmla="*/ 0 w 21600"/>
                  <a:gd name="T1" fmla="*/ 0 h 21600"/>
                  <a:gd name="T2" fmla="*/ 345 w 21600"/>
                  <a:gd name="T3" fmla="*/ 345 h 21600"/>
                  <a:gd name="T4" fmla="*/ 0 w 21600"/>
                  <a:gd name="T5" fmla="*/ 34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a:solidFill>
                  <a:srgbClr val="00CCFF"/>
                </a:solidFill>
                <a:round/>
                <a:headEnd/>
                <a:tailEnd/>
              </a:ln>
            </p:spPr>
            <p:txBody>
              <a:bodyPr wrap="none" anchor="ctr"/>
              <a:lstStyle/>
              <a:p>
                <a:endParaRPr lang="en-US"/>
              </a:p>
            </p:txBody>
          </p:sp>
        </p:grpSp>
        <p:grpSp>
          <p:nvGrpSpPr>
            <p:cNvPr id="15394" name="Group 48"/>
            <p:cNvGrpSpPr>
              <a:grpSpLocks noChangeAspect="1"/>
            </p:cNvGrpSpPr>
            <p:nvPr/>
          </p:nvGrpSpPr>
          <p:grpSpPr bwMode="auto">
            <a:xfrm>
              <a:off x="749" y="1613"/>
              <a:ext cx="221" cy="551"/>
              <a:chOff x="1629" y="2171"/>
              <a:chExt cx="345" cy="690"/>
            </a:xfrm>
          </p:grpSpPr>
          <p:sp>
            <p:nvSpPr>
              <p:cNvPr id="15430" name="Arc 49"/>
              <p:cNvSpPr>
                <a:spLocks noChangeAspect="1"/>
              </p:cNvSpPr>
              <p:nvPr/>
            </p:nvSpPr>
            <p:spPr bwMode="auto">
              <a:xfrm flipH="1" flipV="1">
                <a:off x="1629" y="2516"/>
                <a:ext cx="345" cy="345"/>
              </a:xfrm>
              <a:custGeom>
                <a:avLst/>
                <a:gdLst>
                  <a:gd name="T0" fmla="*/ 0 w 21600"/>
                  <a:gd name="T1" fmla="*/ 0 h 21600"/>
                  <a:gd name="T2" fmla="*/ 345 w 21600"/>
                  <a:gd name="T3" fmla="*/ 345 h 21600"/>
                  <a:gd name="T4" fmla="*/ 0 w 21600"/>
                  <a:gd name="T5" fmla="*/ 34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a:solidFill>
                  <a:srgbClr val="00CCFF"/>
                </a:solidFill>
                <a:round/>
                <a:headEnd/>
                <a:tailEnd/>
              </a:ln>
            </p:spPr>
            <p:txBody>
              <a:bodyPr wrap="none" anchor="ctr"/>
              <a:lstStyle/>
              <a:p>
                <a:endParaRPr lang="en-US"/>
              </a:p>
            </p:txBody>
          </p:sp>
          <p:sp>
            <p:nvSpPr>
              <p:cNvPr id="15431" name="Arc 50"/>
              <p:cNvSpPr>
                <a:spLocks noChangeAspect="1"/>
              </p:cNvSpPr>
              <p:nvPr/>
            </p:nvSpPr>
            <p:spPr bwMode="auto">
              <a:xfrm flipH="1">
                <a:off x="1629" y="2171"/>
                <a:ext cx="345" cy="345"/>
              </a:xfrm>
              <a:custGeom>
                <a:avLst/>
                <a:gdLst>
                  <a:gd name="T0" fmla="*/ 0 w 21600"/>
                  <a:gd name="T1" fmla="*/ 0 h 21600"/>
                  <a:gd name="T2" fmla="*/ 345 w 21600"/>
                  <a:gd name="T3" fmla="*/ 345 h 21600"/>
                  <a:gd name="T4" fmla="*/ 0 w 21600"/>
                  <a:gd name="T5" fmla="*/ 34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a:solidFill>
                  <a:srgbClr val="00CCFF"/>
                </a:solidFill>
                <a:round/>
                <a:headEnd/>
                <a:tailEnd/>
              </a:ln>
            </p:spPr>
            <p:txBody>
              <a:bodyPr wrap="none" anchor="ctr"/>
              <a:lstStyle/>
              <a:p>
                <a:endParaRPr lang="en-US"/>
              </a:p>
            </p:txBody>
          </p:sp>
        </p:grpSp>
        <p:sp>
          <p:nvSpPr>
            <p:cNvPr id="15395" name="Line 51"/>
            <p:cNvSpPr>
              <a:spLocks noChangeShapeType="1"/>
            </p:cNvSpPr>
            <p:nvPr/>
          </p:nvSpPr>
          <p:spPr bwMode="auto">
            <a:xfrm>
              <a:off x="1886" y="1612"/>
              <a:ext cx="557" cy="1"/>
            </a:xfrm>
            <a:prstGeom prst="line">
              <a:avLst/>
            </a:prstGeom>
            <a:noFill/>
            <a:ln w="76200">
              <a:solidFill>
                <a:srgbClr val="00CCFF"/>
              </a:solidFill>
              <a:round/>
              <a:headEnd/>
              <a:tailEnd/>
            </a:ln>
          </p:spPr>
          <p:txBody>
            <a:bodyPr/>
            <a:lstStyle/>
            <a:p>
              <a:endParaRPr lang="en-US"/>
            </a:p>
          </p:txBody>
        </p:sp>
        <p:grpSp>
          <p:nvGrpSpPr>
            <p:cNvPr id="15396" name="Group 52"/>
            <p:cNvGrpSpPr>
              <a:grpSpLocks/>
            </p:cNvGrpSpPr>
            <p:nvPr/>
          </p:nvGrpSpPr>
          <p:grpSpPr bwMode="auto">
            <a:xfrm flipV="1">
              <a:off x="1800" y="1565"/>
              <a:ext cx="93" cy="58"/>
              <a:chOff x="2823" y="2390"/>
              <a:chExt cx="115" cy="69"/>
            </a:xfrm>
          </p:grpSpPr>
          <p:sp>
            <p:nvSpPr>
              <p:cNvPr id="15428" name="Arc 53"/>
              <p:cNvSpPr>
                <a:spLocks/>
              </p:cNvSpPr>
              <p:nvPr/>
            </p:nvSpPr>
            <p:spPr bwMode="auto">
              <a:xfrm rot="10800000" flipV="1">
                <a:off x="2880" y="2401"/>
                <a:ext cx="58" cy="58"/>
              </a:xfrm>
              <a:custGeom>
                <a:avLst/>
                <a:gdLst>
                  <a:gd name="T0" fmla="*/ 0 w 17437"/>
                  <a:gd name="T1" fmla="*/ 0 h 21600"/>
                  <a:gd name="T2" fmla="*/ 58 w 17437"/>
                  <a:gd name="T3" fmla="*/ 24 h 21600"/>
                  <a:gd name="T4" fmla="*/ 0 w 17437"/>
                  <a:gd name="T5" fmla="*/ 58 h 21600"/>
                  <a:gd name="T6" fmla="*/ 0 60000 65536"/>
                  <a:gd name="T7" fmla="*/ 0 60000 65536"/>
                  <a:gd name="T8" fmla="*/ 0 60000 65536"/>
                  <a:gd name="T9" fmla="*/ 0 w 17437"/>
                  <a:gd name="T10" fmla="*/ 0 h 21600"/>
                  <a:gd name="T11" fmla="*/ 17437 w 17437"/>
                  <a:gd name="T12" fmla="*/ 21600 h 21600"/>
                </a:gdLst>
                <a:ahLst/>
                <a:cxnLst>
                  <a:cxn ang="T6">
                    <a:pos x="T0" y="T1"/>
                  </a:cxn>
                  <a:cxn ang="T7">
                    <a:pos x="T2" y="T3"/>
                  </a:cxn>
                  <a:cxn ang="T8">
                    <a:pos x="T4" y="T5"/>
                  </a:cxn>
                </a:cxnLst>
                <a:rect l="T9" t="T10" r="T11" b="T12"/>
                <a:pathLst>
                  <a:path w="17437" h="21600" fill="none" extrusionOk="0">
                    <a:moveTo>
                      <a:pt x="-1" y="0"/>
                    </a:moveTo>
                    <a:cubicBezTo>
                      <a:pt x="6891" y="0"/>
                      <a:pt x="13369" y="3288"/>
                      <a:pt x="17436" y="8852"/>
                    </a:cubicBezTo>
                  </a:path>
                  <a:path w="17437" h="21600" stroke="0" extrusionOk="0">
                    <a:moveTo>
                      <a:pt x="-1" y="0"/>
                    </a:moveTo>
                    <a:cubicBezTo>
                      <a:pt x="6891" y="0"/>
                      <a:pt x="13369" y="3288"/>
                      <a:pt x="17436" y="8852"/>
                    </a:cubicBezTo>
                    <a:lnTo>
                      <a:pt x="0" y="21600"/>
                    </a:lnTo>
                    <a:close/>
                  </a:path>
                </a:pathLst>
              </a:custGeom>
              <a:noFill/>
              <a:ln w="76200">
                <a:solidFill>
                  <a:srgbClr val="00CCFF"/>
                </a:solidFill>
                <a:round/>
                <a:headEnd/>
                <a:tailEnd/>
              </a:ln>
            </p:spPr>
            <p:txBody>
              <a:bodyPr wrap="none" anchor="ctr"/>
              <a:lstStyle/>
              <a:p>
                <a:endParaRPr lang="en-US"/>
              </a:p>
            </p:txBody>
          </p:sp>
          <p:sp>
            <p:nvSpPr>
              <p:cNvPr id="15429" name="Arc 54"/>
              <p:cNvSpPr>
                <a:spLocks/>
              </p:cNvSpPr>
              <p:nvPr/>
            </p:nvSpPr>
            <p:spPr bwMode="auto">
              <a:xfrm rot="10800000" flipH="1">
                <a:off x="2823" y="2390"/>
                <a:ext cx="58" cy="58"/>
              </a:xfrm>
              <a:custGeom>
                <a:avLst/>
                <a:gdLst>
                  <a:gd name="T0" fmla="*/ 0 w 17437"/>
                  <a:gd name="T1" fmla="*/ 0 h 21600"/>
                  <a:gd name="T2" fmla="*/ 58 w 17437"/>
                  <a:gd name="T3" fmla="*/ 24 h 21600"/>
                  <a:gd name="T4" fmla="*/ 0 w 17437"/>
                  <a:gd name="T5" fmla="*/ 58 h 21600"/>
                  <a:gd name="T6" fmla="*/ 0 60000 65536"/>
                  <a:gd name="T7" fmla="*/ 0 60000 65536"/>
                  <a:gd name="T8" fmla="*/ 0 60000 65536"/>
                  <a:gd name="T9" fmla="*/ 0 w 17437"/>
                  <a:gd name="T10" fmla="*/ 0 h 21600"/>
                  <a:gd name="T11" fmla="*/ 17437 w 17437"/>
                  <a:gd name="T12" fmla="*/ 21600 h 21600"/>
                </a:gdLst>
                <a:ahLst/>
                <a:cxnLst>
                  <a:cxn ang="T6">
                    <a:pos x="T0" y="T1"/>
                  </a:cxn>
                  <a:cxn ang="T7">
                    <a:pos x="T2" y="T3"/>
                  </a:cxn>
                  <a:cxn ang="T8">
                    <a:pos x="T4" y="T5"/>
                  </a:cxn>
                </a:cxnLst>
                <a:rect l="T9" t="T10" r="T11" b="T12"/>
                <a:pathLst>
                  <a:path w="17437" h="21600" fill="none" extrusionOk="0">
                    <a:moveTo>
                      <a:pt x="-1" y="0"/>
                    </a:moveTo>
                    <a:cubicBezTo>
                      <a:pt x="6891" y="0"/>
                      <a:pt x="13369" y="3288"/>
                      <a:pt x="17436" y="8852"/>
                    </a:cubicBezTo>
                  </a:path>
                  <a:path w="17437" h="21600" stroke="0" extrusionOk="0">
                    <a:moveTo>
                      <a:pt x="-1" y="0"/>
                    </a:moveTo>
                    <a:cubicBezTo>
                      <a:pt x="6891" y="0"/>
                      <a:pt x="13369" y="3288"/>
                      <a:pt x="17436" y="8852"/>
                    </a:cubicBezTo>
                    <a:lnTo>
                      <a:pt x="0" y="21600"/>
                    </a:lnTo>
                    <a:close/>
                  </a:path>
                </a:pathLst>
              </a:custGeom>
              <a:noFill/>
              <a:ln w="76200">
                <a:solidFill>
                  <a:srgbClr val="00CCFF"/>
                </a:solidFill>
                <a:round/>
                <a:headEnd/>
                <a:tailEnd/>
              </a:ln>
            </p:spPr>
            <p:txBody>
              <a:bodyPr wrap="none" anchor="ctr"/>
              <a:lstStyle/>
              <a:p>
                <a:endParaRPr lang="en-US"/>
              </a:p>
            </p:txBody>
          </p:sp>
        </p:grpSp>
        <p:grpSp>
          <p:nvGrpSpPr>
            <p:cNvPr id="15397" name="Group 55"/>
            <p:cNvGrpSpPr>
              <a:grpSpLocks/>
            </p:cNvGrpSpPr>
            <p:nvPr/>
          </p:nvGrpSpPr>
          <p:grpSpPr bwMode="auto">
            <a:xfrm>
              <a:off x="1530" y="1567"/>
              <a:ext cx="92" cy="58"/>
              <a:chOff x="2823" y="2390"/>
              <a:chExt cx="115" cy="69"/>
            </a:xfrm>
          </p:grpSpPr>
          <p:sp>
            <p:nvSpPr>
              <p:cNvPr id="15426" name="Arc 56"/>
              <p:cNvSpPr>
                <a:spLocks/>
              </p:cNvSpPr>
              <p:nvPr/>
            </p:nvSpPr>
            <p:spPr bwMode="auto">
              <a:xfrm rot="10800000" flipV="1">
                <a:off x="2880" y="2401"/>
                <a:ext cx="58" cy="58"/>
              </a:xfrm>
              <a:custGeom>
                <a:avLst/>
                <a:gdLst>
                  <a:gd name="T0" fmla="*/ 0 w 17437"/>
                  <a:gd name="T1" fmla="*/ 0 h 21600"/>
                  <a:gd name="T2" fmla="*/ 58 w 17437"/>
                  <a:gd name="T3" fmla="*/ 24 h 21600"/>
                  <a:gd name="T4" fmla="*/ 0 w 17437"/>
                  <a:gd name="T5" fmla="*/ 58 h 21600"/>
                  <a:gd name="T6" fmla="*/ 0 60000 65536"/>
                  <a:gd name="T7" fmla="*/ 0 60000 65536"/>
                  <a:gd name="T8" fmla="*/ 0 60000 65536"/>
                  <a:gd name="T9" fmla="*/ 0 w 17437"/>
                  <a:gd name="T10" fmla="*/ 0 h 21600"/>
                  <a:gd name="T11" fmla="*/ 17437 w 17437"/>
                  <a:gd name="T12" fmla="*/ 21600 h 21600"/>
                </a:gdLst>
                <a:ahLst/>
                <a:cxnLst>
                  <a:cxn ang="T6">
                    <a:pos x="T0" y="T1"/>
                  </a:cxn>
                  <a:cxn ang="T7">
                    <a:pos x="T2" y="T3"/>
                  </a:cxn>
                  <a:cxn ang="T8">
                    <a:pos x="T4" y="T5"/>
                  </a:cxn>
                </a:cxnLst>
                <a:rect l="T9" t="T10" r="T11" b="T12"/>
                <a:pathLst>
                  <a:path w="17437" h="21600" fill="none" extrusionOk="0">
                    <a:moveTo>
                      <a:pt x="-1" y="0"/>
                    </a:moveTo>
                    <a:cubicBezTo>
                      <a:pt x="6891" y="0"/>
                      <a:pt x="13369" y="3288"/>
                      <a:pt x="17436" y="8852"/>
                    </a:cubicBezTo>
                  </a:path>
                  <a:path w="17437" h="21600" stroke="0" extrusionOk="0">
                    <a:moveTo>
                      <a:pt x="-1" y="0"/>
                    </a:moveTo>
                    <a:cubicBezTo>
                      <a:pt x="6891" y="0"/>
                      <a:pt x="13369" y="3288"/>
                      <a:pt x="17436" y="8852"/>
                    </a:cubicBezTo>
                    <a:lnTo>
                      <a:pt x="0" y="21600"/>
                    </a:lnTo>
                    <a:close/>
                  </a:path>
                </a:pathLst>
              </a:custGeom>
              <a:noFill/>
              <a:ln w="76200">
                <a:solidFill>
                  <a:srgbClr val="00CCFF"/>
                </a:solidFill>
                <a:round/>
                <a:headEnd/>
                <a:tailEnd/>
              </a:ln>
            </p:spPr>
            <p:txBody>
              <a:bodyPr wrap="none" anchor="ctr"/>
              <a:lstStyle/>
              <a:p>
                <a:endParaRPr lang="en-US"/>
              </a:p>
            </p:txBody>
          </p:sp>
          <p:sp>
            <p:nvSpPr>
              <p:cNvPr id="15427" name="Arc 57"/>
              <p:cNvSpPr>
                <a:spLocks/>
              </p:cNvSpPr>
              <p:nvPr/>
            </p:nvSpPr>
            <p:spPr bwMode="auto">
              <a:xfrm rot="10800000" flipH="1">
                <a:off x="2823" y="2390"/>
                <a:ext cx="58" cy="58"/>
              </a:xfrm>
              <a:custGeom>
                <a:avLst/>
                <a:gdLst>
                  <a:gd name="T0" fmla="*/ 0 w 17437"/>
                  <a:gd name="T1" fmla="*/ 0 h 21600"/>
                  <a:gd name="T2" fmla="*/ 58 w 17437"/>
                  <a:gd name="T3" fmla="*/ 24 h 21600"/>
                  <a:gd name="T4" fmla="*/ 0 w 17437"/>
                  <a:gd name="T5" fmla="*/ 58 h 21600"/>
                  <a:gd name="T6" fmla="*/ 0 60000 65536"/>
                  <a:gd name="T7" fmla="*/ 0 60000 65536"/>
                  <a:gd name="T8" fmla="*/ 0 60000 65536"/>
                  <a:gd name="T9" fmla="*/ 0 w 17437"/>
                  <a:gd name="T10" fmla="*/ 0 h 21600"/>
                  <a:gd name="T11" fmla="*/ 17437 w 17437"/>
                  <a:gd name="T12" fmla="*/ 21600 h 21600"/>
                </a:gdLst>
                <a:ahLst/>
                <a:cxnLst>
                  <a:cxn ang="T6">
                    <a:pos x="T0" y="T1"/>
                  </a:cxn>
                  <a:cxn ang="T7">
                    <a:pos x="T2" y="T3"/>
                  </a:cxn>
                  <a:cxn ang="T8">
                    <a:pos x="T4" y="T5"/>
                  </a:cxn>
                </a:cxnLst>
                <a:rect l="T9" t="T10" r="T11" b="T12"/>
                <a:pathLst>
                  <a:path w="17437" h="21600" fill="none" extrusionOk="0">
                    <a:moveTo>
                      <a:pt x="-1" y="0"/>
                    </a:moveTo>
                    <a:cubicBezTo>
                      <a:pt x="6891" y="0"/>
                      <a:pt x="13369" y="3288"/>
                      <a:pt x="17436" y="8852"/>
                    </a:cubicBezTo>
                  </a:path>
                  <a:path w="17437" h="21600" stroke="0" extrusionOk="0">
                    <a:moveTo>
                      <a:pt x="-1" y="0"/>
                    </a:moveTo>
                    <a:cubicBezTo>
                      <a:pt x="6891" y="0"/>
                      <a:pt x="13369" y="3288"/>
                      <a:pt x="17436" y="8852"/>
                    </a:cubicBezTo>
                    <a:lnTo>
                      <a:pt x="0" y="21600"/>
                    </a:lnTo>
                    <a:close/>
                  </a:path>
                </a:pathLst>
              </a:custGeom>
              <a:noFill/>
              <a:ln w="76200">
                <a:solidFill>
                  <a:srgbClr val="00CCFF"/>
                </a:solidFill>
                <a:round/>
                <a:headEnd/>
                <a:tailEnd/>
              </a:ln>
            </p:spPr>
            <p:txBody>
              <a:bodyPr wrap="none" anchor="ctr"/>
              <a:lstStyle/>
              <a:p>
                <a:endParaRPr lang="en-US"/>
              </a:p>
            </p:txBody>
          </p:sp>
        </p:grpSp>
        <p:sp>
          <p:nvSpPr>
            <p:cNvPr id="15398" name="Line 58"/>
            <p:cNvSpPr>
              <a:spLocks noChangeShapeType="1"/>
            </p:cNvSpPr>
            <p:nvPr/>
          </p:nvSpPr>
          <p:spPr bwMode="auto">
            <a:xfrm>
              <a:off x="968" y="1615"/>
              <a:ext cx="562" cy="1"/>
            </a:xfrm>
            <a:prstGeom prst="line">
              <a:avLst/>
            </a:prstGeom>
            <a:noFill/>
            <a:ln w="76200">
              <a:solidFill>
                <a:srgbClr val="00CCFF"/>
              </a:solidFill>
              <a:round/>
              <a:headEnd/>
              <a:tailEnd/>
            </a:ln>
          </p:spPr>
          <p:txBody>
            <a:bodyPr/>
            <a:lstStyle/>
            <a:p>
              <a:endParaRPr lang="en-US"/>
            </a:p>
          </p:txBody>
        </p:sp>
        <p:sp>
          <p:nvSpPr>
            <p:cNvPr id="15399" name="Line 59"/>
            <p:cNvSpPr>
              <a:spLocks noChangeShapeType="1"/>
            </p:cNvSpPr>
            <p:nvPr/>
          </p:nvSpPr>
          <p:spPr bwMode="auto">
            <a:xfrm>
              <a:off x="1620" y="1575"/>
              <a:ext cx="180" cy="1"/>
            </a:xfrm>
            <a:prstGeom prst="line">
              <a:avLst/>
            </a:prstGeom>
            <a:noFill/>
            <a:ln w="76200">
              <a:solidFill>
                <a:srgbClr val="00CCFF"/>
              </a:solidFill>
              <a:round/>
              <a:headEnd/>
              <a:tailEnd/>
            </a:ln>
          </p:spPr>
          <p:txBody>
            <a:bodyPr/>
            <a:lstStyle/>
            <a:p>
              <a:endParaRPr lang="en-US"/>
            </a:p>
          </p:txBody>
        </p:sp>
        <p:grpSp>
          <p:nvGrpSpPr>
            <p:cNvPr id="15400" name="Group 60"/>
            <p:cNvGrpSpPr>
              <a:grpSpLocks noChangeAspect="1"/>
            </p:cNvGrpSpPr>
            <p:nvPr/>
          </p:nvGrpSpPr>
          <p:grpSpPr bwMode="auto">
            <a:xfrm flipH="1">
              <a:off x="2443" y="1474"/>
              <a:ext cx="333" cy="829"/>
              <a:chOff x="1629" y="2171"/>
              <a:chExt cx="345" cy="690"/>
            </a:xfrm>
          </p:grpSpPr>
          <p:sp>
            <p:nvSpPr>
              <p:cNvPr id="15424" name="Arc 61"/>
              <p:cNvSpPr>
                <a:spLocks noChangeAspect="1"/>
              </p:cNvSpPr>
              <p:nvPr/>
            </p:nvSpPr>
            <p:spPr bwMode="auto">
              <a:xfrm flipH="1" flipV="1">
                <a:off x="1629" y="2516"/>
                <a:ext cx="345" cy="345"/>
              </a:xfrm>
              <a:custGeom>
                <a:avLst/>
                <a:gdLst>
                  <a:gd name="T0" fmla="*/ 0 w 21600"/>
                  <a:gd name="T1" fmla="*/ 0 h 21600"/>
                  <a:gd name="T2" fmla="*/ 345 w 21600"/>
                  <a:gd name="T3" fmla="*/ 345 h 21600"/>
                  <a:gd name="T4" fmla="*/ 0 w 21600"/>
                  <a:gd name="T5" fmla="*/ 34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a:solidFill>
                  <a:srgbClr val="FF3399"/>
                </a:solidFill>
                <a:round/>
                <a:headEnd/>
                <a:tailEnd/>
              </a:ln>
            </p:spPr>
            <p:txBody>
              <a:bodyPr wrap="none" anchor="ctr"/>
              <a:lstStyle/>
              <a:p>
                <a:endParaRPr lang="en-US"/>
              </a:p>
            </p:txBody>
          </p:sp>
          <p:sp>
            <p:nvSpPr>
              <p:cNvPr id="15425" name="Arc 62"/>
              <p:cNvSpPr>
                <a:spLocks noChangeAspect="1"/>
              </p:cNvSpPr>
              <p:nvPr/>
            </p:nvSpPr>
            <p:spPr bwMode="auto">
              <a:xfrm flipH="1">
                <a:off x="1629" y="2171"/>
                <a:ext cx="345" cy="345"/>
              </a:xfrm>
              <a:custGeom>
                <a:avLst/>
                <a:gdLst>
                  <a:gd name="T0" fmla="*/ 0 w 21600"/>
                  <a:gd name="T1" fmla="*/ 0 h 21600"/>
                  <a:gd name="T2" fmla="*/ 345 w 21600"/>
                  <a:gd name="T3" fmla="*/ 345 h 21600"/>
                  <a:gd name="T4" fmla="*/ 0 w 21600"/>
                  <a:gd name="T5" fmla="*/ 34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a:solidFill>
                  <a:srgbClr val="FF3399"/>
                </a:solidFill>
                <a:round/>
                <a:headEnd/>
                <a:tailEnd/>
              </a:ln>
            </p:spPr>
            <p:txBody>
              <a:bodyPr wrap="none" anchor="ctr"/>
              <a:lstStyle/>
              <a:p>
                <a:endParaRPr lang="en-US"/>
              </a:p>
            </p:txBody>
          </p:sp>
        </p:grpSp>
        <p:sp>
          <p:nvSpPr>
            <p:cNvPr id="15401" name="Line 63"/>
            <p:cNvSpPr>
              <a:spLocks noChangeShapeType="1"/>
            </p:cNvSpPr>
            <p:nvPr/>
          </p:nvSpPr>
          <p:spPr bwMode="auto">
            <a:xfrm>
              <a:off x="1893" y="1475"/>
              <a:ext cx="1027" cy="1"/>
            </a:xfrm>
            <a:prstGeom prst="line">
              <a:avLst/>
            </a:prstGeom>
            <a:noFill/>
            <a:ln w="76200">
              <a:solidFill>
                <a:srgbClr val="FF3399"/>
              </a:solidFill>
              <a:round/>
              <a:headEnd/>
              <a:tailEnd/>
            </a:ln>
          </p:spPr>
          <p:txBody>
            <a:bodyPr wrap="none" anchor="ctr"/>
            <a:lstStyle/>
            <a:p>
              <a:endParaRPr lang="en-US"/>
            </a:p>
          </p:txBody>
        </p:sp>
        <p:sp>
          <p:nvSpPr>
            <p:cNvPr id="15402" name="AutoShape 64"/>
            <p:cNvSpPr>
              <a:spLocks noChangeAspect="1" noChangeArrowheads="1"/>
            </p:cNvSpPr>
            <p:nvPr/>
          </p:nvSpPr>
          <p:spPr bwMode="auto">
            <a:xfrm rot="-5400000">
              <a:off x="1861" y="1462"/>
              <a:ext cx="31" cy="26"/>
            </a:xfrm>
            <a:prstGeom prst="triangle">
              <a:avLst>
                <a:gd name="adj" fmla="val 50000"/>
              </a:avLst>
            </a:prstGeom>
            <a:solidFill>
              <a:srgbClr val="FF3399"/>
            </a:solidFill>
            <a:ln w="19050" algn="ctr">
              <a:solidFill>
                <a:srgbClr val="FF3399"/>
              </a:solidFill>
              <a:miter lim="800000"/>
              <a:headEnd/>
              <a:tailEnd/>
            </a:ln>
          </p:spPr>
          <p:txBody>
            <a:bodyPr wrap="none" anchor="ctr"/>
            <a:lstStyle/>
            <a:p>
              <a:endParaRPr lang="en-US"/>
            </a:p>
          </p:txBody>
        </p:sp>
        <p:grpSp>
          <p:nvGrpSpPr>
            <p:cNvPr id="15403" name="Group 65"/>
            <p:cNvGrpSpPr>
              <a:grpSpLocks noChangeAspect="1"/>
            </p:cNvGrpSpPr>
            <p:nvPr/>
          </p:nvGrpSpPr>
          <p:grpSpPr bwMode="auto">
            <a:xfrm>
              <a:off x="636" y="1473"/>
              <a:ext cx="333" cy="829"/>
              <a:chOff x="1629" y="2171"/>
              <a:chExt cx="345" cy="690"/>
            </a:xfrm>
          </p:grpSpPr>
          <p:sp>
            <p:nvSpPr>
              <p:cNvPr id="15422" name="Arc 66"/>
              <p:cNvSpPr>
                <a:spLocks noChangeAspect="1"/>
              </p:cNvSpPr>
              <p:nvPr/>
            </p:nvSpPr>
            <p:spPr bwMode="auto">
              <a:xfrm flipH="1" flipV="1">
                <a:off x="1629" y="2516"/>
                <a:ext cx="345" cy="345"/>
              </a:xfrm>
              <a:custGeom>
                <a:avLst/>
                <a:gdLst>
                  <a:gd name="T0" fmla="*/ 0 w 21600"/>
                  <a:gd name="T1" fmla="*/ 0 h 21600"/>
                  <a:gd name="T2" fmla="*/ 345 w 21600"/>
                  <a:gd name="T3" fmla="*/ 345 h 21600"/>
                  <a:gd name="T4" fmla="*/ 0 w 21600"/>
                  <a:gd name="T5" fmla="*/ 34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a:solidFill>
                  <a:srgbClr val="FF3399"/>
                </a:solidFill>
                <a:round/>
                <a:headEnd/>
                <a:tailEnd/>
              </a:ln>
            </p:spPr>
            <p:txBody>
              <a:bodyPr wrap="none" anchor="ctr"/>
              <a:lstStyle/>
              <a:p>
                <a:endParaRPr lang="en-US"/>
              </a:p>
            </p:txBody>
          </p:sp>
          <p:sp>
            <p:nvSpPr>
              <p:cNvPr id="15423" name="Arc 67"/>
              <p:cNvSpPr>
                <a:spLocks noChangeAspect="1"/>
              </p:cNvSpPr>
              <p:nvPr/>
            </p:nvSpPr>
            <p:spPr bwMode="auto">
              <a:xfrm flipH="1">
                <a:off x="1629" y="2171"/>
                <a:ext cx="345" cy="345"/>
              </a:xfrm>
              <a:custGeom>
                <a:avLst/>
                <a:gdLst>
                  <a:gd name="T0" fmla="*/ 0 w 21600"/>
                  <a:gd name="T1" fmla="*/ 0 h 21600"/>
                  <a:gd name="T2" fmla="*/ 345 w 21600"/>
                  <a:gd name="T3" fmla="*/ 345 h 21600"/>
                  <a:gd name="T4" fmla="*/ 0 w 21600"/>
                  <a:gd name="T5" fmla="*/ 34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a:solidFill>
                  <a:srgbClr val="FF3399"/>
                </a:solidFill>
                <a:round/>
                <a:headEnd/>
                <a:tailEnd/>
              </a:ln>
            </p:spPr>
            <p:txBody>
              <a:bodyPr wrap="none" anchor="ctr"/>
              <a:lstStyle/>
              <a:p>
                <a:endParaRPr lang="en-US"/>
              </a:p>
            </p:txBody>
          </p:sp>
        </p:grpSp>
        <p:sp>
          <p:nvSpPr>
            <p:cNvPr id="15404" name="Line 68"/>
            <p:cNvSpPr>
              <a:spLocks noChangeShapeType="1"/>
            </p:cNvSpPr>
            <p:nvPr/>
          </p:nvSpPr>
          <p:spPr bwMode="auto">
            <a:xfrm flipH="1">
              <a:off x="500" y="1475"/>
              <a:ext cx="1021" cy="1"/>
            </a:xfrm>
            <a:prstGeom prst="line">
              <a:avLst/>
            </a:prstGeom>
            <a:noFill/>
            <a:ln w="76200">
              <a:solidFill>
                <a:srgbClr val="FF3399"/>
              </a:solidFill>
              <a:round/>
              <a:headEnd/>
              <a:tailEnd/>
            </a:ln>
          </p:spPr>
          <p:txBody>
            <a:bodyPr wrap="none" anchor="ctr"/>
            <a:lstStyle/>
            <a:p>
              <a:endParaRPr lang="en-US"/>
            </a:p>
          </p:txBody>
        </p:sp>
        <p:sp>
          <p:nvSpPr>
            <p:cNvPr id="15405" name="AutoShape 69"/>
            <p:cNvSpPr>
              <a:spLocks noChangeAspect="1" noChangeArrowheads="1"/>
            </p:cNvSpPr>
            <p:nvPr/>
          </p:nvSpPr>
          <p:spPr bwMode="auto">
            <a:xfrm rot="5400000" flipH="1">
              <a:off x="1520" y="1462"/>
              <a:ext cx="31" cy="26"/>
            </a:xfrm>
            <a:prstGeom prst="triangle">
              <a:avLst>
                <a:gd name="adj" fmla="val 50000"/>
              </a:avLst>
            </a:prstGeom>
            <a:solidFill>
              <a:srgbClr val="FF3399"/>
            </a:solidFill>
            <a:ln w="19050" algn="ctr">
              <a:solidFill>
                <a:srgbClr val="FF3399"/>
              </a:solidFill>
              <a:miter lim="800000"/>
              <a:headEnd/>
              <a:tailEnd/>
            </a:ln>
          </p:spPr>
          <p:txBody>
            <a:bodyPr wrap="none" anchor="ctr"/>
            <a:lstStyle/>
            <a:p>
              <a:endParaRPr lang="en-US"/>
            </a:p>
          </p:txBody>
        </p:sp>
        <p:sp>
          <p:nvSpPr>
            <p:cNvPr id="15406" name="Line 70"/>
            <p:cNvSpPr>
              <a:spLocks noChangeShapeType="1"/>
            </p:cNvSpPr>
            <p:nvPr/>
          </p:nvSpPr>
          <p:spPr bwMode="auto">
            <a:xfrm flipH="1">
              <a:off x="967" y="2304"/>
              <a:ext cx="1479" cy="1"/>
            </a:xfrm>
            <a:prstGeom prst="line">
              <a:avLst/>
            </a:prstGeom>
            <a:noFill/>
            <a:ln w="76200">
              <a:solidFill>
                <a:srgbClr val="FF3399"/>
              </a:solidFill>
              <a:round/>
              <a:headEnd/>
              <a:tailEnd/>
            </a:ln>
          </p:spPr>
          <p:txBody>
            <a:bodyPr wrap="none" anchor="ctr"/>
            <a:lstStyle/>
            <a:p>
              <a:endParaRPr lang="en-US"/>
            </a:p>
          </p:txBody>
        </p:sp>
        <p:sp>
          <p:nvSpPr>
            <p:cNvPr id="15407" name="Arc 71"/>
            <p:cNvSpPr>
              <a:spLocks/>
            </p:cNvSpPr>
            <p:nvPr/>
          </p:nvSpPr>
          <p:spPr bwMode="auto">
            <a:xfrm rot="10800000" flipH="1">
              <a:off x="1793" y="1332"/>
              <a:ext cx="46" cy="49"/>
            </a:xfrm>
            <a:custGeom>
              <a:avLst/>
              <a:gdLst>
                <a:gd name="T0" fmla="*/ 0 w 17437"/>
                <a:gd name="T1" fmla="*/ 0 h 21600"/>
                <a:gd name="T2" fmla="*/ 46 w 17437"/>
                <a:gd name="T3" fmla="*/ 20 h 21600"/>
                <a:gd name="T4" fmla="*/ 0 w 17437"/>
                <a:gd name="T5" fmla="*/ 49 h 21600"/>
                <a:gd name="T6" fmla="*/ 0 60000 65536"/>
                <a:gd name="T7" fmla="*/ 0 60000 65536"/>
                <a:gd name="T8" fmla="*/ 0 60000 65536"/>
                <a:gd name="T9" fmla="*/ 0 w 17437"/>
                <a:gd name="T10" fmla="*/ 0 h 21600"/>
                <a:gd name="T11" fmla="*/ 17437 w 17437"/>
                <a:gd name="T12" fmla="*/ 21600 h 21600"/>
              </a:gdLst>
              <a:ahLst/>
              <a:cxnLst>
                <a:cxn ang="T6">
                  <a:pos x="T0" y="T1"/>
                </a:cxn>
                <a:cxn ang="T7">
                  <a:pos x="T2" y="T3"/>
                </a:cxn>
                <a:cxn ang="T8">
                  <a:pos x="T4" y="T5"/>
                </a:cxn>
              </a:cxnLst>
              <a:rect l="T9" t="T10" r="T11" b="T12"/>
              <a:pathLst>
                <a:path w="17437" h="21600" fill="none" extrusionOk="0">
                  <a:moveTo>
                    <a:pt x="-1" y="0"/>
                  </a:moveTo>
                  <a:cubicBezTo>
                    <a:pt x="6891" y="0"/>
                    <a:pt x="13369" y="3288"/>
                    <a:pt x="17436" y="8852"/>
                  </a:cubicBezTo>
                </a:path>
                <a:path w="17437" h="21600" stroke="0" extrusionOk="0">
                  <a:moveTo>
                    <a:pt x="-1" y="0"/>
                  </a:moveTo>
                  <a:cubicBezTo>
                    <a:pt x="6891" y="0"/>
                    <a:pt x="13369" y="3288"/>
                    <a:pt x="17436" y="8852"/>
                  </a:cubicBezTo>
                  <a:lnTo>
                    <a:pt x="0" y="21600"/>
                  </a:lnTo>
                  <a:close/>
                </a:path>
              </a:pathLst>
            </a:custGeom>
            <a:noFill/>
            <a:ln w="76200">
              <a:solidFill>
                <a:srgbClr val="FF3399"/>
              </a:solidFill>
              <a:round/>
              <a:headEnd/>
              <a:tailEnd/>
            </a:ln>
          </p:spPr>
          <p:txBody>
            <a:bodyPr wrap="none" anchor="ctr"/>
            <a:lstStyle/>
            <a:p>
              <a:endParaRPr lang="en-US"/>
            </a:p>
          </p:txBody>
        </p:sp>
        <p:sp>
          <p:nvSpPr>
            <p:cNvPr id="15408" name="Arc 72"/>
            <p:cNvSpPr>
              <a:spLocks/>
            </p:cNvSpPr>
            <p:nvPr/>
          </p:nvSpPr>
          <p:spPr bwMode="auto">
            <a:xfrm rot="10800000">
              <a:off x="1571" y="1332"/>
              <a:ext cx="46" cy="49"/>
            </a:xfrm>
            <a:custGeom>
              <a:avLst/>
              <a:gdLst>
                <a:gd name="T0" fmla="*/ 0 w 17437"/>
                <a:gd name="T1" fmla="*/ 0 h 21600"/>
                <a:gd name="T2" fmla="*/ 46 w 17437"/>
                <a:gd name="T3" fmla="*/ 20 h 21600"/>
                <a:gd name="T4" fmla="*/ 0 w 17437"/>
                <a:gd name="T5" fmla="*/ 49 h 21600"/>
                <a:gd name="T6" fmla="*/ 0 60000 65536"/>
                <a:gd name="T7" fmla="*/ 0 60000 65536"/>
                <a:gd name="T8" fmla="*/ 0 60000 65536"/>
                <a:gd name="T9" fmla="*/ 0 w 17437"/>
                <a:gd name="T10" fmla="*/ 0 h 21600"/>
                <a:gd name="T11" fmla="*/ 17437 w 17437"/>
                <a:gd name="T12" fmla="*/ 21600 h 21600"/>
              </a:gdLst>
              <a:ahLst/>
              <a:cxnLst>
                <a:cxn ang="T6">
                  <a:pos x="T0" y="T1"/>
                </a:cxn>
                <a:cxn ang="T7">
                  <a:pos x="T2" y="T3"/>
                </a:cxn>
                <a:cxn ang="T8">
                  <a:pos x="T4" y="T5"/>
                </a:cxn>
              </a:cxnLst>
              <a:rect l="T9" t="T10" r="T11" b="T12"/>
              <a:pathLst>
                <a:path w="17437" h="21600" fill="none" extrusionOk="0">
                  <a:moveTo>
                    <a:pt x="-1" y="0"/>
                  </a:moveTo>
                  <a:cubicBezTo>
                    <a:pt x="6891" y="0"/>
                    <a:pt x="13369" y="3288"/>
                    <a:pt x="17436" y="8852"/>
                  </a:cubicBezTo>
                </a:path>
                <a:path w="17437" h="21600" stroke="0" extrusionOk="0">
                  <a:moveTo>
                    <a:pt x="-1" y="0"/>
                  </a:moveTo>
                  <a:cubicBezTo>
                    <a:pt x="6891" y="0"/>
                    <a:pt x="13369" y="3288"/>
                    <a:pt x="17436" y="8852"/>
                  </a:cubicBezTo>
                  <a:lnTo>
                    <a:pt x="0" y="21600"/>
                  </a:lnTo>
                  <a:close/>
                </a:path>
              </a:pathLst>
            </a:custGeom>
            <a:noFill/>
            <a:ln w="76200">
              <a:solidFill>
                <a:srgbClr val="FF3399"/>
              </a:solidFill>
              <a:round/>
              <a:headEnd/>
              <a:tailEnd/>
            </a:ln>
          </p:spPr>
          <p:txBody>
            <a:bodyPr wrap="none" anchor="ctr"/>
            <a:lstStyle/>
            <a:p>
              <a:endParaRPr lang="en-US"/>
            </a:p>
          </p:txBody>
        </p:sp>
        <p:sp>
          <p:nvSpPr>
            <p:cNvPr id="15409" name="Line 73"/>
            <p:cNvSpPr>
              <a:spLocks noChangeShapeType="1"/>
            </p:cNvSpPr>
            <p:nvPr/>
          </p:nvSpPr>
          <p:spPr bwMode="auto">
            <a:xfrm flipV="1">
              <a:off x="1615" y="1381"/>
              <a:ext cx="181" cy="1"/>
            </a:xfrm>
            <a:prstGeom prst="line">
              <a:avLst/>
            </a:prstGeom>
            <a:noFill/>
            <a:ln w="76200">
              <a:solidFill>
                <a:srgbClr val="FF3399"/>
              </a:solidFill>
              <a:round/>
              <a:headEnd/>
              <a:tailEnd/>
            </a:ln>
          </p:spPr>
          <p:txBody>
            <a:bodyPr/>
            <a:lstStyle/>
            <a:p>
              <a:endParaRPr lang="en-US"/>
            </a:p>
          </p:txBody>
        </p:sp>
        <p:sp>
          <p:nvSpPr>
            <p:cNvPr id="15410" name="Line 74"/>
            <p:cNvSpPr>
              <a:spLocks noChangeShapeType="1"/>
            </p:cNvSpPr>
            <p:nvPr/>
          </p:nvSpPr>
          <p:spPr bwMode="auto">
            <a:xfrm flipH="1">
              <a:off x="1884" y="1341"/>
              <a:ext cx="1036" cy="1"/>
            </a:xfrm>
            <a:prstGeom prst="line">
              <a:avLst/>
            </a:prstGeom>
            <a:noFill/>
            <a:ln w="76200">
              <a:solidFill>
                <a:srgbClr val="00CCFF"/>
              </a:solidFill>
              <a:round/>
              <a:headEnd/>
              <a:tailEnd/>
            </a:ln>
          </p:spPr>
          <p:txBody>
            <a:bodyPr wrap="none" anchor="ctr"/>
            <a:lstStyle/>
            <a:p>
              <a:endParaRPr lang="en-US"/>
            </a:p>
          </p:txBody>
        </p:sp>
        <p:sp>
          <p:nvSpPr>
            <p:cNvPr id="15411" name="Line 75"/>
            <p:cNvSpPr>
              <a:spLocks noChangeShapeType="1"/>
            </p:cNvSpPr>
            <p:nvPr/>
          </p:nvSpPr>
          <p:spPr bwMode="auto">
            <a:xfrm flipH="1">
              <a:off x="501" y="1343"/>
              <a:ext cx="1027" cy="1"/>
            </a:xfrm>
            <a:prstGeom prst="line">
              <a:avLst/>
            </a:prstGeom>
            <a:noFill/>
            <a:ln w="76200">
              <a:solidFill>
                <a:srgbClr val="00CCFF"/>
              </a:solidFill>
              <a:round/>
              <a:headEnd/>
              <a:tailEnd/>
            </a:ln>
          </p:spPr>
          <p:txBody>
            <a:bodyPr wrap="none" anchor="ctr"/>
            <a:lstStyle/>
            <a:p>
              <a:endParaRPr lang="en-US"/>
            </a:p>
          </p:txBody>
        </p:sp>
        <p:sp>
          <p:nvSpPr>
            <p:cNvPr id="15412" name="Line 76"/>
            <p:cNvSpPr>
              <a:spLocks noChangeShapeType="1"/>
            </p:cNvSpPr>
            <p:nvPr/>
          </p:nvSpPr>
          <p:spPr bwMode="auto">
            <a:xfrm flipH="1">
              <a:off x="178" y="1412"/>
              <a:ext cx="276" cy="1"/>
            </a:xfrm>
            <a:prstGeom prst="line">
              <a:avLst/>
            </a:prstGeom>
            <a:noFill/>
            <a:ln w="38100">
              <a:solidFill>
                <a:srgbClr val="EA0000"/>
              </a:solidFill>
              <a:round/>
              <a:headEnd/>
              <a:tailEnd type="triangle" w="med" len="med"/>
            </a:ln>
          </p:spPr>
          <p:txBody>
            <a:bodyPr/>
            <a:lstStyle/>
            <a:p>
              <a:endParaRPr lang="en-US"/>
            </a:p>
          </p:txBody>
        </p:sp>
        <p:sp>
          <p:nvSpPr>
            <p:cNvPr id="15413" name="Line 77"/>
            <p:cNvSpPr>
              <a:spLocks noChangeShapeType="1"/>
            </p:cNvSpPr>
            <p:nvPr/>
          </p:nvSpPr>
          <p:spPr bwMode="auto">
            <a:xfrm flipV="1">
              <a:off x="1705" y="2234"/>
              <a:ext cx="1" cy="225"/>
            </a:xfrm>
            <a:prstGeom prst="line">
              <a:avLst/>
            </a:prstGeom>
            <a:noFill/>
            <a:ln w="19050">
              <a:solidFill>
                <a:srgbClr val="3366FF"/>
              </a:solidFill>
              <a:round/>
              <a:headEnd/>
              <a:tailEnd type="arrow" w="med" len="med"/>
            </a:ln>
          </p:spPr>
          <p:txBody>
            <a:bodyPr/>
            <a:lstStyle/>
            <a:p>
              <a:endParaRPr lang="en-US"/>
            </a:p>
          </p:txBody>
        </p:sp>
        <p:sp>
          <p:nvSpPr>
            <p:cNvPr id="15414" name="Line 78"/>
            <p:cNvSpPr>
              <a:spLocks noChangeShapeType="1"/>
            </p:cNvSpPr>
            <p:nvPr/>
          </p:nvSpPr>
          <p:spPr bwMode="auto">
            <a:xfrm flipV="1">
              <a:off x="1197" y="2302"/>
              <a:ext cx="0" cy="157"/>
            </a:xfrm>
            <a:prstGeom prst="line">
              <a:avLst/>
            </a:prstGeom>
            <a:noFill/>
            <a:ln w="19050">
              <a:solidFill>
                <a:srgbClr val="0860A8"/>
              </a:solidFill>
              <a:round/>
              <a:headEnd/>
              <a:tailEnd type="arrow" w="med" len="med"/>
            </a:ln>
          </p:spPr>
          <p:txBody>
            <a:bodyPr/>
            <a:lstStyle/>
            <a:p>
              <a:endParaRPr lang="en-US"/>
            </a:p>
          </p:txBody>
        </p:sp>
        <p:grpSp>
          <p:nvGrpSpPr>
            <p:cNvPr id="15415" name="Group 79"/>
            <p:cNvGrpSpPr>
              <a:grpSpLocks/>
            </p:cNvGrpSpPr>
            <p:nvPr/>
          </p:nvGrpSpPr>
          <p:grpSpPr bwMode="auto">
            <a:xfrm>
              <a:off x="2147" y="2300"/>
              <a:ext cx="106" cy="237"/>
              <a:chOff x="3431" y="2928"/>
              <a:chExt cx="132" cy="237"/>
            </a:xfrm>
          </p:grpSpPr>
          <p:sp>
            <p:nvSpPr>
              <p:cNvPr id="15417" name="Line 80"/>
              <p:cNvSpPr>
                <a:spLocks noChangeShapeType="1"/>
              </p:cNvSpPr>
              <p:nvPr/>
            </p:nvSpPr>
            <p:spPr bwMode="auto">
              <a:xfrm>
                <a:off x="3497" y="2928"/>
                <a:ext cx="0" cy="159"/>
              </a:xfrm>
              <a:prstGeom prst="line">
                <a:avLst/>
              </a:prstGeom>
              <a:noFill/>
              <a:ln w="19050">
                <a:solidFill>
                  <a:srgbClr val="0860A8"/>
                </a:solidFill>
                <a:round/>
                <a:headEnd type="oval" w="med" len="med"/>
                <a:tailEnd/>
              </a:ln>
            </p:spPr>
            <p:txBody>
              <a:bodyPr/>
              <a:lstStyle/>
              <a:p>
                <a:endParaRPr lang="en-US"/>
              </a:p>
            </p:txBody>
          </p:sp>
          <p:grpSp>
            <p:nvGrpSpPr>
              <p:cNvPr id="15418" name="Group 81"/>
              <p:cNvGrpSpPr>
                <a:grpSpLocks/>
              </p:cNvGrpSpPr>
              <p:nvPr/>
            </p:nvGrpSpPr>
            <p:grpSpPr bwMode="auto">
              <a:xfrm>
                <a:off x="3431" y="3089"/>
                <a:ext cx="132" cy="76"/>
                <a:chOff x="2572" y="2308"/>
                <a:chExt cx="173" cy="70"/>
              </a:xfrm>
            </p:grpSpPr>
            <p:sp>
              <p:nvSpPr>
                <p:cNvPr id="15419" name="Line 82"/>
                <p:cNvSpPr>
                  <a:spLocks noChangeShapeType="1"/>
                </p:cNvSpPr>
                <p:nvPr/>
              </p:nvSpPr>
              <p:spPr bwMode="auto">
                <a:xfrm>
                  <a:off x="2572" y="2308"/>
                  <a:ext cx="173" cy="0"/>
                </a:xfrm>
                <a:prstGeom prst="line">
                  <a:avLst/>
                </a:prstGeom>
                <a:noFill/>
                <a:ln w="19050">
                  <a:solidFill>
                    <a:srgbClr val="0860A8"/>
                  </a:solidFill>
                  <a:round/>
                  <a:headEnd/>
                  <a:tailEnd/>
                </a:ln>
              </p:spPr>
              <p:txBody>
                <a:bodyPr/>
                <a:lstStyle/>
                <a:p>
                  <a:endParaRPr lang="en-US"/>
                </a:p>
              </p:txBody>
            </p:sp>
            <p:sp>
              <p:nvSpPr>
                <p:cNvPr id="15420" name="Line 83"/>
                <p:cNvSpPr>
                  <a:spLocks noChangeShapeType="1"/>
                </p:cNvSpPr>
                <p:nvPr/>
              </p:nvSpPr>
              <p:spPr bwMode="auto">
                <a:xfrm>
                  <a:off x="2601" y="2343"/>
                  <a:ext cx="115" cy="0"/>
                </a:xfrm>
                <a:prstGeom prst="line">
                  <a:avLst/>
                </a:prstGeom>
                <a:noFill/>
                <a:ln w="19050">
                  <a:solidFill>
                    <a:srgbClr val="0860A8"/>
                  </a:solidFill>
                  <a:round/>
                  <a:headEnd/>
                  <a:tailEnd/>
                </a:ln>
              </p:spPr>
              <p:txBody>
                <a:bodyPr/>
                <a:lstStyle/>
                <a:p>
                  <a:endParaRPr lang="en-US"/>
                </a:p>
              </p:txBody>
            </p:sp>
            <p:sp>
              <p:nvSpPr>
                <p:cNvPr id="15421" name="Line 84"/>
                <p:cNvSpPr>
                  <a:spLocks noChangeShapeType="1"/>
                </p:cNvSpPr>
                <p:nvPr/>
              </p:nvSpPr>
              <p:spPr bwMode="auto">
                <a:xfrm>
                  <a:off x="2630" y="2378"/>
                  <a:ext cx="58" cy="0"/>
                </a:xfrm>
                <a:prstGeom prst="line">
                  <a:avLst/>
                </a:prstGeom>
                <a:noFill/>
                <a:ln w="19050">
                  <a:solidFill>
                    <a:srgbClr val="0860A8"/>
                  </a:solidFill>
                  <a:round/>
                  <a:headEnd/>
                  <a:tailEnd/>
                </a:ln>
              </p:spPr>
              <p:txBody>
                <a:bodyPr/>
                <a:lstStyle/>
                <a:p>
                  <a:endParaRPr lang="en-US"/>
                </a:p>
              </p:txBody>
            </p:sp>
          </p:grpSp>
        </p:grpSp>
        <p:sp>
          <p:nvSpPr>
            <p:cNvPr id="15416" name="Line 85"/>
            <p:cNvSpPr>
              <a:spLocks noChangeShapeType="1"/>
            </p:cNvSpPr>
            <p:nvPr/>
          </p:nvSpPr>
          <p:spPr bwMode="auto">
            <a:xfrm>
              <a:off x="1705" y="1174"/>
              <a:ext cx="0" cy="158"/>
            </a:xfrm>
            <a:prstGeom prst="line">
              <a:avLst/>
            </a:prstGeom>
            <a:noFill/>
            <a:ln w="19050">
              <a:solidFill>
                <a:srgbClr val="3366FF"/>
              </a:solidFill>
              <a:round/>
              <a:headEnd/>
              <a:tailEnd type="arrow" w="med" len="med"/>
            </a:ln>
          </p:spPr>
          <p:txBody>
            <a:bodyPr/>
            <a:lstStyle/>
            <a:p>
              <a:endParaRPr lang="en-US"/>
            </a:p>
          </p:txBody>
        </p:sp>
      </p:grpSp>
      <p:sp>
        <p:nvSpPr>
          <p:cNvPr id="15367" name="Text Box 87"/>
          <p:cNvSpPr txBox="1">
            <a:spLocks noChangeArrowheads="1"/>
          </p:cNvSpPr>
          <p:nvPr/>
        </p:nvSpPr>
        <p:spPr bwMode="auto">
          <a:xfrm>
            <a:off x="2438400" y="6491288"/>
            <a:ext cx="5289550" cy="366712"/>
          </a:xfrm>
          <a:prstGeom prst="rect">
            <a:avLst/>
          </a:prstGeom>
          <a:noFill/>
          <a:ln w="12700">
            <a:noFill/>
            <a:miter lim="800000"/>
            <a:headEnd type="none" w="sm" len="sm"/>
            <a:tailEnd type="none" w="sm" len="sm"/>
          </a:ln>
        </p:spPr>
        <p:txBody>
          <a:bodyPr wrap="none">
            <a:spAutoFit/>
          </a:bodyPr>
          <a:lstStyle/>
          <a:p>
            <a:r>
              <a:rPr lang="en-US" altLang="zh-TW" sz="1800" dirty="0">
                <a:solidFill>
                  <a:schemeClr val="tx1"/>
                </a:solidFill>
                <a:ea typeface="新細明體" pitchFamily="18" charset="-120"/>
                <a:cs typeface="Arial" charset="0"/>
              </a:rPr>
              <a:t>H. </a:t>
            </a:r>
            <a:r>
              <a:rPr lang="en-US" altLang="zh-TW" sz="1800" dirty="0" err="1">
                <a:solidFill>
                  <a:schemeClr val="tx1"/>
                </a:solidFill>
                <a:ea typeface="新細明體" pitchFamily="18" charset="-120"/>
                <a:cs typeface="Arial" charset="0"/>
              </a:rPr>
              <a:t>Rong</a:t>
            </a:r>
            <a:r>
              <a:rPr lang="en-US" altLang="zh-TW" sz="1800" dirty="0">
                <a:solidFill>
                  <a:schemeClr val="tx1"/>
                </a:solidFill>
                <a:ea typeface="新細明體" pitchFamily="18" charset="-120"/>
                <a:cs typeface="Arial" charset="0"/>
              </a:rPr>
              <a:t>, et al, Opt. Express </a:t>
            </a:r>
            <a:r>
              <a:rPr lang="en-US" altLang="zh-TW" sz="1800" b="1" dirty="0">
                <a:solidFill>
                  <a:schemeClr val="tx1"/>
                </a:solidFill>
                <a:ea typeface="新細明體" pitchFamily="18" charset="-120"/>
                <a:cs typeface="Arial" charset="0"/>
              </a:rPr>
              <a:t>14</a:t>
            </a:r>
            <a:r>
              <a:rPr lang="en-US" altLang="zh-TW" sz="1800" dirty="0">
                <a:solidFill>
                  <a:schemeClr val="tx1"/>
                </a:solidFill>
                <a:ea typeface="新細明體" pitchFamily="18" charset="-120"/>
                <a:cs typeface="Arial" charset="0"/>
              </a:rPr>
              <a:t>, 6705-6712 (2006)</a:t>
            </a:r>
          </a:p>
        </p:txBody>
      </p:sp>
      <p:sp>
        <p:nvSpPr>
          <p:cNvPr id="15368" name="Rectangle 88"/>
          <p:cNvSpPr>
            <a:spLocks noGrp="1" noChangeArrowheads="1"/>
          </p:cNvSpPr>
          <p:nvPr>
            <p:ph type="title"/>
          </p:nvPr>
        </p:nvSpPr>
        <p:spPr/>
        <p:txBody>
          <a:bodyPr/>
          <a:lstStyle/>
          <a:p>
            <a:pPr eaLnBrk="1" hangingPunct="1"/>
            <a:r>
              <a:rPr lang="en-US" altLang="zh-TW" dirty="0" smtClean="0">
                <a:solidFill>
                  <a:srgbClr val="2A5AA6"/>
                </a:solidFill>
                <a:ea typeface="新細明體" pitchFamily="18" charset="-120"/>
              </a:rPr>
              <a:t>CW Ring Raman silicon laser</a:t>
            </a:r>
            <a:endParaRPr lang="zh-TW" altLang="en-US" dirty="0" smtClean="0">
              <a:solidFill>
                <a:srgbClr val="2A5AA6"/>
              </a:solidFill>
              <a:ea typeface="新細明體" pitchFamily="18" charset="-120"/>
            </a:endParaRPr>
          </a:p>
        </p:txBody>
      </p:sp>
      <p:sp>
        <p:nvSpPr>
          <p:cNvPr id="15369" name="Text Box 93"/>
          <p:cNvSpPr txBox="1">
            <a:spLocks noChangeArrowheads="1"/>
          </p:cNvSpPr>
          <p:nvPr/>
        </p:nvSpPr>
        <p:spPr bwMode="auto">
          <a:xfrm>
            <a:off x="5562600" y="2879725"/>
            <a:ext cx="2897188" cy="396875"/>
          </a:xfrm>
          <a:prstGeom prst="rect">
            <a:avLst/>
          </a:prstGeom>
          <a:noFill/>
          <a:ln w="9525">
            <a:noFill/>
            <a:miter lim="800000"/>
            <a:headEnd/>
            <a:tailEnd/>
          </a:ln>
        </p:spPr>
        <p:txBody>
          <a:bodyPr>
            <a:spAutoFit/>
          </a:bodyPr>
          <a:lstStyle/>
          <a:p>
            <a:r>
              <a:rPr lang="en-US" altLang="zh-TW" sz="2000">
                <a:ea typeface="新細明體" pitchFamily="18" charset="-120"/>
              </a:rPr>
              <a:t>23% slope efficiency</a:t>
            </a:r>
          </a:p>
        </p:txBody>
      </p:sp>
      <p:grpSp>
        <p:nvGrpSpPr>
          <p:cNvPr id="90" name="Group 5"/>
          <p:cNvGrpSpPr>
            <a:grpSpLocks/>
          </p:cNvGrpSpPr>
          <p:nvPr/>
        </p:nvGrpSpPr>
        <p:grpSpPr bwMode="auto">
          <a:xfrm>
            <a:off x="838200" y="3581400"/>
            <a:ext cx="3884613" cy="2940050"/>
            <a:chOff x="1149" y="719"/>
            <a:chExt cx="3462" cy="2886"/>
          </a:xfrm>
        </p:grpSpPr>
        <p:pic>
          <p:nvPicPr>
            <p:cNvPr id="91" name="Picture 6"/>
            <p:cNvPicPr preferRelativeResize="0">
              <a:picLocks noChangeAspect="1" noChangeArrowheads="1"/>
            </p:cNvPicPr>
            <p:nvPr/>
          </p:nvPicPr>
          <p:blipFill>
            <a:blip r:embed="rId4" cstate="print"/>
            <a:srcRect/>
            <a:stretch>
              <a:fillRect/>
            </a:stretch>
          </p:blipFill>
          <p:spPr bwMode="auto">
            <a:xfrm>
              <a:off x="1149" y="719"/>
              <a:ext cx="3462" cy="2886"/>
            </a:xfrm>
            <a:prstGeom prst="rect">
              <a:avLst/>
            </a:prstGeom>
            <a:noFill/>
            <a:ln w="19050" algn="ctr">
              <a:noFill/>
              <a:miter lim="800000"/>
              <a:headEnd/>
              <a:tailEnd/>
            </a:ln>
          </p:spPr>
        </p:pic>
        <p:sp>
          <p:nvSpPr>
            <p:cNvPr id="92" name="Line 7"/>
            <p:cNvSpPr>
              <a:spLocks noChangeAspect="1" noChangeShapeType="1"/>
            </p:cNvSpPr>
            <p:nvPr/>
          </p:nvSpPr>
          <p:spPr bwMode="auto">
            <a:xfrm>
              <a:off x="2150" y="1263"/>
              <a:ext cx="184" cy="0"/>
            </a:xfrm>
            <a:prstGeom prst="line">
              <a:avLst/>
            </a:prstGeom>
            <a:noFill/>
            <a:ln w="28575">
              <a:solidFill>
                <a:srgbClr val="00CC66"/>
              </a:solidFill>
              <a:round/>
              <a:headEnd/>
              <a:tailEnd/>
            </a:ln>
          </p:spPr>
          <p:txBody>
            <a:bodyPr/>
            <a:lstStyle/>
            <a:p>
              <a:endParaRPr lang="en-US"/>
            </a:p>
          </p:txBody>
        </p:sp>
        <p:sp>
          <p:nvSpPr>
            <p:cNvPr id="93" name="Line 8"/>
            <p:cNvSpPr>
              <a:spLocks noChangeAspect="1" noChangeShapeType="1"/>
            </p:cNvSpPr>
            <p:nvPr/>
          </p:nvSpPr>
          <p:spPr bwMode="auto">
            <a:xfrm>
              <a:off x="2136" y="2648"/>
              <a:ext cx="184" cy="0"/>
            </a:xfrm>
            <a:prstGeom prst="line">
              <a:avLst/>
            </a:prstGeom>
            <a:noFill/>
            <a:ln w="28575">
              <a:solidFill>
                <a:srgbClr val="00CC66"/>
              </a:solidFill>
              <a:round/>
              <a:headEnd/>
              <a:tailEnd/>
            </a:ln>
          </p:spPr>
          <p:txBody>
            <a:bodyPr/>
            <a:lstStyle/>
            <a:p>
              <a:endParaRPr lang="en-US"/>
            </a:p>
          </p:txBody>
        </p:sp>
        <p:sp>
          <p:nvSpPr>
            <p:cNvPr id="94" name="Line 9"/>
            <p:cNvSpPr>
              <a:spLocks noChangeAspect="1" noChangeShapeType="1"/>
            </p:cNvSpPr>
            <p:nvPr/>
          </p:nvSpPr>
          <p:spPr bwMode="auto">
            <a:xfrm>
              <a:off x="2233" y="1270"/>
              <a:ext cx="0" cy="1386"/>
            </a:xfrm>
            <a:prstGeom prst="line">
              <a:avLst/>
            </a:prstGeom>
            <a:noFill/>
            <a:ln w="28575">
              <a:solidFill>
                <a:srgbClr val="00CC66"/>
              </a:solidFill>
              <a:round/>
              <a:headEnd type="triangle" w="med" len="med"/>
              <a:tailEnd type="triangle" w="med" len="med"/>
            </a:ln>
          </p:spPr>
          <p:txBody>
            <a:bodyPr/>
            <a:lstStyle/>
            <a:p>
              <a:endParaRPr lang="en-US"/>
            </a:p>
          </p:txBody>
        </p:sp>
        <p:sp>
          <p:nvSpPr>
            <p:cNvPr id="95" name="Text Box 10"/>
            <p:cNvSpPr txBox="1">
              <a:spLocks noChangeAspect="1" noChangeArrowheads="1"/>
            </p:cNvSpPr>
            <p:nvPr/>
          </p:nvSpPr>
          <p:spPr bwMode="auto">
            <a:xfrm>
              <a:off x="2312" y="1406"/>
              <a:ext cx="563" cy="269"/>
            </a:xfrm>
            <a:prstGeom prst="rect">
              <a:avLst/>
            </a:prstGeom>
            <a:noFill/>
            <a:ln w="9525">
              <a:noFill/>
              <a:miter lim="800000"/>
              <a:headEnd/>
              <a:tailEnd/>
            </a:ln>
          </p:spPr>
          <p:txBody>
            <a:bodyPr wrap="none">
              <a:spAutoFit/>
            </a:bodyPr>
            <a:lstStyle/>
            <a:p>
              <a:pPr eaLnBrk="0" hangingPunct="0"/>
              <a:r>
                <a:rPr lang="en-US" altLang="zh-TW" sz="1800" b="1">
                  <a:solidFill>
                    <a:srgbClr val="FF0000"/>
                  </a:solidFill>
                  <a:ea typeface="新細明體" pitchFamily="18" charset="-120"/>
                  <a:cs typeface="Arial" charset="0"/>
                </a:rPr>
                <a:t>70dB</a:t>
              </a:r>
            </a:p>
          </p:txBody>
        </p:sp>
      </p:grpSp>
      <p:sp>
        <p:nvSpPr>
          <p:cNvPr id="96" name="Rounded Rectangle 95"/>
          <p:cNvSpPr/>
          <p:nvPr/>
        </p:nvSpPr>
        <p:spPr bwMode="auto">
          <a:xfrm>
            <a:off x="4724400" y="5029200"/>
            <a:ext cx="4038600" cy="5334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2400" dirty="0" smtClean="0"/>
              <a:t>A pump laser is still needed</a:t>
            </a:r>
            <a:endParaRPr kumimoji="0" lang="en-US" sz="2000" b="0" i="0" u="none" strike="noStrike" cap="none" normalizeH="0" baseline="0" dirty="0" smtClean="0">
              <a:ln>
                <a:noFill/>
              </a:ln>
              <a:solidFill>
                <a:srgbClr val="0000FF"/>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Why Silicon?</a:t>
            </a:r>
          </a:p>
          <a:p>
            <a:r>
              <a:rPr lang="en-US" dirty="0" smtClean="0"/>
              <a:t>Light </a:t>
            </a:r>
            <a:r>
              <a:rPr lang="en-US" dirty="0" smtClean="0"/>
              <a:t>emission on silicon</a:t>
            </a:r>
          </a:p>
          <a:p>
            <a:r>
              <a:rPr lang="en-US" dirty="0" smtClean="0"/>
              <a:t>Silicon photonic devices</a:t>
            </a:r>
          </a:p>
          <a:p>
            <a:pPr lvl="1"/>
            <a:r>
              <a:rPr lang="en-US" dirty="0" smtClean="0"/>
              <a:t>Lasers</a:t>
            </a:r>
          </a:p>
          <a:p>
            <a:pPr lvl="1"/>
            <a:r>
              <a:rPr lang="en-US" dirty="0" smtClean="0"/>
              <a:t>Amplifiers</a:t>
            </a:r>
          </a:p>
          <a:p>
            <a:pPr lvl="1"/>
            <a:r>
              <a:rPr lang="en-US" dirty="0" smtClean="0"/>
              <a:t>Modulators</a:t>
            </a:r>
          </a:p>
          <a:p>
            <a:pPr lvl="1"/>
            <a:r>
              <a:rPr lang="en-US" dirty="0" smtClean="0"/>
              <a:t>Switches</a:t>
            </a:r>
          </a:p>
          <a:p>
            <a:pPr lvl="1"/>
            <a:r>
              <a:rPr lang="en-US" dirty="0" smtClean="0"/>
              <a:t>Photodetectors</a:t>
            </a:r>
          </a:p>
          <a:p>
            <a:r>
              <a:rPr lang="en-US" dirty="0" smtClean="0"/>
              <a:t>Silicon Photonic Integrated Circuits</a:t>
            </a:r>
            <a:endParaRPr lang="en-US" dirty="0" smtClean="0"/>
          </a:p>
        </p:txBody>
      </p:sp>
      <p:sp>
        <p:nvSpPr>
          <p:cNvPr id="4" name="Slide Number Placeholder 3"/>
          <p:cNvSpPr>
            <a:spLocks noGrp="1"/>
          </p:cNvSpPr>
          <p:nvPr>
            <p:ph type="sldNum" sz="quarter" idx="12"/>
          </p:nvPr>
        </p:nvSpPr>
        <p:spPr/>
        <p:txBody>
          <a:bodyPr/>
          <a:lstStyle/>
          <a:p>
            <a:pPr>
              <a:defRPr/>
            </a:pPr>
            <a:fld id="{4FA25C4E-455F-45C1-AEE7-04FACA97196B}" type="slidenum">
              <a:rPr lang="ko-KR" altLang="en-US" smtClean="0"/>
              <a:pPr>
                <a:defRPr/>
              </a:pPr>
              <a:t>3</a:t>
            </a:fld>
            <a:endParaRPr lang="en-US" altLang="ko-K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5834008B-26D1-447B-ADD9-7D3EA8AA9385}" type="slidenum">
              <a:rPr lang="ko-KR" altLang="en-US"/>
              <a:pPr>
                <a:defRPr/>
              </a:pPr>
              <a:t>30</a:t>
            </a:fld>
            <a:endParaRPr lang="en-US" altLang="ko-KR"/>
          </a:p>
        </p:txBody>
      </p:sp>
      <p:sp>
        <p:nvSpPr>
          <p:cNvPr id="26626" name="Slide Number Placeholder 5"/>
          <p:cNvSpPr txBox="1">
            <a:spLocks noGrp="1"/>
          </p:cNvSpPr>
          <p:nvPr/>
        </p:nvSpPr>
        <p:spPr bwMode="auto">
          <a:xfrm>
            <a:off x="7010400" y="6381750"/>
            <a:ext cx="2133600" cy="476250"/>
          </a:xfrm>
          <a:prstGeom prst="rect">
            <a:avLst/>
          </a:prstGeom>
          <a:noFill/>
          <a:ln w="9525">
            <a:noFill/>
            <a:miter lim="800000"/>
            <a:headEnd/>
            <a:tailEnd/>
          </a:ln>
        </p:spPr>
        <p:txBody>
          <a:bodyPr/>
          <a:lstStyle/>
          <a:p>
            <a:pPr algn="r"/>
            <a:fld id="{866FAF8B-3A69-4483-8B87-4D650C57D16B}" type="slidenum">
              <a:rPr lang="ko-KR" altLang="en-US" sz="1400">
                <a:solidFill>
                  <a:schemeClr val="tx1"/>
                </a:solidFill>
                <a:ea typeface="Gulim" pitchFamily="34" charset="-127"/>
              </a:rPr>
              <a:pPr algn="r"/>
              <a:t>30</a:t>
            </a:fld>
            <a:endParaRPr lang="en-US" altLang="ko-KR" sz="1400">
              <a:solidFill>
                <a:schemeClr val="tx1"/>
              </a:solidFill>
              <a:ea typeface="Gulim" pitchFamily="34" charset="-127"/>
            </a:endParaRPr>
          </a:p>
        </p:txBody>
      </p:sp>
      <p:sp>
        <p:nvSpPr>
          <p:cNvPr id="26627" name="Rectangle 2"/>
          <p:cNvSpPr>
            <a:spLocks noGrp="1" noChangeArrowheads="1"/>
          </p:cNvSpPr>
          <p:nvPr>
            <p:ph type="title"/>
          </p:nvPr>
        </p:nvSpPr>
        <p:spPr>
          <a:xfrm>
            <a:off x="457200" y="76200"/>
            <a:ext cx="8229600" cy="788988"/>
          </a:xfrm>
        </p:spPr>
        <p:txBody>
          <a:bodyPr/>
          <a:lstStyle/>
          <a:p>
            <a:pPr eaLnBrk="1" hangingPunct="1"/>
            <a:r>
              <a:rPr lang="en-US" altLang="zh-TW" dirty="0" smtClean="0">
                <a:ea typeface="新細明體" pitchFamily="18" charset="-120"/>
              </a:rPr>
              <a:t>Hybrid Approaches: </a:t>
            </a:r>
            <a:br>
              <a:rPr lang="en-US" altLang="zh-TW" dirty="0" smtClean="0">
                <a:ea typeface="新細明體" pitchFamily="18" charset="-120"/>
              </a:rPr>
            </a:br>
            <a:r>
              <a:rPr lang="en-US" altLang="zh-TW" dirty="0" smtClean="0">
                <a:ea typeface="新細明體" pitchFamily="18" charset="-120"/>
              </a:rPr>
              <a:t>Use another material for gain</a:t>
            </a:r>
            <a:endParaRPr lang="zh-TW" altLang="en-US" dirty="0" smtClean="0">
              <a:ea typeface="新細明體" pitchFamily="18" charset="-120"/>
            </a:endParaRPr>
          </a:p>
        </p:txBody>
      </p:sp>
      <p:sp>
        <p:nvSpPr>
          <p:cNvPr id="26628" name="Rectangle 3"/>
          <p:cNvSpPr>
            <a:spLocks noGrp="1" noChangeArrowheads="1"/>
          </p:cNvSpPr>
          <p:nvPr>
            <p:ph type="body" idx="1"/>
          </p:nvPr>
        </p:nvSpPr>
        <p:spPr/>
        <p:txBody>
          <a:bodyPr/>
          <a:lstStyle/>
          <a:p>
            <a:pPr marL="495300" indent="-381000" eaLnBrk="1" hangingPunct="1"/>
            <a:r>
              <a:rPr lang="en-US" altLang="zh-TW" sz="2800" dirty="0" smtClean="0">
                <a:ea typeface="新細明體" pitchFamily="18" charset="-120"/>
              </a:rPr>
              <a:t>Epitaxial growth on Si substrate </a:t>
            </a:r>
          </a:p>
          <a:p>
            <a:pPr marL="895350" lvl="1" indent="-381000" eaLnBrk="1" hangingPunct="1"/>
            <a:r>
              <a:rPr lang="en-US" altLang="zh-TW" dirty="0" smtClean="0">
                <a:ea typeface="新細明體" pitchFamily="18" charset="-120"/>
              </a:rPr>
              <a:t>Strained Germanium (MIT)</a:t>
            </a:r>
          </a:p>
          <a:p>
            <a:pPr marL="895350" lvl="1" indent="-381000" eaLnBrk="1" hangingPunct="1"/>
            <a:r>
              <a:rPr lang="en-US" altLang="zh-TW" dirty="0" smtClean="0">
                <a:ea typeface="新細明體" pitchFamily="18" charset="-120"/>
              </a:rPr>
              <a:t>Quantum Dot (Michigan)</a:t>
            </a:r>
          </a:p>
          <a:p>
            <a:pPr marL="895350" lvl="1" indent="-381000" eaLnBrk="1" hangingPunct="1"/>
            <a:r>
              <a:rPr lang="en-US" altLang="zh-TW" sz="2600" dirty="0" smtClean="0">
                <a:ea typeface="新細明體" pitchFamily="18" charset="-120"/>
              </a:rPr>
              <a:t>MOCVD </a:t>
            </a:r>
            <a:r>
              <a:rPr lang="en-US" altLang="zh-TW" sz="2600" dirty="0" err="1" smtClean="0">
                <a:ea typeface="新細明體" pitchFamily="18" charset="-120"/>
              </a:rPr>
              <a:t>nanopillars</a:t>
            </a:r>
            <a:r>
              <a:rPr lang="en-US" altLang="zh-TW" sz="2600" dirty="0" smtClean="0">
                <a:ea typeface="新細明體" pitchFamily="18" charset="-120"/>
              </a:rPr>
              <a:t> on Si (UC Berkeley)</a:t>
            </a:r>
          </a:p>
          <a:p>
            <a:pPr marL="495300" indent="-381000" eaLnBrk="1" hangingPunct="1"/>
            <a:r>
              <a:rPr lang="en-US" altLang="zh-TW" sz="2800" dirty="0" smtClean="0">
                <a:ea typeface="新細明體" pitchFamily="18" charset="-120"/>
              </a:rPr>
              <a:t>Bonded III-V layers on Si substrate</a:t>
            </a:r>
          </a:p>
          <a:p>
            <a:pPr marL="895350" lvl="1" indent="-381000" eaLnBrk="1" hangingPunct="1"/>
            <a:r>
              <a:rPr lang="en-US" altLang="zh-TW" dirty="0" smtClean="0">
                <a:ea typeface="新細明體" pitchFamily="18" charset="-120"/>
              </a:rPr>
              <a:t>BCB (Ghent) </a:t>
            </a:r>
          </a:p>
          <a:p>
            <a:pPr marL="895350" lvl="1" indent="-381000" eaLnBrk="1" hangingPunct="1"/>
            <a:r>
              <a:rPr lang="en-US" altLang="zh-TW" dirty="0" smtClean="0">
                <a:ea typeface="新細明體" pitchFamily="18" charset="-120"/>
              </a:rPr>
              <a:t>Molecular (UCSB, Intel, Caltech, TIT)</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76200"/>
            <a:ext cx="7239000" cy="788988"/>
          </a:xfrm>
        </p:spPr>
        <p:txBody>
          <a:bodyPr/>
          <a:lstStyle/>
          <a:p>
            <a:r>
              <a:rPr lang="en-US" sz="2800" dirty="0" smtClean="0"/>
              <a:t>Direct Gap Transition of </a:t>
            </a:r>
            <a:r>
              <a:rPr lang="en-US" sz="2800" dirty="0" err="1" smtClean="0"/>
              <a:t>Ge</a:t>
            </a:r>
            <a:r>
              <a:rPr lang="en-US" sz="2800" dirty="0" smtClean="0"/>
              <a:t> by Tensile Strain and n-type doping</a:t>
            </a:r>
            <a:endParaRPr lang="en-US" sz="2800" dirty="0"/>
          </a:p>
        </p:txBody>
      </p:sp>
      <p:sp>
        <p:nvSpPr>
          <p:cNvPr id="4" name="Slide Number Placeholder 3"/>
          <p:cNvSpPr>
            <a:spLocks noGrp="1"/>
          </p:cNvSpPr>
          <p:nvPr>
            <p:ph type="sldNum" sz="quarter" idx="4294967295"/>
          </p:nvPr>
        </p:nvSpPr>
        <p:spPr>
          <a:xfrm>
            <a:off x="3124200" y="6245225"/>
            <a:ext cx="2895600" cy="476250"/>
          </a:xfrm>
        </p:spPr>
        <p:txBody>
          <a:bodyPr/>
          <a:lstStyle/>
          <a:p>
            <a:pPr>
              <a:defRPr/>
            </a:pPr>
            <a:fld id="{9252286F-AAFA-43F7-80C5-B5DC987396D7}" type="slidenum">
              <a:rPr lang="ko-KR" altLang="en-US" smtClean="0"/>
              <a:pPr>
                <a:defRPr/>
              </a:pPr>
              <a:t>31</a:t>
            </a:fld>
            <a:endParaRPr lang="en-US" altLang="ko-KR"/>
          </a:p>
        </p:txBody>
      </p:sp>
      <p:pic>
        <p:nvPicPr>
          <p:cNvPr id="6146" name="Picture 2"/>
          <p:cNvPicPr>
            <a:picLocks noChangeAspect="1" noChangeArrowheads="1"/>
          </p:cNvPicPr>
          <p:nvPr/>
        </p:nvPicPr>
        <p:blipFill>
          <a:blip r:embed="rId3" cstate="print"/>
          <a:srcRect l="22375" t="30000" r="23500" b="33333"/>
          <a:stretch>
            <a:fillRect/>
          </a:stretch>
        </p:blipFill>
        <p:spPr bwMode="auto">
          <a:xfrm>
            <a:off x="1325880" y="1447770"/>
            <a:ext cx="6598920" cy="3352830"/>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l="22500" t="30000" r="23000" b="33333"/>
          <a:stretch>
            <a:fillRect/>
          </a:stretch>
        </p:blipFill>
        <p:spPr bwMode="auto">
          <a:xfrm>
            <a:off x="1328261" y="1455454"/>
            <a:ext cx="6644640" cy="3352830"/>
          </a:xfrm>
          <a:prstGeom prst="rect">
            <a:avLst/>
          </a:prstGeom>
          <a:noFill/>
          <a:ln w="9525">
            <a:noFill/>
            <a:miter lim="800000"/>
            <a:headEnd/>
            <a:tailEnd/>
          </a:ln>
        </p:spPr>
      </p:pic>
      <p:sp>
        <p:nvSpPr>
          <p:cNvPr id="7" name="TextBox 6"/>
          <p:cNvSpPr txBox="1"/>
          <p:nvPr/>
        </p:nvSpPr>
        <p:spPr>
          <a:xfrm>
            <a:off x="304800" y="5486400"/>
            <a:ext cx="8575104" cy="707886"/>
          </a:xfrm>
          <a:prstGeom prst="rect">
            <a:avLst/>
          </a:prstGeom>
          <a:noFill/>
          <a:ln w="28575">
            <a:solidFill>
              <a:srgbClr val="2C3482"/>
            </a:solidFill>
          </a:ln>
        </p:spPr>
        <p:txBody>
          <a:bodyPr wrap="none" rtlCol="0">
            <a:spAutoFit/>
          </a:bodyPr>
          <a:lstStyle/>
          <a:p>
            <a:pPr algn="l"/>
            <a:r>
              <a:rPr lang="en-US" sz="2000" dirty="0" smtClean="0"/>
              <a:t>• Efficient emission at 1550-1620 nm: </a:t>
            </a:r>
            <a:r>
              <a:rPr lang="en-US" sz="2000" u="sng" dirty="0" smtClean="0"/>
              <a:t>0.2-0.3% tensile strain</a:t>
            </a:r>
            <a:r>
              <a:rPr lang="en-US" sz="2000" dirty="0" smtClean="0"/>
              <a:t> </a:t>
            </a:r>
            <a:r>
              <a:rPr lang="en-US" sz="2000" b="1" dirty="0" smtClean="0"/>
              <a:t>plus</a:t>
            </a:r>
          </a:p>
          <a:p>
            <a:pPr algn="l"/>
            <a:r>
              <a:rPr lang="en-US" sz="2000" dirty="0" smtClean="0"/>
              <a:t>• </a:t>
            </a:r>
            <a:r>
              <a:rPr lang="en-US" sz="2000" u="sng" dirty="0" smtClean="0"/>
              <a:t>n-type doping </a:t>
            </a:r>
            <a:r>
              <a:rPr lang="en-US" sz="2000" dirty="0" smtClean="0"/>
              <a:t>to compensate energy difference between Γ and L valleys.</a:t>
            </a:r>
            <a:endParaRPr lang="fr-FR" sz="2000" dirty="0" smtClean="0"/>
          </a:p>
        </p:txBody>
      </p:sp>
      <p:sp>
        <p:nvSpPr>
          <p:cNvPr id="8" name="Rectangle 7"/>
          <p:cNvSpPr/>
          <p:nvPr/>
        </p:nvSpPr>
        <p:spPr>
          <a:xfrm>
            <a:off x="4343400" y="4876800"/>
            <a:ext cx="4343400" cy="338554"/>
          </a:xfrm>
          <a:prstGeom prst="rect">
            <a:avLst/>
          </a:prstGeom>
        </p:spPr>
        <p:txBody>
          <a:bodyPr wrap="square">
            <a:spAutoFit/>
          </a:bodyPr>
          <a:lstStyle/>
          <a:p>
            <a:r>
              <a:rPr lang="en-US" sz="1600" i="1" dirty="0" smtClean="0"/>
              <a:t>Liu et al, Opt. Express. 15, 11272 (2007)</a:t>
            </a:r>
            <a:endParaRPr lang="en-US" sz="1600" i="1" dirty="0"/>
          </a:p>
        </p:txBody>
      </p:sp>
      <p:sp>
        <p:nvSpPr>
          <p:cNvPr id="9" name="TextBox 8"/>
          <p:cNvSpPr txBox="1"/>
          <p:nvPr/>
        </p:nvSpPr>
        <p:spPr>
          <a:xfrm>
            <a:off x="0" y="6519446"/>
            <a:ext cx="1907895" cy="338554"/>
          </a:xfrm>
          <a:prstGeom prst="rect">
            <a:avLst/>
          </a:prstGeom>
          <a:noFill/>
        </p:spPr>
        <p:txBody>
          <a:bodyPr wrap="none" rtlCol="0">
            <a:spAutoFit/>
          </a:bodyPr>
          <a:lstStyle/>
          <a:p>
            <a:r>
              <a:rPr lang="en-US" sz="1600" i="1" dirty="0" smtClean="0"/>
              <a:t>L. </a:t>
            </a:r>
            <a:r>
              <a:rPr lang="en-US" sz="1600" i="1" dirty="0" err="1" smtClean="0"/>
              <a:t>Kimmerling</a:t>
            </a:r>
            <a:r>
              <a:rPr lang="en-US" sz="1600" i="1" dirty="0" smtClean="0"/>
              <a:t>, MIT</a:t>
            </a:r>
            <a:endParaRPr lang="en-US" sz="16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76200"/>
            <a:ext cx="7239000" cy="788988"/>
          </a:xfrm>
        </p:spPr>
        <p:txBody>
          <a:bodyPr/>
          <a:lstStyle/>
          <a:p>
            <a:r>
              <a:rPr lang="en-US" sz="2800" dirty="0" smtClean="0"/>
              <a:t>Emission Spectra from </a:t>
            </a:r>
            <a:r>
              <a:rPr lang="en-US" sz="2800" dirty="0" err="1" smtClean="0"/>
              <a:t>Ge</a:t>
            </a:r>
            <a:r>
              <a:rPr lang="en-US" sz="2800" dirty="0" smtClean="0"/>
              <a:t> Waveguide</a:t>
            </a:r>
            <a:br>
              <a:rPr lang="en-US" sz="2800" dirty="0" smtClean="0"/>
            </a:br>
            <a:r>
              <a:rPr lang="en-US" sz="2800" dirty="0" smtClean="0"/>
              <a:t>Resonators: 1.5ns, 1064nm Pump</a:t>
            </a:r>
            <a:endParaRPr lang="en-US" sz="2800" dirty="0"/>
          </a:p>
        </p:txBody>
      </p:sp>
      <p:sp>
        <p:nvSpPr>
          <p:cNvPr id="4" name="Slide Number Placeholder 3"/>
          <p:cNvSpPr>
            <a:spLocks noGrp="1"/>
          </p:cNvSpPr>
          <p:nvPr>
            <p:ph type="sldNum" sz="quarter" idx="4294967295"/>
          </p:nvPr>
        </p:nvSpPr>
        <p:spPr>
          <a:xfrm>
            <a:off x="3124200" y="6245225"/>
            <a:ext cx="2895600" cy="476250"/>
          </a:xfrm>
        </p:spPr>
        <p:txBody>
          <a:bodyPr/>
          <a:lstStyle/>
          <a:p>
            <a:pPr>
              <a:defRPr/>
            </a:pPr>
            <a:fld id="{9252286F-AAFA-43F7-80C5-B5DC987396D7}" type="slidenum">
              <a:rPr lang="ko-KR" altLang="en-US" smtClean="0"/>
              <a:pPr>
                <a:defRPr/>
              </a:pPr>
              <a:t>32</a:t>
            </a:fld>
            <a:endParaRPr lang="en-US" altLang="ko-KR" dirty="0"/>
          </a:p>
        </p:txBody>
      </p:sp>
      <p:sp>
        <p:nvSpPr>
          <p:cNvPr id="5" name="TextBox 4"/>
          <p:cNvSpPr txBox="1"/>
          <p:nvPr/>
        </p:nvSpPr>
        <p:spPr>
          <a:xfrm>
            <a:off x="0" y="6519446"/>
            <a:ext cx="3482043" cy="338554"/>
          </a:xfrm>
          <a:prstGeom prst="rect">
            <a:avLst/>
          </a:prstGeom>
          <a:noFill/>
        </p:spPr>
        <p:txBody>
          <a:bodyPr wrap="none" rtlCol="0">
            <a:spAutoFit/>
          </a:bodyPr>
          <a:lstStyle/>
          <a:p>
            <a:r>
              <a:rPr lang="en-US" sz="1600" i="1" dirty="0" smtClean="0"/>
              <a:t>Slide courtesy of L. </a:t>
            </a:r>
            <a:r>
              <a:rPr lang="en-US" sz="1600" i="1" dirty="0" err="1" smtClean="0"/>
              <a:t>Kimmerling</a:t>
            </a:r>
            <a:r>
              <a:rPr lang="en-US" sz="1600" i="1" dirty="0" smtClean="0"/>
              <a:t>, MIT</a:t>
            </a:r>
            <a:endParaRPr lang="en-US" sz="1600" i="1" dirty="0"/>
          </a:p>
        </p:txBody>
      </p:sp>
      <p:sp>
        <p:nvSpPr>
          <p:cNvPr id="6" name="TextBox 5"/>
          <p:cNvSpPr txBox="1"/>
          <p:nvPr/>
        </p:nvSpPr>
        <p:spPr>
          <a:xfrm>
            <a:off x="381000" y="5181600"/>
            <a:ext cx="8382000" cy="1200329"/>
          </a:xfrm>
          <a:prstGeom prst="rect">
            <a:avLst/>
          </a:prstGeom>
          <a:noFill/>
          <a:ln w="28575">
            <a:solidFill>
              <a:srgbClr val="2C3482"/>
            </a:solidFill>
          </a:ln>
        </p:spPr>
        <p:txBody>
          <a:bodyPr wrap="square" rtlCol="0">
            <a:spAutoFit/>
          </a:bodyPr>
          <a:lstStyle/>
          <a:p>
            <a:pPr marL="274320" indent="-274320" algn="l">
              <a:buFont typeface="Arial" pitchFamily="34" charset="0"/>
              <a:buChar char="•"/>
            </a:pPr>
            <a:r>
              <a:rPr lang="en-US" sz="1800" dirty="0" smtClean="0"/>
              <a:t>Spectra evolve from broad emission band to sharp emission peaks with increasing pump excitation level.</a:t>
            </a:r>
          </a:p>
          <a:p>
            <a:pPr marL="274320" indent="-274320" algn="l">
              <a:buFont typeface="Arial" pitchFamily="34" charset="0"/>
              <a:buChar char="•"/>
            </a:pPr>
            <a:r>
              <a:rPr lang="en-US" sz="1800" dirty="0" smtClean="0"/>
              <a:t>Polarization evolves from mixed TE/TM to dominantly TE (TE:TM=10:1)</a:t>
            </a:r>
          </a:p>
          <a:p>
            <a:pPr marL="274320" indent="-274320" algn="l">
              <a:buFont typeface="Arial" pitchFamily="34" charset="0"/>
              <a:buChar char="•"/>
            </a:pPr>
            <a:r>
              <a:rPr lang="en-US" sz="1800" dirty="0" smtClean="0"/>
              <a:t>Threshold also observed at ~5μJ/pulse (30 kW/cm</a:t>
            </a:r>
            <a:r>
              <a:rPr lang="en-US" sz="1800" baseline="30000" dirty="0" smtClean="0"/>
              <a:t>2</a:t>
            </a:r>
            <a:r>
              <a:rPr lang="en-US" sz="1800" dirty="0" smtClean="0"/>
              <a:t>).</a:t>
            </a:r>
            <a:endParaRPr lang="fr-FR" sz="1800" dirty="0" smtClean="0"/>
          </a:p>
        </p:txBody>
      </p:sp>
      <p:sp>
        <p:nvSpPr>
          <p:cNvPr id="7" name="Rectangle 6"/>
          <p:cNvSpPr/>
          <p:nvPr/>
        </p:nvSpPr>
        <p:spPr>
          <a:xfrm>
            <a:off x="4191000" y="4724400"/>
            <a:ext cx="4572000" cy="338554"/>
          </a:xfrm>
          <a:prstGeom prst="rect">
            <a:avLst/>
          </a:prstGeom>
        </p:spPr>
        <p:txBody>
          <a:bodyPr>
            <a:spAutoFit/>
          </a:bodyPr>
          <a:lstStyle/>
          <a:p>
            <a:r>
              <a:rPr lang="fr-FR" sz="1600" i="1" dirty="0" smtClean="0"/>
              <a:t>Liu et al, </a:t>
            </a:r>
            <a:r>
              <a:rPr lang="fr-FR" sz="1600" i="1" dirty="0" err="1" smtClean="0"/>
              <a:t>Opt</a:t>
            </a:r>
            <a:r>
              <a:rPr lang="fr-FR" sz="1600" i="1" dirty="0" smtClean="0"/>
              <a:t>. </a:t>
            </a:r>
            <a:r>
              <a:rPr lang="fr-FR" sz="1600" i="1" dirty="0" err="1" smtClean="0"/>
              <a:t>Lett</a:t>
            </a:r>
            <a:r>
              <a:rPr lang="fr-FR" sz="1600" i="1" dirty="0" smtClean="0"/>
              <a:t>. 35, 679 (2010)</a:t>
            </a:r>
            <a:endParaRPr lang="en-US" sz="1600" i="1" dirty="0"/>
          </a:p>
        </p:txBody>
      </p:sp>
      <p:pic>
        <p:nvPicPr>
          <p:cNvPr id="9219" name="Picture 3"/>
          <p:cNvPicPr>
            <a:picLocks noChangeAspect="1" noChangeArrowheads="1"/>
          </p:cNvPicPr>
          <p:nvPr/>
        </p:nvPicPr>
        <p:blipFill>
          <a:blip r:embed="rId3" cstate="print"/>
          <a:srcRect/>
          <a:stretch>
            <a:fillRect/>
          </a:stretch>
        </p:blipFill>
        <p:spPr bwMode="auto">
          <a:xfrm>
            <a:off x="374650" y="1249362"/>
            <a:ext cx="8394700" cy="34750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p:cNvSpPr>
            <a:spLocks noGrp="1" noChangeArrowheads="1"/>
          </p:cNvSpPr>
          <p:nvPr>
            <p:ph type="sldNum" sz="quarter" idx="12"/>
          </p:nvPr>
        </p:nvSpPr>
        <p:spPr>
          <a:ln/>
        </p:spPr>
        <p:txBody>
          <a:bodyPr/>
          <a:lstStyle/>
          <a:p>
            <a:pPr>
              <a:defRPr/>
            </a:pPr>
            <a:fld id="{5625DF0F-369B-468B-B1D7-44D2537AE99F}" type="slidenum">
              <a:rPr lang="ko-KR" altLang="en-US"/>
              <a:pPr>
                <a:defRPr/>
              </a:pPr>
              <a:t>33</a:t>
            </a:fld>
            <a:endParaRPr lang="en-US" altLang="ko-KR"/>
          </a:p>
        </p:txBody>
      </p:sp>
      <p:sp>
        <p:nvSpPr>
          <p:cNvPr id="27650" name="Slide Number Placeholder 3"/>
          <p:cNvSpPr txBox="1">
            <a:spLocks noGrp="1"/>
          </p:cNvSpPr>
          <p:nvPr/>
        </p:nvSpPr>
        <p:spPr bwMode="auto">
          <a:xfrm>
            <a:off x="7010400" y="6381750"/>
            <a:ext cx="2133600" cy="476250"/>
          </a:xfrm>
          <a:prstGeom prst="rect">
            <a:avLst/>
          </a:prstGeom>
          <a:noFill/>
          <a:ln w="9525">
            <a:noFill/>
            <a:miter lim="800000"/>
            <a:headEnd/>
            <a:tailEnd/>
          </a:ln>
        </p:spPr>
        <p:txBody>
          <a:bodyPr/>
          <a:lstStyle/>
          <a:p>
            <a:pPr algn="r"/>
            <a:fld id="{6900A292-C4FD-464C-89BE-EEFAC7444C3B}" type="slidenum">
              <a:rPr lang="ko-KR" altLang="en-US" sz="1400">
                <a:solidFill>
                  <a:schemeClr val="tx1"/>
                </a:solidFill>
                <a:ea typeface="Gulim" pitchFamily="34" charset="-127"/>
              </a:rPr>
              <a:pPr algn="r"/>
              <a:t>33</a:t>
            </a:fld>
            <a:endParaRPr lang="en-US" altLang="ko-KR" sz="1400">
              <a:solidFill>
                <a:schemeClr val="tx1"/>
              </a:solidFill>
              <a:ea typeface="Gulim" pitchFamily="34" charset="-127"/>
            </a:endParaRPr>
          </a:p>
        </p:txBody>
      </p:sp>
      <p:sp>
        <p:nvSpPr>
          <p:cNvPr id="27651" name="Rectangle 4"/>
          <p:cNvSpPr>
            <a:spLocks noChangeArrowheads="1"/>
          </p:cNvSpPr>
          <p:nvPr/>
        </p:nvSpPr>
        <p:spPr bwMode="auto">
          <a:xfrm>
            <a:off x="533400" y="76200"/>
            <a:ext cx="8229600" cy="533400"/>
          </a:xfrm>
          <a:prstGeom prst="rect">
            <a:avLst/>
          </a:prstGeom>
          <a:noFill/>
          <a:ln w="9525">
            <a:noFill/>
            <a:miter lim="800000"/>
            <a:headEnd/>
            <a:tailEnd/>
          </a:ln>
        </p:spPr>
        <p:txBody>
          <a:bodyPr/>
          <a:lstStyle/>
          <a:p>
            <a:pPr algn="ctr"/>
            <a:r>
              <a:rPr lang="en-US" altLang="zh-TW" sz="3200" b="1" dirty="0" smtClean="0">
                <a:solidFill>
                  <a:srgbClr val="2A5AA6"/>
                </a:solidFill>
                <a:ea typeface="新細明體" pitchFamily="18" charset="-120"/>
              </a:rPr>
              <a:t>Quantum </a:t>
            </a:r>
            <a:r>
              <a:rPr lang="en-US" altLang="zh-TW" sz="3200" b="1" dirty="0">
                <a:solidFill>
                  <a:srgbClr val="2A5AA6"/>
                </a:solidFill>
                <a:ea typeface="新細明體" pitchFamily="18" charset="-120"/>
              </a:rPr>
              <a:t>Dot Lasers on </a:t>
            </a:r>
            <a:r>
              <a:rPr lang="en-US" altLang="zh-TW" sz="3200" b="1" dirty="0" smtClean="0">
                <a:solidFill>
                  <a:srgbClr val="2A5AA6"/>
                </a:solidFill>
                <a:ea typeface="新細明體" pitchFamily="18" charset="-120"/>
              </a:rPr>
              <a:t>Si</a:t>
            </a:r>
          </a:p>
          <a:p>
            <a:pPr algn="ctr"/>
            <a:r>
              <a:rPr lang="en-US" altLang="zh-TW" sz="2400" b="1" dirty="0" smtClean="0">
                <a:solidFill>
                  <a:srgbClr val="2A5AA6"/>
                </a:solidFill>
                <a:ea typeface="新細明體" pitchFamily="18" charset="-120"/>
              </a:rPr>
              <a:t>Bhattacharya</a:t>
            </a:r>
            <a:endParaRPr lang="en-US" altLang="zh-TW" sz="2400" b="1" dirty="0">
              <a:solidFill>
                <a:srgbClr val="2A5AA6"/>
              </a:solidFill>
              <a:ea typeface="新細明體" pitchFamily="18" charset="-120"/>
            </a:endParaRPr>
          </a:p>
        </p:txBody>
      </p:sp>
      <p:sp>
        <p:nvSpPr>
          <p:cNvPr id="27653" name="Rectangle 6"/>
          <p:cNvSpPr>
            <a:spLocks noChangeArrowheads="1"/>
          </p:cNvSpPr>
          <p:nvPr/>
        </p:nvSpPr>
        <p:spPr bwMode="auto">
          <a:xfrm>
            <a:off x="304800" y="1371600"/>
            <a:ext cx="4800600" cy="2438400"/>
          </a:xfrm>
          <a:prstGeom prst="rect">
            <a:avLst/>
          </a:prstGeom>
          <a:noFill/>
          <a:ln w="25400">
            <a:noFill/>
            <a:miter lim="800000"/>
            <a:headEnd/>
            <a:tailEnd/>
          </a:ln>
        </p:spPr>
        <p:txBody>
          <a:bodyPr wrap="none" anchor="ctr"/>
          <a:lstStyle/>
          <a:p>
            <a:pPr marL="225425" indent="-225425">
              <a:buFont typeface="Wingdings" pitchFamily="2" charset="2"/>
              <a:buChar char="Ø"/>
              <a:tabLst>
                <a:tab pos="627063" algn="l"/>
              </a:tabLst>
            </a:pPr>
            <a:r>
              <a:rPr lang="en-US" altLang="en-US" sz="1800" dirty="0">
                <a:solidFill>
                  <a:srgbClr val="000066"/>
                </a:solidFill>
                <a:latin typeface="Arial Rounded MT Bold" pitchFamily="34" charset="0"/>
              </a:rPr>
              <a:t>L</a:t>
            </a:r>
            <a:r>
              <a:rPr lang="en-US" altLang="en-US" sz="1800" dirty="0" smtClean="0">
                <a:solidFill>
                  <a:srgbClr val="000066"/>
                </a:solidFill>
                <a:latin typeface="Arial Rounded MT Bold" pitchFamily="34" charset="0"/>
              </a:rPr>
              <a:t>ow </a:t>
            </a:r>
            <a:r>
              <a:rPr lang="en-US" altLang="en-US" sz="1800" dirty="0">
                <a:solidFill>
                  <a:srgbClr val="000066"/>
                </a:solidFill>
                <a:latin typeface="Arial Rounded MT Bold" pitchFamily="34" charset="0"/>
              </a:rPr>
              <a:t>threshold currents</a:t>
            </a:r>
          </a:p>
          <a:p>
            <a:pPr marL="225425" indent="-225425">
              <a:buFont typeface="Wingdings" pitchFamily="2" charset="2"/>
              <a:buChar char="Ø"/>
              <a:tabLst>
                <a:tab pos="627063" algn="l"/>
              </a:tabLst>
            </a:pPr>
            <a:r>
              <a:rPr lang="en-US" altLang="en-US" sz="1800" dirty="0">
                <a:solidFill>
                  <a:srgbClr val="000066"/>
                </a:solidFill>
                <a:latin typeface="Arial Rounded MT Bold" pitchFamily="34" charset="0"/>
              </a:rPr>
              <a:t>Temperature-independent operation</a:t>
            </a:r>
          </a:p>
          <a:p>
            <a:pPr marL="225425" indent="-225425">
              <a:buFont typeface="Wingdings" pitchFamily="2" charset="2"/>
              <a:buChar char="Ø"/>
              <a:tabLst>
                <a:tab pos="627063" algn="l"/>
              </a:tabLst>
            </a:pPr>
            <a:r>
              <a:rPr lang="en-US" altLang="en-US" sz="1800" dirty="0" smtClean="0">
                <a:solidFill>
                  <a:srgbClr val="000066"/>
                </a:solidFill>
                <a:latin typeface="Arial Rounded MT Bold" pitchFamily="34" charset="0"/>
              </a:rPr>
              <a:t>“</a:t>
            </a:r>
            <a:r>
              <a:rPr lang="en-US" altLang="en-US" sz="1800" dirty="0">
                <a:solidFill>
                  <a:srgbClr val="000066"/>
                </a:solidFill>
                <a:latin typeface="Arial Rounded MT Bold" pitchFamily="34" charset="0"/>
              </a:rPr>
              <a:t>Potentially” large modulation bandwidth</a:t>
            </a:r>
          </a:p>
          <a:p>
            <a:pPr marL="225425" indent="-225425">
              <a:buFont typeface="Wingdings" pitchFamily="2" charset="2"/>
              <a:buChar char="Ø"/>
              <a:tabLst>
                <a:tab pos="627063" algn="l"/>
              </a:tabLst>
            </a:pPr>
            <a:r>
              <a:rPr lang="en-US" altLang="en-US" sz="1800" dirty="0">
                <a:solidFill>
                  <a:srgbClr val="000066"/>
                </a:solidFill>
                <a:latin typeface="Arial Rounded MT Bold" pitchFamily="34" charset="0"/>
              </a:rPr>
              <a:t>L</a:t>
            </a:r>
            <a:r>
              <a:rPr lang="en-US" altLang="en-US" sz="1800" dirty="0" smtClean="0">
                <a:solidFill>
                  <a:srgbClr val="000066"/>
                </a:solidFill>
                <a:latin typeface="Arial Rounded MT Bold" pitchFamily="34" charset="0"/>
              </a:rPr>
              <a:t>ow </a:t>
            </a:r>
            <a:r>
              <a:rPr lang="en-US" altLang="en-US" sz="1800" dirty="0">
                <a:solidFill>
                  <a:srgbClr val="000066"/>
                </a:solidFill>
                <a:latin typeface="Arial Rounded MT Bold" pitchFamily="34" charset="0"/>
              </a:rPr>
              <a:t>chirp</a:t>
            </a:r>
          </a:p>
          <a:p>
            <a:pPr marL="225425" indent="-225425">
              <a:buFont typeface="Wingdings" pitchFamily="2" charset="2"/>
              <a:buChar char="Ø"/>
              <a:tabLst>
                <a:tab pos="627063" algn="l"/>
              </a:tabLst>
            </a:pPr>
            <a:r>
              <a:rPr lang="en-US" altLang="en-US" sz="1800" dirty="0">
                <a:solidFill>
                  <a:srgbClr val="000066"/>
                </a:solidFill>
                <a:latin typeface="Arial Rounded MT Bold" pitchFamily="34" charset="0"/>
              </a:rPr>
              <a:t>Reduced optical feedback </a:t>
            </a:r>
            <a:r>
              <a:rPr lang="en-US" altLang="en-US" sz="1800" dirty="0" smtClean="0">
                <a:solidFill>
                  <a:srgbClr val="000066"/>
                </a:solidFill>
                <a:latin typeface="Arial Rounded MT Bold" pitchFamily="34" charset="0"/>
              </a:rPr>
              <a:t>sensitivity</a:t>
            </a:r>
            <a:endParaRPr lang="en-US" altLang="en-US" sz="1800" dirty="0">
              <a:solidFill>
                <a:srgbClr val="000066"/>
              </a:solidFill>
              <a:latin typeface="Arial Rounded MT Bold" pitchFamily="34" charset="0"/>
            </a:endParaRPr>
          </a:p>
        </p:txBody>
      </p:sp>
      <p:sp>
        <p:nvSpPr>
          <p:cNvPr id="27654" name="Text Box 7"/>
          <p:cNvSpPr txBox="1">
            <a:spLocks noChangeArrowheads="1"/>
          </p:cNvSpPr>
          <p:nvPr/>
        </p:nvSpPr>
        <p:spPr bwMode="auto">
          <a:xfrm>
            <a:off x="152400" y="990600"/>
            <a:ext cx="4343400" cy="427038"/>
          </a:xfrm>
          <a:prstGeom prst="rect">
            <a:avLst/>
          </a:prstGeom>
          <a:noFill/>
          <a:ln w="9525" algn="ctr">
            <a:noFill/>
            <a:miter lim="800000"/>
            <a:headEnd/>
            <a:tailEnd/>
          </a:ln>
        </p:spPr>
        <p:txBody>
          <a:bodyPr>
            <a:spAutoFit/>
          </a:bodyPr>
          <a:lstStyle/>
          <a:p>
            <a:pPr>
              <a:buFont typeface="Wingdings" pitchFamily="2" charset="2"/>
              <a:buNone/>
            </a:pPr>
            <a:r>
              <a:rPr lang="en-US" altLang="zh-TW" sz="2200" b="1">
                <a:solidFill>
                  <a:srgbClr val="000066"/>
                </a:solidFill>
                <a:latin typeface="Arial Rounded MT Bold" pitchFamily="34" charset="0"/>
                <a:ea typeface="新細明體" pitchFamily="18" charset="-120"/>
              </a:rPr>
              <a:t>Advantages of QD Lasers </a:t>
            </a:r>
          </a:p>
        </p:txBody>
      </p:sp>
      <p:sp>
        <p:nvSpPr>
          <p:cNvPr id="27655" name="Text Box 8"/>
          <p:cNvSpPr txBox="1">
            <a:spLocks noChangeArrowheads="1"/>
          </p:cNvSpPr>
          <p:nvPr/>
        </p:nvSpPr>
        <p:spPr bwMode="auto">
          <a:xfrm>
            <a:off x="4648200" y="5197475"/>
            <a:ext cx="4419600" cy="1431925"/>
          </a:xfrm>
          <a:prstGeom prst="rect">
            <a:avLst/>
          </a:prstGeom>
          <a:solidFill>
            <a:schemeClr val="bg1"/>
          </a:solidFill>
          <a:ln w="28575">
            <a:noFill/>
            <a:miter lim="800000"/>
            <a:headEnd/>
            <a:tailEnd/>
          </a:ln>
        </p:spPr>
        <p:txBody>
          <a:bodyPr>
            <a:spAutoFit/>
          </a:bodyPr>
          <a:lstStyle/>
          <a:p>
            <a:pPr marL="114300" indent="-114300" algn="just">
              <a:lnSpc>
                <a:spcPct val="110000"/>
              </a:lnSpc>
              <a:spcBef>
                <a:spcPct val="50000"/>
              </a:spcBef>
              <a:buFont typeface="Wingdings" pitchFamily="2" charset="2"/>
              <a:buNone/>
              <a:tabLst>
                <a:tab pos="61913" algn="l"/>
              </a:tabLst>
            </a:pPr>
            <a:r>
              <a:rPr lang="en-US" altLang="zh-TW" sz="2000" dirty="0">
                <a:solidFill>
                  <a:srgbClr val="000066"/>
                </a:solidFill>
                <a:latin typeface="Arial Rounded MT Bold" pitchFamily="34" charset="0"/>
                <a:ea typeface="新細明體" pitchFamily="18" charset="-120"/>
              </a:rPr>
              <a:t>Self-organized quantum dots, by virtue of the large strain fields, can inhibit the propagation of dislocations.</a:t>
            </a:r>
            <a:endParaRPr lang="en-US" altLang="zh-TW" sz="2000" dirty="0">
              <a:solidFill>
                <a:schemeClr val="tx1"/>
              </a:solidFill>
              <a:latin typeface="Arial Rounded MT Bold" pitchFamily="34" charset="0"/>
              <a:ea typeface="新細明體" pitchFamily="18" charset="-120"/>
            </a:endParaRPr>
          </a:p>
        </p:txBody>
      </p:sp>
      <p:pic>
        <p:nvPicPr>
          <p:cNvPr id="27656" name="Picture 9" descr="Picture2"/>
          <p:cNvPicPr>
            <a:picLocks noChangeAspect="1" noChangeArrowheads="1"/>
          </p:cNvPicPr>
          <p:nvPr/>
        </p:nvPicPr>
        <p:blipFill>
          <a:blip r:embed="rId3" cstate="print"/>
          <a:srcRect/>
          <a:stretch>
            <a:fillRect/>
          </a:stretch>
        </p:blipFill>
        <p:spPr bwMode="auto">
          <a:xfrm>
            <a:off x="5334000" y="3511550"/>
            <a:ext cx="3581400" cy="1670050"/>
          </a:xfrm>
          <a:prstGeom prst="rect">
            <a:avLst/>
          </a:prstGeom>
          <a:noFill/>
          <a:ln w="9525">
            <a:noFill/>
            <a:miter lim="800000"/>
            <a:headEnd/>
            <a:tailEnd/>
          </a:ln>
        </p:spPr>
      </p:pic>
      <p:pic>
        <p:nvPicPr>
          <p:cNvPr id="27657" name="Picture 10" descr="portion"/>
          <p:cNvPicPr>
            <a:picLocks noChangeAspect="1" noChangeArrowheads="1"/>
          </p:cNvPicPr>
          <p:nvPr/>
        </p:nvPicPr>
        <p:blipFill>
          <a:blip r:embed="rId4" cstate="print"/>
          <a:srcRect/>
          <a:stretch>
            <a:fillRect/>
          </a:stretch>
        </p:blipFill>
        <p:spPr bwMode="auto">
          <a:xfrm>
            <a:off x="5334000" y="1066800"/>
            <a:ext cx="3657600" cy="2695575"/>
          </a:xfrm>
          <a:prstGeom prst="rect">
            <a:avLst/>
          </a:prstGeom>
          <a:noFill/>
          <a:ln w="9525">
            <a:noFill/>
            <a:miter lim="800000"/>
            <a:headEnd/>
            <a:tailEnd/>
          </a:ln>
        </p:spPr>
      </p:pic>
      <p:pic>
        <p:nvPicPr>
          <p:cNvPr id="27658" name="Picture 11" descr="test"/>
          <p:cNvPicPr>
            <a:picLocks noChangeAspect="1" noChangeArrowheads="1"/>
          </p:cNvPicPr>
          <p:nvPr/>
        </p:nvPicPr>
        <p:blipFill>
          <a:blip r:embed="rId5" cstate="print"/>
          <a:srcRect l="44266" t="25555" r="33333" b="56667"/>
          <a:stretch>
            <a:fillRect/>
          </a:stretch>
        </p:blipFill>
        <p:spPr bwMode="auto">
          <a:xfrm>
            <a:off x="609600" y="3962400"/>
            <a:ext cx="3657600" cy="2178050"/>
          </a:xfrm>
          <a:prstGeom prst="rect">
            <a:avLst/>
          </a:prstGeom>
          <a:noFill/>
          <a:ln w="9525">
            <a:noFill/>
            <a:miter lim="800000"/>
            <a:headEnd/>
            <a:tailEnd/>
          </a:ln>
        </p:spPr>
      </p:pic>
      <p:sp>
        <p:nvSpPr>
          <p:cNvPr id="27659" name="Text Box 12"/>
          <p:cNvSpPr txBox="1">
            <a:spLocks noChangeArrowheads="1"/>
          </p:cNvSpPr>
          <p:nvPr/>
        </p:nvSpPr>
        <p:spPr bwMode="auto">
          <a:xfrm>
            <a:off x="685800" y="6248400"/>
            <a:ext cx="4343400" cy="366713"/>
          </a:xfrm>
          <a:prstGeom prst="rect">
            <a:avLst/>
          </a:prstGeom>
          <a:noFill/>
          <a:ln w="9525" algn="ctr">
            <a:noFill/>
            <a:miter lim="800000"/>
            <a:headEnd/>
            <a:tailEnd/>
          </a:ln>
        </p:spPr>
        <p:txBody>
          <a:bodyPr>
            <a:spAutoFit/>
          </a:bodyPr>
          <a:lstStyle/>
          <a:p>
            <a:pPr>
              <a:buFont typeface="Wingdings" pitchFamily="2" charset="2"/>
              <a:buNone/>
            </a:pPr>
            <a:r>
              <a:rPr lang="en-US" altLang="zh-TW" sz="1800">
                <a:solidFill>
                  <a:srgbClr val="000066"/>
                </a:solidFill>
                <a:latin typeface="Arial Rounded MT Bold" pitchFamily="34" charset="0"/>
                <a:ea typeface="新細明體" pitchFamily="18" charset="-120"/>
              </a:rPr>
              <a:t>Discrete density of states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7" name="Rectangle 3"/>
          <p:cNvSpPr>
            <a:spLocks noChangeArrowheads="1"/>
          </p:cNvSpPr>
          <p:nvPr/>
        </p:nvSpPr>
        <p:spPr bwMode="auto">
          <a:xfrm>
            <a:off x="152400" y="3810000"/>
            <a:ext cx="5715000" cy="2835275"/>
          </a:xfrm>
          <a:prstGeom prst="rect">
            <a:avLst/>
          </a:prstGeom>
          <a:noFill/>
          <a:ln w="9525">
            <a:noFill/>
            <a:miter lim="800000"/>
            <a:headEnd/>
            <a:tailEnd/>
          </a:ln>
        </p:spPr>
        <p:txBody>
          <a:bodyPr/>
          <a:lstStyle/>
          <a:p>
            <a:pPr marL="342900" indent="-342900" algn="just">
              <a:lnSpc>
                <a:spcPct val="110000"/>
              </a:lnSpc>
              <a:spcBef>
                <a:spcPct val="20000"/>
              </a:spcBef>
              <a:buClr>
                <a:srgbClr val="000066"/>
              </a:buClr>
              <a:buFont typeface="Wingdings" pitchFamily="2" charset="2"/>
              <a:buNone/>
            </a:pPr>
            <a:endParaRPr lang="en-US" sz="1600" b="1" dirty="0">
              <a:solidFill>
                <a:srgbClr val="000066"/>
              </a:solidFill>
            </a:endParaRPr>
          </a:p>
          <a:p>
            <a:pPr marL="342900" indent="-342900" algn="just">
              <a:lnSpc>
                <a:spcPct val="110000"/>
              </a:lnSpc>
              <a:spcBef>
                <a:spcPct val="20000"/>
              </a:spcBef>
              <a:buClr>
                <a:srgbClr val="000066"/>
              </a:buClr>
              <a:buFont typeface="Wingdings" pitchFamily="2" charset="2"/>
              <a:buChar char="Ø"/>
            </a:pPr>
            <a:r>
              <a:rPr lang="en-US" sz="1400" b="1" dirty="0" smtClean="0">
                <a:solidFill>
                  <a:srgbClr val="000066"/>
                </a:solidFill>
              </a:rPr>
              <a:t>(001)-oriented Si substrates </a:t>
            </a:r>
            <a:r>
              <a:rPr lang="en-US" sz="1400" b="1" dirty="0" err="1" smtClean="0">
                <a:solidFill>
                  <a:srgbClr val="000066"/>
                </a:solidFill>
              </a:rPr>
              <a:t>misoriented</a:t>
            </a:r>
            <a:r>
              <a:rPr lang="en-US" sz="1400" b="1" dirty="0" smtClean="0">
                <a:solidFill>
                  <a:srgbClr val="000066"/>
                </a:solidFill>
              </a:rPr>
              <a:t> 4</a:t>
            </a:r>
            <a:r>
              <a:rPr lang="en-US" sz="1400" b="1" baseline="30000" dirty="0" smtClean="0">
                <a:solidFill>
                  <a:srgbClr val="000066"/>
                </a:solidFill>
              </a:rPr>
              <a:t>o</a:t>
            </a:r>
            <a:r>
              <a:rPr lang="en-US" sz="1400" b="1" dirty="0" smtClean="0">
                <a:solidFill>
                  <a:srgbClr val="000066"/>
                </a:solidFill>
              </a:rPr>
              <a:t> towards [111] are used to eliminate the formation of </a:t>
            </a:r>
            <a:r>
              <a:rPr lang="en-US" sz="1400" b="1" dirty="0" err="1" smtClean="0">
                <a:solidFill>
                  <a:srgbClr val="000066"/>
                </a:solidFill>
              </a:rPr>
              <a:t>antiphase</a:t>
            </a:r>
            <a:r>
              <a:rPr lang="en-US" sz="1400" b="1" dirty="0" smtClean="0">
                <a:solidFill>
                  <a:srgbClr val="000066"/>
                </a:solidFill>
              </a:rPr>
              <a:t> domains and stacking faults at the GaAs/Si interface.</a:t>
            </a:r>
          </a:p>
          <a:p>
            <a:pPr marL="342900" indent="-342900" algn="just">
              <a:lnSpc>
                <a:spcPct val="110000"/>
              </a:lnSpc>
              <a:spcBef>
                <a:spcPct val="20000"/>
              </a:spcBef>
              <a:buClr>
                <a:srgbClr val="000066"/>
              </a:buClr>
              <a:buFont typeface="Wingdings" pitchFamily="2" charset="2"/>
              <a:buChar char="Ø"/>
            </a:pPr>
            <a:r>
              <a:rPr lang="en-US" sz="1400" b="1" dirty="0" smtClean="0">
                <a:solidFill>
                  <a:srgbClr val="000066"/>
                </a:solidFill>
              </a:rPr>
              <a:t>QD </a:t>
            </a:r>
            <a:r>
              <a:rPr lang="en-US" sz="1400" b="1" dirty="0">
                <a:solidFill>
                  <a:srgbClr val="000066"/>
                </a:solidFill>
              </a:rPr>
              <a:t>dislocation filters, efficiently blocking dislocation propagation, </a:t>
            </a:r>
            <a:r>
              <a:rPr lang="en-US" sz="1400" b="1" dirty="0">
                <a:solidFill>
                  <a:srgbClr val="000066"/>
                </a:solidFill>
                <a:latin typeface="Arial Rounded MT Bold" pitchFamily="34" charset="0"/>
              </a:rPr>
              <a:t>lead to improved lasers on silicon.</a:t>
            </a:r>
            <a:endParaRPr lang="en-US" sz="1400" b="1" dirty="0">
              <a:solidFill>
                <a:srgbClr val="000066"/>
              </a:solidFill>
            </a:endParaRPr>
          </a:p>
          <a:p>
            <a:pPr marL="342900" indent="-342900" algn="just">
              <a:lnSpc>
                <a:spcPct val="110000"/>
              </a:lnSpc>
              <a:spcBef>
                <a:spcPct val="20000"/>
              </a:spcBef>
              <a:buClr>
                <a:srgbClr val="000066"/>
              </a:buClr>
              <a:buFont typeface="Wingdings" pitchFamily="2" charset="2"/>
              <a:buChar char="Ø"/>
            </a:pPr>
            <a:r>
              <a:rPr lang="en-US" sz="1400" b="1" dirty="0">
                <a:solidFill>
                  <a:srgbClr val="000066"/>
                </a:solidFill>
              </a:rPr>
              <a:t>QD lasers on silicon have relatively low threshold current (</a:t>
            </a:r>
            <a:r>
              <a:rPr lang="en-US" sz="1400" b="1" i="1" dirty="0" err="1">
                <a:solidFill>
                  <a:srgbClr val="000066"/>
                </a:solidFill>
              </a:rPr>
              <a:t>J</a:t>
            </a:r>
            <a:r>
              <a:rPr lang="en-US" sz="1400" b="1" i="1" baseline="-25000" dirty="0" err="1">
                <a:solidFill>
                  <a:srgbClr val="000066"/>
                </a:solidFill>
              </a:rPr>
              <a:t>th</a:t>
            </a:r>
            <a:r>
              <a:rPr lang="en-US" sz="1400" b="1" dirty="0">
                <a:solidFill>
                  <a:srgbClr val="000066"/>
                </a:solidFill>
              </a:rPr>
              <a:t> ~ 900 A/cm</a:t>
            </a:r>
            <a:r>
              <a:rPr lang="en-US" sz="1400" b="1" baseline="30000" dirty="0">
                <a:solidFill>
                  <a:srgbClr val="000066"/>
                </a:solidFill>
              </a:rPr>
              <a:t>2</a:t>
            </a:r>
            <a:r>
              <a:rPr lang="en-US" sz="1400" b="1" dirty="0">
                <a:solidFill>
                  <a:srgbClr val="000066"/>
                </a:solidFill>
              </a:rPr>
              <a:t>), high output power (~150 </a:t>
            </a:r>
            <a:r>
              <a:rPr lang="en-US" sz="1400" b="1" dirty="0" err="1">
                <a:solidFill>
                  <a:srgbClr val="000066"/>
                </a:solidFill>
              </a:rPr>
              <a:t>mW</a:t>
            </a:r>
            <a:r>
              <a:rPr lang="en-US" sz="1400" b="1" dirty="0">
                <a:solidFill>
                  <a:srgbClr val="000066"/>
                </a:solidFill>
              </a:rPr>
              <a:t>), and very large </a:t>
            </a:r>
            <a:r>
              <a:rPr lang="en-US" sz="1400" b="1" i="1" dirty="0">
                <a:solidFill>
                  <a:srgbClr val="000066"/>
                </a:solidFill>
              </a:rPr>
              <a:t>T</a:t>
            </a:r>
            <a:r>
              <a:rPr lang="en-US" sz="1400" b="1" i="1" baseline="-25000" dirty="0">
                <a:solidFill>
                  <a:srgbClr val="000066"/>
                </a:solidFill>
              </a:rPr>
              <a:t>0</a:t>
            </a:r>
            <a:r>
              <a:rPr lang="en-US" sz="1400" b="1" baseline="-25000" dirty="0">
                <a:solidFill>
                  <a:srgbClr val="000066"/>
                </a:solidFill>
              </a:rPr>
              <a:t> </a:t>
            </a:r>
            <a:r>
              <a:rPr lang="en-US" sz="1400" b="1" dirty="0">
                <a:solidFill>
                  <a:srgbClr val="000066"/>
                </a:solidFill>
              </a:rPr>
              <a:t>(278 K).</a:t>
            </a:r>
          </a:p>
          <a:p>
            <a:pPr marL="342900" indent="-342900" algn="just">
              <a:lnSpc>
                <a:spcPct val="110000"/>
              </a:lnSpc>
              <a:spcBef>
                <a:spcPct val="20000"/>
              </a:spcBef>
              <a:buClr>
                <a:srgbClr val="000066"/>
              </a:buClr>
              <a:buFont typeface="Wingdings" pitchFamily="2" charset="2"/>
              <a:buChar char="Ø"/>
            </a:pPr>
            <a:r>
              <a:rPr lang="en-US" sz="1400" b="1" dirty="0">
                <a:solidFill>
                  <a:srgbClr val="000066"/>
                </a:solidFill>
              </a:rPr>
              <a:t>These devices also exhibit -3dB bandwidth of 5.5 GHz, comparable to typical QD lasers on GaAs substrates.</a:t>
            </a:r>
          </a:p>
        </p:txBody>
      </p:sp>
      <p:sp>
        <p:nvSpPr>
          <p:cNvPr id="141318" name="Text Box 5"/>
          <p:cNvSpPr txBox="1">
            <a:spLocks noChangeArrowheads="1"/>
          </p:cNvSpPr>
          <p:nvPr/>
        </p:nvSpPr>
        <p:spPr bwMode="auto">
          <a:xfrm>
            <a:off x="914400" y="17383"/>
            <a:ext cx="8229600" cy="1354217"/>
          </a:xfrm>
          <a:prstGeom prst="rect">
            <a:avLst/>
          </a:prstGeom>
          <a:noFill/>
          <a:ln w="9525">
            <a:noFill/>
            <a:miter lim="800000"/>
            <a:headEnd/>
            <a:tailEnd/>
          </a:ln>
        </p:spPr>
        <p:txBody>
          <a:bodyPr>
            <a:spAutoFit/>
          </a:bodyPr>
          <a:lstStyle/>
          <a:p>
            <a:pPr algn="ctr">
              <a:spcBef>
                <a:spcPts val="0"/>
              </a:spcBef>
            </a:pPr>
            <a:r>
              <a:rPr lang="en-US" sz="3200" dirty="0" smtClean="0">
                <a:solidFill>
                  <a:srgbClr val="2A5AA6"/>
                </a:solidFill>
                <a:effectLst>
                  <a:outerShdw blurRad="38100" dist="38100" dir="2700000" algn="tl">
                    <a:srgbClr val="C0C0C0"/>
                  </a:outerShdw>
                </a:effectLst>
                <a:latin typeface="Arial Rounded MT Bold" pitchFamily="34" charset="0"/>
              </a:rPr>
              <a:t>Quantum </a:t>
            </a:r>
            <a:r>
              <a:rPr lang="en-US" sz="3200" dirty="0">
                <a:solidFill>
                  <a:srgbClr val="2A5AA6"/>
                </a:solidFill>
                <a:effectLst>
                  <a:outerShdw blurRad="38100" dist="38100" dir="2700000" algn="tl">
                    <a:srgbClr val="C0C0C0"/>
                  </a:outerShdw>
                </a:effectLst>
                <a:latin typeface="Arial Rounded MT Bold" pitchFamily="34" charset="0"/>
              </a:rPr>
              <a:t>Dot Lasers on </a:t>
            </a:r>
            <a:r>
              <a:rPr lang="en-US" sz="3200" dirty="0" smtClean="0">
                <a:solidFill>
                  <a:srgbClr val="2A5AA6"/>
                </a:solidFill>
                <a:effectLst>
                  <a:outerShdw blurRad="38100" dist="38100" dir="2700000" algn="tl">
                    <a:srgbClr val="C0C0C0"/>
                  </a:outerShdw>
                </a:effectLst>
                <a:latin typeface="Arial Rounded MT Bold" pitchFamily="34" charset="0"/>
              </a:rPr>
              <a:t>Silicon</a:t>
            </a:r>
          </a:p>
          <a:p>
            <a:pPr algn="ctr">
              <a:spcBef>
                <a:spcPts val="0"/>
              </a:spcBef>
            </a:pPr>
            <a:r>
              <a:rPr lang="en-US" sz="2400" dirty="0" smtClean="0">
                <a:solidFill>
                  <a:srgbClr val="2A5AA6"/>
                </a:solidFill>
                <a:effectLst>
                  <a:outerShdw blurRad="38100" dist="38100" dir="2700000" algn="tl">
                    <a:srgbClr val="C0C0C0"/>
                  </a:outerShdw>
                </a:effectLst>
                <a:latin typeface="Arial Rounded MT Bold" pitchFamily="34" charset="0"/>
              </a:rPr>
              <a:t>Bhattacharya, University of Michigan</a:t>
            </a:r>
          </a:p>
          <a:p>
            <a:pPr algn="ctr">
              <a:spcBef>
                <a:spcPts val="0"/>
              </a:spcBef>
            </a:pPr>
            <a:endParaRPr lang="en-US" sz="2600" dirty="0">
              <a:solidFill>
                <a:srgbClr val="2A5AA6"/>
              </a:solidFill>
              <a:effectLst>
                <a:outerShdw blurRad="38100" dist="38100" dir="2700000" algn="tl">
                  <a:srgbClr val="C0C0C0"/>
                </a:outerShdw>
              </a:effectLst>
              <a:latin typeface="Arial Rounded MT Bold" pitchFamily="34" charset="0"/>
            </a:endParaRPr>
          </a:p>
        </p:txBody>
      </p:sp>
      <p:pic>
        <p:nvPicPr>
          <p:cNvPr id="141319" name="Picture 6"/>
          <p:cNvPicPr>
            <a:picLocks noChangeAspect="1" noChangeArrowheads="1"/>
          </p:cNvPicPr>
          <p:nvPr/>
        </p:nvPicPr>
        <p:blipFill>
          <a:blip r:embed="rId3" cstate="print"/>
          <a:srcRect l="17361" t="1181" r="22221" b="5466"/>
          <a:stretch>
            <a:fillRect/>
          </a:stretch>
        </p:blipFill>
        <p:spPr bwMode="auto">
          <a:xfrm>
            <a:off x="6172200" y="1066800"/>
            <a:ext cx="2727325" cy="2478088"/>
          </a:xfrm>
          <a:prstGeom prst="rect">
            <a:avLst/>
          </a:prstGeom>
          <a:noFill/>
          <a:ln w="9525">
            <a:noFill/>
            <a:miter lim="800000"/>
            <a:headEnd/>
            <a:tailEnd/>
          </a:ln>
        </p:spPr>
      </p:pic>
      <p:pic>
        <p:nvPicPr>
          <p:cNvPr id="141321" name="Picture 8" descr="p5_"/>
          <p:cNvPicPr>
            <a:picLocks noChangeAspect="1" noChangeArrowheads="1"/>
          </p:cNvPicPr>
          <p:nvPr/>
        </p:nvPicPr>
        <p:blipFill>
          <a:blip r:embed="rId4" cstate="print"/>
          <a:srcRect/>
          <a:stretch>
            <a:fillRect/>
          </a:stretch>
        </p:blipFill>
        <p:spPr bwMode="auto">
          <a:xfrm>
            <a:off x="6140450" y="3505200"/>
            <a:ext cx="2698750" cy="2560638"/>
          </a:xfrm>
          <a:prstGeom prst="rect">
            <a:avLst/>
          </a:prstGeom>
          <a:noFill/>
          <a:ln w="9525">
            <a:noFill/>
            <a:miter lim="800000"/>
            <a:headEnd/>
            <a:tailEnd/>
          </a:ln>
        </p:spPr>
      </p:pic>
      <p:grpSp>
        <p:nvGrpSpPr>
          <p:cNvPr id="3" name="Group 6"/>
          <p:cNvGrpSpPr>
            <a:grpSpLocks/>
          </p:cNvGrpSpPr>
          <p:nvPr/>
        </p:nvGrpSpPr>
        <p:grpSpPr bwMode="auto">
          <a:xfrm>
            <a:off x="1981200" y="1066800"/>
            <a:ext cx="2971800" cy="3124200"/>
            <a:chOff x="577" y="912"/>
            <a:chExt cx="2158" cy="1829"/>
          </a:xfrm>
        </p:grpSpPr>
        <p:pic>
          <p:nvPicPr>
            <p:cNvPr id="141324" name="Picture 7" descr="p4"/>
            <p:cNvPicPr>
              <a:picLocks noChangeAspect="1" noChangeArrowheads="1"/>
            </p:cNvPicPr>
            <p:nvPr/>
          </p:nvPicPr>
          <p:blipFill>
            <a:blip r:embed="rId5" cstate="print"/>
            <a:srcRect l="15834" t="28889" r="38091" b="1411"/>
            <a:stretch>
              <a:fillRect/>
            </a:stretch>
          </p:blipFill>
          <p:spPr bwMode="auto">
            <a:xfrm>
              <a:off x="898" y="912"/>
              <a:ext cx="1837" cy="1829"/>
            </a:xfrm>
            <a:prstGeom prst="rect">
              <a:avLst/>
            </a:prstGeom>
            <a:noFill/>
            <a:ln w="9525">
              <a:noFill/>
              <a:miter lim="800000"/>
              <a:headEnd/>
              <a:tailEnd/>
            </a:ln>
          </p:spPr>
        </p:pic>
        <p:sp>
          <p:nvSpPr>
            <p:cNvPr id="141325" name="Line 8"/>
            <p:cNvSpPr>
              <a:spLocks noChangeShapeType="1"/>
            </p:cNvSpPr>
            <p:nvPr/>
          </p:nvSpPr>
          <p:spPr bwMode="auto">
            <a:xfrm flipH="1">
              <a:off x="777" y="1904"/>
              <a:ext cx="468" cy="0"/>
            </a:xfrm>
            <a:prstGeom prst="line">
              <a:avLst/>
            </a:prstGeom>
            <a:noFill/>
            <a:ln w="28575">
              <a:solidFill>
                <a:schemeClr val="accent2"/>
              </a:solidFill>
              <a:prstDash val="sysDot"/>
              <a:round/>
              <a:headEnd/>
              <a:tailEnd/>
            </a:ln>
          </p:spPr>
          <p:txBody>
            <a:bodyPr/>
            <a:lstStyle/>
            <a:p>
              <a:endParaRPr lang="en-US"/>
            </a:p>
          </p:txBody>
        </p:sp>
        <p:sp>
          <p:nvSpPr>
            <p:cNvPr id="141326" name="Line 9"/>
            <p:cNvSpPr>
              <a:spLocks noChangeShapeType="1"/>
            </p:cNvSpPr>
            <p:nvPr/>
          </p:nvSpPr>
          <p:spPr bwMode="auto">
            <a:xfrm flipH="1">
              <a:off x="777" y="2468"/>
              <a:ext cx="468" cy="0"/>
            </a:xfrm>
            <a:prstGeom prst="line">
              <a:avLst/>
            </a:prstGeom>
            <a:noFill/>
            <a:ln w="28575">
              <a:solidFill>
                <a:schemeClr val="accent2"/>
              </a:solidFill>
              <a:prstDash val="sysDot"/>
              <a:round/>
              <a:headEnd/>
              <a:tailEnd/>
            </a:ln>
          </p:spPr>
          <p:txBody>
            <a:bodyPr/>
            <a:lstStyle/>
            <a:p>
              <a:endParaRPr lang="en-US"/>
            </a:p>
          </p:txBody>
        </p:sp>
        <p:sp>
          <p:nvSpPr>
            <p:cNvPr id="141327" name="Text Box 10"/>
            <p:cNvSpPr txBox="1">
              <a:spLocks noChangeArrowheads="1"/>
            </p:cNvSpPr>
            <p:nvPr/>
          </p:nvSpPr>
          <p:spPr bwMode="auto">
            <a:xfrm rot="-5400000">
              <a:off x="471" y="1999"/>
              <a:ext cx="587" cy="376"/>
            </a:xfrm>
            <a:prstGeom prst="rect">
              <a:avLst/>
            </a:prstGeom>
            <a:noFill/>
            <a:ln w="9525">
              <a:noFill/>
              <a:miter lim="800000"/>
              <a:headEnd/>
              <a:tailEnd/>
            </a:ln>
          </p:spPr>
          <p:txBody>
            <a:bodyPr wrap="none">
              <a:spAutoFit/>
            </a:bodyPr>
            <a:lstStyle/>
            <a:p>
              <a:r>
                <a:rPr lang="en-US" sz="1400" b="1">
                  <a:solidFill>
                    <a:srgbClr val="000066"/>
                  </a:solidFill>
                </a:rPr>
                <a:t>QD buffer</a:t>
              </a:r>
            </a:p>
            <a:p>
              <a:r>
                <a:rPr lang="en-US" sz="1400" b="1">
                  <a:solidFill>
                    <a:srgbClr val="000066"/>
                  </a:solidFill>
                </a:rPr>
                <a:t>layer</a:t>
              </a:r>
            </a:p>
          </p:txBody>
        </p:sp>
        <p:sp>
          <p:nvSpPr>
            <p:cNvPr id="141328" name="Line 11"/>
            <p:cNvSpPr>
              <a:spLocks noChangeShapeType="1"/>
            </p:cNvSpPr>
            <p:nvPr/>
          </p:nvSpPr>
          <p:spPr bwMode="auto">
            <a:xfrm flipH="1">
              <a:off x="781" y="1175"/>
              <a:ext cx="468" cy="0"/>
            </a:xfrm>
            <a:prstGeom prst="line">
              <a:avLst/>
            </a:prstGeom>
            <a:noFill/>
            <a:ln w="28575">
              <a:solidFill>
                <a:schemeClr val="accent2"/>
              </a:solidFill>
              <a:prstDash val="sysDot"/>
              <a:round/>
              <a:headEnd/>
              <a:tailEnd/>
            </a:ln>
          </p:spPr>
          <p:txBody>
            <a:bodyPr/>
            <a:lstStyle/>
            <a:p>
              <a:endParaRPr lang="en-US"/>
            </a:p>
          </p:txBody>
        </p:sp>
        <p:sp>
          <p:nvSpPr>
            <p:cNvPr id="141329" name="Line 12"/>
            <p:cNvSpPr>
              <a:spLocks noChangeShapeType="1"/>
            </p:cNvSpPr>
            <p:nvPr/>
          </p:nvSpPr>
          <p:spPr bwMode="auto">
            <a:xfrm flipH="1">
              <a:off x="781" y="1647"/>
              <a:ext cx="468" cy="0"/>
            </a:xfrm>
            <a:prstGeom prst="line">
              <a:avLst/>
            </a:prstGeom>
            <a:noFill/>
            <a:ln w="28575">
              <a:solidFill>
                <a:schemeClr val="accent2"/>
              </a:solidFill>
              <a:prstDash val="sysDot"/>
              <a:round/>
              <a:headEnd/>
              <a:tailEnd/>
            </a:ln>
          </p:spPr>
          <p:txBody>
            <a:bodyPr/>
            <a:lstStyle/>
            <a:p>
              <a:endParaRPr lang="en-US"/>
            </a:p>
          </p:txBody>
        </p:sp>
        <p:sp>
          <p:nvSpPr>
            <p:cNvPr id="141330" name="Text Box 13"/>
            <p:cNvSpPr txBox="1">
              <a:spLocks noChangeArrowheads="1"/>
            </p:cNvSpPr>
            <p:nvPr/>
          </p:nvSpPr>
          <p:spPr bwMode="auto">
            <a:xfrm rot="-5400000">
              <a:off x="553" y="1210"/>
              <a:ext cx="448" cy="375"/>
            </a:xfrm>
            <a:prstGeom prst="rect">
              <a:avLst/>
            </a:prstGeom>
            <a:noFill/>
            <a:ln w="9525">
              <a:noFill/>
              <a:miter lim="800000"/>
              <a:headEnd/>
              <a:tailEnd/>
            </a:ln>
          </p:spPr>
          <p:txBody>
            <a:bodyPr wrap="none">
              <a:spAutoFit/>
            </a:bodyPr>
            <a:lstStyle/>
            <a:p>
              <a:r>
                <a:rPr lang="en-US" sz="1400" b="1">
                  <a:solidFill>
                    <a:srgbClr val="000066"/>
                  </a:solidFill>
                </a:rPr>
                <a:t>Active </a:t>
              </a:r>
            </a:p>
            <a:p>
              <a:r>
                <a:rPr lang="en-US" sz="1400" b="1">
                  <a:solidFill>
                    <a:srgbClr val="000066"/>
                  </a:solidFill>
                </a:rPr>
                <a:t>region</a:t>
              </a:r>
            </a:p>
          </p:txBody>
        </p:sp>
      </p:grpSp>
      <p:sp>
        <p:nvSpPr>
          <p:cNvPr id="2" name="Text Box 14"/>
          <p:cNvSpPr txBox="1">
            <a:spLocks noChangeArrowheads="1"/>
          </p:cNvSpPr>
          <p:nvPr/>
        </p:nvSpPr>
        <p:spPr bwMode="auto">
          <a:xfrm>
            <a:off x="4358459" y="6550223"/>
            <a:ext cx="4785541" cy="307777"/>
          </a:xfrm>
          <a:prstGeom prst="rect">
            <a:avLst/>
          </a:prstGeom>
          <a:noFill/>
          <a:ln w="9525">
            <a:noFill/>
            <a:miter lim="800000"/>
            <a:headEnd/>
            <a:tailEnd/>
          </a:ln>
          <a:effectLst/>
        </p:spPr>
        <p:txBody>
          <a:bodyPr wrap="none">
            <a:spAutoFit/>
          </a:bodyPr>
          <a:lstStyle/>
          <a:p>
            <a:r>
              <a:rPr lang="en-US" sz="1400" b="1" dirty="0" smtClean="0">
                <a:latin typeface="Times New Roman" pitchFamily="18" charset="0"/>
              </a:rPr>
              <a:t>Z</a:t>
            </a:r>
            <a:r>
              <a:rPr lang="en-US" sz="1400" b="1" dirty="0">
                <a:latin typeface="Times New Roman" pitchFamily="18" charset="0"/>
              </a:rPr>
              <a:t>. Mi, J. Yang, P. Bhattacharya, </a:t>
            </a:r>
            <a:r>
              <a:rPr lang="en-US" sz="1400" b="1" i="1" dirty="0">
                <a:latin typeface="Times New Roman" pitchFamily="18" charset="0"/>
              </a:rPr>
              <a:t>Proc. IEEE</a:t>
            </a:r>
            <a:r>
              <a:rPr lang="en-US" sz="1400" b="1" dirty="0">
                <a:latin typeface="Times New Roman" pitchFamily="18" charset="0"/>
              </a:rPr>
              <a:t> </a:t>
            </a:r>
            <a:r>
              <a:rPr lang="en-US" sz="1400" b="1" dirty="0">
                <a:latin typeface="Times New Roman" pitchFamily="18" charset="0"/>
                <a:ea typeface="SimSun" pitchFamily="2" charset="-122"/>
              </a:rPr>
              <a:t>97, 1239 (2009)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6" name="Rectangle 2"/>
          <p:cNvSpPr>
            <a:spLocks noChangeArrowheads="1"/>
          </p:cNvSpPr>
          <p:nvPr/>
        </p:nvSpPr>
        <p:spPr bwMode="auto">
          <a:xfrm>
            <a:off x="533400" y="76200"/>
            <a:ext cx="9067800" cy="533400"/>
          </a:xfrm>
          <a:prstGeom prst="rect">
            <a:avLst/>
          </a:prstGeom>
          <a:noFill/>
          <a:ln w="9525">
            <a:noFill/>
            <a:miter lim="800000"/>
            <a:headEnd/>
            <a:tailEnd/>
          </a:ln>
          <a:effectLst/>
        </p:spPr>
        <p:txBody>
          <a:bodyPr lIns="91422" tIns="45711" rIns="91422" bIns="45711"/>
          <a:lstStyle/>
          <a:p>
            <a:pPr algn="ctr"/>
            <a:r>
              <a:rPr lang="en-US" sz="2800" dirty="0">
                <a:solidFill>
                  <a:srgbClr val="2A5AA6"/>
                </a:solidFill>
                <a:effectLst>
                  <a:outerShdw blurRad="38100" dist="38100" dir="2700000" algn="tl">
                    <a:srgbClr val="C0C0C0"/>
                  </a:outerShdw>
                </a:effectLst>
                <a:latin typeface="Arial Rounded MT Bold" pitchFamily="34" charset="0"/>
              </a:rPr>
              <a:t>Integrated </a:t>
            </a:r>
            <a:r>
              <a:rPr lang="en-US" sz="2800" dirty="0" smtClean="0">
                <a:solidFill>
                  <a:srgbClr val="2A5AA6"/>
                </a:solidFill>
                <a:effectLst>
                  <a:outerShdw blurRad="38100" dist="38100" dir="2700000" algn="tl">
                    <a:srgbClr val="C0C0C0"/>
                  </a:outerShdw>
                </a:effectLst>
                <a:latin typeface="Arial Rounded MT Bold" pitchFamily="34" charset="0"/>
              </a:rPr>
              <a:t>Laser/Modulator </a:t>
            </a:r>
            <a:r>
              <a:rPr lang="en-US" sz="2800" dirty="0">
                <a:solidFill>
                  <a:srgbClr val="2A5AA6"/>
                </a:solidFill>
                <a:effectLst>
                  <a:outerShdw blurRad="38100" dist="38100" dir="2700000" algn="tl">
                    <a:srgbClr val="C0C0C0"/>
                  </a:outerShdw>
                </a:effectLst>
                <a:latin typeface="Arial Rounded MT Bold" pitchFamily="34" charset="0"/>
              </a:rPr>
              <a:t>on </a:t>
            </a:r>
            <a:r>
              <a:rPr lang="en-US" sz="2800" dirty="0" smtClean="0">
                <a:solidFill>
                  <a:srgbClr val="2A5AA6"/>
                </a:solidFill>
                <a:effectLst>
                  <a:outerShdw blurRad="38100" dist="38100" dir="2700000" algn="tl">
                    <a:srgbClr val="C0C0C0"/>
                  </a:outerShdw>
                </a:effectLst>
                <a:latin typeface="Arial Rounded MT Bold" pitchFamily="34" charset="0"/>
              </a:rPr>
              <a:t>Silicon </a:t>
            </a:r>
          </a:p>
          <a:p>
            <a:pPr algn="ctr"/>
            <a:r>
              <a:rPr lang="en-US" sz="2400" dirty="0" smtClean="0">
                <a:solidFill>
                  <a:srgbClr val="2A5AA6"/>
                </a:solidFill>
                <a:effectLst>
                  <a:outerShdw blurRad="38100" dist="38100" dir="2700000" algn="tl">
                    <a:srgbClr val="C0C0C0"/>
                  </a:outerShdw>
                </a:effectLst>
                <a:latin typeface="Arial Rounded MT Bold" pitchFamily="34" charset="0"/>
              </a:rPr>
              <a:t>Bhattacharya, University of Michigan</a:t>
            </a:r>
          </a:p>
          <a:p>
            <a:pPr algn="ctr"/>
            <a:endParaRPr lang="en-US" sz="2400" dirty="0">
              <a:solidFill>
                <a:srgbClr val="000066"/>
              </a:solidFill>
              <a:effectLst>
                <a:outerShdw blurRad="38100" dist="38100" dir="2700000" algn="tl">
                  <a:srgbClr val="C0C0C0"/>
                </a:outerShdw>
              </a:effectLst>
              <a:latin typeface="Arial Rounded MT Bold" pitchFamily="34" charset="0"/>
            </a:endParaRPr>
          </a:p>
        </p:txBody>
      </p:sp>
      <p:grpSp>
        <p:nvGrpSpPr>
          <p:cNvPr id="3" name="Group 195"/>
          <p:cNvGrpSpPr>
            <a:grpSpLocks/>
          </p:cNvGrpSpPr>
          <p:nvPr/>
        </p:nvGrpSpPr>
        <p:grpSpPr bwMode="auto">
          <a:xfrm>
            <a:off x="39687" y="1035050"/>
            <a:ext cx="4608513" cy="1897063"/>
            <a:chOff x="158" y="620"/>
            <a:chExt cx="2903" cy="1195"/>
          </a:xfrm>
        </p:grpSpPr>
        <p:sp>
          <p:nvSpPr>
            <p:cNvPr id="142347" name="Text Box 12"/>
            <p:cNvSpPr txBox="1">
              <a:spLocks noChangeArrowheads="1"/>
            </p:cNvSpPr>
            <p:nvPr/>
          </p:nvSpPr>
          <p:spPr bwMode="auto">
            <a:xfrm>
              <a:off x="2422" y="1412"/>
              <a:ext cx="639" cy="403"/>
            </a:xfrm>
            <a:prstGeom prst="rect">
              <a:avLst/>
            </a:prstGeom>
            <a:noFill/>
            <a:ln w="9525">
              <a:noFill/>
              <a:miter lim="800000"/>
              <a:headEnd/>
              <a:tailEnd/>
            </a:ln>
          </p:spPr>
          <p:txBody>
            <a:bodyPr>
              <a:spAutoFit/>
            </a:bodyPr>
            <a:lstStyle/>
            <a:p>
              <a:pPr>
                <a:spcBef>
                  <a:spcPct val="50000"/>
                </a:spcBef>
              </a:pPr>
              <a:r>
                <a:rPr lang="el-GR" sz="1200" b="1">
                  <a:solidFill>
                    <a:srgbClr val="000066"/>
                  </a:solidFill>
                  <a:cs typeface="Arial" charset="0"/>
                </a:rPr>
                <a:t>λ</a:t>
              </a:r>
              <a:r>
                <a:rPr lang="en-US" sz="1200" b="1">
                  <a:solidFill>
                    <a:srgbClr val="000066"/>
                  </a:solidFill>
                  <a:cs typeface="Arial" charset="0"/>
                </a:rPr>
                <a:t>/4 </a:t>
              </a:r>
              <a:r>
                <a:rPr lang="en-US" sz="1200" b="1">
                  <a:solidFill>
                    <a:srgbClr val="000066"/>
                  </a:solidFill>
                </a:rPr>
                <a:t>Al</a:t>
              </a:r>
              <a:r>
                <a:rPr lang="en-US" sz="1200" b="1" baseline="-25000">
                  <a:solidFill>
                    <a:srgbClr val="000066"/>
                  </a:solidFill>
                </a:rPr>
                <a:t>2</a:t>
              </a:r>
              <a:r>
                <a:rPr lang="en-US" sz="1200" b="1">
                  <a:solidFill>
                    <a:srgbClr val="000066"/>
                  </a:solidFill>
                </a:rPr>
                <a:t>O</a:t>
              </a:r>
              <a:r>
                <a:rPr lang="en-US" sz="1200" b="1" baseline="-25000">
                  <a:solidFill>
                    <a:srgbClr val="000066"/>
                  </a:solidFill>
                </a:rPr>
                <a:t>3</a:t>
              </a:r>
              <a:r>
                <a:rPr lang="en-US" sz="1200" b="1">
                  <a:solidFill>
                    <a:srgbClr val="000066"/>
                  </a:solidFill>
                </a:rPr>
                <a:t> AR Coating (n~1.6)</a:t>
              </a:r>
            </a:p>
          </p:txBody>
        </p:sp>
        <p:grpSp>
          <p:nvGrpSpPr>
            <p:cNvPr id="4" name="Group 194"/>
            <p:cNvGrpSpPr>
              <a:grpSpLocks/>
            </p:cNvGrpSpPr>
            <p:nvPr/>
          </p:nvGrpSpPr>
          <p:grpSpPr bwMode="auto">
            <a:xfrm>
              <a:off x="158" y="620"/>
              <a:ext cx="2404" cy="1177"/>
              <a:chOff x="158" y="620"/>
              <a:chExt cx="2404" cy="1177"/>
            </a:xfrm>
          </p:grpSpPr>
          <p:grpSp>
            <p:nvGrpSpPr>
              <p:cNvPr id="5" name="Group 13"/>
              <p:cNvGrpSpPr>
                <a:grpSpLocks/>
              </p:cNvGrpSpPr>
              <p:nvPr/>
            </p:nvGrpSpPr>
            <p:grpSpPr bwMode="auto">
              <a:xfrm>
                <a:off x="158" y="1320"/>
                <a:ext cx="2335" cy="243"/>
                <a:chOff x="339" y="1393"/>
                <a:chExt cx="2335" cy="243"/>
              </a:xfrm>
            </p:grpSpPr>
            <p:sp>
              <p:nvSpPr>
                <p:cNvPr id="142350" name="Freeform 14"/>
                <p:cNvSpPr>
                  <a:spLocks/>
                </p:cNvSpPr>
                <p:nvPr/>
              </p:nvSpPr>
              <p:spPr bwMode="auto">
                <a:xfrm>
                  <a:off x="339" y="1393"/>
                  <a:ext cx="2335" cy="243"/>
                </a:xfrm>
                <a:custGeom>
                  <a:avLst/>
                  <a:gdLst>
                    <a:gd name="T0" fmla="*/ 124 w 2335"/>
                    <a:gd name="T1" fmla="*/ 0 h 243"/>
                    <a:gd name="T2" fmla="*/ 0 w 2335"/>
                    <a:gd name="T3" fmla="*/ 123 h 243"/>
                    <a:gd name="T4" fmla="*/ 0 w 2335"/>
                    <a:gd name="T5" fmla="*/ 243 h 243"/>
                    <a:gd name="T6" fmla="*/ 2212 w 2335"/>
                    <a:gd name="T7" fmla="*/ 243 h 243"/>
                    <a:gd name="T8" fmla="*/ 2335 w 2335"/>
                    <a:gd name="T9" fmla="*/ 119 h 243"/>
                    <a:gd name="T10" fmla="*/ 2335 w 2335"/>
                    <a:gd name="T11" fmla="*/ 0 h 243"/>
                    <a:gd name="T12" fmla="*/ 124 w 2335"/>
                    <a:gd name="T13" fmla="*/ 0 h 243"/>
                    <a:gd name="T14" fmla="*/ 0 60000 65536"/>
                    <a:gd name="T15" fmla="*/ 0 60000 65536"/>
                    <a:gd name="T16" fmla="*/ 0 60000 65536"/>
                    <a:gd name="T17" fmla="*/ 0 60000 65536"/>
                    <a:gd name="T18" fmla="*/ 0 60000 65536"/>
                    <a:gd name="T19" fmla="*/ 0 60000 65536"/>
                    <a:gd name="T20" fmla="*/ 0 60000 65536"/>
                    <a:gd name="T21" fmla="*/ 0 w 2335"/>
                    <a:gd name="T22" fmla="*/ 0 h 243"/>
                    <a:gd name="T23" fmla="*/ 2335 w 2335"/>
                    <a:gd name="T24" fmla="*/ 243 h 2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35" h="243">
                      <a:moveTo>
                        <a:pt x="124" y="0"/>
                      </a:moveTo>
                      <a:lnTo>
                        <a:pt x="0" y="123"/>
                      </a:lnTo>
                      <a:lnTo>
                        <a:pt x="0" y="243"/>
                      </a:lnTo>
                      <a:lnTo>
                        <a:pt x="2212" y="243"/>
                      </a:lnTo>
                      <a:lnTo>
                        <a:pt x="2335" y="119"/>
                      </a:lnTo>
                      <a:lnTo>
                        <a:pt x="2335" y="0"/>
                      </a:lnTo>
                      <a:lnTo>
                        <a:pt x="124" y="0"/>
                      </a:lnTo>
                      <a:close/>
                    </a:path>
                  </a:pathLst>
                </a:custGeom>
                <a:solidFill>
                  <a:srgbClr val="9966FF"/>
                </a:solidFill>
                <a:ln w="9525">
                  <a:noFill/>
                  <a:round/>
                  <a:headEnd/>
                  <a:tailEnd/>
                </a:ln>
              </p:spPr>
              <p:txBody>
                <a:bodyPr/>
                <a:lstStyle/>
                <a:p>
                  <a:endParaRPr lang="en-US"/>
                </a:p>
              </p:txBody>
            </p:sp>
            <p:sp>
              <p:nvSpPr>
                <p:cNvPr id="142351" name="Freeform 15"/>
                <p:cNvSpPr>
                  <a:spLocks/>
                </p:cNvSpPr>
                <p:nvPr/>
              </p:nvSpPr>
              <p:spPr bwMode="auto">
                <a:xfrm>
                  <a:off x="339" y="1393"/>
                  <a:ext cx="2335" cy="123"/>
                </a:xfrm>
                <a:custGeom>
                  <a:avLst/>
                  <a:gdLst>
                    <a:gd name="T0" fmla="*/ 0 w 2335"/>
                    <a:gd name="T1" fmla="*/ 123 h 123"/>
                    <a:gd name="T2" fmla="*/ 2212 w 2335"/>
                    <a:gd name="T3" fmla="*/ 123 h 123"/>
                    <a:gd name="T4" fmla="*/ 2335 w 2335"/>
                    <a:gd name="T5" fmla="*/ 0 h 123"/>
                    <a:gd name="T6" fmla="*/ 124 w 2335"/>
                    <a:gd name="T7" fmla="*/ 0 h 123"/>
                    <a:gd name="T8" fmla="*/ 0 w 2335"/>
                    <a:gd name="T9" fmla="*/ 123 h 123"/>
                    <a:gd name="T10" fmla="*/ 0 60000 65536"/>
                    <a:gd name="T11" fmla="*/ 0 60000 65536"/>
                    <a:gd name="T12" fmla="*/ 0 60000 65536"/>
                    <a:gd name="T13" fmla="*/ 0 60000 65536"/>
                    <a:gd name="T14" fmla="*/ 0 60000 65536"/>
                    <a:gd name="T15" fmla="*/ 0 w 2335"/>
                    <a:gd name="T16" fmla="*/ 0 h 123"/>
                    <a:gd name="T17" fmla="*/ 2335 w 2335"/>
                    <a:gd name="T18" fmla="*/ 123 h 123"/>
                  </a:gdLst>
                  <a:ahLst/>
                  <a:cxnLst>
                    <a:cxn ang="T10">
                      <a:pos x="T0" y="T1"/>
                    </a:cxn>
                    <a:cxn ang="T11">
                      <a:pos x="T2" y="T3"/>
                    </a:cxn>
                    <a:cxn ang="T12">
                      <a:pos x="T4" y="T5"/>
                    </a:cxn>
                    <a:cxn ang="T13">
                      <a:pos x="T6" y="T7"/>
                    </a:cxn>
                    <a:cxn ang="T14">
                      <a:pos x="T8" y="T9"/>
                    </a:cxn>
                  </a:cxnLst>
                  <a:rect l="T15" t="T16" r="T17" b="T18"/>
                  <a:pathLst>
                    <a:path w="2335" h="123">
                      <a:moveTo>
                        <a:pt x="0" y="123"/>
                      </a:moveTo>
                      <a:lnTo>
                        <a:pt x="2212" y="123"/>
                      </a:lnTo>
                      <a:lnTo>
                        <a:pt x="2335" y="0"/>
                      </a:lnTo>
                      <a:lnTo>
                        <a:pt x="124" y="0"/>
                      </a:lnTo>
                      <a:lnTo>
                        <a:pt x="0" y="123"/>
                      </a:lnTo>
                      <a:close/>
                    </a:path>
                  </a:pathLst>
                </a:custGeom>
                <a:solidFill>
                  <a:srgbClr val="AD84FF"/>
                </a:solidFill>
                <a:ln w="9525">
                  <a:noFill/>
                  <a:round/>
                  <a:headEnd/>
                  <a:tailEnd/>
                </a:ln>
              </p:spPr>
              <p:txBody>
                <a:bodyPr/>
                <a:lstStyle/>
                <a:p>
                  <a:endParaRPr lang="en-US"/>
                </a:p>
              </p:txBody>
            </p:sp>
            <p:sp>
              <p:nvSpPr>
                <p:cNvPr id="142352" name="Freeform 16"/>
                <p:cNvSpPr>
                  <a:spLocks/>
                </p:cNvSpPr>
                <p:nvPr/>
              </p:nvSpPr>
              <p:spPr bwMode="auto">
                <a:xfrm>
                  <a:off x="2551" y="1393"/>
                  <a:ext cx="123" cy="243"/>
                </a:xfrm>
                <a:custGeom>
                  <a:avLst/>
                  <a:gdLst>
                    <a:gd name="T0" fmla="*/ 0 w 123"/>
                    <a:gd name="T1" fmla="*/ 123 h 243"/>
                    <a:gd name="T2" fmla="*/ 123 w 123"/>
                    <a:gd name="T3" fmla="*/ 0 h 243"/>
                    <a:gd name="T4" fmla="*/ 123 w 123"/>
                    <a:gd name="T5" fmla="*/ 119 h 243"/>
                    <a:gd name="T6" fmla="*/ 0 w 123"/>
                    <a:gd name="T7" fmla="*/ 243 h 243"/>
                    <a:gd name="T8" fmla="*/ 0 w 123"/>
                    <a:gd name="T9" fmla="*/ 123 h 243"/>
                    <a:gd name="T10" fmla="*/ 0 60000 65536"/>
                    <a:gd name="T11" fmla="*/ 0 60000 65536"/>
                    <a:gd name="T12" fmla="*/ 0 60000 65536"/>
                    <a:gd name="T13" fmla="*/ 0 60000 65536"/>
                    <a:gd name="T14" fmla="*/ 0 60000 65536"/>
                    <a:gd name="T15" fmla="*/ 0 w 123"/>
                    <a:gd name="T16" fmla="*/ 0 h 243"/>
                    <a:gd name="T17" fmla="*/ 123 w 123"/>
                    <a:gd name="T18" fmla="*/ 243 h 243"/>
                  </a:gdLst>
                  <a:ahLst/>
                  <a:cxnLst>
                    <a:cxn ang="T10">
                      <a:pos x="T0" y="T1"/>
                    </a:cxn>
                    <a:cxn ang="T11">
                      <a:pos x="T2" y="T3"/>
                    </a:cxn>
                    <a:cxn ang="T12">
                      <a:pos x="T4" y="T5"/>
                    </a:cxn>
                    <a:cxn ang="T13">
                      <a:pos x="T6" y="T7"/>
                    </a:cxn>
                    <a:cxn ang="T14">
                      <a:pos x="T8" y="T9"/>
                    </a:cxn>
                  </a:cxnLst>
                  <a:rect l="T15" t="T16" r="T17" b="T18"/>
                  <a:pathLst>
                    <a:path w="123" h="243">
                      <a:moveTo>
                        <a:pt x="0" y="123"/>
                      </a:moveTo>
                      <a:lnTo>
                        <a:pt x="123" y="0"/>
                      </a:lnTo>
                      <a:lnTo>
                        <a:pt x="123" y="119"/>
                      </a:lnTo>
                      <a:lnTo>
                        <a:pt x="0" y="243"/>
                      </a:lnTo>
                      <a:lnTo>
                        <a:pt x="0" y="123"/>
                      </a:lnTo>
                      <a:close/>
                    </a:path>
                  </a:pathLst>
                </a:custGeom>
                <a:solidFill>
                  <a:srgbClr val="7B52CD"/>
                </a:solidFill>
                <a:ln w="9525">
                  <a:noFill/>
                  <a:round/>
                  <a:headEnd/>
                  <a:tailEnd/>
                </a:ln>
              </p:spPr>
              <p:txBody>
                <a:bodyPr/>
                <a:lstStyle/>
                <a:p>
                  <a:endParaRPr lang="en-US"/>
                </a:p>
              </p:txBody>
            </p:sp>
            <p:sp>
              <p:nvSpPr>
                <p:cNvPr id="142353" name="Freeform 17"/>
                <p:cNvSpPr>
                  <a:spLocks/>
                </p:cNvSpPr>
                <p:nvPr/>
              </p:nvSpPr>
              <p:spPr bwMode="auto">
                <a:xfrm>
                  <a:off x="339" y="1393"/>
                  <a:ext cx="2335" cy="243"/>
                </a:xfrm>
                <a:custGeom>
                  <a:avLst/>
                  <a:gdLst>
                    <a:gd name="T0" fmla="*/ 124 w 2335"/>
                    <a:gd name="T1" fmla="*/ 0 h 243"/>
                    <a:gd name="T2" fmla="*/ 0 w 2335"/>
                    <a:gd name="T3" fmla="*/ 123 h 243"/>
                    <a:gd name="T4" fmla="*/ 0 w 2335"/>
                    <a:gd name="T5" fmla="*/ 243 h 243"/>
                    <a:gd name="T6" fmla="*/ 2212 w 2335"/>
                    <a:gd name="T7" fmla="*/ 243 h 243"/>
                    <a:gd name="T8" fmla="*/ 2335 w 2335"/>
                    <a:gd name="T9" fmla="*/ 119 h 243"/>
                    <a:gd name="T10" fmla="*/ 2335 w 2335"/>
                    <a:gd name="T11" fmla="*/ 0 h 243"/>
                    <a:gd name="T12" fmla="*/ 124 w 2335"/>
                    <a:gd name="T13" fmla="*/ 0 h 243"/>
                    <a:gd name="T14" fmla="*/ 0 60000 65536"/>
                    <a:gd name="T15" fmla="*/ 0 60000 65536"/>
                    <a:gd name="T16" fmla="*/ 0 60000 65536"/>
                    <a:gd name="T17" fmla="*/ 0 60000 65536"/>
                    <a:gd name="T18" fmla="*/ 0 60000 65536"/>
                    <a:gd name="T19" fmla="*/ 0 60000 65536"/>
                    <a:gd name="T20" fmla="*/ 0 60000 65536"/>
                    <a:gd name="T21" fmla="*/ 0 w 2335"/>
                    <a:gd name="T22" fmla="*/ 0 h 243"/>
                    <a:gd name="T23" fmla="*/ 2335 w 2335"/>
                    <a:gd name="T24" fmla="*/ 243 h 2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35" h="243">
                      <a:moveTo>
                        <a:pt x="124" y="0"/>
                      </a:moveTo>
                      <a:lnTo>
                        <a:pt x="0" y="123"/>
                      </a:lnTo>
                      <a:lnTo>
                        <a:pt x="0" y="243"/>
                      </a:lnTo>
                      <a:lnTo>
                        <a:pt x="2212" y="243"/>
                      </a:lnTo>
                      <a:lnTo>
                        <a:pt x="2335" y="119"/>
                      </a:lnTo>
                      <a:lnTo>
                        <a:pt x="2335" y="0"/>
                      </a:lnTo>
                      <a:lnTo>
                        <a:pt x="124" y="0"/>
                      </a:lnTo>
                      <a:close/>
                    </a:path>
                  </a:pathLst>
                </a:custGeom>
                <a:noFill/>
                <a:ln w="12700">
                  <a:solidFill>
                    <a:srgbClr val="9966FF"/>
                  </a:solidFill>
                  <a:miter lim="800000"/>
                  <a:headEnd/>
                  <a:tailEnd/>
                </a:ln>
              </p:spPr>
              <p:txBody>
                <a:bodyPr/>
                <a:lstStyle/>
                <a:p>
                  <a:endParaRPr lang="en-US"/>
                </a:p>
              </p:txBody>
            </p:sp>
            <p:sp>
              <p:nvSpPr>
                <p:cNvPr id="142354" name="Freeform 18"/>
                <p:cNvSpPr>
                  <a:spLocks/>
                </p:cNvSpPr>
                <p:nvPr/>
              </p:nvSpPr>
              <p:spPr bwMode="auto">
                <a:xfrm>
                  <a:off x="339" y="1393"/>
                  <a:ext cx="2335" cy="123"/>
                </a:xfrm>
                <a:custGeom>
                  <a:avLst/>
                  <a:gdLst>
                    <a:gd name="T0" fmla="*/ 0 w 2335"/>
                    <a:gd name="T1" fmla="*/ 123 h 123"/>
                    <a:gd name="T2" fmla="*/ 2212 w 2335"/>
                    <a:gd name="T3" fmla="*/ 123 h 123"/>
                    <a:gd name="T4" fmla="*/ 2335 w 2335"/>
                    <a:gd name="T5" fmla="*/ 0 h 123"/>
                    <a:gd name="T6" fmla="*/ 0 60000 65536"/>
                    <a:gd name="T7" fmla="*/ 0 60000 65536"/>
                    <a:gd name="T8" fmla="*/ 0 60000 65536"/>
                    <a:gd name="T9" fmla="*/ 0 w 2335"/>
                    <a:gd name="T10" fmla="*/ 0 h 123"/>
                    <a:gd name="T11" fmla="*/ 2335 w 2335"/>
                    <a:gd name="T12" fmla="*/ 123 h 123"/>
                  </a:gdLst>
                  <a:ahLst/>
                  <a:cxnLst>
                    <a:cxn ang="T6">
                      <a:pos x="T0" y="T1"/>
                    </a:cxn>
                    <a:cxn ang="T7">
                      <a:pos x="T2" y="T3"/>
                    </a:cxn>
                    <a:cxn ang="T8">
                      <a:pos x="T4" y="T5"/>
                    </a:cxn>
                  </a:cxnLst>
                  <a:rect l="T9" t="T10" r="T11" b="T12"/>
                  <a:pathLst>
                    <a:path w="2335" h="123">
                      <a:moveTo>
                        <a:pt x="0" y="123"/>
                      </a:moveTo>
                      <a:lnTo>
                        <a:pt x="2212" y="123"/>
                      </a:lnTo>
                      <a:lnTo>
                        <a:pt x="2335" y="0"/>
                      </a:lnTo>
                    </a:path>
                  </a:pathLst>
                </a:custGeom>
                <a:noFill/>
                <a:ln w="12700">
                  <a:solidFill>
                    <a:srgbClr val="9966FF"/>
                  </a:solidFill>
                  <a:miter lim="800000"/>
                  <a:headEnd/>
                  <a:tailEnd/>
                </a:ln>
              </p:spPr>
              <p:txBody>
                <a:bodyPr/>
                <a:lstStyle/>
                <a:p>
                  <a:endParaRPr lang="en-US"/>
                </a:p>
              </p:txBody>
            </p:sp>
            <p:sp>
              <p:nvSpPr>
                <p:cNvPr id="142355" name="Line 19"/>
                <p:cNvSpPr>
                  <a:spLocks noChangeShapeType="1"/>
                </p:cNvSpPr>
                <p:nvPr/>
              </p:nvSpPr>
              <p:spPr bwMode="auto">
                <a:xfrm>
                  <a:off x="2551" y="1516"/>
                  <a:ext cx="1" cy="120"/>
                </a:xfrm>
                <a:prstGeom prst="line">
                  <a:avLst/>
                </a:prstGeom>
                <a:noFill/>
                <a:ln w="12700">
                  <a:solidFill>
                    <a:srgbClr val="9966FF"/>
                  </a:solidFill>
                  <a:miter lim="800000"/>
                  <a:headEnd/>
                  <a:tailEnd/>
                </a:ln>
              </p:spPr>
              <p:txBody>
                <a:bodyPr/>
                <a:lstStyle/>
                <a:p>
                  <a:endParaRPr lang="en-US"/>
                </a:p>
              </p:txBody>
            </p:sp>
          </p:grpSp>
          <p:grpSp>
            <p:nvGrpSpPr>
              <p:cNvPr id="6" name="Group 20"/>
              <p:cNvGrpSpPr>
                <a:grpSpLocks/>
              </p:cNvGrpSpPr>
              <p:nvPr/>
            </p:nvGrpSpPr>
            <p:grpSpPr bwMode="auto">
              <a:xfrm>
                <a:off x="160" y="1180"/>
                <a:ext cx="1125" cy="266"/>
                <a:chOff x="341" y="1253"/>
                <a:chExt cx="1125" cy="266"/>
              </a:xfrm>
            </p:grpSpPr>
            <p:sp>
              <p:nvSpPr>
                <p:cNvPr id="142357" name="Freeform 21"/>
                <p:cNvSpPr>
                  <a:spLocks/>
                </p:cNvSpPr>
                <p:nvPr/>
              </p:nvSpPr>
              <p:spPr bwMode="auto">
                <a:xfrm>
                  <a:off x="341" y="1253"/>
                  <a:ext cx="1125" cy="266"/>
                </a:xfrm>
                <a:custGeom>
                  <a:avLst/>
                  <a:gdLst>
                    <a:gd name="T0" fmla="*/ 96 w 1125"/>
                    <a:gd name="T1" fmla="*/ 0 h 266"/>
                    <a:gd name="T2" fmla="*/ 0 w 1125"/>
                    <a:gd name="T3" fmla="*/ 96 h 266"/>
                    <a:gd name="T4" fmla="*/ 0 w 1125"/>
                    <a:gd name="T5" fmla="*/ 266 h 266"/>
                    <a:gd name="T6" fmla="*/ 1029 w 1125"/>
                    <a:gd name="T7" fmla="*/ 266 h 266"/>
                    <a:gd name="T8" fmla="*/ 1125 w 1125"/>
                    <a:gd name="T9" fmla="*/ 170 h 266"/>
                    <a:gd name="T10" fmla="*/ 1125 w 1125"/>
                    <a:gd name="T11" fmla="*/ 0 h 266"/>
                    <a:gd name="T12" fmla="*/ 96 w 1125"/>
                    <a:gd name="T13" fmla="*/ 0 h 266"/>
                    <a:gd name="T14" fmla="*/ 0 60000 65536"/>
                    <a:gd name="T15" fmla="*/ 0 60000 65536"/>
                    <a:gd name="T16" fmla="*/ 0 60000 65536"/>
                    <a:gd name="T17" fmla="*/ 0 60000 65536"/>
                    <a:gd name="T18" fmla="*/ 0 60000 65536"/>
                    <a:gd name="T19" fmla="*/ 0 60000 65536"/>
                    <a:gd name="T20" fmla="*/ 0 60000 65536"/>
                    <a:gd name="T21" fmla="*/ 0 w 1125"/>
                    <a:gd name="T22" fmla="*/ 0 h 266"/>
                    <a:gd name="T23" fmla="*/ 1125 w 1125"/>
                    <a:gd name="T24" fmla="*/ 266 h 2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5" h="266">
                      <a:moveTo>
                        <a:pt x="96" y="0"/>
                      </a:moveTo>
                      <a:lnTo>
                        <a:pt x="0" y="96"/>
                      </a:lnTo>
                      <a:lnTo>
                        <a:pt x="0" y="266"/>
                      </a:lnTo>
                      <a:lnTo>
                        <a:pt x="1029" y="266"/>
                      </a:lnTo>
                      <a:lnTo>
                        <a:pt x="1125" y="170"/>
                      </a:lnTo>
                      <a:lnTo>
                        <a:pt x="1125" y="0"/>
                      </a:lnTo>
                      <a:lnTo>
                        <a:pt x="96" y="0"/>
                      </a:lnTo>
                      <a:close/>
                    </a:path>
                  </a:pathLst>
                </a:custGeom>
                <a:solidFill>
                  <a:srgbClr val="5F5F5F"/>
                </a:solidFill>
                <a:ln w="9525">
                  <a:noFill/>
                  <a:round/>
                  <a:headEnd/>
                  <a:tailEnd/>
                </a:ln>
              </p:spPr>
              <p:txBody>
                <a:bodyPr/>
                <a:lstStyle/>
                <a:p>
                  <a:endParaRPr lang="en-US"/>
                </a:p>
              </p:txBody>
            </p:sp>
            <p:sp>
              <p:nvSpPr>
                <p:cNvPr id="142358" name="Freeform 22"/>
                <p:cNvSpPr>
                  <a:spLocks/>
                </p:cNvSpPr>
                <p:nvPr/>
              </p:nvSpPr>
              <p:spPr bwMode="auto">
                <a:xfrm>
                  <a:off x="341" y="1253"/>
                  <a:ext cx="1125" cy="96"/>
                </a:xfrm>
                <a:custGeom>
                  <a:avLst/>
                  <a:gdLst>
                    <a:gd name="T0" fmla="*/ 0 w 1125"/>
                    <a:gd name="T1" fmla="*/ 96 h 96"/>
                    <a:gd name="T2" fmla="*/ 1029 w 1125"/>
                    <a:gd name="T3" fmla="*/ 96 h 96"/>
                    <a:gd name="T4" fmla="*/ 1125 w 1125"/>
                    <a:gd name="T5" fmla="*/ 0 h 96"/>
                    <a:gd name="T6" fmla="*/ 96 w 1125"/>
                    <a:gd name="T7" fmla="*/ 0 h 96"/>
                    <a:gd name="T8" fmla="*/ 0 w 1125"/>
                    <a:gd name="T9" fmla="*/ 96 h 96"/>
                    <a:gd name="T10" fmla="*/ 0 60000 65536"/>
                    <a:gd name="T11" fmla="*/ 0 60000 65536"/>
                    <a:gd name="T12" fmla="*/ 0 60000 65536"/>
                    <a:gd name="T13" fmla="*/ 0 60000 65536"/>
                    <a:gd name="T14" fmla="*/ 0 60000 65536"/>
                    <a:gd name="T15" fmla="*/ 0 w 1125"/>
                    <a:gd name="T16" fmla="*/ 0 h 96"/>
                    <a:gd name="T17" fmla="*/ 1125 w 1125"/>
                    <a:gd name="T18" fmla="*/ 96 h 96"/>
                  </a:gdLst>
                  <a:ahLst/>
                  <a:cxnLst>
                    <a:cxn ang="T10">
                      <a:pos x="T0" y="T1"/>
                    </a:cxn>
                    <a:cxn ang="T11">
                      <a:pos x="T2" y="T3"/>
                    </a:cxn>
                    <a:cxn ang="T12">
                      <a:pos x="T4" y="T5"/>
                    </a:cxn>
                    <a:cxn ang="T13">
                      <a:pos x="T6" y="T7"/>
                    </a:cxn>
                    <a:cxn ang="T14">
                      <a:pos x="T8" y="T9"/>
                    </a:cxn>
                  </a:cxnLst>
                  <a:rect l="T15" t="T16" r="T17" b="T18"/>
                  <a:pathLst>
                    <a:path w="1125" h="96">
                      <a:moveTo>
                        <a:pt x="0" y="96"/>
                      </a:moveTo>
                      <a:lnTo>
                        <a:pt x="1029" y="96"/>
                      </a:lnTo>
                      <a:lnTo>
                        <a:pt x="1125" y="0"/>
                      </a:lnTo>
                      <a:lnTo>
                        <a:pt x="96" y="0"/>
                      </a:lnTo>
                      <a:lnTo>
                        <a:pt x="0" y="96"/>
                      </a:lnTo>
                      <a:close/>
                    </a:path>
                  </a:pathLst>
                </a:custGeom>
                <a:solidFill>
                  <a:srgbClr val="7E7E7E"/>
                </a:solidFill>
                <a:ln w="9525">
                  <a:noFill/>
                  <a:round/>
                  <a:headEnd/>
                  <a:tailEnd/>
                </a:ln>
              </p:spPr>
              <p:txBody>
                <a:bodyPr/>
                <a:lstStyle/>
                <a:p>
                  <a:endParaRPr lang="en-US"/>
                </a:p>
              </p:txBody>
            </p:sp>
            <p:sp>
              <p:nvSpPr>
                <p:cNvPr id="142359" name="Freeform 23"/>
                <p:cNvSpPr>
                  <a:spLocks/>
                </p:cNvSpPr>
                <p:nvPr/>
              </p:nvSpPr>
              <p:spPr bwMode="auto">
                <a:xfrm>
                  <a:off x="1370" y="1253"/>
                  <a:ext cx="96" cy="266"/>
                </a:xfrm>
                <a:custGeom>
                  <a:avLst/>
                  <a:gdLst>
                    <a:gd name="T0" fmla="*/ 0 w 96"/>
                    <a:gd name="T1" fmla="*/ 96 h 266"/>
                    <a:gd name="T2" fmla="*/ 96 w 96"/>
                    <a:gd name="T3" fmla="*/ 0 h 266"/>
                    <a:gd name="T4" fmla="*/ 96 w 96"/>
                    <a:gd name="T5" fmla="*/ 170 h 266"/>
                    <a:gd name="T6" fmla="*/ 0 w 96"/>
                    <a:gd name="T7" fmla="*/ 266 h 266"/>
                    <a:gd name="T8" fmla="*/ 0 w 96"/>
                    <a:gd name="T9" fmla="*/ 96 h 266"/>
                    <a:gd name="T10" fmla="*/ 0 60000 65536"/>
                    <a:gd name="T11" fmla="*/ 0 60000 65536"/>
                    <a:gd name="T12" fmla="*/ 0 60000 65536"/>
                    <a:gd name="T13" fmla="*/ 0 60000 65536"/>
                    <a:gd name="T14" fmla="*/ 0 60000 65536"/>
                    <a:gd name="T15" fmla="*/ 0 w 96"/>
                    <a:gd name="T16" fmla="*/ 0 h 266"/>
                    <a:gd name="T17" fmla="*/ 96 w 96"/>
                    <a:gd name="T18" fmla="*/ 266 h 266"/>
                  </a:gdLst>
                  <a:ahLst/>
                  <a:cxnLst>
                    <a:cxn ang="T10">
                      <a:pos x="T0" y="T1"/>
                    </a:cxn>
                    <a:cxn ang="T11">
                      <a:pos x="T2" y="T3"/>
                    </a:cxn>
                    <a:cxn ang="T12">
                      <a:pos x="T4" y="T5"/>
                    </a:cxn>
                    <a:cxn ang="T13">
                      <a:pos x="T6" y="T7"/>
                    </a:cxn>
                    <a:cxn ang="T14">
                      <a:pos x="T8" y="T9"/>
                    </a:cxn>
                  </a:cxnLst>
                  <a:rect l="T15" t="T16" r="T17" b="T18"/>
                  <a:pathLst>
                    <a:path w="96" h="266">
                      <a:moveTo>
                        <a:pt x="0" y="96"/>
                      </a:moveTo>
                      <a:lnTo>
                        <a:pt x="96" y="0"/>
                      </a:lnTo>
                      <a:lnTo>
                        <a:pt x="96" y="170"/>
                      </a:lnTo>
                      <a:lnTo>
                        <a:pt x="0" y="266"/>
                      </a:lnTo>
                      <a:lnTo>
                        <a:pt x="0" y="96"/>
                      </a:lnTo>
                      <a:close/>
                    </a:path>
                  </a:pathLst>
                </a:custGeom>
                <a:solidFill>
                  <a:srgbClr val="4C4C4C"/>
                </a:solidFill>
                <a:ln w="9525">
                  <a:noFill/>
                  <a:round/>
                  <a:headEnd/>
                  <a:tailEnd/>
                </a:ln>
              </p:spPr>
              <p:txBody>
                <a:bodyPr/>
                <a:lstStyle/>
                <a:p>
                  <a:endParaRPr lang="en-US"/>
                </a:p>
              </p:txBody>
            </p:sp>
            <p:sp>
              <p:nvSpPr>
                <p:cNvPr id="142360" name="Freeform 24"/>
                <p:cNvSpPr>
                  <a:spLocks/>
                </p:cNvSpPr>
                <p:nvPr/>
              </p:nvSpPr>
              <p:spPr bwMode="auto">
                <a:xfrm>
                  <a:off x="341" y="1253"/>
                  <a:ext cx="1125" cy="266"/>
                </a:xfrm>
                <a:custGeom>
                  <a:avLst/>
                  <a:gdLst>
                    <a:gd name="T0" fmla="*/ 96 w 1125"/>
                    <a:gd name="T1" fmla="*/ 0 h 266"/>
                    <a:gd name="T2" fmla="*/ 0 w 1125"/>
                    <a:gd name="T3" fmla="*/ 96 h 266"/>
                    <a:gd name="T4" fmla="*/ 0 w 1125"/>
                    <a:gd name="T5" fmla="*/ 266 h 266"/>
                    <a:gd name="T6" fmla="*/ 1029 w 1125"/>
                    <a:gd name="T7" fmla="*/ 266 h 266"/>
                    <a:gd name="T8" fmla="*/ 1125 w 1125"/>
                    <a:gd name="T9" fmla="*/ 170 h 266"/>
                    <a:gd name="T10" fmla="*/ 1125 w 1125"/>
                    <a:gd name="T11" fmla="*/ 0 h 266"/>
                    <a:gd name="T12" fmla="*/ 96 w 1125"/>
                    <a:gd name="T13" fmla="*/ 0 h 266"/>
                    <a:gd name="T14" fmla="*/ 0 60000 65536"/>
                    <a:gd name="T15" fmla="*/ 0 60000 65536"/>
                    <a:gd name="T16" fmla="*/ 0 60000 65536"/>
                    <a:gd name="T17" fmla="*/ 0 60000 65536"/>
                    <a:gd name="T18" fmla="*/ 0 60000 65536"/>
                    <a:gd name="T19" fmla="*/ 0 60000 65536"/>
                    <a:gd name="T20" fmla="*/ 0 60000 65536"/>
                    <a:gd name="T21" fmla="*/ 0 w 1125"/>
                    <a:gd name="T22" fmla="*/ 0 h 266"/>
                    <a:gd name="T23" fmla="*/ 1125 w 1125"/>
                    <a:gd name="T24" fmla="*/ 266 h 2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5" h="266">
                      <a:moveTo>
                        <a:pt x="96" y="0"/>
                      </a:moveTo>
                      <a:lnTo>
                        <a:pt x="0" y="96"/>
                      </a:lnTo>
                      <a:lnTo>
                        <a:pt x="0" y="266"/>
                      </a:lnTo>
                      <a:lnTo>
                        <a:pt x="1029" y="266"/>
                      </a:lnTo>
                      <a:lnTo>
                        <a:pt x="1125" y="170"/>
                      </a:lnTo>
                      <a:lnTo>
                        <a:pt x="1125" y="0"/>
                      </a:lnTo>
                      <a:lnTo>
                        <a:pt x="96" y="0"/>
                      </a:lnTo>
                      <a:close/>
                    </a:path>
                  </a:pathLst>
                </a:custGeom>
                <a:noFill/>
                <a:ln w="12700">
                  <a:solidFill>
                    <a:srgbClr val="5F5F5F"/>
                  </a:solidFill>
                  <a:miter lim="800000"/>
                  <a:headEnd/>
                  <a:tailEnd/>
                </a:ln>
              </p:spPr>
              <p:txBody>
                <a:bodyPr/>
                <a:lstStyle/>
                <a:p>
                  <a:endParaRPr lang="en-US"/>
                </a:p>
              </p:txBody>
            </p:sp>
            <p:sp>
              <p:nvSpPr>
                <p:cNvPr id="142361" name="Freeform 25"/>
                <p:cNvSpPr>
                  <a:spLocks/>
                </p:cNvSpPr>
                <p:nvPr/>
              </p:nvSpPr>
              <p:spPr bwMode="auto">
                <a:xfrm>
                  <a:off x="341" y="1253"/>
                  <a:ext cx="1125" cy="96"/>
                </a:xfrm>
                <a:custGeom>
                  <a:avLst/>
                  <a:gdLst>
                    <a:gd name="T0" fmla="*/ 0 w 1125"/>
                    <a:gd name="T1" fmla="*/ 96 h 96"/>
                    <a:gd name="T2" fmla="*/ 1029 w 1125"/>
                    <a:gd name="T3" fmla="*/ 96 h 96"/>
                    <a:gd name="T4" fmla="*/ 1125 w 1125"/>
                    <a:gd name="T5" fmla="*/ 0 h 96"/>
                    <a:gd name="T6" fmla="*/ 0 60000 65536"/>
                    <a:gd name="T7" fmla="*/ 0 60000 65536"/>
                    <a:gd name="T8" fmla="*/ 0 60000 65536"/>
                    <a:gd name="T9" fmla="*/ 0 w 1125"/>
                    <a:gd name="T10" fmla="*/ 0 h 96"/>
                    <a:gd name="T11" fmla="*/ 1125 w 1125"/>
                    <a:gd name="T12" fmla="*/ 96 h 96"/>
                  </a:gdLst>
                  <a:ahLst/>
                  <a:cxnLst>
                    <a:cxn ang="T6">
                      <a:pos x="T0" y="T1"/>
                    </a:cxn>
                    <a:cxn ang="T7">
                      <a:pos x="T2" y="T3"/>
                    </a:cxn>
                    <a:cxn ang="T8">
                      <a:pos x="T4" y="T5"/>
                    </a:cxn>
                  </a:cxnLst>
                  <a:rect l="T9" t="T10" r="T11" b="T12"/>
                  <a:pathLst>
                    <a:path w="1125" h="96">
                      <a:moveTo>
                        <a:pt x="0" y="96"/>
                      </a:moveTo>
                      <a:lnTo>
                        <a:pt x="1029" y="96"/>
                      </a:lnTo>
                      <a:lnTo>
                        <a:pt x="1125" y="0"/>
                      </a:lnTo>
                    </a:path>
                  </a:pathLst>
                </a:custGeom>
                <a:noFill/>
                <a:ln w="12700">
                  <a:solidFill>
                    <a:srgbClr val="5F5F5F"/>
                  </a:solidFill>
                  <a:miter lim="800000"/>
                  <a:headEnd/>
                  <a:tailEnd/>
                </a:ln>
              </p:spPr>
              <p:txBody>
                <a:bodyPr/>
                <a:lstStyle/>
                <a:p>
                  <a:endParaRPr lang="en-US"/>
                </a:p>
              </p:txBody>
            </p:sp>
            <p:sp>
              <p:nvSpPr>
                <p:cNvPr id="142362" name="Line 26"/>
                <p:cNvSpPr>
                  <a:spLocks noChangeShapeType="1"/>
                </p:cNvSpPr>
                <p:nvPr/>
              </p:nvSpPr>
              <p:spPr bwMode="auto">
                <a:xfrm>
                  <a:off x="1370" y="1349"/>
                  <a:ext cx="1" cy="170"/>
                </a:xfrm>
                <a:prstGeom prst="line">
                  <a:avLst/>
                </a:prstGeom>
                <a:noFill/>
                <a:ln w="12700">
                  <a:solidFill>
                    <a:srgbClr val="5F5F5F"/>
                  </a:solidFill>
                  <a:miter lim="800000"/>
                  <a:headEnd/>
                  <a:tailEnd/>
                </a:ln>
              </p:spPr>
              <p:txBody>
                <a:bodyPr/>
                <a:lstStyle/>
                <a:p>
                  <a:endParaRPr lang="en-US"/>
                </a:p>
              </p:txBody>
            </p:sp>
          </p:grpSp>
          <p:grpSp>
            <p:nvGrpSpPr>
              <p:cNvPr id="7" name="Group 27"/>
              <p:cNvGrpSpPr>
                <a:grpSpLocks/>
              </p:cNvGrpSpPr>
              <p:nvPr/>
            </p:nvGrpSpPr>
            <p:grpSpPr bwMode="auto">
              <a:xfrm>
                <a:off x="179" y="1142"/>
                <a:ext cx="1073" cy="111"/>
                <a:chOff x="360" y="1215"/>
                <a:chExt cx="1073" cy="111"/>
              </a:xfrm>
            </p:grpSpPr>
            <p:sp>
              <p:nvSpPr>
                <p:cNvPr id="142364" name="Freeform 28"/>
                <p:cNvSpPr>
                  <a:spLocks/>
                </p:cNvSpPr>
                <p:nvPr/>
              </p:nvSpPr>
              <p:spPr bwMode="auto">
                <a:xfrm>
                  <a:off x="360" y="1215"/>
                  <a:ext cx="1073" cy="111"/>
                </a:xfrm>
                <a:custGeom>
                  <a:avLst/>
                  <a:gdLst>
                    <a:gd name="T0" fmla="*/ 41 w 1073"/>
                    <a:gd name="T1" fmla="*/ 0 h 111"/>
                    <a:gd name="T2" fmla="*/ 0 w 1073"/>
                    <a:gd name="T3" fmla="*/ 40 h 111"/>
                    <a:gd name="T4" fmla="*/ 0 w 1073"/>
                    <a:gd name="T5" fmla="*/ 111 h 111"/>
                    <a:gd name="T6" fmla="*/ 1032 w 1073"/>
                    <a:gd name="T7" fmla="*/ 111 h 111"/>
                    <a:gd name="T8" fmla="*/ 1073 w 1073"/>
                    <a:gd name="T9" fmla="*/ 71 h 111"/>
                    <a:gd name="T10" fmla="*/ 1073 w 1073"/>
                    <a:gd name="T11" fmla="*/ 0 h 111"/>
                    <a:gd name="T12" fmla="*/ 41 w 1073"/>
                    <a:gd name="T13" fmla="*/ 0 h 111"/>
                    <a:gd name="T14" fmla="*/ 0 60000 65536"/>
                    <a:gd name="T15" fmla="*/ 0 60000 65536"/>
                    <a:gd name="T16" fmla="*/ 0 60000 65536"/>
                    <a:gd name="T17" fmla="*/ 0 60000 65536"/>
                    <a:gd name="T18" fmla="*/ 0 60000 65536"/>
                    <a:gd name="T19" fmla="*/ 0 60000 65536"/>
                    <a:gd name="T20" fmla="*/ 0 60000 65536"/>
                    <a:gd name="T21" fmla="*/ 0 w 1073"/>
                    <a:gd name="T22" fmla="*/ 0 h 111"/>
                    <a:gd name="T23" fmla="*/ 1073 w 1073"/>
                    <a:gd name="T24" fmla="*/ 111 h 1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73" h="111">
                      <a:moveTo>
                        <a:pt x="41" y="0"/>
                      </a:moveTo>
                      <a:lnTo>
                        <a:pt x="0" y="40"/>
                      </a:lnTo>
                      <a:lnTo>
                        <a:pt x="0" y="111"/>
                      </a:lnTo>
                      <a:lnTo>
                        <a:pt x="1032" y="111"/>
                      </a:lnTo>
                      <a:lnTo>
                        <a:pt x="1073" y="71"/>
                      </a:lnTo>
                      <a:lnTo>
                        <a:pt x="1073" y="0"/>
                      </a:lnTo>
                      <a:lnTo>
                        <a:pt x="41" y="0"/>
                      </a:lnTo>
                      <a:close/>
                    </a:path>
                  </a:pathLst>
                </a:custGeom>
                <a:solidFill>
                  <a:srgbClr val="5F5F5F"/>
                </a:solidFill>
                <a:ln w="9525">
                  <a:noFill/>
                  <a:round/>
                  <a:headEnd/>
                  <a:tailEnd/>
                </a:ln>
              </p:spPr>
              <p:txBody>
                <a:bodyPr/>
                <a:lstStyle/>
                <a:p>
                  <a:endParaRPr lang="en-US"/>
                </a:p>
              </p:txBody>
            </p:sp>
            <p:sp>
              <p:nvSpPr>
                <p:cNvPr id="142365" name="Freeform 29"/>
                <p:cNvSpPr>
                  <a:spLocks/>
                </p:cNvSpPr>
                <p:nvPr/>
              </p:nvSpPr>
              <p:spPr bwMode="auto">
                <a:xfrm>
                  <a:off x="360" y="1215"/>
                  <a:ext cx="1073" cy="40"/>
                </a:xfrm>
                <a:custGeom>
                  <a:avLst/>
                  <a:gdLst>
                    <a:gd name="T0" fmla="*/ 0 w 1073"/>
                    <a:gd name="T1" fmla="*/ 40 h 40"/>
                    <a:gd name="T2" fmla="*/ 1032 w 1073"/>
                    <a:gd name="T3" fmla="*/ 40 h 40"/>
                    <a:gd name="T4" fmla="*/ 1073 w 1073"/>
                    <a:gd name="T5" fmla="*/ 0 h 40"/>
                    <a:gd name="T6" fmla="*/ 41 w 1073"/>
                    <a:gd name="T7" fmla="*/ 0 h 40"/>
                    <a:gd name="T8" fmla="*/ 0 w 1073"/>
                    <a:gd name="T9" fmla="*/ 40 h 40"/>
                    <a:gd name="T10" fmla="*/ 0 60000 65536"/>
                    <a:gd name="T11" fmla="*/ 0 60000 65536"/>
                    <a:gd name="T12" fmla="*/ 0 60000 65536"/>
                    <a:gd name="T13" fmla="*/ 0 60000 65536"/>
                    <a:gd name="T14" fmla="*/ 0 60000 65536"/>
                    <a:gd name="T15" fmla="*/ 0 w 1073"/>
                    <a:gd name="T16" fmla="*/ 0 h 40"/>
                    <a:gd name="T17" fmla="*/ 1073 w 1073"/>
                    <a:gd name="T18" fmla="*/ 40 h 40"/>
                  </a:gdLst>
                  <a:ahLst/>
                  <a:cxnLst>
                    <a:cxn ang="T10">
                      <a:pos x="T0" y="T1"/>
                    </a:cxn>
                    <a:cxn ang="T11">
                      <a:pos x="T2" y="T3"/>
                    </a:cxn>
                    <a:cxn ang="T12">
                      <a:pos x="T4" y="T5"/>
                    </a:cxn>
                    <a:cxn ang="T13">
                      <a:pos x="T6" y="T7"/>
                    </a:cxn>
                    <a:cxn ang="T14">
                      <a:pos x="T8" y="T9"/>
                    </a:cxn>
                  </a:cxnLst>
                  <a:rect l="T15" t="T16" r="T17" b="T18"/>
                  <a:pathLst>
                    <a:path w="1073" h="40">
                      <a:moveTo>
                        <a:pt x="0" y="40"/>
                      </a:moveTo>
                      <a:lnTo>
                        <a:pt x="1032" y="40"/>
                      </a:lnTo>
                      <a:lnTo>
                        <a:pt x="1073" y="0"/>
                      </a:lnTo>
                      <a:lnTo>
                        <a:pt x="41" y="0"/>
                      </a:lnTo>
                      <a:lnTo>
                        <a:pt x="0" y="40"/>
                      </a:lnTo>
                      <a:close/>
                    </a:path>
                  </a:pathLst>
                </a:custGeom>
                <a:solidFill>
                  <a:srgbClr val="7E7E7E"/>
                </a:solidFill>
                <a:ln w="9525">
                  <a:noFill/>
                  <a:round/>
                  <a:headEnd/>
                  <a:tailEnd/>
                </a:ln>
              </p:spPr>
              <p:txBody>
                <a:bodyPr/>
                <a:lstStyle/>
                <a:p>
                  <a:endParaRPr lang="en-US"/>
                </a:p>
              </p:txBody>
            </p:sp>
            <p:sp>
              <p:nvSpPr>
                <p:cNvPr id="142366" name="Freeform 30"/>
                <p:cNvSpPr>
                  <a:spLocks/>
                </p:cNvSpPr>
                <p:nvPr/>
              </p:nvSpPr>
              <p:spPr bwMode="auto">
                <a:xfrm>
                  <a:off x="1392" y="1215"/>
                  <a:ext cx="41" cy="111"/>
                </a:xfrm>
                <a:custGeom>
                  <a:avLst/>
                  <a:gdLst>
                    <a:gd name="T0" fmla="*/ 0 w 41"/>
                    <a:gd name="T1" fmla="*/ 40 h 111"/>
                    <a:gd name="T2" fmla="*/ 41 w 41"/>
                    <a:gd name="T3" fmla="*/ 0 h 111"/>
                    <a:gd name="T4" fmla="*/ 41 w 41"/>
                    <a:gd name="T5" fmla="*/ 71 h 111"/>
                    <a:gd name="T6" fmla="*/ 0 w 41"/>
                    <a:gd name="T7" fmla="*/ 111 h 111"/>
                    <a:gd name="T8" fmla="*/ 0 w 41"/>
                    <a:gd name="T9" fmla="*/ 40 h 111"/>
                    <a:gd name="T10" fmla="*/ 0 60000 65536"/>
                    <a:gd name="T11" fmla="*/ 0 60000 65536"/>
                    <a:gd name="T12" fmla="*/ 0 60000 65536"/>
                    <a:gd name="T13" fmla="*/ 0 60000 65536"/>
                    <a:gd name="T14" fmla="*/ 0 60000 65536"/>
                    <a:gd name="T15" fmla="*/ 0 w 41"/>
                    <a:gd name="T16" fmla="*/ 0 h 111"/>
                    <a:gd name="T17" fmla="*/ 41 w 41"/>
                    <a:gd name="T18" fmla="*/ 111 h 111"/>
                  </a:gdLst>
                  <a:ahLst/>
                  <a:cxnLst>
                    <a:cxn ang="T10">
                      <a:pos x="T0" y="T1"/>
                    </a:cxn>
                    <a:cxn ang="T11">
                      <a:pos x="T2" y="T3"/>
                    </a:cxn>
                    <a:cxn ang="T12">
                      <a:pos x="T4" y="T5"/>
                    </a:cxn>
                    <a:cxn ang="T13">
                      <a:pos x="T6" y="T7"/>
                    </a:cxn>
                    <a:cxn ang="T14">
                      <a:pos x="T8" y="T9"/>
                    </a:cxn>
                  </a:cxnLst>
                  <a:rect l="T15" t="T16" r="T17" b="T18"/>
                  <a:pathLst>
                    <a:path w="41" h="111">
                      <a:moveTo>
                        <a:pt x="0" y="40"/>
                      </a:moveTo>
                      <a:lnTo>
                        <a:pt x="41" y="0"/>
                      </a:lnTo>
                      <a:lnTo>
                        <a:pt x="41" y="71"/>
                      </a:lnTo>
                      <a:lnTo>
                        <a:pt x="0" y="111"/>
                      </a:lnTo>
                      <a:lnTo>
                        <a:pt x="0" y="40"/>
                      </a:lnTo>
                      <a:close/>
                    </a:path>
                  </a:pathLst>
                </a:custGeom>
                <a:solidFill>
                  <a:srgbClr val="4C4C4C"/>
                </a:solidFill>
                <a:ln w="9525">
                  <a:noFill/>
                  <a:round/>
                  <a:headEnd/>
                  <a:tailEnd/>
                </a:ln>
              </p:spPr>
              <p:txBody>
                <a:bodyPr/>
                <a:lstStyle/>
                <a:p>
                  <a:endParaRPr lang="en-US"/>
                </a:p>
              </p:txBody>
            </p:sp>
            <p:sp>
              <p:nvSpPr>
                <p:cNvPr id="142367" name="Freeform 31"/>
                <p:cNvSpPr>
                  <a:spLocks/>
                </p:cNvSpPr>
                <p:nvPr/>
              </p:nvSpPr>
              <p:spPr bwMode="auto">
                <a:xfrm>
                  <a:off x="360" y="1215"/>
                  <a:ext cx="1073" cy="111"/>
                </a:xfrm>
                <a:custGeom>
                  <a:avLst/>
                  <a:gdLst>
                    <a:gd name="T0" fmla="*/ 41 w 1073"/>
                    <a:gd name="T1" fmla="*/ 0 h 111"/>
                    <a:gd name="T2" fmla="*/ 0 w 1073"/>
                    <a:gd name="T3" fmla="*/ 40 h 111"/>
                    <a:gd name="T4" fmla="*/ 0 w 1073"/>
                    <a:gd name="T5" fmla="*/ 111 h 111"/>
                    <a:gd name="T6" fmla="*/ 1032 w 1073"/>
                    <a:gd name="T7" fmla="*/ 111 h 111"/>
                    <a:gd name="T8" fmla="*/ 1073 w 1073"/>
                    <a:gd name="T9" fmla="*/ 71 h 111"/>
                    <a:gd name="T10" fmla="*/ 1073 w 1073"/>
                    <a:gd name="T11" fmla="*/ 0 h 111"/>
                    <a:gd name="T12" fmla="*/ 41 w 1073"/>
                    <a:gd name="T13" fmla="*/ 0 h 111"/>
                    <a:gd name="T14" fmla="*/ 0 60000 65536"/>
                    <a:gd name="T15" fmla="*/ 0 60000 65536"/>
                    <a:gd name="T16" fmla="*/ 0 60000 65536"/>
                    <a:gd name="T17" fmla="*/ 0 60000 65536"/>
                    <a:gd name="T18" fmla="*/ 0 60000 65536"/>
                    <a:gd name="T19" fmla="*/ 0 60000 65536"/>
                    <a:gd name="T20" fmla="*/ 0 60000 65536"/>
                    <a:gd name="T21" fmla="*/ 0 w 1073"/>
                    <a:gd name="T22" fmla="*/ 0 h 111"/>
                    <a:gd name="T23" fmla="*/ 1073 w 1073"/>
                    <a:gd name="T24" fmla="*/ 111 h 1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73" h="111">
                      <a:moveTo>
                        <a:pt x="41" y="0"/>
                      </a:moveTo>
                      <a:lnTo>
                        <a:pt x="0" y="40"/>
                      </a:lnTo>
                      <a:lnTo>
                        <a:pt x="0" y="111"/>
                      </a:lnTo>
                      <a:lnTo>
                        <a:pt x="1032" y="111"/>
                      </a:lnTo>
                      <a:lnTo>
                        <a:pt x="1073" y="71"/>
                      </a:lnTo>
                      <a:lnTo>
                        <a:pt x="1073" y="0"/>
                      </a:lnTo>
                      <a:lnTo>
                        <a:pt x="41" y="0"/>
                      </a:lnTo>
                      <a:close/>
                    </a:path>
                  </a:pathLst>
                </a:custGeom>
                <a:noFill/>
                <a:ln w="12700">
                  <a:solidFill>
                    <a:srgbClr val="5F5F5F"/>
                  </a:solidFill>
                  <a:miter lim="800000"/>
                  <a:headEnd/>
                  <a:tailEnd/>
                </a:ln>
              </p:spPr>
              <p:txBody>
                <a:bodyPr/>
                <a:lstStyle/>
                <a:p>
                  <a:endParaRPr lang="en-US"/>
                </a:p>
              </p:txBody>
            </p:sp>
            <p:sp>
              <p:nvSpPr>
                <p:cNvPr id="142368" name="Freeform 32"/>
                <p:cNvSpPr>
                  <a:spLocks/>
                </p:cNvSpPr>
                <p:nvPr/>
              </p:nvSpPr>
              <p:spPr bwMode="auto">
                <a:xfrm>
                  <a:off x="360" y="1215"/>
                  <a:ext cx="1073" cy="40"/>
                </a:xfrm>
                <a:custGeom>
                  <a:avLst/>
                  <a:gdLst>
                    <a:gd name="T0" fmla="*/ 0 w 1073"/>
                    <a:gd name="T1" fmla="*/ 40 h 40"/>
                    <a:gd name="T2" fmla="*/ 1032 w 1073"/>
                    <a:gd name="T3" fmla="*/ 40 h 40"/>
                    <a:gd name="T4" fmla="*/ 1073 w 1073"/>
                    <a:gd name="T5" fmla="*/ 0 h 40"/>
                    <a:gd name="T6" fmla="*/ 0 60000 65536"/>
                    <a:gd name="T7" fmla="*/ 0 60000 65536"/>
                    <a:gd name="T8" fmla="*/ 0 60000 65536"/>
                    <a:gd name="T9" fmla="*/ 0 w 1073"/>
                    <a:gd name="T10" fmla="*/ 0 h 40"/>
                    <a:gd name="T11" fmla="*/ 1073 w 1073"/>
                    <a:gd name="T12" fmla="*/ 40 h 40"/>
                  </a:gdLst>
                  <a:ahLst/>
                  <a:cxnLst>
                    <a:cxn ang="T6">
                      <a:pos x="T0" y="T1"/>
                    </a:cxn>
                    <a:cxn ang="T7">
                      <a:pos x="T2" y="T3"/>
                    </a:cxn>
                    <a:cxn ang="T8">
                      <a:pos x="T4" y="T5"/>
                    </a:cxn>
                  </a:cxnLst>
                  <a:rect l="T9" t="T10" r="T11" b="T12"/>
                  <a:pathLst>
                    <a:path w="1073" h="40">
                      <a:moveTo>
                        <a:pt x="0" y="40"/>
                      </a:moveTo>
                      <a:lnTo>
                        <a:pt x="1032" y="40"/>
                      </a:lnTo>
                      <a:lnTo>
                        <a:pt x="1073" y="0"/>
                      </a:lnTo>
                    </a:path>
                  </a:pathLst>
                </a:custGeom>
                <a:noFill/>
                <a:ln w="12700">
                  <a:solidFill>
                    <a:srgbClr val="5F5F5F"/>
                  </a:solidFill>
                  <a:miter lim="800000"/>
                  <a:headEnd/>
                  <a:tailEnd/>
                </a:ln>
              </p:spPr>
              <p:txBody>
                <a:bodyPr/>
                <a:lstStyle/>
                <a:p>
                  <a:endParaRPr lang="en-US"/>
                </a:p>
              </p:txBody>
            </p:sp>
            <p:sp>
              <p:nvSpPr>
                <p:cNvPr id="142369" name="Line 33"/>
                <p:cNvSpPr>
                  <a:spLocks noChangeShapeType="1"/>
                </p:cNvSpPr>
                <p:nvPr/>
              </p:nvSpPr>
              <p:spPr bwMode="auto">
                <a:xfrm>
                  <a:off x="1392" y="1255"/>
                  <a:ext cx="1" cy="71"/>
                </a:xfrm>
                <a:prstGeom prst="line">
                  <a:avLst/>
                </a:prstGeom>
                <a:noFill/>
                <a:ln w="12700">
                  <a:solidFill>
                    <a:srgbClr val="5F5F5F"/>
                  </a:solidFill>
                  <a:miter lim="800000"/>
                  <a:headEnd/>
                  <a:tailEnd/>
                </a:ln>
              </p:spPr>
              <p:txBody>
                <a:bodyPr/>
                <a:lstStyle/>
                <a:p>
                  <a:endParaRPr lang="en-US"/>
                </a:p>
              </p:txBody>
            </p:sp>
          </p:grpSp>
          <p:grpSp>
            <p:nvGrpSpPr>
              <p:cNvPr id="8" name="Group 34"/>
              <p:cNvGrpSpPr>
                <a:grpSpLocks/>
              </p:cNvGrpSpPr>
              <p:nvPr/>
            </p:nvGrpSpPr>
            <p:grpSpPr bwMode="auto">
              <a:xfrm>
                <a:off x="202" y="1290"/>
                <a:ext cx="942" cy="30"/>
                <a:chOff x="383" y="1363"/>
                <a:chExt cx="942" cy="30"/>
              </a:xfrm>
            </p:grpSpPr>
            <p:grpSp>
              <p:nvGrpSpPr>
                <p:cNvPr id="9" name="Group 35"/>
                <p:cNvGrpSpPr>
                  <a:grpSpLocks/>
                </p:cNvGrpSpPr>
                <p:nvPr/>
              </p:nvGrpSpPr>
              <p:grpSpPr bwMode="auto">
                <a:xfrm>
                  <a:off x="383" y="1363"/>
                  <a:ext cx="91" cy="30"/>
                  <a:chOff x="383" y="1363"/>
                  <a:chExt cx="91" cy="30"/>
                </a:xfrm>
              </p:grpSpPr>
              <p:sp>
                <p:nvSpPr>
                  <p:cNvPr id="142372" name="Freeform 36"/>
                  <p:cNvSpPr>
                    <a:spLocks/>
                  </p:cNvSpPr>
                  <p:nvPr/>
                </p:nvSpPr>
                <p:spPr bwMode="auto">
                  <a:xfrm>
                    <a:off x="383" y="1363"/>
                    <a:ext cx="91" cy="30"/>
                  </a:xfrm>
                  <a:custGeom>
                    <a:avLst/>
                    <a:gdLst>
                      <a:gd name="T0" fmla="*/ 46 w 91"/>
                      <a:gd name="T1" fmla="*/ 0 h 30"/>
                      <a:gd name="T2" fmla="*/ 0 w 91"/>
                      <a:gd name="T3" fmla="*/ 30 h 30"/>
                      <a:gd name="T4" fmla="*/ 91 w 91"/>
                      <a:gd name="T5" fmla="*/ 30 h 30"/>
                      <a:gd name="T6" fmla="*/ 46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6" y="0"/>
                        </a:moveTo>
                        <a:lnTo>
                          <a:pt x="0" y="30"/>
                        </a:lnTo>
                        <a:lnTo>
                          <a:pt x="91" y="30"/>
                        </a:lnTo>
                        <a:lnTo>
                          <a:pt x="46" y="0"/>
                        </a:lnTo>
                        <a:close/>
                      </a:path>
                    </a:pathLst>
                  </a:custGeom>
                  <a:solidFill>
                    <a:srgbClr val="FF3300"/>
                  </a:solidFill>
                  <a:ln w="9525">
                    <a:noFill/>
                    <a:round/>
                    <a:headEnd/>
                    <a:tailEnd/>
                  </a:ln>
                </p:spPr>
                <p:txBody>
                  <a:bodyPr/>
                  <a:lstStyle/>
                  <a:p>
                    <a:endParaRPr lang="en-US"/>
                  </a:p>
                </p:txBody>
              </p:sp>
              <p:sp>
                <p:nvSpPr>
                  <p:cNvPr id="142373" name="Freeform 37"/>
                  <p:cNvSpPr>
                    <a:spLocks/>
                  </p:cNvSpPr>
                  <p:nvPr/>
                </p:nvSpPr>
                <p:spPr bwMode="auto">
                  <a:xfrm>
                    <a:off x="383" y="1363"/>
                    <a:ext cx="91" cy="30"/>
                  </a:xfrm>
                  <a:custGeom>
                    <a:avLst/>
                    <a:gdLst>
                      <a:gd name="T0" fmla="*/ 46 w 91"/>
                      <a:gd name="T1" fmla="*/ 0 h 30"/>
                      <a:gd name="T2" fmla="*/ 0 w 91"/>
                      <a:gd name="T3" fmla="*/ 30 h 30"/>
                      <a:gd name="T4" fmla="*/ 91 w 91"/>
                      <a:gd name="T5" fmla="*/ 30 h 30"/>
                      <a:gd name="T6" fmla="*/ 46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6" y="0"/>
                        </a:moveTo>
                        <a:lnTo>
                          <a:pt x="0" y="30"/>
                        </a:lnTo>
                        <a:lnTo>
                          <a:pt x="91" y="30"/>
                        </a:lnTo>
                        <a:lnTo>
                          <a:pt x="46" y="0"/>
                        </a:lnTo>
                        <a:close/>
                      </a:path>
                    </a:pathLst>
                  </a:custGeom>
                  <a:noFill/>
                  <a:ln w="6350" cap="rnd">
                    <a:solidFill>
                      <a:srgbClr val="FF3300"/>
                    </a:solidFill>
                    <a:round/>
                    <a:headEnd/>
                    <a:tailEnd/>
                  </a:ln>
                </p:spPr>
                <p:txBody>
                  <a:bodyPr/>
                  <a:lstStyle/>
                  <a:p>
                    <a:endParaRPr lang="en-US"/>
                  </a:p>
                </p:txBody>
              </p:sp>
            </p:grpSp>
            <p:grpSp>
              <p:nvGrpSpPr>
                <p:cNvPr id="10" name="Group 38"/>
                <p:cNvGrpSpPr>
                  <a:grpSpLocks/>
                </p:cNvGrpSpPr>
                <p:nvPr/>
              </p:nvGrpSpPr>
              <p:grpSpPr bwMode="auto">
                <a:xfrm>
                  <a:off x="505" y="1363"/>
                  <a:ext cx="91" cy="30"/>
                  <a:chOff x="505" y="1363"/>
                  <a:chExt cx="91" cy="30"/>
                </a:xfrm>
              </p:grpSpPr>
              <p:sp>
                <p:nvSpPr>
                  <p:cNvPr id="142375" name="Freeform 39"/>
                  <p:cNvSpPr>
                    <a:spLocks/>
                  </p:cNvSpPr>
                  <p:nvPr/>
                </p:nvSpPr>
                <p:spPr bwMode="auto">
                  <a:xfrm>
                    <a:off x="505" y="1363"/>
                    <a:ext cx="91" cy="30"/>
                  </a:xfrm>
                  <a:custGeom>
                    <a:avLst/>
                    <a:gdLst>
                      <a:gd name="T0" fmla="*/ 45 w 91"/>
                      <a:gd name="T1" fmla="*/ 0 h 30"/>
                      <a:gd name="T2" fmla="*/ 0 w 91"/>
                      <a:gd name="T3" fmla="*/ 30 h 30"/>
                      <a:gd name="T4" fmla="*/ 91 w 91"/>
                      <a:gd name="T5" fmla="*/ 30 h 30"/>
                      <a:gd name="T6" fmla="*/ 45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5" y="0"/>
                        </a:moveTo>
                        <a:lnTo>
                          <a:pt x="0" y="30"/>
                        </a:lnTo>
                        <a:lnTo>
                          <a:pt x="91" y="30"/>
                        </a:lnTo>
                        <a:lnTo>
                          <a:pt x="45" y="0"/>
                        </a:lnTo>
                        <a:close/>
                      </a:path>
                    </a:pathLst>
                  </a:custGeom>
                  <a:solidFill>
                    <a:srgbClr val="FF3300"/>
                  </a:solidFill>
                  <a:ln w="9525">
                    <a:noFill/>
                    <a:round/>
                    <a:headEnd/>
                    <a:tailEnd/>
                  </a:ln>
                </p:spPr>
                <p:txBody>
                  <a:bodyPr/>
                  <a:lstStyle/>
                  <a:p>
                    <a:endParaRPr lang="en-US"/>
                  </a:p>
                </p:txBody>
              </p:sp>
              <p:sp>
                <p:nvSpPr>
                  <p:cNvPr id="142376" name="Freeform 40"/>
                  <p:cNvSpPr>
                    <a:spLocks/>
                  </p:cNvSpPr>
                  <p:nvPr/>
                </p:nvSpPr>
                <p:spPr bwMode="auto">
                  <a:xfrm>
                    <a:off x="505" y="1363"/>
                    <a:ext cx="91" cy="30"/>
                  </a:xfrm>
                  <a:custGeom>
                    <a:avLst/>
                    <a:gdLst>
                      <a:gd name="T0" fmla="*/ 45 w 91"/>
                      <a:gd name="T1" fmla="*/ 0 h 30"/>
                      <a:gd name="T2" fmla="*/ 0 w 91"/>
                      <a:gd name="T3" fmla="*/ 30 h 30"/>
                      <a:gd name="T4" fmla="*/ 91 w 91"/>
                      <a:gd name="T5" fmla="*/ 30 h 30"/>
                      <a:gd name="T6" fmla="*/ 45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5" y="0"/>
                        </a:moveTo>
                        <a:lnTo>
                          <a:pt x="0" y="30"/>
                        </a:lnTo>
                        <a:lnTo>
                          <a:pt x="91" y="30"/>
                        </a:lnTo>
                        <a:lnTo>
                          <a:pt x="45" y="0"/>
                        </a:lnTo>
                        <a:close/>
                      </a:path>
                    </a:pathLst>
                  </a:custGeom>
                  <a:noFill/>
                  <a:ln w="6350" cap="rnd">
                    <a:solidFill>
                      <a:srgbClr val="FF3300"/>
                    </a:solidFill>
                    <a:round/>
                    <a:headEnd/>
                    <a:tailEnd/>
                  </a:ln>
                </p:spPr>
                <p:txBody>
                  <a:bodyPr/>
                  <a:lstStyle/>
                  <a:p>
                    <a:endParaRPr lang="en-US"/>
                  </a:p>
                </p:txBody>
              </p:sp>
            </p:grpSp>
            <p:grpSp>
              <p:nvGrpSpPr>
                <p:cNvPr id="11" name="Group 41"/>
                <p:cNvGrpSpPr>
                  <a:grpSpLocks/>
                </p:cNvGrpSpPr>
                <p:nvPr/>
              </p:nvGrpSpPr>
              <p:grpSpPr bwMode="auto">
                <a:xfrm>
                  <a:off x="626" y="1363"/>
                  <a:ext cx="91" cy="30"/>
                  <a:chOff x="626" y="1363"/>
                  <a:chExt cx="91" cy="30"/>
                </a:xfrm>
              </p:grpSpPr>
              <p:sp>
                <p:nvSpPr>
                  <p:cNvPr id="142378" name="Freeform 42"/>
                  <p:cNvSpPr>
                    <a:spLocks/>
                  </p:cNvSpPr>
                  <p:nvPr/>
                </p:nvSpPr>
                <p:spPr bwMode="auto">
                  <a:xfrm>
                    <a:off x="626" y="1363"/>
                    <a:ext cx="91" cy="30"/>
                  </a:xfrm>
                  <a:custGeom>
                    <a:avLst/>
                    <a:gdLst>
                      <a:gd name="T0" fmla="*/ 46 w 91"/>
                      <a:gd name="T1" fmla="*/ 0 h 30"/>
                      <a:gd name="T2" fmla="*/ 0 w 91"/>
                      <a:gd name="T3" fmla="*/ 30 h 30"/>
                      <a:gd name="T4" fmla="*/ 91 w 91"/>
                      <a:gd name="T5" fmla="*/ 30 h 30"/>
                      <a:gd name="T6" fmla="*/ 46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6" y="0"/>
                        </a:moveTo>
                        <a:lnTo>
                          <a:pt x="0" y="30"/>
                        </a:lnTo>
                        <a:lnTo>
                          <a:pt x="91" y="30"/>
                        </a:lnTo>
                        <a:lnTo>
                          <a:pt x="46" y="0"/>
                        </a:lnTo>
                        <a:close/>
                      </a:path>
                    </a:pathLst>
                  </a:custGeom>
                  <a:solidFill>
                    <a:srgbClr val="FF3300"/>
                  </a:solidFill>
                  <a:ln w="9525">
                    <a:noFill/>
                    <a:round/>
                    <a:headEnd/>
                    <a:tailEnd/>
                  </a:ln>
                </p:spPr>
                <p:txBody>
                  <a:bodyPr/>
                  <a:lstStyle/>
                  <a:p>
                    <a:endParaRPr lang="en-US"/>
                  </a:p>
                </p:txBody>
              </p:sp>
              <p:sp>
                <p:nvSpPr>
                  <p:cNvPr id="142379" name="Freeform 43"/>
                  <p:cNvSpPr>
                    <a:spLocks/>
                  </p:cNvSpPr>
                  <p:nvPr/>
                </p:nvSpPr>
                <p:spPr bwMode="auto">
                  <a:xfrm>
                    <a:off x="626" y="1363"/>
                    <a:ext cx="91" cy="30"/>
                  </a:xfrm>
                  <a:custGeom>
                    <a:avLst/>
                    <a:gdLst>
                      <a:gd name="T0" fmla="*/ 46 w 91"/>
                      <a:gd name="T1" fmla="*/ 0 h 30"/>
                      <a:gd name="T2" fmla="*/ 0 w 91"/>
                      <a:gd name="T3" fmla="*/ 30 h 30"/>
                      <a:gd name="T4" fmla="*/ 91 w 91"/>
                      <a:gd name="T5" fmla="*/ 30 h 30"/>
                      <a:gd name="T6" fmla="*/ 46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6" y="0"/>
                        </a:moveTo>
                        <a:lnTo>
                          <a:pt x="0" y="30"/>
                        </a:lnTo>
                        <a:lnTo>
                          <a:pt x="91" y="30"/>
                        </a:lnTo>
                        <a:lnTo>
                          <a:pt x="46" y="0"/>
                        </a:lnTo>
                        <a:close/>
                      </a:path>
                    </a:pathLst>
                  </a:custGeom>
                  <a:noFill/>
                  <a:ln w="6350" cap="rnd">
                    <a:solidFill>
                      <a:srgbClr val="FF3300"/>
                    </a:solidFill>
                    <a:round/>
                    <a:headEnd/>
                    <a:tailEnd/>
                  </a:ln>
                </p:spPr>
                <p:txBody>
                  <a:bodyPr/>
                  <a:lstStyle/>
                  <a:p>
                    <a:endParaRPr lang="en-US"/>
                  </a:p>
                </p:txBody>
              </p:sp>
            </p:grpSp>
            <p:grpSp>
              <p:nvGrpSpPr>
                <p:cNvPr id="12" name="Group 44"/>
                <p:cNvGrpSpPr>
                  <a:grpSpLocks/>
                </p:cNvGrpSpPr>
                <p:nvPr/>
              </p:nvGrpSpPr>
              <p:grpSpPr bwMode="auto">
                <a:xfrm>
                  <a:off x="748" y="1363"/>
                  <a:ext cx="91" cy="30"/>
                  <a:chOff x="748" y="1363"/>
                  <a:chExt cx="91" cy="30"/>
                </a:xfrm>
              </p:grpSpPr>
              <p:sp>
                <p:nvSpPr>
                  <p:cNvPr id="142381" name="Freeform 45"/>
                  <p:cNvSpPr>
                    <a:spLocks/>
                  </p:cNvSpPr>
                  <p:nvPr/>
                </p:nvSpPr>
                <p:spPr bwMode="auto">
                  <a:xfrm>
                    <a:off x="748" y="1363"/>
                    <a:ext cx="91" cy="30"/>
                  </a:xfrm>
                  <a:custGeom>
                    <a:avLst/>
                    <a:gdLst>
                      <a:gd name="T0" fmla="*/ 45 w 91"/>
                      <a:gd name="T1" fmla="*/ 0 h 30"/>
                      <a:gd name="T2" fmla="*/ 0 w 91"/>
                      <a:gd name="T3" fmla="*/ 30 h 30"/>
                      <a:gd name="T4" fmla="*/ 91 w 91"/>
                      <a:gd name="T5" fmla="*/ 30 h 30"/>
                      <a:gd name="T6" fmla="*/ 45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5" y="0"/>
                        </a:moveTo>
                        <a:lnTo>
                          <a:pt x="0" y="30"/>
                        </a:lnTo>
                        <a:lnTo>
                          <a:pt x="91" y="30"/>
                        </a:lnTo>
                        <a:lnTo>
                          <a:pt x="45" y="0"/>
                        </a:lnTo>
                        <a:close/>
                      </a:path>
                    </a:pathLst>
                  </a:custGeom>
                  <a:solidFill>
                    <a:srgbClr val="FF3300"/>
                  </a:solidFill>
                  <a:ln w="9525">
                    <a:noFill/>
                    <a:round/>
                    <a:headEnd/>
                    <a:tailEnd/>
                  </a:ln>
                </p:spPr>
                <p:txBody>
                  <a:bodyPr/>
                  <a:lstStyle/>
                  <a:p>
                    <a:endParaRPr lang="en-US"/>
                  </a:p>
                </p:txBody>
              </p:sp>
              <p:sp>
                <p:nvSpPr>
                  <p:cNvPr id="142382" name="Freeform 46"/>
                  <p:cNvSpPr>
                    <a:spLocks/>
                  </p:cNvSpPr>
                  <p:nvPr/>
                </p:nvSpPr>
                <p:spPr bwMode="auto">
                  <a:xfrm>
                    <a:off x="748" y="1363"/>
                    <a:ext cx="91" cy="30"/>
                  </a:xfrm>
                  <a:custGeom>
                    <a:avLst/>
                    <a:gdLst>
                      <a:gd name="T0" fmla="*/ 45 w 91"/>
                      <a:gd name="T1" fmla="*/ 0 h 30"/>
                      <a:gd name="T2" fmla="*/ 0 w 91"/>
                      <a:gd name="T3" fmla="*/ 30 h 30"/>
                      <a:gd name="T4" fmla="*/ 91 w 91"/>
                      <a:gd name="T5" fmla="*/ 30 h 30"/>
                      <a:gd name="T6" fmla="*/ 45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5" y="0"/>
                        </a:moveTo>
                        <a:lnTo>
                          <a:pt x="0" y="30"/>
                        </a:lnTo>
                        <a:lnTo>
                          <a:pt x="91" y="30"/>
                        </a:lnTo>
                        <a:lnTo>
                          <a:pt x="45" y="0"/>
                        </a:lnTo>
                        <a:close/>
                      </a:path>
                    </a:pathLst>
                  </a:custGeom>
                  <a:noFill/>
                  <a:ln w="6350" cap="rnd">
                    <a:solidFill>
                      <a:srgbClr val="FF3300"/>
                    </a:solidFill>
                    <a:round/>
                    <a:headEnd/>
                    <a:tailEnd/>
                  </a:ln>
                </p:spPr>
                <p:txBody>
                  <a:bodyPr/>
                  <a:lstStyle/>
                  <a:p>
                    <a:endParaRPr lang="en-US"/>
                  </a:p>
                </p:txBody>
              </p:sp>
            </p:grpSp>
            <p:grpSp>
              <p:nvGrpSpPr>
                <p:cNvPr id="13" name="Group 47"/>
                <p:cNvGrpSpPr>
                  <a:grpSpLocks/>
                </p:cNvGrpSpPr>
                <p:nvPr/>
              </p:nvGrpSpPr>
              <p:grpSpPr bwMode="auto">
                <a:xfrm>
                  <a:off x="869" y="1363"/>
                  <a:ext cx="91" cy="30"/>
                  <a:chOff x="869" y="1363"/>
                  <a:chExt cx="91" cy="30"/>
                </a:xfrm>
              </p:grpSpPr>
              <p:sp>
                <p:nvSpPr>
                  <p:cNvPr id="142384" name="Freeform 48"/>
                  <p:cNvSpPr>
                    <a:spLocks/>
                  </p:cNvSpPr>
                  <p:nvPr/>
                </p:nvSpPr>
                <p:spPr bwMode="auto">
                  <a:xfrm>
                    <a:off x="869" y="1363"/>
                    <a:ext cx="91" cy="30"/>
                  </a:xfrm>
                  <a:custGeom>
                    <a:avLst/>
                    <a:gdLst>
                      <a:gd name="T0" fmla="*/ 46 w 91"/>
                      <a:gd name="T1" fmla="*/ 0 h 30"/>
                      <a:gd name="T2" fmla="*/ 0 w 91"/>
                      <a:gd name="T3" fmla="*/ 30 h 30"/>
                      <a:gd name="T4" fmla="*/ 91 w 91"/>
                      <a:gd name="T5" fmla="*/ 30 h 30"/>
                      <a:gd name="T6" fmla="*/ 46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6" y="0"/>
                        </a:moveTo>
                        <a:lnTo>
                          <a:pt x="0" y="30"/>
                        </a:lnTo>
                        <a:lnTo>
                          <a:pt x="91" y="30"/>
                        </a:lnTo>
                        <a:lnTo>
                          <a:pt x="46" y="0"/>
                        </a:lnTo>
                        <a:close/>
                      </a:path>
                    </a:pathLst>
                  </a:custGeom>
                  <a:solidFill>
                    <a:srgbClr val="FF3300"/>
                  </a:solidFill>
                  <a:ln w="9525">
                    <a:noFill/>
                    <a:round/>
                    <a:headEnd/>
                    <a:tailEnd/>
                  </a:ln>
                </p:spPr>
                <p:txBody>
                  <a:bodyPr/>
                  <a:lstStyle/>
                  <a:p>
                    <a:endParaRPr lang="en-US"/>
                  </a:p>
                </p:txBody>
              </p:sp>
              <p:sp>
                <p:nvSpPr>
                  <p:cNvPr id="142385" name="Freeform 49"/>
                  <p:cNvSpPr>
                    <a:spLocks/>
                  </p:cNvSpPr>
                  <p:nvPr/>
                </p:nvSpPr>
                <p:spPr bwMode="auto">
                  <a:xfrm>
                    <a:off x="869" y="1363"/>
                    <a:ext cx="91" cy="30"/>
                  </a:xfrm>
                  <a:custGeom>
                    <a:avLst/>
                    <a:gdLst>
                      <a:gd name="T0" fmla="*/ 46 w 91"/>
                      <a:gd name="T1" fmla="*/ 0 h 30"/>
                      <a:gd name="T2" fmla="*/ 0 w 91"/>
                      <a:gd name="T3" fmla="*/ 30 h 30"/>
                      <a:gd name="T4" fmla="*/ 91 w 91"/>
                      <a:gd name="T5" fmla="*/ 30 h 30"/>
                      <a:gd name="T6" fmla="*/ 46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6" y="0"/>
                        </a:moveTo>
                        <a:lnTo>
                          <a:pt x="0" y="30"/>
                        </a:lnTo>
                        <a:lnTo>
                          <a:pt x="91" y="30"/>
                        </a:lnTo>
                        <a:lnTo>
                          <a:pt x="46" y="0"/>
                        </a:lnTo>
                        <a:close/>
                      </a:path>
                    </a:pathLst>
                  </a:custGeom>
                  <a:noFill/>
                  <a:ln w="6350" cap="rnd">
                    <a:solidFill>
                      <a:srgbClr val="FF3300"/>
                    </a:solidFill>
                    <a:round/>
                    <a:headEnd/>
                    <a:tailEnd/>
                  </a:ln>
                </p:spPr>
                <p:txBody>
                  <a:bodyPr/>
                  <a:lstStyle/>
                  <a:p>
                    <a:endParaRPr lang="en-US"/>
                  </a:p>
                </p:txBody>
              </p:sp>
            </p:grpSp>
            <p:grpSp>
              <p:nvGrpSpPr>
                <p:cNvPr id="14" name="Group 50"/>
                <p:cNvGrpSpPr>
                  <a:grpSpLocks/>
                </p:cNvGrpSpPr>
                <p:nvPr/>
              </p:nvGrpSpPr>
              <p:grpSpPr bwMode="auto">
                <a:xfrm>
                  <a:off x="991" y="1363"/>
                  <a:ext cx="91" cy="30"/>
                  <a:chOff x="991" y="1363"/>
                  <a:chExt cx="91" cy="30"/>
                </a:xfrm>
              </p:grpSpPr>
              <p:sp>
                <p:nvSpPr>
                  <p:cNvPr id="142387" name="Freeform 51"/>
                  <p:cNvSpPr>
                    <a:spLocks/>
                  </p:cNvSpPr>
                  <p:nvPr/>
                </p:nvSpPr>
                <p:spPr bwMode="auto">
                  <a:xfrm>
                    <a:off x="991" y="1363"/>
                    <a:ext cx="91" cy="30"/>
                  </a:xfrm>
                  <a:custGeom>
                    <a:avLst/>
                    <a:gdLst>
                      <a:gd name="T0" fmla="*/ 45 w 91"/>
                      <a:gd name="T1" fmla="*/ 0 h 30"/>
                      <a:gd name="T2" fmla="*/ 0 w 91"/>
                      <a:gd name="T3" fmla="*/ 30 h 30"/>
                      <a:gd name="T4" fmla="*/ 91 w 91"/>
                      <a:gd name="T5" fmla="*/ 30 h 30"/>
                      <a:gd name="T6" fmla="*/ 45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5" y="0"/>
                        </a:moveTo>
                        <a:lnTo>
                          <a:pt x="0" y="30"/>
                        </a:lnTo>
                        <a:lnTo>
                          <a:pt x="91" y="30"/>
                        </a:lnTo>
                        <a:lnTo>
                          <a:pt x="45" y="0"/>
                        </a:lnTo>
                        <a:close/>
                      </a:path>
                    </a:pathLst>
                  </a:custGeom>
                  <a:solidFill>
                    <a:srgbClr val="FF3300"/>
                  </a:solidFill>
                  <a:ln w="9525">
                    <a:noFill/>
                    <a:round/>
                    <a:headEnd/>
                    <a:tailEnd/>
                  </a:ln>
                </p:spPr>
                <p:txBody>
                  <a:bodyPr/>
                  <a:lstStyle/>
                  <a:p>
                    <a:endParaRPr lang="en-US"/>
                  </a:p>
                </p:txBody>
              </p:sp>
              <p:sp>
                <p:nvSpPr>
                  <p:cNvPr id="142388" name="Freeform 52"/>
                  <p:cNvSpPr>
                    <a:spLocks/>
                  </p:cNvSpPr>
                  <p:nvPr/>
                </p:nvSpPr>
                <p:spPr bwMode="auto">
                  <a:xfrm>
                    <a:off x="991" y="1363"/>
                    <a:ext cx="91" cy="30"/>
                  </a:xfrm>
                  <a:custGeom>
                    <a:avLst/>
                    <a:gdLst>
                      <a:gd name="T0" fmla="*/ 45 w 91"/>
                      <a:gd name="T1" fmla="*/ 0 h 30"/>
                      <a:gd name="T2" fmla="*/ 0 w 91"/>
                      <a:gd name="T3" fmla="*/ 30 h 30"/>
                      <a:gd name="T4" fmla="*/ 91 w 91"/>
                      <a:gd name="T5" fmla="*/ 30 h 30"/>
                      <a:gd name="T6" fmla="*/ 45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5" y="0"/>
                        </a:moveTo>
                        <a:lnTo>
                          <a:pt x="0" y="30"/>
                        </a:lnTo>
                        <a:lnTo>
                          <a:pt x="91" y="30"/>
                        </a:lnTo>
                        <a:lnTo>
                          <a:pt x="45" y="0"/>
                        </a:lnTo>
                        <a:close/>
                      </a:path>
                    </a:pathLst>
                  </a:custGeom>
                  <a:noFill/>
                  <a:ln w="6350" cap="rnd">
                    <a:solidFill>
                      <a:srgbClr val="FF3300"/>
                    </a:solidFill>
                    <a:round/>
                    <a:headEnd/>
                    <a:tailEnd/>
                  </a:ln>
                </p:spPr>
                <p:txBody>
                  <a:bodyPr/>
                  <a:lstStyle/>
                  <a:p>
                    <a:endParaRPr lang="en-US"/>
                  </a:p>
                </p:txBody>
              </p:sp>
            </p:grpSp>
            <p:grpSp>
              <p:nvGrpSpPr>
                <p:cNvPr id="15" name="Group 53"/>
                <p:cNvGrpSpPr>
                  <a:grpSpLocks/>
                </p:cNvGrpSpPr>
                <p:nvPr/>
              </p:nvGrpSpPr>
              <p:grpSpPr bwMode="auto">
                <a:xfrm>
                  <a:off x="1112" y="1363"/>
                  <a:ext cx="91" cy="30"/>
                  <a:chOff x="1112" y="1363"/>
                  <a:chExt cx="91" cy="30"/>
                </a:xfrm>
              </p:grpSpPr>
              <p:sp>
                <p:nvSpPr>
                  <p:cNvPr id="142390" name="Freeform 54"/>
                  <p:cNvSpPr>
                    <a:spLocks/>
                  </p:cNvSpPr>
                  <p:nvPr/>
                </p:nvSpPr>
                <p:spPr bwMode="auto">
                  <a:xfrm>
                    <a:off x="1112" y="1363"/>
                    <a:ext cx="91" cy="30"/>
                  </a:xfrm>
                  <a:custGeom>
                    <a:avLst/>
                    <a:gdLst>
                      <a:gd name="T0" fmla="*/ 46 w 91"/>
                      <a:gd name="T1" fmla="*/ 0 h 30"/>
                      <a:gd name="T2" fmla="*/ 0 w 91"/>
                      <a:gd name="T3" fmla="*/ 30 h 30"/>
                      <a:gd name="T4" fmla="*/ 91 w 91"/>
                      <a:gd name="T5" fmla="*/ 30 h 30"/>
                      <a:gd name="T6" fmla="*/ 46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6" y="0"/>
                        </a:moveTo>
                        <a:lnTo>
                          <a:pt x="0" y="30"/>
                        </a:lnTo>
                        <a:lnTo>
                          <a:pt x="91" y="30"/>
                        </a:lnTo>
                        <a:lnTo>
                          <a:pt x="46" y="0"/>
                        </a:lnTo>
                        <a:close/>
                      </a:path>
                    </a:pathLst>
                  </a:custGeom>
                  <a:solidFill>
                    <a:srgbClr val="FF3300"/>
                  </a:solidFill>
                  <a:ln w="9525">
                    <a:noFill/>
                    <a:round/>
                    <a:headEnd/>
                    <a:tailEnd/>
                  </a:ln>
                </p:spPr>
                <p:txBody>
                  <a:bodyPr/>
                  <a:lstStyle/>
                  <a:p>
                    <a:endParaRPr lang="en-US"/>
                  </a:p>
                </p:txBody>
              </p:sp>
              <p:sp>
                <p:nvSpPr>
                  <p:cNvPr id="142391" name="Freeform 55"/>
                  <p:cNvSpPr>
                    <a:spLocks/>
                  </p:cNvSpPr>
                  <p:nvPr/>
                </p:nvSpPr>
                <p:spPr bwMode="auto">
                  <a:xfrm>
                    <a:off x="1112" y="1363"/>
                    <a:ext cx="91" cy="30"/>
                  </a:xfrm>
                  <a:custGeom>
                    <a:avLst/>
                    <a:gdLst>
                      <a:gd name="T0" fmla="*/ 46 w 91"/>
                      <a:gd name="T1" fmla="*/ 0 h 30"/>
                      <a:gd name="T2" fmla="*/ 0 w 91"/>
                      <a:gd name="T3" fmla="*/ 30 h 30"/>
                      <a:gd name="T4" fmla="*/ 91 w 91"/>
                      <a:gd name="T5" fmla="*/ 30 h 30"/>
                      <a:gd name="T6" fmla="*/ 46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6" y="0"/>
                        </a:moveTo>
                        <a:lnTo>
                          <a:pt x="0" y="30"/>
                        </a:lnTo>
                        <a:lnTo>
                          <a:pt x="91" y="30"/>
                        </a:lnTo>
                        <a:lnTo>
                          <a:pt x="46" y="0"/>
                        </a:lnTo>
                        <a:close/>
                      </a:path>
                    </a:pathLst>
                  </a:custGeom>
                  <a:noFill/>
                  <a:ln w="6350" cap="rnd">
                    <a:solidFill>
                      <a:srgbClr val="FF3300"/>
                    </a:solidFill>
                    <a:round/>
                    <a:headEnd/>
                    <a:tailEnd/>
                  </a:ln>
                </p:spPr>
                <p:txBody>
                  <a:bodyPr/>
                  <a:lstStyle/>
                  <a:p>
                    <a:endParaRPr lang="en-US"/>
                  </a:p>
                </p:txBody>
              </p:sp>
            </p:grpSp>
            <p:grpSp>
              <p:nvGrpSpPr>
                <p:cNvPr id="16" name="Group 56"/>
                <p:cNvGrpSpPr>
                  <a:grpSpLocks/>
                </p:cNvGrpSpPr>
                <p:nvPr/>
              </p:nvGrpSpPr>
              <p:grpSpPr bwMode="auto">
                <a:xfrm>
                  <a:off x="1234" y="1363"/>
                  <a:ext cx="91" cy="30"/>
                  <a:chOff x="1234" y="1363"/>
                  <a:chExt cx="91" cy="30"/>
                </a:xfrm>
              </p:grpSpPr>
              <p:sp>
                <p:nvSpPr>
                  <p:cNvPr id="142393" name="Freeform 57"/>
                  <p:cNvSpPr>
                    <a:spLocks/>
                  </p:cNvSpPr>
                  <p:nvPr/>
                </p:nvSpPr>
                <p:spPr bwMode="auto">
                  <a:xfrm>
                    <a:off x="1234" y="1363"/>
                    <a:ext cx="91" cy="30"/>
                  </a:xfrm>
                  <a:custGeom>
                    <a:avLst/>
                    <a:gdLst>
                      <a:gd name="T0" fmla="*/ 45 w 91"/>
                      <a:gd name="T1" fmla="*/ 0 h 30"/>
                      <a:gd name="T2" fmla="*/ 0 w 91"/>
                      <a:gd name="T3" fmla="*/ 30 h 30"/>
                      <a:gd name="T4" fmla="*/ 91 w 91"/>
                      <a:gd name="T5" fmla="*/ 30 h 30"/>
                      <a:gd name="T6" fmla="*/ 45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5" y="0"/>
                        </a:moveTo>
                        <a:lnTo>
                          <a:pt x="0" y="30"/>
                        </a:lnTo>
                        <a:lnTo>
                          <a:pt x="91" y="30"/>
                        </a:lnTo>
                        <a:lnTo>
                          <a:pt x="45" y="0"/>
                        </a:lnTo>
                        <a:close/>
                      </a:path>
                    </a:pathLst>
                  </a:custGeom>
                  <a:solidFill>
                    <a:srgbClr val="FF3300"/>
                  </a:solidFill>
                  <a:ln w="9525">
                    <a:noFill/>
                    <a:round/>
                    <a:headEnd/>
                    <a:tailEnd/>
                  </a:ln>
                </p:spPr>
                <p:txBody>
                  <a:bodyPr/>
                  <a:lstStyle/>
                  <a:p>
                    <a:endParaRPr lang="en-US"/>
                  </a:p>
                </p:txBody>
              </p:sp>
              <p:sp>
                <p:nvSpPr>
                  <p:cNvPr id="142394" name="Freeform 58"/>
                  <p:cNvSpPr>
                    <a:spLocks/>
                  </p:cNvSpPr>
                  <p:nvPr/>
                </p:nvSpPr>
                <p:spPr bwMode="auto">
                  <a:xfrm>
                    <a:off x="1234" y="1363"/>
                    <a:ext cx="91" cy="30"/>
                  </a:xfrm>
                  <a:custGeom>
                    <a:avLst/>
                    <a:gdLst>
                      <a:gd name="T0" fmla="*/ 45 w 91"/>
                      <a:gd name="T1" fmla="*/ 0 h 30"/>
                      <a:gd name="T2" fmla="*/ 0 w 91"/>
                      <a:gd name="T3" fmla="*/ 30 h 30"/>
                      <a:gd name="T4" fmla="*/ 91 w 91"/>
                      <a:gd name="T5" fmla="*/ 30 h 30"/>
                      <a:gd name="T6" fmla="*/ 45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5" y="0"/>
                        </a:moveTo>
                        <a:lnTo>
                          <a:pt x="0" y="30"/>
                        </a:lnTo>
                        <a:lnTo>
                          <a:pt x="91" y="30"/>
                        </a:lnTo>
                        <a:lnTo>
                          <a:pt x="45" y="0"/>
                        </a:lnTo>
                        <a:close/>
                      </a:path>
                    </a:pathLst>
                  </a:custGeom>
                  <a:noFill/>
                  <a:ln w="6350" cap="rnd">
                    <a:solidFill>
                      <a:srgbClr val="FF3300"/>
                    </a:solidFill>
                    <a:round/>
                    <a:headEnd/>
                    <a:tailEnd/>
                  </a:ln>
                </p:spPr>
                <p:txBody>
                  <a:bodyPr/>
                  <a:lstStyle/>
                  <a:p>
                    <a:endParaRPr lang="en-US"/>
                  </a:p>
                </p:txBody>
              </p:sp>
            </p:grpSp>
          </p:grpSp>
          <p:sp>
            <p:nvSpPr>
              <p:cNvPr id="142395" name="Rectangle 59"/>
              <p:cNvSpPr>
                <a:spLocks noChangeArrowheads="1"/>
              </p:cNvSpPr>
              <p:nvPr/>
            </p:nvSpPr>
            <p:spPr bwMode="auto">
              <a:xfrm>
                <a:off x="474" y="620"/>
                <a:ext cx="569" cy="268"/>
              </a:xfrm>
              <a:prstGeom prst="rect">
                <a:avLst/>
              </a:prstGeom>
              <a:noFill/>
              <a:ln w="9525">
                <a:noFill/>
                <a:miter lim="800000"/>
                <a:headEnd/>
                <a:tailEnd/>
              </a:ln>
            </p:spPr>
            <p:txBody>
              <a:bodyPr lIns="0" tIns="0" rIns="0" bIns="0">
                <a:spAutoFit/>
              </a:bodyPr>
              <a:lstStyle/>
              <a:p>
                <a:pPr algn="ctr"/>
                <a:r>
                  <a:rPr lang="en-US" sz="1400" b="1">
                    <a:solidFill>
                      <a:srgbClr val="000066"/>
                    </a:solidFill>
                  </a:rPr>
                  <a:t>Quantum dot laser</a:t>
                </a:r>
                <a:endParaRPr lang="en-US" sz="1400">
                  <a:solidFill>
                    <a:srgbClr val="000066"/>
                  </a:solidFill>
                </a:endParaRPr>
              </a:p>
            </p:txBody>
          </p:sp>
          <p:grpSp>
            <p:nvGrpSpPr>
              <p:cNvPr id="17" name="Group 60"/>
              <p:cNvGrpSpPr>
                <a:grpSpLocks/>
              </p:cNvGrpSpPr>
              <p:nvPr/>
            </p:nvGrpSpPr>
            <p:grpSpPr bwMode="auto">
              <a:xfrm>
                <a:off x="1215" y="1209"/>
                <a:ext cx="128" cy="126"/>
                <a:chOff x="1396" y="1282"/>
                <a:chExt cx="128" cy="126"/>
              </a:xfrm>
            </p:grpSpPr>
            <p:sp>
              <p:nvSpPr>
                <p:cNvPr id="142397" name="Freeform 61"/>
                <p:cNvSpPr>
                  <a:spLocks/>
                </p:cNvSpPr>
                <p:nvPr/>
              </p:nvSpPr>
              <p:spPr bwMode="auto">
                <a:xfrm>
                  <a:off x="1396" y="1282"/>
                  <a:ext cx="128" cy="126"/>
                </a:xfrm>
                <a:custGeom>
                  <a:avLst/>
                  <a:gdLst>
                    <a:gd name="T0" fmla="*/ 96 w 128"/>
                    <a:gd name="T1" fmla="*/ 0 h 126"/>
                    <a:gd name="T2" fmla="*/ 96 w 128"/>
                    <a:gd name="T3" fmla="*/ 32 h 126"/>
                    <a:gd name="T4" fmla="*/ 0 w 128"/>
                    <a:gd name="T5" fmla="*/ 32 h 126"/>
                    <a:gd name="T6" fmla="*/ 0 w 128"/>
                    <a:gd name="T7" fmla="*/ 95 h 126"/>
                    <a:gd name="T8" fmla="*/ 96 w 128"/>
                    <a:gd name="T9" fmla="*/ 95 h 126"/>
                    <a:gd name="T10" fmla="*/ 96 w 128"/>
                    <a:gd name="T11" fmla="*/ 126 h 126"/>
                    <a:gd name="T12" fmla="*/ 128 w 128"/>
                    <a:gd name="T13" fmla="*/ 63 h 126"/>
                    <a:gd name="T14" fmla="*/ 96 w 128"/>
                    <a:gd name="T15" fmla="*/ 0 h 126"/>
                    <a:gd name="T16" fmla="*/ 0 60000 65536"/>
                    <a:gd name="T17" fmla="*/ 0 60000 65536"/>
                    <a:gd name="T18" fmla="*/ 0 60000 65536"/>
                    <a:gd name="T19" fmla="*/ 0 60000 65536"/>
                    <a:gd name="T20" fmla="*/ 0 60000 65536"/>
                    <a:gd name="T21" fmla="*/ 0 60000 65536"/>
                    <a:gd name="T22" fmla="*/ 0 60000 65536"/>
                    <a:gd name="T23" fmla="*/ 0 60000 65536"/>
                    <a:gd name="T24" fmla="*/ 0 w 128"/>
                    <a:gd name="T25" fmla="*/ 0 h 126"/>
                    <a:gd name="T26" fmla="*/ 128 w 128"/>
                    <a:gd name="T27" fmla="*/ 126 h 1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8" h="126">
                      <a:moveTo>
                        <a:pt x="96" y="0"/>
                      </a:moveTo>
                      <a:lnTo>
                        <a:pt x="96" y="32"/>
                      </a:lnTo>
                      <a:lnTo>
                        <a:pt x="0" y="32"/>
                      </a:lnTo>
                      <a:lnTo>
                        <a:pt x="0" y="95"/>
                      </a:lnTo>
                      <a:lnTo>
                        <a:pt x="96" y="95"/>
                      </a:lnTo>
                      <a:lnTo>
                        <a:pt x="96" y="126"/>
                      </a:lnTo>
                      <a:lnTo>
                        <a:pt x="128" y="63"/>
                      </a:lnTo>
                      <a:lnTo>
                        <a:pt x="96" y="0"/>
                      </a:lnTo>
                      <a:close/>
                    </a:path>
                  </a:pathLst>
                </a:custGeom>
                <a:solidFill>
                  <a:srgbClr val="FF3300"/>
                </a:solidFill>
                <a:ln w="9525">
                  <a:noFill/>
                  <a:round/>
                  <a:headEnd/>
                  <a:tailEnd/>
                </a:ln>
              </p:spPr>
              <p:txBody>
                <a:bodyPr/>
                <a:lstStyle/>
                <a:p>
                  <a:endParaRPr lang="en-US"/>
                </a:p>
              </p:txBody>
            </p:sp>
            <p:sp>
              <p:nvSpPr>
                <p:cNvPr id="142398" name="Freeform 62"/>
                <p:cNvSpPr>
                  <a:spLocks/>
                </p:cNvSpPr>
                <p:nvPr/>
              </p:nvSpPr>
              <p:spPr bwMode="auto">
                <a:xfrm>
                  <a:off x="1396" y="1282"/>
                  <a:ext cx="128" cy="126"/>
                </a:xfrm>
                <a:custGeom>
                  <a:avLst/>
                  <a:gdLst>
                    <a:gd name="T0" fmla="*/ 96 w 128"/>
                    <a:gd name="T1" fmla="*/ 0 h 126"/>
                    <a:gd name="T2" fmla="*/ 96 w 128"/>
                    <a:gd name="T3" fmla="*/ 32 h 126"/>
                    <a:gd name="T4" fmla="*/ 0 w 128"/>
                    <a:gd name="T5" fmla="*/ 32 h 126"/>
                    <a:gd name="T6" fmla="*/ 0 w 128"/>
                    <a:gd name="T7" fmla="*/ 95 h 126"/>
                    <a:gd name="T8" fmla="*/ 96 w 128"/>
                    <a:gd name="T9" fmla="*/ 95 h 126"/>
                    <a:gd name="T10" fmla="*/ 96 w 128"/>
                    <a:gd name="T11" fmla="*/ 126 h 126"/>
                    <a:gd name="T12" fmla="*/ 128 w 128"/>
                    <a:gd name="T13" fmla="*/ 63 h 126"/>
                    <a:gd name="T14" fmla="*/ 96 w 128"/>
                    <a:gd name="T15" fmla="*/ 0 h 126"/>
                    <a:gd name="T16" fmla="*/ 0 60000 65536"/>
                    <a:gd name="T17" fmla="*/ 0 60000 65536"/>
                    <a:gd name="T18" fmla="*/ 0 60000 65536"/>
                    <a:gd name="T19" fmla="*/ 0 60000 65536"/>
                    <a:gd name="T20" fmla="*/ 0 60000 65536"/>
                    <a:gd name="T21" fmla="*/ 0 60000 65536"/>
                    <a:gd name="T22" fmla="*/ 0 60000 65536"/>
                    <a:gd name="T23" fmla="*/ 0 60000 65536"/>
                    <a:gd name="T24" fmla="*/ 0 w 128"/>
                    <a:gd name="T25" fmla="*/ 0 h 126"/>
                    <a:gd name="T26" fmla="*/ 128 w 128"/>
                    <a:gd name="T27" fmla="*/ 126 h 1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8" h="126">
                      <a:moveTo>
                        <a:pt x="96" y="0"/>
                      </a:moveTo>
                      <a:lnTo>
                        <a:pt x="96" y="32"/>
                      </a:lnTo>
                      <a:lnTo>
                        <a:pt x="0" y="32"/>
                      </a:lnTo>
                      <a:lnTo>
                        <a:pt x="0" y="95"/>
                      </a:lnTo>
                      <a:lnTo>
                        <a:pt x="96" y="95"/>
                      </a:lnTo>
                      <a:lnTo>
                        <a:pt x="96" y="126"/>
                      </a:lnTo>
                      <a:lnTo>
                        <a:pt x="128" y="63"/>
                      </a:lnTo>
                      <a:lnTo>
                        <a:pt x="96" y="0"/>
                      </a:lnTo>
                      <a:close/>
                    </a:path>
                  </a:pathLst>
                </a:custGeom>
                <a:noFill/>
                <a:ln w="6350" cap="rnd">
                  <a:solidFill>
                    <a:srgbClr val="FF3300"/>
                  </a:solidFill>
                  <a:round/>
                  <a:headEnd/>
                  <a:tailEnd/>
                </a:ln>
              </p:spPr>
              <p:txBody>
                <a:bodyPr/>
                <a:lstStyle/>
                <a:p>
                  <a:endParaRPr lang="en-US"/>
                </a:p>
              </p:txBody>
            </p:sp>
          </p:grpSp>
          <p:sp>
            <p:nvSpPr>
              <p:cNvPr id="142399" name="Rectangle 63"/>
              <p:cNvSpPr>
                <a:spLocks noChangeArrowheads="1"/>
              </p:cNvSpPr>
              <p:nvPr/>
            </p:nvSpPr>
            <p:spPr bwMode="auto">
              <a:xfrm>
                <a:off x="929" y="1445"/>
                <a:ext cx="98" cy="125"/>
              </a:xfrm>
              <a:prstGeom prst="rect">
                <a:avLst/>
              </a:prstGeom>
              <a:noFill/>
              <a:ln w="9525">
                <a:noFill/>
                <a:miter lim="800000"/>
                <a:headEnd/>
                <a:tailEnd/>
              </a:ln>
            </p:spPr>
            <p:txBody>
              <a:bodyPr wrap="none" lIns="0" tIns="0" rIns="0" bIns="0">
                <a:spAutoFit/>
              </a:bodyPr>
              <a:lstStyle/>
              <a:p>
                <a:r>
                  <a:rPr lang="en-US" sz="1300" b="1">
                    <a:solidFill>
                      <a:srgbClr val="FFFFFF"/>
                    </a:solidFill>
                  </a:rPr>
                  <a:t>Si</a:t>
                </a:r>
                <a:endParaRPr lang="en-US" sz="1800"/>
              </a:p>
            </p:txBody>
          </p:sp>
          <p:sp>
            <p:nvSpPr>
              <p:cNvPr id="142400" name="Rectangle 64"/>
              <p:cNvSpPr>
                <a:spLocks noChangeArrowheads="1"/>
              </p:cNvSpPr>
              <p:nvPr/>
            </p:nvSpPr>
            <p:spPr bwMode="auto">
              <a:xfrm>
                <a:off x="1053" y="1445"/>
                <a:ext cx="481" cy="125"/>
              </a:xfrm>
              <a:prstGeom prst="rect">
                <a:avLst/>
              </a:prstGeom>
              <a:noFill/>
              <a:ln w="9525">
                <a:noFill/>
                <a:miter lim="800000"/>
                <a:headEnd/>
                <a:tailEnd/>
              </a:ln>
            </p:spPr>
            <p:txBody>
              <a:bodyPr wrap="none" lIns="0" tIns="0" rIns="0" bIns="0">
                <a:spAutoFit/>
              </a:bodyPr>
              <a:lstStyle/>
              <a:p>
                <a:r>
                  <a:rPr lang="en-US" sz="1300" b="1">
                    <a:solidFill>
                      <a:srgbClr val="FFFFFF"/>
                    </a:solidFill>
                  </a:rPr>
                  <a:t>Substrate</a:t>
                </a:r>
                <a:endParaRPr lang="en-US" sz="1800"/>
              </a:p>
            </p:txBody>
          </p:sp>
          <p:grpSp>
            <p:nvGrpSpPr>
              <p:cNvPr id="18" name="Group 65"/>
              <p:cNvGrpSpPr>
                <a:grpSpLocks/>
              </p:cNvGrpSpPr>
              <p:nvPr/>
            </p:nvGrpSpPr>
            <p:grpSpPr bwMode="auto">
              <a:xfrm>
                <a:off x="1349" y="1168"/>
                <a:ext cx="1124" cy="271"/>
                <a:chOff x="1530" y="1241"/>
                <a:chExt cx="1124" cy="271"/>
              </a:xfrm>
            </p:grpSpPr>
            <p:sp>
              <p:nvSpPr>
                <p:cNvPr id="142402" name="Freeform 66"/>
                <p:cNvSpPr>
                  <a:spLocks/>
                </p:cNvSpPr>
                <p:nvPr/>
              </p:nvSpPr>
              <p:spPr bwMode="auto">
                <a:xfrm>
                  <a:off x="1530" y="1241"/>
                  <a:ext cx="1124" cy="271"/>
                </a:xfrm>
                <a:custGeom>
                  <a:avLst/>
                  <a:gdLst>
                    <a:gd name="T0" fmla="*/ 97 w 1124"/>
                    <a:gd name="T1" fmla="*/ 0 h 271"/>
                    <a:gd name="T2" fmla="*/ 0 w 1124"/>
                    <a:gd name="T3" fmla="*/ 98 h 271"/>
                    <a:gd name="T4" fmla="*/ 0 w 1124"/>
                    <a:gd name="T5" fmla="*/ 271 h 271"/>
                    <a:gd name="T6" fmla="*/ 1026 w 1124"/>
                    <a:gd name="T7" fmla="*/ 271 h 271"/>
                    <a:gd name="T8" fmla="*/ 1124 w 1124"/>
                    <a:gd name="T9" fmla="*/ 173 h 271"/>
                    <a:gd name="T10" fmla="*/ 1124 w 1124"/>
                    <a:gd name="T11" fmla="*/ 0 h 271"/>
                    <a:gd name="T12" fmla="*/ 97 w 1124"/>
                    <a:gd name="T13" fmla="*/ 0 h 271"/>
                    <a:gd name="T14" fmla="*/ 0 60000 65536"/>
                    <a:gd name="T15" fmla="*/ 0 60000 65536"/>
                    <a:gd name="T16" fmla="*/ 0 60000 65536"/>
                    <a:gd name="T17" fmla="*/ 0 60000 65536"/>
                    <a:gd name="T18" fmla="*/ 0 60000 65536"/>
                    <a:gd name="T19" fmla="*/ 0 60000 65536"/>
                    <a:gd name="T20" fmla="*/ 0 60000 65536"/>
                    <a:gd name="T21" fmla="*/ 0 w 1124"/>
                    <a:gd name="T22" fmla="*/ 0 h 271"/>
                    <a:gd name="T23" fmla="*/ 1124 w 1124"/>
                    <a:gd name="T24" fmla="*/ 271 h 2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4" h="271">
                      <a:moveTo>
                        <a:pt x="97" y="0"/>
                      </a:moveTo>
                      <a:lnTo>
                        <a:pt x="0" y="98"/>
                      </a:lnTo>
                      <a:lnTo>
                        <a:pt x="0" y="271"/>
                      </a:lnTo>
                      <a:lnTo>
                        <a:pt x="1026" y="271"/>
                      </a:lnTo>
                      <a:lnTo>
                        <a:pt x="1124" y="173"/>
                      </a:lnTo>
                      <a:lnTo>
                        <a:pt x="1124" y="0"/>
                      </a:lnTo>
                      <a:lnTo>
                        <a:pt x="97" y="0"/>
                      </a:lnTo>
                      <a:close/>
                    </a:path>
                  </a:pathLst>
                </a:custGeom>
                <a:solidFill>
                  <a:srgbClr val="969696"/>
                </a:solidFill>
                <a:ln w="9525">
                  <a:noFill/>
                  <a:round/>
                  <a:headEnd/>
                  <a:tailEnd/>
                </a:ln>
              </p:spPr>
              <p:txBody>
                <a:bodyPr/>
                <a:lstStyle/>
                <a:p>
                  <a:endParaRPr lang="en-US"/>
                </a:p>
              </p:txBody>
            </p:sp>
            <p:sp>
              <p:nvSpPr>
                <p:cNvPr id="142403" name="Freeform 67"/>
                <p:cNvSpPr>
                  <a:spLocks/>
                </p:cNvSpPr>
                <p:nvPr/>
              </p:nvSpPr>
              <p:spPr bwMode="auto">
                <a:xfrm>
                  <a:off x="1530" y="1241"/>
                  <a:ext cx="1124" cy="98"/>
                </a:xfrm>
                <a:custGeom>
                  <a:avLst/>
                  <a:gdLst>
                    <a:gd name="T0" fmla="*/ 0 w 1124"/>
                    <a:gd name="T1" fmla="*/ 98 h 98"/>
                    <a:gd name="T2" fmla="*/ 1026 w 1124"/>
                    <a:gd name="T3" fmla="*/ 98 h 98"/>
                    <a:gd name="T4" fmla="*/ 1124 w 1124"/>
                    <a:gd name="T5" fmla="*/ 0 h 98"/>
                    <a:gd name="T6" fmla="*/ 97 w 1124"/>
                    <a:gd name="T7" fmla="*/ 0 h 98"/>
                    <a:gd name="T8" fmla="*/ 0 w 1124"/>
                    <a:gd name="T9" fmla="*/ 98 h 98"/>
                    <a:gd name="T10" fmla="*/ 0 60000 65536"/>
                    <a:gd name="T11" fmla="*/ 0 60000 65536"/>
                    <a:gd name="T12" fmla="*/ 0 60000 65536"/>
                    <a:gd name="T13" fmla="*/ 0 60000 65536"/>
                    <a:gd name="T14" fmla="*/ 0 60000 65536"/>
                    <a:gd name="T15" fmla="*/ 0 w 1124"/>
                    <a:gd name="T16" fmla="*/ 0 h 98"/>
                    <a:gd name="T17" fmla="*/ 1124 w 1124"/>
                    <a:gd name="T18" fmla="*/ 98 h 98"/>
                  </a:gdLst>
                  <a:ahLst/>
                  <a:cxnLst>
                    <a:cxn ang="T10">
                      <a:pos x="T0" y="T1"/>
                    </a:cxn>
                    <a:cxn ang="T11">
                      <a:pos x="T2" y="T3"/>
                    </a:cxn>
                    <a:cxn ang="T12">
                      <a:pos x="T4" y="T5"/>
                    </a:cxn>
                    <a:cxn ang="T13">
                      <a:pos x="T6" y="T7"/>
                    </a:cxn>
                    <a:cxn ang="T14">
                      <a:pos x="T8" y="T9"/>
                    </a:cxn>
                  </a:cxnLst>
                  <a:rect l="T15" t="T16" r="T17" b="T18"/>
                  <a:pathLst>
                    <a:path w="1124" h="98">
                      <a:moveTo>
                        <a:pt x="0" y="98"/>
                      </a:moveTo>
                      <a:lnTo>
                        <a:pt x="1026" y="98"/>
                      </a:lnTo>
                      <a:lnTo>
                        <a:pt x="1124" y="0"/>
                      </a:lnTo>
                      <a:lnTo>
                        <a:pt x="97" y="0"/>
                      </a:lnTo>
                      <a:lnTo>
                        <a:pt x="0" y="98"/>
                      </a:lnTo>
                      <a:close/>
                    </a:path>
                  </a:pathLst>
                </a:custGeom>
                <a:solidFill>
                  <a:srgbClr val="ABABAB"/>
                </a:solidFill>
                <a:ln w="9525">
                  <a:noFill/>
                  <a:round/>
                  <a:headEnd/>
                  <a:tailEnd/>
                </a:ln>
              </p:spPr>
              <p:txBody>
                <a:bodyPr/>
                <a:lstStyle/>
                <a:p>
                  <a:endParaRPr lang="en-US"/>
                </a:p>
              </p:txBody>
            </p:sp>
            <p:sp>
              <p:nvSpPr>
                <p:cNvPr id="142404" name="Freeform 68"/>
                <p:cNvSpPr>
                  <a:spLocks/>
                </p:cNvSpPr>
                <p:nvPr/>
              </p:nvSpPr>
              <p:spPr bwMode="auto">
                <a:xfrm>
                  <a:off x="2556" y="1241"/>
                  <a:ext cx="98" cy="271"/>
                </a:xfrm>
                <a:custGeom>
                  <a:avLst/>
                  <a:gdLst>
                    <a:gd name="T0" fmla="*/ 0 w 98"/>
                    <a:gd name="T1" fmla="*/ 98 h 271"/>
                    <a:gd name="T2" fmla="*/ 98 w 98"/>
                    <a:gd name="T3" fmla="*/ 0 h 271"/>
                    <a:gd name="T4" fmla="*/ 98 w 98"/>
                    <a:gd name="T5" fmla="*/ 173 h 271"/>
                    <a:gd name="T6" fmla="*/ 0 w 98"/>
                    <a:gd name="T7" fmla="*/ 271 h 271"/>
                    <a:gd name="T8" fmla="*/ 0 w 98"/>
                    <a:gd name="T9" fmla="*/ 98 h 271"/>
                    <a:gd name="T10" fmla="*/ 0 60000 65536"/>
                    <a:gd name="T11" fmla="*/ 0 60000 65536"/>
                    <a:gd name="T12" fmla="*/ 0 60000 65536"/>
                    <a:gd name="T13" fmla="*/ 0 60000 65536"/>
                    <a:gd name="T14" fmla="*/ 0 60000 65536"/>
                    <a:gd name="T15" fmla="*/ 0 w 98"/>
                    <a:gd name="T16" fmla="*/ 0 h 271"/>
                    <a:gd name="T17" fmla="*/ 98 w 98"/>
                    <a:gd name="T18" fmla="*/ 271 h 271"/>
                  </a:gdLst>
                  <a:ahLst/>
                  <a:cxnLst>
                    <a:cxn ang="T10">
                      <a:pos x="T0" y="T1"/>
                    </a:cxn>
                    <a:cxn ang="T11">
                      <a:pos x="T2" y="T3"/>
                    </a:cxn>
                    <a:cxn ang="T12">
                      <a:pos x="T4" y="T5"/>
                    </a:cxn>
                    <a:cxn ang="T13">
                      <a:pos x="T6" y="T7"/>
                    </a:cxn>
                    <a:cxn ang="T14">
                      <a:pos x="T8" y="T9"/>
                    </a:cxn>
                  </a:cxnLst>
                  <a:rect l="T15" t="T16" r="T17" b="T18"/>
                  <a:pathLst>
                    <a:path w="98" h="271">
                      <a:moveTo>
                        <a:pt x="0" y="98"/>
                      </a:moveTo>
                      <a:lnTo>
                        <a:pt x="98" y="0"/>
                      </a:lnTo>
                      <a:lnTo>
                        <a:pt x="98" y="173"/>
                      </a:lnTo>
                      <a:lnTo>
                        <a:pt x="0" y="271"/>
                      </a:lnTo>
                      <a:lnTo>
                        <a:pt x="0" y="98"/>
                      </a:lnTo>
                      <a:close/>
                    </a:path>
                  </a:pathLst>
                </a:custGeom>
                <a:solidFill>
                  <a:srgbClr val="797979"/>
                </a:solidFill>
                <a:ln w="9525">
                  <a:noFill/>
                  <a:round/>
                  <a:headEnd/>
                  <a:tailEnd/>
                </a:ln>
              </p:spPr>
              <p:txBody>
                <a:bodyPr/>
                <a:lstStyle/>
                <a:p>
                  <a:endParaRPr lang="en-US"/>
                </a:p>
              </p:txBody>
            </p:sp>
            <p:sp>
              <p:nvSpPr>
                <p:cNvPr id="142405" name="Freeform 69"/>
                <p:cNvSpPr>
                  <a:spLocks/>
                </p:cNvSpPr>
                <p:nvPr/>
              </p:nvSpPr>
              <p:spPr bwMode="auto">
                <a:xfrm>
                  <a:off x="1530" y="1241"/>
                  <a:ext cx="1124" cy="271"/>
                </a:xfrm>
                <a:custGeom>
                  <a:avLst/>
                  <a:gdLst>
                    <a:gd name="T0" fmla="*/ 97 w 1124"/>
                    <a:gd name="T1" fmla="*/ 0 h 271"/>
                    <a:gd name="T2" fmla="*/ 0 w 1124"/>
                    <a:gd name="T3" fmla="*/ 98 h 271"/>
                    <a:gd name="T4" fmla="*/ 0 w 1124"/>
                    <a:gd name="T5" fmla="*/ 271 h 271"/>
                    <a:gd name="T6" fmla="*/ 1026 w 1124"/>
                    <a:gd name="T7" fmla="*/ 271 h 271"/>
                    <a:gd name="T8" fmla="*/ 1124 w 1124"/>
                    <a:gd name="T9" fmla="*/ 173 h 271"/>
                    <a:gd name="T10" fmla="*/ 1124 w 1124"/>
                    <a:gd name="T11" fmla="*/ 0 h 271"/>
                    <a:gd name="T12" fmla="*/ 97 w 1124"/>
                    <a:gd name="T13" fmla="*/ 0 h 271"/>
                    <a:gd name="T14" fmla="*/ 0 60000 65536"/>
                    <a:gd name="T15" fmla="*/ 0 60000 65536"/>
                    <a:gd name="T16" fmla="*/ 0 60000 65536"/>
                    <a:gd name="T17" fmla="*/ 0 60000 65536"/>
                    <a:gd name="T18" fmla="*/ 0 60000 65536"/>
                    <a:gd name="T19" fmla="*/ 0 60000 65536"/>
                    <a:gd name="T20" fmla="*/ 0 60000 65536"/>
                    <a:gd name="T21" fmla="*/ 0 w 1124"/>
                    <a:gd name="T22" fmla="*/ 0 h 271"/>
                    <a:gd name="T23" fmla="*/ 1124 w 1124"/>
                    <a:gd name="T24" fmla="*/ 271 h 2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4" h="271">
                      <a:moveTo>
                        <a:pt x="97" y="0"/>
                      </a:moveTo>
                      <a:lnTo>
                        <a:pt x="0" y="98"/>
                      </a:lnTo>
                      <a:lnTo>
                        <a:pt x="0" y="271"/>
                      </a:lnTo>
                      <a:lnTo>
                        <a:pt x="1026" y="271"/>
                      </a:lnTo>
                      <a:lnTo>
                        <a:pt x="1124" y="173"/>
                      </a:lnTo>
                      <a:lnTo>
                        <a:pt x="1124" y="0"/>
                      </a:lnTo>
                      <a:lnTo>
                        <a:pt x="97" y="0"/>
                      </a:lnTo>
                      <a:close/>
                    </a:path>
                  </a:pathLst>
                </a:custGeom>
                <a:noFill/>
                <a:ln w="12700">
                  <a:solidFill>
                    <a:srgbClr val="5F5F5F"/>
                  </a:solidFill>
                  <a:miter lim="800000"/>
                  <a:headEnd/>
                  <a:tailEnd/>
                </a:ln>
              </p:spPr>
              <p:txBody>
                <a:bodyPr/>
                <a:lstStyle/>
                <a:p>
                  <a:endParaRPr lang="en-US"/>
                </a:p>
              </p:txBody>
            </p:sp>
            <p:sp>
              <p:nvSpPr>
                <p:cNvPr id="142406" name="Freeform 70"/>
                <p:cNvSpPr>
                  <a:spLocks/>
                </p:cNvSpPr>
                <p:nvPr/>
              </p:nvSpPr>
              <p:spPr bwMode="auto">
                <a:xfrm>
                  <a:off x="1530" y="1241"/>
                  <a:ext cx="1124" cy="98"/>
                </a:xfrm>
                <a:custGeom>
                  <a:avLst/>
                  <a:gdLst>
                    <a:gd name="T0" fmla="*/ 0 w 1124"/>
                    <a:gd name="T1" fmla="*/ 98 h 98"/>
                    <a:gd name="T2" fmla="*/ 1026 w 1124"/>
                    <a:gd name="T3" fmla="*/ 98 h 98"/>
                    <a:gd name="T4" fmla="*/ 1124 w 1124"/>
                    <a:gd name="T5" fmla="*/ 0 h 98"/>
                    <a:gd name="T6" fmla="*/ 0 60000 65536"/>
                    <a:gd name="T7" fmla="*/ 0 60000 65536"/>
                    <a:gd name="T8" fmla="*/ 0 60000 65536"/>
                    <a:gd name="T9" fmla="*/ 0 w 1124"/>
                    <a:gd name="T10" fmla="*/ 0 h 98"/>
                    <a:gd name="T11" fmla="*/ 1124 w 1124"/>
                    <a:gd name="T12" fmla="*/ 98 h 98"/>
                  </a:gdLst>
                  <a:ahLst/>
                  <a:cxnLst>
                    <a:cxn ang="T6">
                      <a:pos x="T0" y="T1"/>
                    </a:cxn>
                    <a:cxn ang="T7">
                      <a:pos x="T2" y="T3"/>
                    </a:cxn>
                    <a:cxn ang="T8">
                      <a:pos x="T4" y="T5"/>
                    </a:cxn>
                  </a:cxnLst>
                  <a:rect l="T9" t="T10" r="T11" b="T12"/>
                  <a:pathLst>
                    <a:path w="1124" h="98">
                      <a:moveTo>
                        <a:pt x="0" y="98"/>
                      </a:moveTo>
                      <a:lnTo>
                        <a:pt x="1026" y="98"/>
                      </a:lnTo>
                      <a:lnTo>
                        <a:pt x="1124" y="0"/>
                      </a:lnTo>
                    </a:path>
                  </a:pathLst>
                </a:custGeom>
                <a:noFill/>
                <a:ln w="12700">
                  <a:solidFill>
                    <a:srgbClr val="5F5F5F"/>
                  </a:solidFill>
                  <a:miter lim="800000"/>
                  <a:headEnd/>
                  <a:tailEnd/>
                </a:ln>
              </p:spPr>
              <p:txBody>
                <a:bodyPr/>
                <a:lstStyle/>
                <a:p>
                  <a:endParaRPr lang="en-US"/>
                </a:p>
              </p:txBody>
            </p:sp>
            <p:sp>
              <p:nvSpPr>
                <p:cNvPr id="142407" name="Line 71"/>
                <p:cNvSpPr>
                  <a:spLocks noChangeShapeType="1"/>
                </p:cNvSpPr>
                <p:nvPr/>
              </p:nvSpPr>
              <p:spPr bwMode="auto">
                <a:xfrm>
                  <a:off x="2556" y="1339"/>
                  <a:ext cx="1" cy="173"/>
                </a:xfrm>
                <a:prstGeom prst="line">
                  <a:avLst/>
                </a:prstGeom>
                <a:noFill/>
                <a:ln w="12700">
                  <a:solidFill>
                    <a:srgbClr val="5F5F5F"/>
                  </a:solidFill>
                  <a:miter lim="800000"/>
                  <a:headEnd/>
                  <a:tailEnd/>
                </a:ln>
              </p:spPr>
              <p:txBody>
                <a:bodyPr/>
                <a:lstStyle/>
                <a:p>
                  <a:endParaRPr lang="en-US"/>
                </a:p>
              </p:txBody>
            </p:sp>
          </p:grpSp>
          <p:grpSp>
            <p:nvGrpSpPr>
              <p:cNvPr id="19" name="Group 72"/>
              <p:cNvGrpSpPr>
                <a:grpSpLocks/>
              </p:cNvGrpSpPr>
              <p:nvPr/>
            </p:nvGrpSpPr>
            <p:grpSpPr bwMode="auto">
              <a:xfrm>
                <a:off x="1360" y="1133"/>
                <a:ext cx="1067" cy="116"/>
                <a:chOff x="1541" y="1206"/>
                <a:chExt cx="1067" cy="116"/>
              </a:xfrm>
            </p:grpSpPr>
            <p:sp>
              <p:nvSpPr>
                <p:cNvPr id="142409" name="Freeform 73"/>
                <p:cNvSpPr>
                  <a:spLocks/>
                </p:cNvSpPr>
                <p:nvPr/>
              </p:nvSpPr>
              <p:spPr bwMode="auto">
                <a:xfrm>
                  <a:off x="1541" y="1206"/>
                  <a:ext cx="1067" cy="116"/>
                </a:xfrm>
                <a:custGeom>
                  <a:avLst/>
                  <a:gdLst>
                    <a:gd name="T0" fmla="*/ 42 w 1067"/>
                    <a:gd name="T1" fmla="*/ 0 h 116"/>
                    <a:gd name="T2" fmla="*/ 0 w 1067"/>
                    <a:gd name="T3" fmla="*/ 42 h 116"/>
                    <a:gd name="T4" fmla="*/ 0 w 1067"/>
                    <a:gd name="T5" fmla="*/ 116 h 116"/>
                    <a:gd name="T6" fmla="*/ 1025 w 1067"/>
                    <a:gd name="T7" fmla="*/ 116 h 116"/>
                    <a:gd name="T8" fmla="*/ 1067 w 1067"/>
                    <a:gd name="T9" fmla="*/ 74 h 116"/>
                    <a:gd name="T10" fmla="*/ 1067 w 1067"/>
                    <a:gd name="T11" fmla="*/ 0 h 116"/>
                    <a:gd name="T12" fmla="*/ 42 w 1067"/>
                    <a:gd name="T13" fmla="*/ 0 h 116"/>
                    <a:gd name="T14" fmla="*/ 0 60000 65536"/>
                    <a:gd name="T15" fmla="*/ 0 60000 65536"/>
                    <a:gd name="T16" fmla="*/ 0 60000 65536"/>
                    <a:gd name="T17" fmla="*/ 0 60000 65536"/>
                    <a:gd name="T18" fmla="*/ 0 60000 65536"/>
                    <a:gd name="T19" fmla="*/ 0 60000 65536"/>
                    <a:gd name="T20" fmla="*/ 0 60000 65536"/>
                    <a:gd name="T21" fmla="*/ 0 w 1067"/>
                    <a:gd name="T22" fmla="*/ 0 h 116"/>
                    <a:gd name="T23" fmla="*/ 1067 w 1067"/>
                    <a:gd name="T24" fmla="*/ 116 h 1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7" h="116">
                      <a:moveTo>
                        <a:pt x="42" y="0"/>
                      </a:moveTo>
                      <a:lnTo>
                        <a:pt x="0" y="42"/>
                      </a:lnTo>
                      <a:lnTo>
                        <a:pt x="0" y="116"/>
                      </a:lnTo>
                      <a:lnTo>
                        <a:pt x="1025" y="116"/>
                      </a:lnTo>
                      <a:lnTo>
                        <a:pt x="1067" y="74"/>
                      </a:lnTo>
                      <a:lnTo>
                        <a:pt x="1067" y="0"/>
                      </a:lnTo>
                      <a:lnTo>
                        <a:pt x="42" y="0"/>
                      </a:lnTo>
                      <a:close/>
                    </a:path>
                  </a:pathLst>
                </a:custGeom>
                <a:solidFill>
                  <a:srgbClr val="969696"/>
                </a:solidFill>
                <a:ln w="9525">
                  <a:noFill/>
                  <a:round/>
                  <a:headEnd/>
                  <a:tailEnd/>
                </a:ln>
              </p:spPr>
              <p:txBody>
                <a:bodyPr/>
                <a:lstStyle/>
                <a:p>
                  <a:endParaRPr lang="en-US"/>
                </a:p>
              </p:txBody>
            </p:sp>
            <p:sp>
              <p:nvSpPr>
                <p:cNvPr id="142410" name="Freeform 74"/>
                <p:cNvSpPr>
                  <a:spLocks/>
                </p:cNvSpPr>
                <p:nvPr/>
              </p:nvSpPr>
              <p:spPr bwMode="auto">
                <a:xfrm>
                  <a:off x="1541" y="1206"/>
                  <a:ext cx="1067" cy="42"/>
                </a:xfrm>
                <a:custGeom>
                  <a:avLst/>
                  <a:gdLst>
                    <a:gd name="T0" fmla="*/ 0 w 1067"/>
                    <a:gd name="T1" fmla="*/ 42 h 42"/>
                    <a:gd name="T2" fmla="*/ 1025 w 1067"/>
                    <a:gd name="T3" fmla="*/ 42 h 42"/>
                    <a:gd name="T4" fmla="*/ 1067 w 1067"/>
                    <a:gd name="T5" fmla="*/ 0 h 42"/>
                    <a:gd name="T6" fmla="*/ 42 w 1067"/>
                    <a:gd name="T7" fmla="*/ 0 h 42"/>
                    <a:gd name="T8" fmla="*/ 0 w 1067"/>
                    <a:gd name="T9" fmla="*/ 42 h 42"/>
                    <a:gd name="T10" fmla="*/ 0 60000 65536"/>
                    <a:gd name="T11" fmla="*/ 0 60000 65536"/>
                    <a:gd name="T12" fmla="*/ 0 60000 65536"/>
                    <a:gd name="T13" fmla="*/ 0 60000 65536"/>
                    <a:gd name="T14" fmla="*/ 0 60000 65536"/>
                    <a:gd name="T15" fmla="*/ 0 w 1067"/>
                    <a:gd name="T16" fmla="*/ 0 h 42"/>
                    <a:gd name="T17" fmla="*/ 1067 w 1067"/>
                    <a:gd name="T18" fmla="*/ 42 h 42"/>
                  </a:gdLst>
                  <a:ahLst/>
                  <a:cxnLst>
                    <a:cxn ang="T10">
                      <a:pos x="T0" y="T1"/>
                    </a:cxn>
                    <a:cxn ang="T11">
                      <a:pos x="T2" y="T3"/>
                    </a:cxn>
                    <a:cxn ang="T12">
                      <a:pos x="T4" y="T5"/>
                    </a:cxn>
                    <a:cxn ang="T13">
                      <a:pos x="T6" y="T7"/>
                    </a:cxn>
                    <a:cxn ang="T14">
                      <a:pos x="T8" y="T9"/>
                    </a:cxn>
                  </a:cxnLst>
                  <a:rect l="T15" t="T16" r="T17" b="T18"/>
                  <a:pathLst>
                    <a:path w="1067" h="42">
                      <a:moveTo>
                        <a:pt x="0" y="42"/>
                      </a:moveTo>
                      <a:lnTo>
                        <a:pt x="1025" y="42"/>
                      </a:lnTo>
                      <a:lnTo>
                        <a:pt x="1067" y="0"/>
                      </a:lnTo>
                      <a:lnTo>
                        <a:pt x="42" y="0"/>
                      </a:lnTo>
                      <a:lnTo>
                        <a:pt x="0" y="42"/>
                      </a:lnTo>
                      <a:close/>
                    </a:path>
                  </a:pathLst>
                </a:custGeom>
                <a:solidFill>
                  <a:srgbClr val="ABABAB"/>
                </a:solidFill>
                <a:ln w="9525">
                  <a:noFill/>
                  <a:round/>
                  <a:headEnd/>
                  <a:tailEnd/>
                </a:ln>
              </p:spPr>
              <p:txBody>
                <a:bodyPr/>
                <a:lstStyle/>
                <a:p>
                  <a:endParaRPr lang="en-US"/>
                </a:p>
              </p:txBody>
            </p:sp>
            <p:sp>
              <p:nvSpPr>
                <p:cNvPr id="142411" name="Freeform 75"/>
                <p:cNvSpPr>
                  <a:spLocks/>
                </p:cNvSpPr>
                <p:nvPr/>
              </p:nvSpPr>
              <p:spPr bwMode="auto">
                <a:xfrm>
                  <a:off x="2566" y="1206"/>
                  <a:ext cx="42" cy="116"/>
                </a:xfrm>
                <a:custGeom>
                  <a:avLst/>
                  <a:gdLst>
                    <a:gd name="T0" fmla="*/ 0 w 42"/>
                    <a:gd name="T1" fmla="*/ 42 h 116"/>
                    <a:gd name="T2" fmla="*/ 42 w 42"/>
                    <a:gd name="T3" fmla="*/ 0 h 116"/>
                    <a:gd name="T4" fmla="*/ 42 w 42"/>
                    <a:gd name="T5" fmla="*/ 74 h 116"/>
                    <a:gd name="T6" fmla="*/ 0 w 42"/>
                    <a:gd name="T7" fmla="*/ 116 h 116"/>
                    <a:gd name="T8" fmla="*/ 0 w 42"/>
                    <a:gd name="T9" fmla="*/ 42 h 116"/>
                    <a:gd name="T10" fmla="*/ 0 60000 65536"/>
                    <a:gd name="T11" fmla="*/ 0 60000 65536"/>
                    <a:gd name="T12" fmla="*/ 0 60000 65536"/>
                    <a:gd name="T13" fmla="*/ 0 60000 65536"/>
                    <a:gd name="T14" fmla="*/ 0 60000 65536"/>
                    <a:gd name="T15" fmla="*/ 0 w 42"/>
                    <a:gd name="T16" fmla="*/ 0 h 116"/>
                    <a:gd name="T17" fmla="*/ 42 w 42"/>
                    <a:gd name="T18" fmla="*/ 116 h 116"/>
                  </a:gdLst>
                  <a:ahLst/>
                  <a:cxnLst>
                    <a:cxn ang="T10">
                      <a:pos x="T0" y="T1"/>
                    </a:cxn>
                    <a:cxn ang="T11">
                      <a:pos x="T2" y="T3"/>
                    </a:cxn>
                    <a:cxn ang="T12">
                      <a:pos x="T4" y="T5"/>
                    </a:cxn>
                    <a:cxn ang="T13">
                      <a:pos x="T6" y="T7"/>
                    </a:cxn>
                    <a:cxn ang="T14">
                      <a:pos x="T8" y="T9"/>
                    </a:cxn>
                  </a:cxnLst>
                  <a:rect l="T15" t="T16" r="T17" b="T18"/>
                  <a:pathLst>
                    <a:path w="42" h="116">
                      <a:moveTo>
                        <a:pt x="0" y="42"/>
                      </a:moveTo>
                      <a:lnTo>
                        <a:pt x="42" y="0"/>
                      </a:lnTo>
                      <a:lnTo>
                        <a:pt x="42" y="74"/>
                      </a:lnTo>
                      <a:lnTo>
                        <a:pt x="0" y="116"/>
                      </a:lnTo>
                      <a:lnTo>
                        <a:pt x="0" y="42"/>
                      </a:lnTo>
                      <a:close/>
                    </a:path>
                  </a:pathLst>
                </a:custGeom>
                <a:solidFill>
                  <a:srgbClr val="797979"/>
                </a:solidFill>
                <a:ln w="9525">
                  <a:noFill/>
                  <a:round/>
                  <a:headEnd/>
                  <a:tailEnd/>
                </a:ln>
              </p:spPr>
              <p:txBody>
                <a:bodyPr/>
                <a:lstStyle/>
                <a:p>
                  <a:endParaRPr lang="en-US"/>
                </a:p>
              </p:txBody>
            </p:sp>
            <p:sp>
              <p:nvSpPr>
                <p:cNvPr id="142412" name="Freeform 76"/>
                <p:cNvSpPr>
                  <a:spLocks/>
                </p:cNvSpPr>
                <p:nvPr/>
              </p:nvSpPr>
              <p:spPr bwMode="auto">
                <a:xfrm>
                  <a:off x="1541" y="1206"/>
                  <a:ext cx="1067" cy="116"/>
                </a:xfrm>
                <a:custGeom>
                  <a:avLst/>
                  <a:gdLst>
                    <a:gd name="T0" fmla="*/ 42 w 1067"/>
                    <a:gd name="T1" fmla="*/ 0 h 116"/>
                    <a:gd name="T2" fmla="*/ 0 w 1067"/>
                    <a:gd name="T3" fmla="*/ 42 h 116"/>
                    <a:gd name="T4" fmla="*/ 0 w 1067"/>
                    <a:gd name="T5" fmla="*/ 116 h 116"/>
                    <a:gd name="T6" fmla="*/ 1025 w 1067"/>
                    <a:gd name="T7" fmla="*/ 116 h 116"/>
                    <a:gd name="T8" fmla="*/ 1067 w 1067"/>
                    <a:gd name="T9" fmla="*/ 74 h 116"/>
                    <a:gd name="T10" fmla="*/ 1067 w 1067"/>
                    <a:gd name="T11" fmla="*/ 0 h 116"/>
                    <a:gd name="T12" fmla="*/ 42 w 1067"/>
                    <a:gd name="T13" fmla="*/ 0 h 116"/>
                    <a:gd name="T14" fmla="*/ 0 60000 65536"/>
                    <a:gd name="T15" fmla="*/ 0 60000 65536"/>
                    <a:gd name="T16" fmla="*/ 0 60000 65536"/>
                    <a:gd name="T17" fmla="*/ 0 60000 65536"/>
                    <a:gd name="T18" fmla="*/ 0 60000 65536"/>
                    <a:gd name="T19" fmla="*/ 0 60000 65536"/>
                    <a:gd name="T20" fmla="*/ 0 60000 65536"/>
                    <a:gd name="T21" fmla="*/ 0 w 1067"/>
                    <a:gd name="T22" fmla="*/ 0 h 116"/>
                    <a:gd name="T23" fmla="*/ 1067 w 1067"/>
                    <a:gd name="T24" fmla="*/ 116 h 1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7" h="116">
                      <a:moveTo>
                        <a:pt x="42" y="0"/>
                      </a:moveTo>
                      <a:lnTo>
                        <a:pt x="0" y="42"/>
                      </a:lnTo>
                      <a:lnTo>
                        <a:pt x="0" y="116"/>
                      </a:lnTo>
                      <a:lnTo>
                        <a:pt x="1025" y="116"/>
                      </a:lnTo>
                      <a:lnTo>
                        <a:pt x="1067" y="74"/>
                      </a:lnTo>
                      <a:lnTo>
                        <a:pt x="1067" y="0"/>
                      </a:lnTo>
                      <a:lnTo>
                        <a:pt x="42" y="0"/>
                      </a:lnTo>
                      <a:close/>
                    </a:path>
                  </a:pathLst>
                </a:custGeom>
                <a:noFill/>
                <a:ln w="12700">
                  <a:solidFill>
                    <a:srgbClr val="5F5F5F"/>
                  </a:solidFill>
                  <a:miter lim="800000"/>
                  <a:headEnd/>
                  <a:tailEnd/>
                </a:ln>
              </p:spPr>
              <p:txBody>
                <a:bodyPr/>
                <a:lstStyle/>
                <a:p>
                  <a:endParaRPr lang="en-US"/>
                </a:p>
              </p:txBody>
            </p:sp>
            <p:sp>
              <p:nvSpPr>
                <p:cNvPr id="142413" name="Freeform 77"/>
                <p:cNvSpPr>
                  <a:spLocks/>
                </p:cNvSpPr>
                <p:nvPr/>
              </p:nvSpPr>
              <p:spPr bwMode="auto">
                <a:xfrm>
                  <a:off x="1541" y="1206"/>
                  <a:ext cx="1067" cy="42"/>
                </a:xfrm>
                <a:custGeom>
                  <a:avLst/>
                  <a:gdLst>
                    <a:gd name="T0" fmla="*/ 0 w 1067"/>
                    <a:gd name="T1" fmla="*/ 42 h 42"/>
                    <a:gd name="T2" fmla="*/ 1025 w 1067"/>
                    <a:gd name="T3" fmla="*/ 42 h 42"/>
                    <a:gd name="T4" fmla="*/ 1067 w 1067"/>
                    <a:gd name="T5" fmla="*/ 0 h 42"/>
                    <a:gd name="T6" fmla="*/ 0 60000 65536"/>
                    <a:gd name="T7" fmla="*/ 0 60000 65536"/>
                    <a:gd name="T8" fmla="*/ 0 60000 65536"/>
                    <a:gd name="T9" fmla="*/ 0 w 1067"/>
                    <a:gd name="T10" fmla="*/ 0 h 42"/>
                    <a:gd name="T11" fmla="*/ 1067 w 1067"/>
                    <a:gd name="T12" fmla="*/ 42 h 42"/>
                  </a:gdLst>
                  <a:ahLst/>
                  <a:cxnLst>
                    <a:cxn ang="T6">
                      <a:pos x="T0" y="T1"/>
                    </a:cxn>
                    <a:cxn ang="T7">
                      <a:pos x="T2" y="T3"/>
                    </a:cxn>
                    <a:cxn ang="T8">
                      <a:pos x="T4" y="T5"/>
                    </a:cxn>
                  </a:cxnLst>
                  <a:rect l="T9" t="T10" r="T11" b="T12"/>
                  <a:pathLst>
                    <a:path w="1067" h="42">
                      <a:moveTo>
                        <a:pt x="0" y="42"/>
                      </a:moveTo>
                      <a:lnTo>
                        <a:pt x="1025" y="42"/>
                      </a:lnTo>
                      <a:lnTo>
                        <a:pt x="1067" y="0"/>
                      </a:lnTo>
                    </a:path>
                  </a:pathLst>
                </a:custGeom>
                <a:noFill/>
                <a:ln w="12700">
                  <a:solidFill>
                    <a:srgbClr val="5F5F5F"/>
                  </a:solidFill>
                  <a:miter lim="800000"/>
                  <a:headEnd/>
                  <a:tailEnd/>
                </a:ln>
              </p:spPr>
              <p:txBody>
                <a:bodyPr/>
                <a:lstStyle/>
                <a:p>
                  <a:endParaRPr lang="en-US"/>
                </a:p>
              </p:txBody>
            </p:sp>
            <p:sp>
              <p:nvSpPr>
                <p:cNvPr id="142414" name="Line 78"/>
                <p:cNvSpPr>
                  <a:spLocks noChangeShapeType="1"/>
                </p:cNvSpPr>
                <p:nvPr/>
              </p:nvSpPr>
              <p:spPr bwMode="auto">
                <a:xfrm>
                  <a:off x="2566" y="1248"/>
                  <a:ext cx="1" cy="74"/>
                </a:xfrm>
                <a:prstGeom prst="line">
                  <a:avLst/>
                </a:prstGeom>
                <a:noFill/>
                <a:ln w="12700">
                  <a:solidFill>
                    <a:srgbClr val="5F5F5F"/>
                  </a:solidFill>
                  <a:miter lim="800000"/>
                  <a:headEnd/>
                  <a:tailEnd/>
                </a:ln>
              </p:spPr>
              <p:txBody>
                <a:bodyPr/>
                <a:lstStyle/>
                <a:p>
                  <a:endParaRPr lang="en-US"/>
                </a:p>
              </p:txBody>
            </p:sp>
          </p:grpSp>
          <p:sp>
            <p:nvSpPr>
              <p:cNvPr id="142415" name="Line 79"/>
              <p:cNvSpPr>
                <a:spLocks noChangeShapeType="1"/>
              </p:cNvSpPr>
              <p:nvPr/>
            </p:nvSpPr>
            <p:spPr bwMode="auto">
              <a:xfrm>
                <a:off x="1343" y="1325"/>
                <a:ext cx="1024" cy="1"/>
              </a:xfrm>
              <a:prstGeom prst="line">
                <a:avLst/>
              </a:prstGeom>
              <a:noFill/>
              <a:ln w="19050">
                <a:solidFill>
                  <a:srgbClr val="0000CC"/>
                </a:solidFill>
                <a:round/>
                <a:headEnd/>
                <a:tailEnd/>
              </a:ln>
            </p:spPr>
            <p:txBody>
              <a:bodyPr/>
              <a:lstStyle/>
              <a:p>
                <a:endParaRPr lang="en-US"/>
              </a:p>
            </p:txBody>
          </p:sp>
          <p:sp>
            <p:nvSpPr>
              <p:cNvPr id="142416" name="Line 80"/>
              <p:cNvSpPr>
                <a:spLocks noChangeShapeType="1"/>
              </p:cNvSpPr>
              <p:nvPr/>
            </p:nvSpPr>
            <p:spPr bwMode="auto">
              <a:xfrm>
                <a:off x="1349" y="1305"/>
                <a:ext cx="1023" cy="1"/>
              </a:xfrm>
              <a:prstGeom prst="line">
                <a:avLst/>
              </a:prstGeom>
              <a:noFill/>
              <a:ln w="19050">
                <a:solidFill>
                  <a:srgbClr val="0000CC"/>
                </a:solidFill>
                <a:round/>
                <a:headEnd/>
                <a:tailEnd/>
              </a:ln>
            </p:spPr>
            <p:txBody>
              <a:bodyPr/>
              <a:lstStyle/>
              <a:p>
                <a:endParaRPr lang="en-US"/>
              </a:p>
            </p:txBody>
          </p:sp>
          <p:sp>
            <p:nvSpPr>
              <p:cNvPr id="142417" name="Line 81"/>
              <p:cNvSpPr>
                <a:spLocks noChangeShapeType="1"/>
              </p:cNvSpPr>
              <p:nvPr/>
            </p:nvSpPr>
            <p:spPr bwMode="auto">
              <a:xfrm>
                <a:off x="1343" y="1285"/>
                <a:ext cx="1024" cy="1"/>
              </a:xfrm>
              <a:prstGeom prst="line">
                <a:avLst/>
              </a:prstGeom>
              <a:noFill/>
              <a:ln w="19050">
                <a:solidFill>
                  <a:srgbClr val="0000CC"/>
                </a:solidFill>
                <a:round/>
                <a:headEnd/>
                <a:tailEnd/>
              </a:ln>
            </p:spPr>
            <p:txBody>
              <a:bodyPr/>
              <a:lstStyle/>
              <a:p>
                <a:endParaRPr lang="en-US"/>
              </a:p>
            </p:txBody>
          </p:sp>
          <p:sp>
            <p:nvSpPr>
              <p:cNvPr id="142418" name="Line 82"/>
              <p:cNvSpPr>
                <a:spLocks noChangeShapeType="1"/>
              </p:cNvSpPr>
              <p:nvPr/>
            </p:nvSpPr>
            <p:spPr bwMode="auto">
              <a:xfrm flipV="1">
                <a:off x="2367" y="1183"/>
                <a:ext cx="106" cy="102"/>
              </a:xfrm>
              <a:prstGeom prst="line">
                <a:avLst/>
              </a:prstGeom>
              <a:noFill/>
              <a:ln w="19050">
                <a:solidFill>
                  <a:srgbClr val="0000CC"/>
                </a:solidFill>
                <a:round/>
                <a:headEnd/>
                <a:tailEnd/>
              </a:ln>
            </p:spPr>
            <p:txBody>
              <a:bodyPr/>
              <a:lstStyle/>
              <a:p>
                <a:endParaRPr lang="en-US"/>
              </a:p>
            </p:txBody>
          </p:sp>
          <p:sp>
            <p:nvSpPr>
              <p:cNvPr id="142419" name="Line 83"/>
              <p:cNvSpPr>
                <a:spLocks noChangeShapeType="1"/>
              </p:cNvSpPr>
              <p:nvPr/>
            </p:nvSpPr>
            <p:spPr bwMode="auto">
              <a:xfrm flipV="1">
                <a:off x="2367" y="1209"/>
                <a:ext cx="106" cy="101"/>
              </a:xfrm>
              <a:prstGeom prst="line">
                <a:avLst/>
              </a:prstGeom>
              <a:noFill/>
              <a:ln w="19050">
                <a:solidFill>
                  <a:srgbClr val="0000CC"/>
                </a:solidFill>
                <a:round/>
                <a:headEnd/>
                <a:tailEnd/>
              </a:ln>
            </p:spPr>
            <p:txBody>
              <a:bodyPr/>
              <a:lstStyle/>
              <a:p>
                <a:endParaRPr lang="en-US"/>
              </a:p>
            </p:txBody>
          </p:sp>
          <p:sp>
            <p:nvSpPr>
              <p:cNvPr id="142420" name="Line 84"/>
              <p:cNvSpPr>
                <a:spLocks noChangeShapeType="1"/>
              </p:cNvSpPr>
              <p:nvPr/>
            </p:nvSpPr>
            <p:spPr bwMode="auto">
              <a:xfrm flipV="1">
                <a:off x="2372" y="1229"/>
                <a:ext cx="106" cy="101"/>
              </a:xfrm>
              <a:prstGeom prst="line">
                <a:avLst/>
              </a:prstGeom>
              <a:noFill/>
              <a:ln w="19050">
                <a:solidFill>
                  <a:srgbClr val="0000CC"/>
                </a:solidFill>
                <a:round/>
                <a:headEnd/>
                <a:tailEnd/>
              </a:ln>
            </p:spPr>
            <p:txBody>
              <a:bodyPr/>
              <a:lstStyle/>
              <a:p>
                <a:endParaRPr lang="en-US"/>
              </a:p>
            </p:txBody>
          </p:sp>
          <p:sp>
            <p:nvSpPr>
              <p:cNvPr id="142421" name="Freeform 85"/>
              <p:cNvSpPr>
                <a:spLocks noEditPoints="1"/>
              </p:cNvSpPr>
              <p:nvPr/>
            </p:nvSpPr>
            <p:spPr bwMode="auto">
              <a:xfrm>
                <a:off x="1290" y="895"/>
                <a:ext cx="46" cy="273"/>
              </a:xfrm>
              <a:custGeom>
                <a:avLst/>
                <a:gdLst>
                  <a:gd name="T0" fmla="*/ 31 w 46"/>
                  <a:gd name="T1" fmla="*/ 0 h 273"/>
                  <a:gd name="T2" fmla="*/ 31 w 46"/>
                  <a:gd name="T3" fmla="*/ 235 h 273"/>
                  <a:gd name="T4" fmla="*/ 15 w 46"/>
                  <a:gd name="T5" fmla="*/ 235 h 273"/>
                  <a:gd name="T6" fmla="*/ 15 w 46"/>
                  <a:gd name="T7" fmla="*/ 0 h 273"/>
                  <a:gd name="T8" fmla="*/ 31 w 46"/>
                  <a:gd name="T9" fmla="*/ 0 h 273"/>
                  <a:gd name="T10" fmla="*/ 46 w 46"/>
                  <a:gd name="T11" fmla="*/ 228 h 273"/>
                  <a:gd name="T12" fmla="*/ 23 w 46"/>
                  <a:gd name="T13" fmla="*/ 273 h 273"/>
                  <a:gd name="T14" fmla="*/ 0 w 46"/>
                  <a:gd name="T15" fmla="*/ 228 h 273"/>
                  <a:gd name="T16" fmla="*/ 46 w 46"/>
                  <a:gd name="T17" fmla="*/ 228 h 2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273"/>
                  <a:gd name="T29" fmla="*/ 46 w 46"/>
                  <a:gd name="T30" fmla="*/ 273 h 2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273">
                    <a:moveTo>
                      <a:pt x="31" y="0"/>
                    </a:moveTo>
                    <a:lnTo>
                      <a:pt x="31" y="235"/>
                    </a:lnTo>
                    <a:lnTo>
                      <a:pt x="15" y="235"/>
                    </a:lnTo>
                    <a:lnTo>
                      <a:pt x="15" y="0"/>
                    </a:lnTo>
                    <a:lnTo>
                      <a:pt x="31" y="0"/>
                    </a:lnTo>
                    <a:close/>
                    <a:moveTo>
                      <a:pt x="46" y="228"/>
                    </a:moveTo>
                    <a:lnTo>
                      <a:pt x="23" y="273"/>
                    </a:lnTo>
                    <a:lnTo>
                      <a:pt x="0" y="228"/>
                    </a:lnTo>
                    <a:lnTo>
                      <a:pt x="46" y="228"/>
                    </a:lnTo>
                    <a:close/>
                  </a:path>
                </a:pathLst>
              </a:custGeom>
              <a:solidFill>
                <a:srgbClr val="0000CC"/>
              </a:solidFill>
              <a:ln w="1588">
                <a:solidFill>
                  <a:srgbClr val="0000CC"/>
                </a:solidFill>
                <a:bevel/>
                <a:headEnd/>
                <a:tailEnd/>
              </a:ln>
            </p:spPr>
            <p:txBody>
              <a:bodyPr/>
              <a:lstStyle/>
              <a:p>
                <a:endParaRPr lang="en-US"/>
              </a:p>
            </p:txBody>
          </p:sp>
          <p:grpSp>
            <p:nvGrpSpPr>
              <p:cNvPr id="20" name="Group 86"/>
              <p:cNvGrpSpPr>
                <a:grpSpLocks/>
              </p:cNvGrpSpPr>
              <p:nvPr/>
            </p:nvGrpSpPr>
            <p:grpSpPr bwMode="auto">
              <a:xfrm>
                <a:off x="158" y="1320"/>
                <a:ext cx="2335" cy="243"/>
                <a:chOff x="339" y="1393"/>
                <a:chExt cx="2335" cy="243"/>
              </a:xfrm>
            </p:grpSpPr>
            <p:sp>
              <p:nvSpPr>
                <p:cNvPr id="142423" name="Freeform 87"/>
                <p:cNvSpPr>
                  <a:spLocks/>
                </p:cNvSpPr>
                <p:nvPr/>
              </p:nvSpPr>
              <p:spPr bwMode="auto">
                <a:xfrm>
                  <a:off x="339" y="1393"/>
                  <a:ext cx="2335" cy="243"/>
                </a:xfrm>
                <a:custGeom>
                  <a:avLst/>
                  <a:gdLst>
                    <a:gd name="T0" fmla="*/ 124 w 2335"/>
                    <a:gd name="T1" fmla="*/ 0 h 243"/>
                    <a:gd name="T2" fmla="*/ 0 w 2335"/>
                    <a:gd name="T3" fmla="*/ 123 h 243"/>
                    <a:gd name="T4" fmla="*/ 0 w 2335"/>
                    <a:gd name="T5" fmla="*/ 243 h 243"/>
                    <a:gd name="T6" fmla="*/ 2212 w 2335"/>
                    <a:gd name="T7" fmla="*/ 243 h 243"/>
                    <a:gd name="T8" fmla="*/ 2335 w 2335"/>
                    <a:gd name="T9" fmla="*/ 119 h 243"/>
                    <a:gd name="T10" fmla="*/ 2335 w 2335"/>
                    <a:gd name="T11" fmla="*/ 0 h 243"/>
                    <a:gd name="T12" fmla="*/ 124 w 2335"/>
                    <a:gd name="T13" fmla="*/ 0 h 243"/>
                    <a:gd name="T14" fmla="*/ 0 60000 65536"/>
                    <a:gd name="T15" fmla="*/ 0 60000 65536"/>
                    <a:gd name="T16" fmla="*/ 0 60000 65536"/>
                    <a:gd name="T17" fmla="*/ 0 60000 65536"/>
                    <a:gd name="T18" fmla="*/ 0 60000 65536"/>
                    <a:gd name="T19" fmla="*/ 0 60000 65536"/>
                    <a:gd name="T20" fmla="*/ 0 60000 65536"/>
                    <a:gd name="T21" fmla="*/ 0 w 2335"/>
                    <a:gd name="T22" fmla="*/ 0 h 243"/>
                    <a:gd name="T23" fmla="*/ 2335 w 2335"/>
                    <a:gd name="T24" fmla="*/ 243 h 2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35" h="243">
                      <a:moveTo>
                        <a:pt x="124" y="0"/>
                      </a:moveTo>
                      <a:lnTo>
                        <a:pt x="0" y="123"/>
                      </a:lnTo>
                      <a:lnTo>
                        <a:pt x="0" y="243"/>
                      </a:lnTo>
                      <a:lnTo>
                        <a:pt x="2212" y="243"/>
                      </a:lnTo>
                      <a:lnTo>
                        <a:pt x="2335" y="119"/>
                      </a:lnTo>
                      <a:lnTo>
                        <a:pt x="2335" y="0"/>
                      </a:lnTo>
                      <a:lnTo>
                        <a:pt x="124" y="0"/>
                      </a:lnTo>
                      <a:close/>
                    </a:path>
                  </a:pathLst>
                </a:custGeom>
                <a:solidFill>
                  <a:srgbClr val="9966FF"/>
                </a:solidFill>
                <a:ln w="9525">
                  <a:noFill/>
                  <a:round/>
                  <a:headEnd/>
                  <a:tailEnd/>
                </a:ln>
              </p:spPr>
              <p:txBody>
                <a:bodyPr/>
                <a:lstStyle/>
                <a:p>
                  <a:endParaRPr lang="en-US"/>
                </a:p>
              </p:txBody>
            </p:sp>
            <p:sp>
              <p:nvSpPr>
                <p:cNvPr id="142424" name="Freeform 88"/>
                <p:cNvSpPr>
                  <a:spLocks/>
                </p:cNvSpPr>
                <p:nvPr/>
              </p:nvSpPr>
              <p:spPr bwMode="auto">
                <a:xfrm>
                  <a:off x="339" y="1393"/>
                  <a:ext cx="2335" cy="123"/>
                </a:xfrm>
                <a:custGeom>
                  <a:avLst/>
                  <a:gdLst>
                    <a:gd name="T0" fmla="*/ 0 w 2335"/>
                    <a:gd name="T1" fmla="*/ 123 h 123"/>
                    <a:gd name="T2" fmla="*/ 2212 w 2335"/>
                    <a:gd name="T3" fmla="*/ 123 h 123"/>
                    <a:gd name="T4" fmla="*/ 2335 w 2335"/>
                    <a:gd name="T5" fmla="*/ 0 h 123"/>
                    <a:gd name="T6" fmla="*/ 124 w 2335"/>
                    <a:gd name="T7" fmla="*/ 0 h 123"/>
                    <a:gd name="T8" fmla="*/ 0 w 2335"/>
                    <a:gd name="T9" fmla="*/ 123 h 123"/>
                    <a:gd name="T10" fmla="*/ 0 60000 65536"/>
                    <a:gd name="T11" fmla="*/ 0 60000 65536"/>
                    <a:gd name="T12" fmla="*/ 0 60000 65536"/>
                    <a:gd name="T13" fmla="*/ 0 60000 65536"/>
                    <a:gd name="T14" fmla="*/ 0 60000 65536"/>
                    <a:gd name="T15" fmla="*/ 0 w 2335"/>
                    <a:gd name="T16" fmla="*/ 0 h 123"/>
                    <a:gd name="T17" fmla="*/ 2335 w 2335"/>
                    <a:gd name="T18" fmla="*/ 123 h 123"/>
                  </a:gdLst>
                  <a:ahLst/>
                  <a:cxnLst>
                    <a:cxn ang="T10">
                      <a:pos x="T0" y="T1"/>
                    </a:cxn>
                    <a:cxn ang="T11">
                      <a:pos x="T2" y="T3"/>
                    </a:cxn>
                    <a:cxn ang="T12">
                      <a:pos x="T4" y="T5"/>
                    </a:cxn>
                    <a:cxn ang="T13">
                      <a:pos x="T6" y="T7"/>
                    </a:cxn>
                    <a:cxn ang="T14">
                      <a:pos x="T8" y="T9"/>
                    </a:cxn>
                  </a:cxnLst>
                  <a:rect l="T15" t="T16" r="T17" b="T18"/>
                  <a:pathLst>
                    <a:path w="2335" h="123">
                      <a:moveTo>
                        <a:pt x="0" y="123"/>
                      </a:moveTo>
                      <a:lnTo>
                        <a:pt x="2212" y="123"/>
                      </a:lnTo>
                      <a:lnTo>
                        <a:pt x="2335" y="0"/>
                      </a:lnTo>
                      <a:lnTo>
                        <a:pt x="124" y="0"/>
                      </a:lnTo>
                      <a:lnTo>
                        <a:pt x="0" y="123"/>
                      </a:lnTo>
                      <a:close/>
                    </a:path>
                  </a:pathLst>
                </a:custGeom>
                <a:solidFill>
                  <a:srgbClr val="AD84FF"/>
                </a:solidFill>
                <a:ln w="9525">
                  <a:noFill/>
                  <a:round/>
                  <a:headEnd/>
                  <a:tailEnd/>
                </a:ln>
              </p:spPr>
              <p:txBody>
                <a:bodyPr/>
                <a:lstStyle/>
                <a:p>
                  <a:endParaRPr lang="en-US"/>
                </a:p>
              </p:txBody>
            </p:sp>
            <p:sp>
              <p:nvSpPr>
                <p:cNvPr id="142425" name="Freeform 89"/>
                <p:cNvSpPr>
                  <a:spLocks/>
                </p:cNvSpPr>
                <p:nvPr/>
              </p:nvSpPr>
              <p:spPr bwMode="auto">
                <a:xfrm>
                  <a:off x="2551" y="1393"/>
                  <a:ext cx="123" cy="243"/>
                </a:xfrm>
                <a:custGeom>
                  <a:avLst/>
                  <a:gdLst>
                    <a:gd name="T0" fmla="*/ 0 w 123"/>
                    <a:gd name="T1" fmla="*/ 123 h 243"/>
                    <a:gd name="T2" fmla="*/ 123 w 123"/>
                    <a:gd name="T3" fmla="*/ 0 h 243"/>
                    <a:gd name="T4" fmla="*/ 123 w 123"/>
                    <a:gd name="T5" fmla="*/ 119 h 243"/>
                    <a:gd name="T6" fmla="*/ 0 w 123"/>
                    <a:gd name="T7" fmla="*/ 243 h 243"/>
                    <a:gd name="T8" fmla="*/ 0 w 123"/>
                    <a:gd name="T9" fmla="*/ 123 h 243"/>
                    <a:gd name="T10" fmla="*/ 0 60000 65536"/>
                    <a:gd name="T11" fmla="*/ 0 60000 65536"/>
                    <a:gd name="T12" fmla="*/ 0 60000 65536"/>
                    <a:gd name="T13" fmla="*/ 0 60000 65536"/>
                    <a:gd name="T14" fmla="*/ 0 60000 65536"/>
                    <a:gd name="T15" fmla="*/ 0 w 123"/>
                    <a:gd name="T16" fmla="*/ 0 h 243"/>
                    <a:gd name="T17" fmla="*/ 123 w 123"/>
                    <a:gd name="T18" fmla="*/ 243 h 243"/>
                  </a:gdLst>
                  <a:ahLst/>
                  <a:cxnLst>
                    <a:cxn ang="T10">
                      <a:pos x="T0" y="T1"/>
                    </a:cxn>
                    <a:cxn ang="T11">
                      <a:pos x="T2" y="T3"/>
                    </a:cxn>
                    <a:cxn ang="T12">
                      <a:pos x="T4" y="T5"/>
                    </a:cxn>
                    <a:cxn ang="T13">
                      <a:pos x="T6" y="T7"/>
                    </a:cxn>
                    <a:cxn ang="T14">
                      <a:pos x="T8" y="T9"/>
                    </a:cxn>
                  </a:cxnLst>
                  <a:rect l="T15" t="T16" r="T17" b="T18"/>
                  <a:pathLst>
                    <a:path w="123" h="243">
                      <a:moveTo>
                        <a:pt x="0" y="123"/>
                      </a:moveTo>
                      <a:lnTo>
                        <a:pt x="123" y="0"/>
                      </a:lnTo>
                      <a:lnTo>
                        <a:pt x="123" y="119"/>
                      </a:lnTo>
                      <a:lnTo>
                        <a:pt x="0" y="243"/>
                      </a:lnTo>
                      <a:lnTo>
                        <a:pt x="0" y="123"/>
                      </a:lnTo>
                      <a:close/>
                    </a:path>
                  </a:pathLst>
                </a:custGeom>
                <a:solidFill>
                  <a:srgbClr val="7B52CD"/>
                </a:solidFill>
                <a:ln w="9525">
                  <a:noFill/>
                  <a:round/>
                  <a:headEnd/>
                  <a:tailEnd/>
                </a:ln>
              </p:spPr>
              <p:txBody>
                <a:bodyPr/>
                <a:lstStyle/>
                <a:p>
                  <a:endParaRPr lang="en-US"/>
                </a:p>
              </p:txBody>
            </p:sp>
            <p:sp>
              <p:nvSpPr>
                <p:cNvPr id="142426" name="Freeform 90"/>
                <p:cNvSpPr>
                  <a:spLocks/>
                </p:cNvSpPr>
                <p:nvPr/>
              </p:nvSpPr>
              <p:spPr bwMode="auto">
                <a:xfrm>
                  <a:off x="339" y="1393"/>
                  <a:ext cx="2335" cy="243"/>
                </a:xfrm>
                <a:custGeom>
                  <a:avLst/>
                  <a:gdLst>
                    <a:gd name="T0" fmla="*/ 124 w 2335"/>
                    <a:gd name="T1" fmla="*/ 0 h 243"/>
                    <a:gd name="T2" fmla="*/ 0 w 2335"/>
                    <a:gd name="T3" fmla="*/ 123 h 243"/>
                    <a:gd name="T4" fmla="*/ 0 w 2335"/>
                    <a:gd name="T5" fmla="*/ 243 h 243"/>
                    <a:gd name="T6" fmla="*/ 2212 w 2335"/>
                    <a:gd name="T7" fmla="*/ 243 h 243"/>
                    <a:gd name="T8" fmla="*/ 2335 w 2335"/>
                    <a:gd name="T9" fmla="*/ 119 h 243"/>
                    <a:gd name="T10" fmla="*/ 2335 w 2335"/>
                    <a:gd name="T11" fmla="*/ 0 h 243"/>
                    <a:gd name="T12" fmla="*/ 124 w 2335"/>
                    <a:gd name="T13" fmla="*/ 0 h 243"/>
                    <a:gd name="T14" fmla="*/ 0 60000 65536"/>
                    <a:gd name="T15" fmla="*/ 0 60000 65536"/>
                    <a:gd name="T16" fmla="*/ 0 60000 65536"/>
                    <a:gd name="T17" fmla="*/ 0 60000 65536"/>
                    <a:gd name="T18" fmla="*/ 0 60000 65536"/>
                    <a:gd name="T19" fmla="*/ 0 60000 65536"/>
                    <a:gd name="T20" fmla="*/ 0 60000 65536"/>
                    <a:gd name="T21" fmla="*/ 0 w 2335"/>
                    <a:gd name="T22" fmla="*/ 0 h 243"/>
                    <a:gd name="T23" fmla="*/ 2335 w 2335"/>
                    <a:gd name="T24" fmla="*/ 243 h 2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35" h="243">
                      <a:moveTo>
                        <a:pt x="124" y="0"/>
                      </a:moveTo>
                      <a:lnTo>
                        <a:pt x="0" y="123"/>
                      </a:lnTo>
                      <a:lnTo>
                        <a:pt x="0" y="243"/>
                      </a:lnTo>
                      <a:lnTo>
                        <a:pt x="2212" y="243"/>
                      </a:lnTo>
                      <a:lnTo>
                        <a:pt x="2335" y="119"/>
                      </a:lnTo>
                      <a:lnTo>
                        <a:pt x="2335" y="0"/>
                      </a:lnTo>
                      <a:lnTo>
                        <a:pt x="124" y="0"/>
                      </a:lnTo>
                      <a:close/>
                    </a:path>
                  </a:pathLst>
                </a:custGeom>
                <a:noFill/>
                <a:ln w="12700">
                  <a:solidFill>
                    <a:srgbClr val="9966FF"/>
                  </a:solidFill>
                  <a:miter lim="800000"/>
                  <a:headEnd/>
                  <a:tailEnd/>
                </a:ln>
              </p:spPr>
              <p:txBody>
                <a:bodyPr/>
                <a:lstStyle/>
                <a:p>
                  <a:endParaRPr lang="en-US"/>
                </a:p>
              </p:txBody>
            </p:sp>
            <p:sp>
              <p:nvSpPr>
                <p:cNvPr id="142427" name="Freeform 91"/>
                <p:cNvSpPr>
                  <a:spLocks/>
                </p:cNvSpPr>
                <p:nvPr/>
              </p:nvSpPr>
              <p:spPr bwMode="auto">
                <a:xfrm>
                  <a:off x="339" y="1393"/>
                  <a:ext cx="2335" cy="123"/>
                </a:xfrm>
                <a:custGeom>
                  <a:avLst/>
                  <a:gdLst>
                    <a:gd name="T0" fmla="*/ 0 w 2335"/>
                    <a:gd name="T1" fmla="*/ 123 h 123"/>
                    <a:gd name="T2" fmla="*/ 2212 w 2335"/>
                    <a:gd name="T3" fmla="*/ 123 h 123"/>
                    <a:gd name="T4" fmla="*/ 2335 w 2335"/>
                    <a:gd name="T5" fmla="*/ 0 h 123"/>
                    <a:gd name="T6" fmla="*/ 0 60000 65536"/>
                    <a:gd name="T7" fmla="*/ 0 60000 65536"/>
                    <a:gd name="T8" fmla="*/ 0 60000 65536"/>
                    <a:gd name="T9" fmla="*/ 0 w 2335"/>
                    <a:gd name="T10" fmla="*/ 0 h 123"/>
                    <a:gd name="T11" fmla="*/ 2335 w 2335"/>
                    <a:gd name="T12" fmla="*/ 123 h 123"/>
                  </a:gdLst>
                  <a:ahLst/>
                  <a:cxnLst>
                    <a:cxn ang="T6">
                      <a:pos x="T0" y="T1"/>
                    </a:cxn>
                    <a:cxn ang="T7">
                      <a:pos x="T2" y="T3"/>
                    </a:cxn>
                    <a:cxn ang="T8">
                      <a:pos x="T4" y="T5"/>
                    </a:cxn>
                  </a:cxnLst>
                  <a:rect l="T9" t="T10" r="T11" b="T12"/>
                  <a:pathLst>
                    <a:path w="2335" h="123">
                      <a:moveTo>
                        <a:pt x="0" y="123"/>
                      </a:moveTo>
                      <a:lnTo>
                        <a:pt x="2212" y="123"/>
                      </a:lnTo>
                      <a:lnTo>
                        <a:pt x="2335" y="0"/>
                      </a:lnTo>
                    </a:path>
                  </a:pathLst>
                </a:custGeom>
                <a:noFill/>
                <a:ln w="12700">
                  <a:solidFill>
                    <a:srgbClr val="9966FF"/>
                  </a:solidFill>
                  <a:miter lim="800000"/>
                  <a:headEnd/>
                  <a:tailEnd/>
                </a:ln>
              </p:spPr>
              <p:txBody>
                <a:bodyPr/>
                <a:lstStyle/>
                <a:p>
                  <a:endParaRPr lang="en-US"/>
                </a:p>
              </p:txBody>
            </p:sp>
            <p:sp>
              <p:nvSpPr>
                <p:cNvPr id="142428" name="Line 92"/>
                <p:cNvSpPr>
                  <a:spLocks noChangeShapeType="1"/>
                </p:cNvSpPr>
                <p:nvPr/>
              </p:nvSpPr>
              <p:spPr bwMode="auto">
                <a:xfrm>
                  <a:off x="2551" y="1516"/>
                  <a:ext cx="1" cy="120"/>
                </a:xfrm>
                <a:prstGeom prst="line">
                  <a:avLst/>
                </a:prstGeom>
                <a:noFill/>
                <a:ln w="12700">
                  <a:solidFill>
                    <a:srgbClr val="9966FF"/>
                  </a:solidFill>
                  <a:miter lim="800000"/>
                  <a:headEnd/>
                  <a:tailEnd/>
                </a:ln>
              </p:spPr>
              <p:txBody>
                <a:bodyPr/>
                <a:lstStyle/>
                <a:p>
                  <a:endParaRPr lang="en-US"/>
                </a:p>
              </p:txBody>
            </p:sp>
          </p:grpSp>
          <p:grpSp>
            <p:nvGrpSpPr>
              <p:cNvPr id="21" name="Group 93"/>
              <p:cNvGrpSpPr>
                <a:grpSpLocks/>
              </p:cNvGrpSpPr>
              <p:nvPr/>
            </p:nvGrpSpPr>
            <p:grpSpPr bwMode="auto">
              <a:xfrm>
                <a:off x="160" y="1180"/>
                <a:ext cx="1125" cy="266"/>
                <a:chOff x="341" y="1253"/>
                <a:chExt cx="1125" cy="266"/>
              </a:xfrm>
            </p:grpSpPr>
            <p:sp>
              <p:nvSpPr>
                <p:cNvPr id="142430" name="Freeform 94"/>
                <p:cNvSpPr>
                  <a:spLocks/>
                </p:cNvSpPr>
                <p:nvPr/>
              </p:nvSpPr>
              <p:spPr bwMode="auto">
                <a:xfrm>
                  <a:off x="341" y="1253"/>
                  <a:ext cx="1125" cy="266"/>
                </a:xfrm>
                <a:custGeom>
                  <a:avLst/>
                  <a:gdLst>
                    <a:gd name="T0" fmla="*/ 96 w 1125"/>
                    <a:gd name="T1" fmla="*/ 0 h 266"/>
                    <a:gd name="T2" fmla="*/ 0 w 1125"/>
                    <a:gd name="T3" fmla="*/ 96 h 266"/>
                    <a:gd name="T4" fmla="*/ 0 w 1125"/>
                    <a:gd name="T5" fmla="*/ 266 h 266"/>
                    <a:gd name="T6" fmla="*/ 1029 w 1125"/>
                    <a:gd name="T7" fmla="*/ 266 h 266"/>
                    <a:gd name="T8" fmla="*/ 1125 w 1125"/>
                    <a:gd name="T9" fmla="*/ 170 h 266"/>
                    <a:gd name="T10" fmla="*/ 1125 w 1125"/>
                    <a:gd name="T11" fmla="*/ 0 h 266"/>
                    <a:gd name="T12" fmla="*/ 96 w 1125"/>
                    <a:gd name="T13" fmla="*/ 0 h 266"/>
                    <a:gd name="T14" fmla="*/ 0 60000 65536"/>
                    <a:gd name="T15" fmla="*/ 0 60000 65536"/>
                    <a:gd name="T16" fmla="*/ 0 60000 65536"/>
                    <a:gd name="T17" fmla="*/ 0 60000 65536"/>
                    <a:gd name="T18" fmla="*/ 0 60000 65536"/>
                    <a:gd name="T19" fmla="*/ 0 60000 65536"/>
                    <a:gd name="T20" fmla="*/ 0 60000 65536"/>
                    <a:gd name="T21" fmla="*/ 0 w 1125"/>
                    <a:gd name="T22" fmla="*/ 0 h 266"/>
                    <a:gd name="T23" fmla="*/ 1125 w 1125"/>
                    <a:gd name="T24" fmla="*/ 266 h 2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5" h="266">
                      <a:moveTo>
                        <a:pt x="96" y="0"/>
                      </a:moveTo>
                      <a:lnTo>
                        <a:pt x="0" y="96"/>
                      </a:lnTo>
                      <a:lnTo>
                        <a:pt x="0" y="266"/>
                      </a:lnTo>
                      <a:lnTo>
                        <a:pt x="1029" y="266"/>
                      </a:lnTo>
                      <a:lnTo>
                        <a:pt x="1125" y="170"/>
                      </a:lnTo>
                      <a:lnTo>
                        <a:pt x="1125" y="0"/>
                      </a:lnTo>
                      <a:lnTo>
                        <a:pt x="96" y="0"/>
                      </a:lnTo>
                      <a:close/>
                    </a:path>
                  </a:pathLst>
                </a:custGeom>
                <a:solidFill>
                  <a:srgbClr val="5F5F5F"/>
                </a:solidFill>
                <a:ln w="9525">
                  <a:noFill/>
                  <a:round/>
                  <a:headEnd/>
                  <a:tailEnd/>
                </a:ln>
              </p:spPr>
              <p:txBody>
                <a:bodyPr/>
                <a:lstStyle/>
                <a:p>
                  <a:endParaRPr lang="en-US"/>
                </a:p>
              </p:txBody>
            </p:sp>
            <p:sp>
              <p:nvSpPr>
                <p:cNvPr id="142431" name="Freeform 95"/>
                <p:cNvSpPr>
                  <a:spLocks/>
                </p:cNvSpPr>
                <p:nvPr/>
              </p:nvSpPr>
              <p:spPr bwMode="auto">
                <a:xfrm>
                  <a:off x="341" y="1253"/>
                  <a:ext cx="1125" cy="96"/>
                </a:xfrm>
                <a:custGeom>
                  <a:avLst/>
                  <a:gdLst>
                    <a:gd name="T0" fmla="*/ 0 w 1125"/>
                    <a:gd name="T1" fmla="*/ 96 h 96"/>
                    <a:gd name="T2" fmla="*/ 1029 w 1125"/>
                    <a:gd name="T3" fmla="*/ 96 h 96"/>
                    <a:gd name="T4" fmla="*/ 1125 w 1125"/>
                    <a:gd name="T5" fmla="*/ 0 h 96"/>
                    <a:gd name="T6" fmla="*/ 96 w 1125"/>
                    <a:gd name="T7" fmla="*/ 0 h 96"/>
                    <a:gd name="T8" fmla="*/ 0 w 1125"/>
                    <a:gd name="T9" fmla="*/ 96 h 96"/>
                    <a:gd name="T10" fmla="*/ 0 60000 65536"/>
                    <a:gd name="T11" fmla="*/ 0 60000 65536"/>
                    <a:gd name="T12" fmla="*/ 0 60000 65536"/>
                    <a:gd name="T13" fmla="*/ 0 60000 65536"/>
                    <a:gd name="T14" fmla="*/ 0 60000 65536"/>
                    <a:gd name="T15" fmla="*/ 0 w 1125"/>
                    <a:gd name="T16" fmla="*/ 0 h 96"/>
                    <a:gd name="T17" fmla="*/ 1125 w 1125"/>
                    <a:gd name="T18" fmla="*/ 96 h 96"/>
                  </a:gdLst>
                  <a:ahLst/>
                  <a:cxnLst>
                    <a:cxn ang="T10">
                      <a:pos x="T0" y="T1"/>
                    </a:cxn>
                    <a:cxn ang="T11">
                      <a:pos x="T2" y="T3"/>
                    </a:cxn>
                    <a:cxn ang="T12">
                      <a:pos x="T4" y="T5"/>
                    </a:cxn>
                    <a:cxn ang="T13">
                      <a:pos x="T6" y="T7"/>
                    </a:cxn>
                    <a:cxn ang="T14">
                      <a:pos x="T8" y="T9"/>
                    </a:cxn>
                  </a:cxnLst>
                  <a:rect l="T15" t="T16" r="T17" b="T18"/>
                  <a:pathLst>
                    <a:path w="1125" h="96">
                      <a:moveTo>
                        <a:pt x="0" y="96"/>
                      </a:moveTo>
                      <a:lnTo>
                        <a:pt x="1029" y="96"/>
                      </a:lnTo>
                      <a:lnTo>
                        <a:pt x="1125" y="0"/>
                      </a:lnTo>
                      <a:lnTo>
                        <a:pt x="96" y="0"/>
                      </a:lnTo>
                      <a:lnTo>
                        <a:pt x="0" y="96"/>
                      </a:lnTo>
                      <a:close/>
                    </a:path>
                  </a:pathLst>
                </a:custGeom>
                <a:solidFill>
                  <a:srgbClr val="7E7E7E"/>
                </a:solidFill>
                <a:ln w="9525">
                  <a:noFill/>
                  <a:round/>
                  <a:headEnd/>
                  <a:tailEnd/>
                </a:ln>
              </p:spPr>
              <p:txBody>
                <a:bodyPr/>
                <a:lstStyle/>
                <a:p>
                  <a:endParaRPr lang="en-US"/>
                </a:p>
              </p:txBody>
            </p:sp>
            <p:sp>
              <p:nvSpPr>
                <p:cNvPr id="142432" name="Freeform 96"/>
                <p:cNvSpPr>
                  <a:spLocks/>
                </p:cNvSpPr>
                <p:nvPr/>
              </p:nvSpPr>
              <p:spPr bwMode="auto">
                <a:xfrm>
                  <a:off x="1370" y="1253"/>
                  <a:ext cx="96" cy="266"/>
                </a:xfrm>
                <a:custGeom>
                  <a:avLst/>
                  <a:gdLst>
                    <a:gd name="T0" fmla="*/ 0 w 96"/>
                    <a:gd name="T1" fmla="*/ 96 h 266"/>
                    <a:gd name="T2" fmla="*/ 96 w 96"/>
                    <a:gd name="T3" fmla="*/ 0 h 266"/>
                    <a:gd name="T4" fmla="*/ 96 w 96"/>
                    <a:gd name="T5" fmla="*/ 170 h 266"/>
                    <a:gd name="T6" fmla="*/ 0 w 96"/>
                    <a:gd name="T7" fmla="*/ 266 h 266"/>
                    <a:gd name="T8" fmla="*/ 0 w 96"/>
                    <a:gd name="T9" fmla="*/ 96 h 266"/>
                    <a:gd name="T10" fmla="*/ 0 60000 65536"/>
                    <a:gd name="T11" fmla="*/ 0 60000 65536"/>
                    <a:gd name="T12" fmla="*/ 0 60000 65536"/>
                    <a:gd name="T13" fmla="*/ 0 60000 65536"/>
                    <a:gd name="T14" fmla="*/ 0 60000 65536"/>
                    <a:gd name="T15" fmla="*/ 0 w 96"/>
                    <a:gd name="T16" fmla="*/ 0 h 266"/>
                    <a:gd name="T17" fmla="*/ 96 w 96"/>
                    <a:gd name="T18" fmla="*/ 266 h 266"/>
                  </a:gdLst>
                  <a:ahLst/>
                  <a:cxnLst>
                    <a:cxn ang="T10">
                      <a:pos x="T0" y="T1"/>
                    </a:cxn>
                    <a:cxn ang="T11">
                      <a:pos x="T2" y="T3"/>
                    </a:cxn>
                    <a:cxn ang="T12">
                      <a:pos x="T4" y="T5"/>
                    </a:cxn>
                    <a:cxn ang="T13">
                      <a:pos x="T6" y="T7"/>
                    </a:cxn>
                    <a:cxn ang="T14">
                      <a:pos x="T8" y="T9"/>
                    </a:cxn>
                  </a:cxnLst>
                  <a:rect l="T15" t="T16" r="T17" b="T18"/>
                  <a:pathLst>
                    <a:path w="96" h="266">
                      <a:moveTo>
                        <a:pt x="0" y="96"/>
                      </a:moveTo>
                      <a:lnTo>
                        <a:pt x="96" y="0"/>
                      </a:lnTo>
                      <a:lnTo>
                        <a:pt x="96" y="170"/>
                      </a:lnTo>
                      <a:lnTo>
                        <a:pt x="0" y="266"/>
                      </a:lnTo>
                      <a:lnTo>
                        <a:pt x="0" y="96"/>
                      </a:lnTo>
                      <a:close/>
                    </a:path>
                  </a:pathLst>
                </a:custGeom>
                <a:solidFill>
                  <a:srgbClr val="4C4C4C"/>
                </a:solidFill>
                <a:ln w="9525">
                  <a:noFill/>
                  <a:round/>
                  <a:headEnd/>
                  <a:tailEnd/>
                </a:ln>
              </p:spPr>
              <p:txBody>
                <a:bodyPr/>
                <a:lstStyle/>
                <a:p>
                  <a:endParaRPr lang="en-US"/>
                </a:p>
              </p:txBody>
            </p:sp>
            <p:sp>
              <p:nvSpPr>
                <p:cNvPr id="142433" name="Freeform 97"/>
                <p:cNvSpPr>
                  <a:spLocks/>
                </p:cNvSpPr>
                <p:nvPr/>
              </p:nvSpPr>
              <p:spPr bwMode="auto">
                <a:xfrm>
                  <a:off x="341" y="1253"/>
                  <a:ext cx="1125" cy="266"/>
                </a:xfrm>
                <a:custGeom>
                  <a:avLst/>
                  <a:gdLst>
                    <a:gd name="T0" fmla="*/ 96 w 1125"/>
                    <a:gd name="T1" fmla="*/ 0 h 266"/>
                    <a:gd name="T2" fmla="*/ 0 w 1125"/>
                    <a:gd name="T3" fmla="*/ 96 h 266"/>
                    <a:gd name="T4" fmla="*/ 0 w 1125"/>
                    <a:gd name="T5" fmla="*/ 266 h 266"/>
                    <a:gd name="T6" fmla="*/ 1029 w 1125"/>
                    <a:gd name="T7" fmla="*/ 266 h 266"/>
                    <a:gd name="T8" fmla="*/ 1125 w 1125"/>
                    <a:gd name="T9" fmla="*/ 170 h 266"/>
                    <a:gd name="T10" fmla="*/ 1125 w 1125"/>
                    <a:gd name="T11" fmla="*/ 0 h 266"/>
                    <a:gd name="T12" fmla="*/ 96 w 1125"/>
                    <a:gd name="T13" fmla="*/ 0 h 266"/>
                    <a:gd name="T14" fmla="*/ 0 60000 65536"/>
                    <a:gd name="T15" fmla="*/ 0 60000 65536"/>
                    <a:gd name="T16" fmla="*/ 0 60000 65536"/>
                    <a:gd name="T17" fmla="*/ 0 60000 65536"/>
                    <a:gd name="T18" fmla="*/ 0 60000 65536"/>
                    <a:gd name="T19" fmla="*/ 0 60000 65536"/>
                    <a:gd name="T20" fmla="*/ 0 60000 65536"/>
                    <a:gd name="T21" fmla="*/ 0 w 1125"/>
                    <a:gd name="T22" fmla="*/ 0 h 266"/>
                    <a:gd name="T23" fmla="*/ 1125 w 1125"/>
                    <a:gd name="T24" fmla="*/ 266 h 2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5" h="266">
                      <a:moveTo>
                        <a:pt x="96" y="0"/>
                      </a:moveTo>
                      <a:lnTo>
                        <a:pt x="0" y="96"/>
                      </a:lnTo>
                      <a:lnTo>
                        <a:pt x="0" y="266"/>
                      </a:lnTo>
                      <a:lnTo>
                        <a:pt x="1029" y="266"/>
                      </a:lnTo>
                      <a:lnTo>
                        <a:pt x="1125" y="170"/>
                      </a:lnTo>
                      <a:lnTo>
                        <a:pt x="1125" y="0"/>
                      </a:lnTo>
                      <a:lnTo>
                        <a:pt x="96" y="0"/>
                      </a:lnTo>
                      <a:close/>
                    </a:path>
                  </a:pathLst>
                </a:custGeom>
                <a:noFill/>
                <a:ln w="12700">
                  <a:solidFill>
                    <a:srgbClr val="5F5F5F"/>
                  </a:solidFill>
                  <a:miter lim="800000"/>
                  <a:headEnd/>
                  <a:tailEnd/>
                </a:ln>
              </p:spPr>
              <p:txBody>
                <a:bodyPr/>
                <a:lstStyle/>
                <a:p>
                  <a:endParaRPr lang="en-US"/>
                </a:p>
              </p:txBody>
            </p:sp>
            <p:sp>
              <p:nvSpPr>
                <p:cNvPr id="142434" name="Freeform 98"/>
                <p:cNvSpPr>
                  <a:spLocks/>
                </p:cNvSpPr>
                <p:nvPr/>
              </p:nvSpPr>
              <p:spPr bwMode="auto">
                <a:xfrm>
                  <a:off x="341" y="1253"/>
                  <a:ext cx="1125" cy="96"/>
                </a:xfrm>
                <a:custGeom>
                  <a:avLst/>
                  <a:gdLst>
                    <a:gd name="T0" fmla="*/ 0 w 1125"/>
                    <a:gd name="T1" fmla="*/ 96 h 96"/>
                    <a:gd name="T2" fmla="*/ 1029 w 1125"/>
                    <a:gd name="T3" fmla="*/ 96 h 96"/>
                    <a:gd name="T4" fmla="*/ 1125 w 1125"/>
                    <a:gd name="T5" fmla="*/ 0 h 96"/>
                    <a:gd name="T6" fmla="*/ 0 60000 65536"/>
                    <a:gd name="T7" fmla="*/ 0 60000 65536"/>
                    <a:gd name="T8" fmla="*/ 0 60000 65536"/>
                    <a:gd name="T9" fmla="*/ 0 w 1125"/>
                    <a:gd name="T10" fmla="*/ 0 h 96"/>
                    <a:gd name="T11" fmla="*/ 1125 w 1125"/>
                    <a:gd name="T12" fmla="*/ 96 h 96"/>
                  </a:gdLst>
                  <a:ahLst/>
                  <a:cxnLst>
                    <a:cxn ang="T6">
                      <a:pos x="T0" y="T1"/>
                    </a:cxn>
                    <a:cxn ang="T7">
                      <a:pos x="T2" y="T3"/>
                    </a:cxn>
                    <a:cxn ang="T8">
                      <a:pos x="T4" y="T5"/>
                    </a:cxn>
                  </a:cxnLst>
                  <a:rect l="T9" t="T10" r="T11" b="T12"/>
                  <a:pathLst>
                    <a:path w="1125" h="96">
                      <a:moveTo>
                        <a:pt x="0" y="96"/>
                      </a:moveTo>
                      <a:lnTo>
                        <a:pt x="1029" y="96"/>
                      </a:lnTo>
                      <a:lnTo>
                        <a:pt x="1125" y="0"/>
                      </a:lnTo>
                    </a:path>
                  </a:pathLst>
                </a:custGeom>
                <a:noFill/>
                <a:ln w="12700">
                  <a:solidFill>
                    <a:srgbClr val="5F5F5F"/>
                  </a:solidFill>
                  <a:miter lim="800000"/>
                  <a:headEnd/>
                  <a:tailEnd/>
                </a:ln>
              </p:spPr>
              <p:txBody>
                <a:bodyPr/>
                <a:lstStyle/>
                <a:p>
                  <a:endParaRPr lang="en-US"/>
                </a:p>
              </p:txBody>
            </p:sp>
            <p:sp>
              <p:nvSpPr>
                <p:cNvPr id="142435" name="Line 99"/>
                <p:cNvSpPr>
                  <a:spLocks noChangeShapeType="1"/>
                </p:cNvSpPr>
                <p:nvPr/>
              </p:nvSpPr>
              <p:spPr bwMode="auto">
                <a:xfrm>
                  <a:off x="1370" y="1349"/>
                  <a:ext cx="1" cy="170"/>
                </a:xfrm>
                <a:prstGeom prst="line">
                  <a:avLst/>
                </a:prstGeom>
                <a:noFill/>
                <a:ln w="12700">
                  <a:solidFill>
                    <a:srgbClr val="5F5F5F"/>
                  </a:solidFill>
                  <a:miter lim="800000"/>
                  <a:headEnd/>
                  <a:tailEnd/>
                </a:ln>
              </p:spPr>
              <p:txBody>
                <a:bodyPr/>
                <a:lstStyle/>
                <a:p>
                  <a:endParaRPr lang="en-US"/>
                </a:p>
              </p:txBody>
            </p:sp>
          </p:grpSp>
          <p:grpSp>
            <p:nvGrpSpPr>
              <p:cNvPr id="22" name="Group 100"/>
              <p:cNvGrpSpPr>
                <a:grpSpLocks/>
              </p:cNvGrpSpPr>
              <p:nvPr/>
            </p:nvGrpSpPr>
            <p:grpSpPr bwMode="auto">
              <a:xfrm>
                <a:off x="179" y="1142"/>
                <a:ext cx="1073" cy="111"/>
                <a:chOff x="360" y="1215"/>
                <a:chExt cx="1073" cy="111"/>
              </a:xfrm>
            </p:grpSpPr>
            <p:sp>
              <p:nvSpPr>
                <p:cNvPr id="142437" name="Freeform 101"/>
                <p:cNvSpPr>
                  <a:spLocks/>
                </p:cNvSpPr>
                <p:nvPr/>
              </p:nvSpPr>
              <p:spPr bwMode="auto">
                <a:xfrm>
                  <a:off x="360" y="1215"/>
                  <a:ext cx="1073" cy="111"/>
                </a:xfrm>
                <a:custGeom>
                  <a:avLst/>
                  <a:gdLst>
                    <a:gd name="T0" fmla="*/ 41 w 1073"/>
                    <a:gd name="T1" fmla="*/ 0 h 111"/>
                    <a:gd name="T2" fmla="*/ 0 w 1073"/>
                    <a:gd name="T3" fmla="*/ 40 h 111"/>
                    <a:gd name="T4" fmla="*/ 0 w 1073"/>
                    <a:gd name="T5" fmla="*/ 111 h 111"/>
                    <a:gd name="T6" fmla="*/ 1032 w 1073"/>
                    <a:gd name="T7" fmla="*/ 111 h 111"/>
                    <a:gd name="T8" fmla="*/ 1073 w 1073"/>
                    <a:gd name="T9" fmla="*/ 71 h 111"/>
                    <a:gd name="T10" fmla="*/ 1073 w 1073"/>
                    <a:gd name="T11" fmla="*/ 0 h 111"/>
                    <a:gd name="T12" fmla="*/ 41 w 1073"/>
                    <a:gd name="T13" fmla="*/ 0 h 111"/>
                    <a:gd name="T14" fmla="*/ 0 60000 65536"/>
                    <a:gd name="T15" fmla="*/ 0 60000 65536"/>
                    <a:gd name="T16" fmla="*/ 0 60000 65536"/>
                    <a:gd name="T17" fmla="*/ 0 60000 65536"/>
                    <a:gd name="T18" fmla="*/ 0 60000 65536"/>
                    <a:gd name="T19" fmla="*/ 0 60000 65536"/>
                    <a:gd name="T20" fmla="*/ 0 60000 65536"/>
                    <a:gd name="T21" fmla="*/ 0 w 1073"/>
                    <a:gd name="T22" fmla="*/ 0 h 111"/>
                    <a:gd name="T23" fmla="*/ 1073 w 1073"/>
                    <a:gd name="T24" fmla="*/ 111 h 1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73" h="111">
                      <a:moveTo>
                        <a:pt x="41" y="0"/>
                      </a:moveTo>
                      <a:lnTo>
                        <a:pt x="0" y="40"/>
                      </a:lnTo>
                      <a:lnTo>
                        <a:pt x="0" y="111"/>
                      </a:lnTo>
                      <a:lnTo>
                        <a:pt x="1032" y="111"/>
                      </a:lnTo>
                      <a:lnTo>
                        <a:pt x="1073" y="71"/>
                      </a:lnTo>
                      <a:lnTo>
                        <a:pt x="1073" y="0"/>
                      </a:lnTo>
                      <a:lnTo>
                        <a:pt x="41" y="0"/>
                      </a:lnTo>
                      <a:close/>
                    </a:path>
                  </a:pathLst>
                </a:custGeom>
                <a:solidFill>
                  <a:srgbClr val="5F5F5F"/>
                </a:solidFill>
                <a:ln w="9525">
                  <a:noFill/>
                  <a:round/>
                  <a:headEnd/>
                  <a:tailEnd/>
                </a:ln>
              </p:spPr>
              <p:txBody>
                <a:bodyPr/>
                <a:lstStyle/>
                <a:p>
                  <a:endParaRPr lang="en-US"/>
                </a:p>
              </p:txBody>
            </p:sp>
            <p:sp>
              <p:nvSpPr>
                <p:cNvPr id="142438" name="Freeform 102"/>
                <p:cNvSpPr>
                  <a:spLocks/>
                </p:cNvSpPr>
                <p:nvPr/>
              </p:nvSpPr>
              <p:spPr bwMode="auto">
                <a:xfrm>
                  <a:off x="360" y="1215"/>
                  <a:ext cx="1073" cy="40"/>
                </a:xfrm>
                <a:custGeom>
                  <a:avLst/>
                  <a:gdLst>
                    <a:gd name="T0" fmla="*/ 0 w 1073"/>
                    <a:gd name="T1" fmla="*/ 40 h 40"/>
                    <a:gd name="T2" fmla="*/ 1032 w 1073"/>
                    <a:gd name="T3" fmla="*/ 40 h 40"/>
                    <a:gd name="T4" fmla="*/ 1073 w 1073"/>
                    <a:gd name="T5" fmla="*/ 0 h 40"/>
                    <a:gd name="T6" fmla="*/ 41 w 1073"/>
                    <a:gd name="T7" fmla="*/ 0 h 40"/>
                    <a:gd name="T8" fmla="*/ 0 w 1073"/>
                    <a:gd name="T9" fmla="*/ 40 h 40"/>
                    <a:gd name="T10" fmla="*/ 0 60000 65536"/>
                    <a:gd name="T11" fmla="*/ 0 60000 65536"/>
                    <a:gd name="T12" fmla="*/ 0 60000 65536"/>
                    <a:gd name="T13" fmla="*/ 0 60000 65536"/>
                    <a:gd name="T14" fmla="*/ 0 60000 65536"/>
                    <a:gd name="T15" fmla="*/ 0 w 1073"/>
                    <a:gd name="T16" fmla="*/ 0 h 40"/>
                    <a:gd name="T17" fmla="*/ 1073 w 1073"/>
                    <a:gd name="T18" fmla="*/ 40 h 40"/>
                  </a:gdLst>
                  <a:ahLst/>
                  <a:cxnLst>
                    <a:cxn ang="T10">
                      <a:pos x="T0" y="T1"/>
                    </a:cxn>
                    <a:cxn ang="T11">
                      <a:pos x="T2" y="T3"/>
                    </a:cxn>
                    <a:cxn ang="T12">
                      <a:pos x="T4" y="T5"/>
                    </a:cxn>
                    <a:cxn ang="T13">
                      <a:pos x="T6" y="T7"/>
                    </a:cxn>
                    <a:cxn ang="T14">
                      <a:pos x="T8" y="T9"/>
                    </a:cxn>
                  </a:cxnLst>
                  <a:rect l="T15" t="T16" r="T17" b="T18"/>
                  <a:pathLst>
                    <a:path w="1073" h="40">
                      <a:moveTo>
                        <a:pt x="0" y="40"/>
                      </a:moveTo>
                      <a:lnTo>
                        <a:pt x="1032" y="40"/>
                      </a:lnTo>
                      <a:lnTo>
                        <a:pt x="1073" y="0"/>
                      </a:lnTo>
                      <a:lnTo>
                        <a:pt x="41" y="0"/>
                      </a:lnTo>
                      <a:lnTo>
                        <a:pt x="0" y="40"/>
                      </a:lnTo>
                      <a:close/>
                    </a:path>
                  </a:pathLst>
                </a:custGeom>
                <a:solidFill>
                  <a:srgbClr val="7E7E7E"/>
                </a:solidFill>
                <a:ln w="9525">
                  <a:noFill/>
                  <a:round/>
                  <a:headEnd/>
                  <a:tailEnd/>
                </a:ln>
              </p:spPr>
              <p:txBody>
                <a:bodyPr/>
                <a:lstStyle/>
                <a:p>
                  <a:endParaRPr lang="en-US"/>
                </a:p>
              </p:txBody>
            </p:sp>
            <p:sp>
              <p:nvSpPr>
                <p:cNvPr id="142439" name="Freeform 103"/>
                <p:cNvSpPr>
                  <a:spLocks/>
                </p:cNvSpPr>
                <p:nvPr/>
              </p:nvSpPr>
              <p:spPr bwMode="auto">
                <a:xfrm>
                  <a:off x="1392" y="1215"/>
                  <a:ext cx="41" cy="111"/>
                </a:xfrm>
                <a:custGeom>
                  <a:avLst/>
                  <a:gdLst>
                    <a:gd name="T0" fmla="*/ 0 w 41"/>
                    <a:gd name="T1" fmla="*/ 40 h 111"/>
                    <a:gd name="T2" fmla="*/ 41 w 41"/>
                    <a:gd name="T3" fmla="*/ 0 h 111"/>
                    <a:gd name="T4" fmla="*/ 41 w 41"/>
                    <a:gd name="T5" fmla="*/ 71 h 111"/>
                    <a:gd name="T6" fmla="*/ 0 w 41"/>
                    <a:gd name="T7" fmla="*/ 111 h 111"/>
                    <a:gd name="T8" fmla="*/ 0 w 41"/>
                    <a:gd name="T9" fmla="*/ 40 h 111"/>
                    <a:gd name="T10" fmla="*/ 0 60000 65536"/>
                    <a:gd name="T11" fmla="*/ 0 60000 65536"/>
                    <a:gd name="T12" fmla="*/ 0 60000 65536"/>
                    <a:gd name="T13" fmla="*/ 0 60000 65536"/>
                    <a:gd name="T14" fmla="*/ 0 60000 65536"/>
                    <a:gd name="T15" fmla="*/ 0 w 41"/>
                    <a:gd name="T16" fmla="*/ 0 h 111"/>
                    <a:gd name="T17" fmla="*/ 41 w 41"/>
                    <a:gd name="T18" fmla="*/ 111 h 111"/>
                  </a:gdLst>
                  <a:ahLst/>
                  <a:cxnLst>
                    <a:cxn ang="T10">
                      <a:pos x="T0" y="T1"/>
                    </a:cxn>
                    <a:cxn ang="T11">
                      <a:pos x="T2" y="T3"/>
                    </a:cxn>
                    <a:cxn ang="T12">
                      <a:pos x="T4" y="T5"/>
                    </a:cxn>
                    <a:cxn ang="T13">
                      <a:pos x="T6" y="T7"/>
                    </a:cxn>
                    <a:cxn ang="T14">
                      <a:pos x="T8" y="T9"/>
                    </a:cxn>
                  </a:cxnLst>
                  <a:rect l="T15" t="T16" r="T17" b="T18"/>
                  <a:pathLst>
                    <a:path w="41" h="111">
                      <a:moveTo>
                        <a:pt x="0" y="40"/>
                      </a:moveTo>
                      <a:lnTo>
                        <a:pt x="41" y="0"/>
                      </a:lnTo>
                      <a:lnTo>
                        <a:pt x="41" y="71"/>
                      </a:lnTo>
                      <a:lnTo>
                        <a:pt x="0" y="111"/>
                      </a:lnTo>
                      <a:lnTo>
                        <a:pt x="0" y="40"/>
                      </a:lnTo>
                      <a:close/>
                    </a:path>
                  </a:pathLst>
                </a:custGeom>
                <a:solidFill>
                  <a:srgbClr val="4C4C4C"/>
                </a:solidFill>
                <a:ln w="9525">
                  <a:noFill/>
                  <a:round/>
                  <a:headEnd/>
                  <a:tailEnd/>
                </a:ln>
              </p:spPr>
              <p:txBody>
                <a:bodyPr/>
                <a:lstStyle/>
                <a:p>
                  <a:endParaRPr lang="en-US"/>
                </a:p>
              </p:txBody>
            </p:sp>
            <p:sp>
              <p:nvSpPr>
                <p:cNvPr id="142440" name="Freeform 104"/>
                <p:cNvSpPr>
                  <a:spLocks/>
                </p:cNvSpPr>
                <p:nvPr/>
              </p:nvSpPr>
              <p:spPr bwMode="auto">
                <a:xfrm>
                  <a:off x="360" y="1215"/>
                  <a:ext cx="1073" cy="111"/>
                </a:xfrm>
                <a:custGeom>
                  <a:avLst/>
                  <a:gdLst>
                    <a:gd name="T0" fmla="*/ 41 w 1073"/>
                    <a:gd name="T1" fmla="*/ 0 h 111"/>
                    <a:gd name="T2" fmla="*/ 0 w 1073"/>
                    <a:gd name="T3" fmla="*/ 40 h 111"/>
                    <a:gd name="T4" fmla="*/ 0 w 1073"/>
                    <a:gd name="T5" fmla="*/ 111 h 111"/>
                    <a:gd name="T6" fmla="*/ 1032 w 1073"/>
                    <a:gd name="T7" fmla="*/ 111 h 111"/>
                    <a:gd name="T8" fmla="*/ 1073 w 1073"/>
                    <a:gd name="T9" fmla="*/ 71 h 111"/>
                    <a:gd name="T10" fmla="*/ 1073 w 1073"/>
                    <a:gd name="T11" fmla="*/ 0 h 111"/>
                    <a:gd name="T12" fmla="*/ 41 w 1073"/>
                    <a:gd name="T13" fmla="*/ 0 h 111"/>
                    <a:gd name="T14" fmla="*/ 0 60000 65536"/>
                    <a:gd name="T15" fmla="*/ 0 60000 65536"/>
                    <a:gd name="T16" fmla="*/ 0 60000 65536"/>
                    <a:gd name="T17" fmla="*/ 0 60000 65536"/>
                    <a:gd name="T18" fmla="*/ 0 60000 65536"/>
                    <a:gd name="T19" fmla="*/ 0 60000 65536"/>
                    <a:gd name="T20" fmla="*/ 0 60000 65536"/>
                    <a:gd name="T21" fmla="*/ 0 w 1073"/>
                    <a:gd name="T22" fmla="*/ 0 h 111"/>
                    <a:gd name="T23" fmla="*/ 1073 w 1073"/>
                    <a:gd name="T24" fmla="*/ 111 h 1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73" h="111">
                      <a:moveTo>
                        <a:pt x="41" y="0"/>
                      </a:moveTo>
                      <a:lnTo>
                        <a:pt x="0" y="40"/>
                      </a:lnTo>
                      <a:lnTo>
                        <a:pt x="0" y="111"/>
                      </a:lnTo>
                      <a:lnTo>
                        <a:pt x="1032" y="111"/>
                      </a:lnTo>
                      <a:lnTo>
                        <a:pt x="1073" y="71"/>
                      </a:lnTo>
                      <a:lnTo>
                        <a:pt x="1073" y="0"/>
                      </a:lnTo>
                      <a:lnTo>
                        <a:pt x="41" y="0"/>
                      </a:lnTo>
                      <a:close/>
                    </a:path>
                  </a:pathLst>
                </a:custGeom>
                <a:noFill/>
                <a:ln w="12700">
                  <a:solidFill>
                    <a:srgbClr val="5F5F5F"/>
                  </a:solidFill>
                  <a:miter lim="800000"/>
                  <a:headEnd/>
                  <a:tailEnd/>
                </a:ln>
              </p:spPr>
              <p:txBody>
                <a:bodyPr/>
                <a:lstStyle/>
                <a:p>
                  <a:endParaRPr lang="en-US"/>
                </a:p>
              </p:txBody>
            </p:sp>
            <p:sp>
              <p:nvSpPr>
                <p:cNvPr id="142441" name="Freeform 105"/>
                <p:cNvSpPr>
                  <a:spLocks/>
                </p:cNvSpPr>
                <p:nvPr/>
              </p:nvSpPr>
              <p:spPr bwMode="auto">
                <a:xfrm>
                  <a:off x="360" y="1215"/>
                  <a:ext cx="1073" cy="40"/>
                </a:xfrm>
                <a:custGeom>
                  <a:avLst/>
                  <a:gdLst>
                    <a:gd name="T0" fmla="*/ 0 w 1073"/>
                    <a:gd name="T1" fmla="*/ 40 h 40"/>
                    <a:gd name="T2" fmla="*/ 1032 w 1073"/>
                    <a:gd name="T3" fmla="*/ 40 h 40"/>
                    <a:gd name="T4" fmla="*/ 1073 w 1073"/>
                    <a:gd name="T5" fmla="*/ 0 h 40"/>
                    <a:gd name="T6" fmla="*/ 0 60000 65536"/>
                    <a:gd name="T7" fmla="*/ 0 60000 65536"/>
                    <a:gd name="T8" fmla="*/ 0 60000 65536"/>
                    <a:gd name="T9" fmla="*/ 0 w 1073"/>
                    <a:gd name="T10" fmla="*/ 0 h 40"/>
                    <a:gd name="T11" fmla="*/ 1073 w 1073"/>
                    <a:gd name="T12" fmla="*/ 40 h 40"/>
                  </a:gdLst>
                  <a:ahLst/>
                  <a:cxnLst>
                    <a:cxn ang="T6">
                      <a:pos x="T0" y="T1"/>
                    </a:cxn>
                    <a:cxn ang="T7">
                      <a:pos x="T2" y="T3"/>
                    </a:cxn>
                    <a:cxn ang="T8">
                      <a:pos x="T4" y="T5"/>
                    </a:cxn>
                  </a:cxnLst>
                  <a:rect l="T9" t="T10" r="T11" b="T12"/>
                  <a:pathLst>
                    <a:path w="1073" h="40">
                      <a:moveTo>
                        <a:pt x="0" y="40"/>
                      </a:moveTo>
                      <a:lnTo>
                        <a:pt x="1032" y="40"/>
                      </a:lnTo>
                      <a:lnTo>
                        <a:pt x="1073" y="0"/>
                      </a:lnTo>
                    </a:path>
                  </a:pathLst>
                </a:custGeom>
                <a:noFill/>
                <a:ln w="12700">
                  <a:solidFill>
                    <a:srgbClr val="5F5F5F"/>
                  </a:solidFill>
                  <a:miter lim="800000"/>
                  <a:headEnd/>
                  <a:tailEnd/>
                </a:ln>
              </p:spPr>
              <p:txBody>
                <a:bodyPr/>
                <a:lstStyle/>
                <a:p>
                  <a:endParaRPr lang="en-US"/>
                </a:p>
              </p:txBody>
            </p:sp>
            <p:sp>
              <p:nvSpPr>
                <p:cNvPr id="142442" name="Line 106"/>
                <p:cNvSpPr>
                  <a:spLocks noChangeShapeType="1"/>
                </p:cNvSpPr>
                <p:nvPr/>
              </p:nvSpPr>
              <p:spPr bwMode="auto">
                <a:xfrm>
                  <a:off x="1392" y="1255"/>
                  <a:ext cx="1" cy="71"/>
                </a:xfrm>
                <a:prstGeom prst="line">
                  <a:avLst/>
                </a:prstGeom>
                <a:noFill/>
                <a:ln w="12700">
                  <a:solidFill>
                    <a:srgbClr val="5F5F5F"/>
                  </a:solidFill>
                  <a:miter lim="800000"/>
                  <a:headEnd/>
                  <a:tailEnd/>
                </a:ln>
              </p:spPr>
              <p:txBody>
                <a:bodyPr/>
                <a:lstStyle/>
                <a:p>
                  <a:endParaRPr lang="en-US"/>
                </a:p>
              </p:txBody>
            </p:sp>
          </p:grpSp>
          <p:grpSp>
            <p:nvGrpSpPr>
              <p:cNvPr id="23" name="Group 107"/>
              <p:cNvGrpSpPr>
                <a:grpSpLocks/>
              </p:cNvGrpSpPr>
              <p:nvPr/>
            </p:nvGrpSpPr>
            <p:grpSpPr bwMode="auto">
              <a:xfrm>
                <a:off x="202" y="1290"/>
                <a:ext cx="91" cy="30"/>
                <a:chOff x="383" y="1363"/>
                <a:chExt cx="91" cy="30"/>
              </a:xfrm>
            </p:grpSpPr>
            <p:sp>
              <p:nvSpPr>
                <p:cNvPr id="142444" name="Freeform 108"/>
                <p:cNvSpPr>
                  <a:spLocks/>
                </p:cNvSpPr>
                <p:nvPr/>
              </p:nvSpPr>
              <p:spPr bwMode="auto">
                <a:xfrm>
                  <a:off x="383" y="1363"/>
                  <a:ext cx="91" cy="30"/>
                </a:xfrm>
                <a:custGeom>
                  <a:avLst/>
                  <a:gdLst>
                    <a:gd name="T0" fmla="*/ 46 w 91"/>
                    <a:gd name="T1" fmla="*/ 0 h 30"/>
                    <a:gd name="T2" fmla="*/ 0 w 91"/>
                    <a:gd name="T3" fmla="*/ 30 h 30"/>
                    <a:gd name="T4" fmla="*/ 91 w 91"/>
                    <a:gd name="T5" fmla="*/ 30 h 30"/>
                    <a:gd name="T6" fmla="*/ 46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6" y="0"/>
                      </a:moveTo>
                      <a:lnTo>
                        <a:pt x="0" y="30"/>
                      </a:lnTo>
                      <a:lnTo>
                        <a:pt x="91" y="30"/>
                      </a:lnTo>
                      <a:lnTo>
                        <a:pt x="46" y="0"/>
                      </a:lnTo>
                      <a:close/>
                    </a:path>
                  </a:pathLst>
                </a:custGeom>
                <a:solidFill>
                  <a:srgbClr val="FF3300"/>
                </a:solidFill>
                <a:ln w="9525">
                  <a:noFill/>
                  <a:round/>
                  <a:headEnd/>
                  <a:tailEnd/>
                </a:ln>
              </p:spPr>
              <p:txBody>
                <a:bodyPr/>
                <a:lstStyle/>
                <a:p>
                  <a:endParaRPr lang="en-US"/>
                </a:p>
              </p:txBody>
            </p:sp>
            <p:sp>
              <p:nvSpPr>
                <p:cNvPr id="142445" name="Freeform 109"/>
                <p:cNvSpPr>
                  <a:spLocks/>
                </p:cNvSpPr>
                <p:nvPr/>
              </p:nvSpPr>
              <p:spPr bwMode="auto">
                <a:xfrm>
                  <a:off x="383" y="1363"/>
                  <a:ext cx="91" cy="30"/>
                </a:xfrm>
                <a:custGeom>
                  <a:avLst/>
                  <a:gdLst>
                    <a:gd name="T0" fmla="*/ 46 w 91"/>
                    <a:gd name="T1" fmla="*/ 0 h 30"/>
                    <a:gd name="T2" fmla="*/ 0 w 91"/>
                    <a:gd name="T3" fmla="*/ 30 h 30"/>
                    <a:gd name="T4" fmla="*/ 91 w 91"/>
                    <a:gd name="T5" fmla="*/ 30 h 30"/>
                    <a:gd name="T6" fmla="*/ 46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6" y="0"/>
                      </a:moveTo>
                      <a:lnTo>
                        <a:pt x="0" y="30"/>
                      </a:lnTo>
                      <a:lnTo>
                        <a:pt x="91" y="30"/>
                      </a:lnTo>
                      <a:lnTo>
                        <a:pt x="46" y="0"/>
                      </a:lnTo>
                      <a:close/>
                    </a:path>
                  </a:pathLst>
                </a:custGeom>
                <a:noFill/>
                <a:ln w="6350" cap="rnd">
                  <a:solidFill>
                    <a:srgbClr val="FF3300"/>
                  </a:solidFill>
                  <a:round/>
                  <a:headEnd/>
                  <a:tailEnd/>
                </a:ln>
              </p:spPr>
              <p:txBody>
                <a:bodyPr/>
                <a:lstStyle/>
                <a:p>
                  <a:endParaRPr lang="en-US"/>
                </a:p>
              </p:txBody>
            </p:sp>
          </p:grpSp>
          <p:grpSp>
            <p:nvGrpSpPr>
              <p:cNvPr id="24" name="Group 110"/>
              <p:cNvGrpSpPr>
                <a:grpSpLocks/>
              </p:cNvGrpSpPr>
              <p:nvPr/>
            </p:nvGrpSpPr>
            <p:grpSpPr bwMode="auto">
              <a:xfrm>
                <a:off x="324" y="1290"/>
                <a:ext cx="91" cy="30"/>
                <a:chOff x="505" y="1363"/>
                <a:chExt cx="91" cy="30"/>
              </a:xfrm>
            </p:grpSpPr>
            <p:sp>
              <p:nvSpPr>
                <p:cNvPr id="142447" name="Freeform 111"/>
                <p:cNvSpPr>
                  <a:spLocks/>
                </p:cNvSpPr>
                <p:nvPr/>
              </p:nvSpPr>
              <p:spPr bwMode="auto">
                <a:xfrm>
                  <a:off x="505" y="1363"/>
                  <a:ext cx="91" cy="30"/>
                </a:xfrm>
                <a:custGeom>
                  <a:avLst/>
                  <a:gdLst>
                    <a:gd name="T0" fmla="*/ 45 w 91"/>
                    <a:gd name="T1" fmla="*/ 0 h 30"/>
                    <a:gd name="T2" fmla="*/ 0 w 91"/>
                    <a:gd name="T3" fmla="*/ 30 h 30"/>
                    <a:gd name="T4" fmla="*/ 91 w 91"/>
                    <a:gd name="T5" fmla="*/ 30 h 30"/>
                    <a:gd name="T6" fmla="*/ 45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5" y="0"/>
                      </a:moveTo>
                      <a:lnTo>
                        <a:pt x="0" y="30"/>
                      </a:lnTo>
                      <a:lnTo>
                        <a:pt x="91" y="30"/>
                      </a:lnTo>
                      <a:lnTo>
                        <a:pt x="45" y="0"/>
                      </a:lnTo>
                      <a:close/>
                    </a:path>
                  </a:pathLst>
                </a:custGeom>
                <a:solidFill>
                  <a:srgbClr val="FF3300"/>
                </a:solidFill>
                <a:ln w="9525">
                  <a:noFill/>
                  <a:round/>
                  <a:headEnd/>
                  <a:tailEnd/>
                </a:ln>
              </p:spPr>
              <p:txBody>
                <a:bodyPr/>
                <a:lstStyle/>
                <a:p>
                  <a:endParaRPr lang="en-US"/>
                </a:p>
              </p:txBody>
            </p:sp>
            <p:sp>
              <p:nvSpPr>
                <p:cNvPr id="142448" name="Freeform 112"/>
                <p:cNvSpPr>
                  <a:spLocks/>
                </p:cNvSpPr>
                <p:nvPr/>
              </p:nvSpPr>
              <p:spPr bwMode="auto">
                <a:xfrm>
                  <a:off x="505" y="1363"/>
                  <a:ext cx="91" cy="30"/>
                </a:xfrm>
                <a:custGeom>
                  <a:avLst/>
                  <a:gdLst>
                    <a:gd name="T0" fmla="*/ 45 w 91"/>
                    <a:gd name="T1" fmla="*/ 0 h 30"/>
                    <a:gd name="T2" fmla="*/ 0 w 91"/>
                    <a:gd name="T3" fmla="*/ 30 h 30"/>
                    <a:gd name="T4" fmla="*/ 91 w 91"/>
                    <a:gd name="T5" fmla="*/ 30 h 30"/>
                    <a:gd name="T6" fmla="*/ 45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5" y="0"/>
                      </a:moveTo>
                      <a:lnTo>
                        <a:pt x="0" y="30"/>
                      </a:lnTo>
                      <a:lnTo>
                        <a:pt x="91" y="30"/>
                      </a:lnTo>
                      <a:lnTo>
                        <a:pt x="45" y="0"/>
                      </a:lnTo>
                      <a:close/>
                    </a:path>
                  </a:pathLst>
                </a:custGeom>
                <a:noFill/>
                <a:ln w="6350" cap="rnd">
                  <a:solidFill>
                    <a:srgbClr val="FF3300"/>
                  </a:solidFill>
                  <a:round/>
                  <a:headEnd/>
                  <a:tailEnd/>
                </a:ln>
              </p:spPr>
              <p:txBody>
                <a:bodyPr/>
                <a:lstStyle/>
                <a:p>
                  <a:endParaRPr lang="en-US"/>
                </a:p>
              </p:txBody>
            </p:sp>
          </p:grpSp>
          <p:grpSp>
            <p:nvGrpSpPr>
              <p:cNvPr id="25" name="Group 113"/>
              <p:cNvGrpSpPr>
                <a:grpSpLocks/>
              </p:cNvGrpSpPr>
              <p:nvPr/>
            </p:nvGrpSpPr>
            <p:grpSpPr bwMode="auto">
              <a:xfrm>
                <a:off x="445" y="1290"/>
                <a:ext cx="91" cy="30"/>
                <a:chOff x="626" y="1363"/>
                <a:chExt cx="91" cy="30"/>
              </a:xfrm>
            </p:grpSpPr>
            <p:sp>
              <p:nvSpPr>
                <p:cNvPr id="142450" name="Freeform 114"/>
                <p:cNvSpPr>
                  <a:spLocks/>
                </p:cNvSpPr>
                <p:nvPr/>
              </p:nvSpPr>
              <p:spPr bwMode="auto">
                <a:xfrm>
                  <a:off x="626" y="1363"/>
                  <a:ext cx="91" cy="30"/>
                </a:xfrm>
                <a:custGeom>
                  <a:avLst/>
                  <a:gdLst>
                    <a:gd name="T0" fmla="*/ 46 w 91"/>
                    <a:gd name="T1" fmla="*/ 0 h 30"/>
                    <a:gd name="T2" fmla="*/ 0 w 91"/>
                    <a:gd name="T3" fmla="*/ 30 h 30"/>
                    <a:gd name="T4" fmla="*/ 91 w 91"/>
                    <a:gd name="T5" fmla="*/ 30 h 30"/>
                    <a:gd name="T6" fmla="*/ 46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6" y="0"/>
                      </a:moveTo>
                      <a:lnTo>
                        <a:pt x="0" y="30"/>
                      </a:lnTo>
                      <a:lnTo>
                        <a:pt x="91" y="30"/>
                      </a:lnTo>
                      <a:lnTo>
                        <a:pt x="46" y="0"/>
                      </a:lnTo>
                      <a:close/>
                    </a:path>
                  </a:pathLst>
                </a:custGeom>
                <a:solidFill>
                  <a:srgbClr val="FF3300"/>
                </a:solidFill>
                <a:ln w="9525">
                  <a:noFill/>
                  <a:round/>
                  <a:headEnd/>
                  <a:tailEnd/>
                </a:ln>
              </p:spPr>
              <p:txBody>
                <a:bodyPr/>
                <a:lstStyle/>
                <a:p>
                  <a:endParaRPr lang="en-US"/>
                </a:p>
              </p:txBody>
            </p:sp>
            <p:sp>
              <p:nvSpPr>
                <p:cNvPr id="142451" name="Freeform 115"/>
                <p:cNvSpPr>
                  <a:spLocks/>
                </p:cNvSpPr>
                <p:nvPr/>
              </p:nvSpPr>
              <p:spPr bwMode="auto">
                <a:xfrm>
                  <a:off x="626" y="1363"/>
                  <a:ext cx="91" cy="30"/>
                </a:xfrm>
                <a:custGeom>
                  <a:avLst/>
                  <a:gdLst>
                    <a:gd name="T0" fmla="*/ 46 w 91"/>
                    <a:gd name="T1" fmla="*/ 0 h 30"/>
                    <a:gd name="T2" fmla="*/ 0 w 91"/>
                    <a:gd name="T3" fmla="*/ 30 h 30"/>
                    <a:gd name="T4" fmla="*/ 91 w 91"/>
                    <a:gd name="T5" fmla="*/ 30 h 30"/>
                    <a:gd name="T6" fmla="*/ 46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6" y="0"/>
                      </a:moveTo>
                      <a:lnTo>
                        <a:pt x="0" y="30"/>
                      </a:lnTo>
                      <a:lnTo>
                        <a:pt x="91" y="30"/>
                      </a:lnTo>
                      <a:lnTo>
                        <a:pt x="46" y="0"/>
                      </a:lnTo>
                      <a:close/>
                    </a:path>
                  </a:pathLst>
                </a:custGeom>
                <a:noFill/>
                <a:ln w="6350" cap="rnd">
                  <a:solidFill>
                    <a:srgbClr val="FF3300"/>
                  </a:solidFill>
                  <a:round/>
                  <a:headEnd/>
                  <a:tailEnd/>
                </a:ln>
              </p:spPr>
              <p:txBody>
                <a:bodyPr/>
                <a:lstStyle/>
                <a:p>
                  <a:endParaRPr lang="en-US"/>
                </a:p>
              </p:txBody>
            </p:sp>
          </p:grpSp>
          <p:grpSp>
            <p:nvGrpSpPr>
              <p:cNvPr id="26" name="Group 116"/>
              <p:cNvGrpSpPr>
                <a:grpSpLocks/>
              </p:cNvGrpSpPr>
              <p:nvPr/>
            </p:nvGrpSpPr>
            <p:grpSpPr bwMode="auto">
              <a:xfrm>
                <a:off x="567" y="1290"/>
                <a:ext cx="91" cy="30"/>
                <a:chOff x="748" y="1363"/>
                <a:chExt cx="91" cy="30"/>
              </a:xfrm>
            </p:grpSpPr>
            <p:sp>
              <p:nvSpPr>
                <p:cNvPr id="142453" name="Freeform 117"/>
                <p:cNvSpPr>
                  <a:spLocks/>
                </p:cNvSpPr>
                <p:nvPr/>
              </p:nvSpPr>
              <p:spPr bwMode="auto">
                <a:xfrm>
                  <a:off x="748" y="1363"/>
                  <a:ext cx="91" cy="30"/>
                </a:xfrm>
                <a:custGeom>
                  <a:avLst/>
                  <a:gdLst>
                    <a:gd name="T0" fmla="*/ 45 w 91"/>
                    <a:gd name="T1" fmla="*/ 0 h 30"/>
                    <a:gd name="T2" fmla="*/ 0 w 91"/>
                    <a:gd name="T3" fmla="*/ 30 h 30"/>
                    <a:gd name="T4" fmla="*/ 91 w 91"/>
                    <a:gd name="T5" fmla="*/ 30 h 30"/>
                    <a:gd name="T6" fmla="*/ 45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5" y="0"/>
                      </a:moveTo>
                      <a:lnTo>
                        <a:pt x="0" y="30"/>
                      </a:lnTo>
                      <a:lnTo>
                        <a:pt x="91" y="30"/>
                      </a:lnTo>
                      <a:lnTo>
                        <a:pt x="45" y="0"/>
                      </a:lnTo>
                      <a:close/>
                    </a:path>
                  </a:pathLst>
                </a:custGeom>
                <a:solidFill>
                  <a:srgbClr val="FF3300"/>
                </a:solidFill>
                <a:ln w="9525">
                  <a:noFill/>
                  <a:round/>
                  <a:headEnd/>
                  <a:tailEnd/>
                </a:ln>
              </p:spPr>
              <p:txBody>
                <a:bodyPr/>
                <a:lstStyle/>
                <a:p>
                  <a:endParaRPr lang="en-US"/>
                </a:p>
              </p:txBody>
            </p:sp>
            <p:sp>
              <p:nvSpPr>
                <p:cNvPr id="142454" name="Freeform 118"/>
                <p:cNvSpPr>
                  <a:spLocks/>
                </p:cNvSpPr>
                <p:nvPr/>
              </p:nvSpPr>
              <p:spPr bwMode="auto">
                <a:xfrm>
                  <a:off x="748" y="1363"/>
                  <a:ext cx="91" cy="30"/>
                </a:xfrm>
                <a:custGeom>
                  <a:avLst/>
                  <a:gdLst>
                    <a:gd name="T0" fmla="*/ 45 w 91"/>
                    <a:gd name="T1" fmla="*/ 0 h 30"/>
                    <a:gd name="T2" fmla="*/ 0 w 91"/>
                    <a:gd name="T3" fmla="*/ 30 h 30"/>
                    <a:gd name="T4" fmla="*/ 91 w 91"/>
                    <a:gd name="T5" fmla="*/ 30 h 30"/>
                    <a:gd name="T6" fmla="*/ 45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5" y="0"/>
                      </a:moveTo>
                      <a:lnTo>
                        <a:pt x="0" y="30"/>
                      </a:lnTo>
                      <a:lnTo>
                        <a:pt x="91" y="30"/>
                      </a:lnTo>
                      <a:lnTo>
                        <a:pt x="45" y="0"/>
                      </a:lnTo>
                      <a:close/>
                    </a:path>
                  </a:pathLst>
                </a:custGeom>
                <a:noFill/>
                <a:ln w="6350" cap="rnd">
                  <a:solidFill>
                    <a:srgbClr val="FF3300"/>
                  </a:solidFill>
                  <a:round/>
                  <a:headEnd/>
                  <a:tailEnd/>
                </a:ln>
              </p:spPr>
              <p:txBody>
                <a:bodyPr/>
                <a:lstStyle/>
                <a:p>
                  <a:endParaRPr lang="en-US"/>
                </a:p>
              </p:txBody>
            </p:sp>
          </p:grpSp>
          <p:grpSp>
            <p:nvGrpSpPr>
              <p:cNvPr id="27" name="Group 119"/>
              <p:cNvGrpSpPr>
                <a:grpSpLocks/>
              </p:cNvGrpSpPr>
              <p:nvPr/>
            </p:nvGrpSpPr>
            <p:grpSpPr bwMode="auto">
              <a:xfrm>
                <a:off x="688" y="1290"/>
                <a:ext cx="91" cy="30"/>
                <a:chOff x="869" y="1363"/>
                <a:chExt cx="91" cy="30"/>
              </a:xfrm>
            </p:grpSpPr>
            <p:sp>
              <p:nvSpPr>
                <p:cNvPr id="142456" name="Freeform 120"/>
                <p:cNvSpPr>
                  <a:spLocks/>
                </p:cNvSpPr>
                <p:nvPr/>
              </p:nvSpPr>
              <p:spPr bwMode="auto">
                <a:xfrm>
                  <a:off x="869" y="1363"/>
                  <a:ext cx="91" cy="30"/>
                </a:xfrm>
                <a:custGeom>
                  <a:avLst/>
                  <a:gdLst>
                    <a:gd name="T0" fmla="*/ 46 w 91"/>
                    <a:gd name="T1" fmla="*/ 0 h 30"/>
                    <a:gd name="T2" fmla="*/ 0 w 91"/>
                    <a:gd name="T3" fmla="*/ 30 h 30"/>
                    <a:gd name="T4" fmla="*/ 91 w 91"/>
                    <a:gd name="T5" fmla="*/ 30 h 30"/>
                    <a:gd name="T6" fmla="*/ 46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6" y="0"/>
                      </a:moveTo>
                      <a:lnTo>
                        <a:pt x="0" y="30"/>
                      </a:lnTo>
                      <a:lnTo>
                        <a:pt x="91" y="30"/>
                      </a:lnTo>
                      <a:lnTo>
                        <a:pt x="46" y="0"/>
                      </a:lnTo>
                      <a:close/>
                    </a:path>
                  </a:pathLst>
                </a:custGeom>
                <a:solidFill>
                  <a:srgbClr val="FF3300"/>
                </a:solidFill>
                <a:ln w="9525">
                  <a:noFill/>
                  <a:round/>
                  <a:headEnd/>
                  <a:tailEnd/>
                </a:ln>
              </p:spPr>
              <p:txBody>
                <a:bodyPr/>
                <a:lstStyle/>
                <a:p>
                  <a:endParaRPr lang="en-US"/>
                </a:p>
              </p:txBody>
            </p:sp>
            <p:sp>
              <p:nvSpPr>
                <p:cNvPr id="142457" name="Freeform 121"/>
                <p:cNvSpPr>
                  <a:spLocks/>
                </p:cNvSpPr>
                <p:nvPr/>
              </p:nvSpPr>
              <p:spPr bwMode="auto">
                <a:xfrm>
                  <a:off x="869" y="1363"/>
                  <a:ext cx="91" cy="30"/>
                </a:xfrm>
                <a:custGeom>
                  <a:avLst/>
                  <a:gdLst>
                    <a:gd name="T0" fmla="*/ 46 w 91"/>
                    <a:gd name="T1" fmla="*/ 0 h 30"/>
                    <a:gd name="T2" fmla="*/ 0 w 91"/>
                    <a:gd name="T3" fmla="*/ 30 h 30"/>
                    <a:gd name="T4" fmla="*/ 91 w 91"/>
                    <a:gd name="T5" fmla="*/ 30 h 30"/>
                    <a:gd name="T6" fmla="*/ 46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6" y="0"/>
                      </a:moveTo>
                      <a:lnTo>
                        <a:pt x="0" y="30"/>
                      </a:lnTo>
                      <a:lnTo>
                        <a:pt x="91" y="30"/>
                      </a:lnTo>
                      <a:lnTo>
                        <a:pt x="46" y="0"/>
                      </a:lnTo>
                      <a:close/>
                    </a:path>
                  </a:pathLst>
                </a:custGeom>
                <a:noFill/>
                <a:ln w="6350" cap="rnd">
                  <a:solidFill>
                    <a:srgbClr val="FF3300"/>
                  </a:solidFill>
                  <a:round/>
                  <a:headEnd/>
                  <a:tailEnd/>
                </a:ln>
              </p:spPr>
              <p:txBody>
                <a:bodyPr/>
                <a:lstStyle/>
                <a:p>
                  <a:endParaRPr lang="en-US"/>
                </a:p>
              </p:txBody>
            </p:sp>
          </p:grpSp>
          <p:grpSp>
            <p:nvGrpSpPr>
              <p:cNvPr id="28" name="Group 122"/>
              <p:cNvGrpSpPr>
                <a:grpSpLocks/>
              </p:cNvGrpSpPr>
              <p:nvPr/>
            </p:nvGrpSpPr>
            <p:grpSpPr bwMode="auto">
              <a:xfrm>
                <a:off x="810" y="1290"/>
                <a:ext cx="91" cy="30"/>
                <a:chOff x="991" y="1363"/>
                <a:chExt cx="91" cy="30"/>
              </a:xfrm>
            </p:grpSpPr>
            <p:sp>
              <p:nvSpPr>
                <p:cNvPr id="142459" name="Freeform 123"/>
                <p:cNvSpPr>
                  <a:spLocks/>
                </p:cNvSpPr>
                <p:nvPr/>
              </p:nvSpPr>
              <p:spPr bwMode="auto">
                <a:xfrm>
                  <a:off x="991" y="1363"/>
                  <a:ext cx="91" cy="30"/>
                </a:xfrm>
                <a:custGeom>
                  <a:avLst/>
                  <a:gdLst>
                    <a:gd name="T0" fmla="*/ 45 w 91"/>
                    <a:gd name="T1" fmla="*/ 0 h 30"/>
                    <a:gd name="T2" fmla="*/ 0 w 91"/>
                    <a:gd name="T3" fmla="*/ 30 h 30"/>
                    <a:gd name="T4" fmla="*/ 91 w 91"/>
                    <a:gd name="T5" fmla="*/ 30 h 30"/>
                    <a:gd name="T6" fmla="*/ 45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5" y="0"/>
                      </a:moveTo>
                      <a:lnTo>
                        <a:pt x="0" y="30"/>
                      </a:lnTo>
                      <a:lnTo>
                        <a:pt x="91" y="30"/>
                      </a:lnTo>
                      <a:lnTo>
                        <a:pt x="45" y="0"/>
                      </a:lnTo>
                      <a:close/>
                    </a:path>
                  </a:pathLst>
                </a:custGeom>
                <a:solidFill>
                  <a:srgbClr val="FF3300"/>
                </a:solidFill>
                <a:ln w="9525">
                  <a:noFill/>
                  <a:round/>
                  <a:headEnd/>
                  <a:tailEnd/>
                </a:ln>
              </p:spPr>
              <p:txBody>
                <a:bodyPr/>
                <a:lstStyle/>
                <a:p>
                  <a:endParaRPr lang="en-US"/>
                </a:p>
              </p:txBody>
            </p:sp>
            <p:sp>
              <p:nvSpPr>
                <p:cNvPr id="142460" name="Freeform 124"/>
                <p:cNvSpPr>
                  <a:spLocks/>
                </p:cNvSpPr>
                <p:nvPr/>
              </p:nvSpPr>
              <p:spPr bwMode="auto">
                <a:xfrm>
                  <a:off x="991" y="1363"/>
                  <a:ext cx="91" cy="30"/>
                </a:xfrm>
                <a:custGeom>
                  <a:avLst/>
                  <a:gdLst>
                    <a:gd name="T0" fmla="*/ 45 w 91"/>
                    <a:gd name="T1" fmla="*/ 0 h 30"/>
                    <a:gd name="T2" fmla="*/ 0 w 91"/>
                    <a:gd name="T3" fmla="*/ 30 h 30"/>
                    <a:gd name="T4" fmla="*/ 91 w 91"/>
                    <a:gd name="T5" fmla="*/ 30 h 30"/>
                    <a:gd name="T6" fmla="*/ 45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5" y="0"/>
                      </a:moveTo>
                      <a:lnTo>
                        <a:pt x="0" y="30"/>
                      </a:lnTo>
                      <a:lnTo>
                        <a:pt x="91" y="30"/>
                      </a:lnTo>
                      <a:lnTo>
                        <a:pt x="45" y="0"/>
                      </a:lnTo>
                      <a:close/>
                    </a:path>
                  </a:pathLst>
                </a:custGeom>
                <a:noFill/>
                <a:ln w="6350" cap="rnd">
                  <a:solidFill>
                    <a:srgbClr val="FF3300"/>
                  </a:solidFill>
                  <a:round/>
                  <a:headEnd/>
                  <a:tailEnd/>
                </a:ln>
              </p:spPr>
              <p:txBody>
                <a:bodyPr/>
                <a:lstStyle/>
                <a:p>
                  <a:endParaRPr lang="en-US"/>
                </a:p>
              </p:txBody>
            </p:sp>
          </p:grpSp>
          <p:grpSp>
            <p:nvGrpSpPr>
              <p:cNvPr id="29" name="Group 125"/>
              <p:cNvGrpSpPr>
                <a:grpSpLocks/>
              </p:cNvGrpSpPr>
              <p:nvPr/>
            </p:nvGrpSpPr>
            <p:grpSpPr bwMode="auto">
              <a:xfrm>
                <a:off x="931" y="1290"/>
                <a:ext cx="91" cy="30"/>
                <a:chOff x="1112" y="1363"/>
                <a:chExt cx="91" cy="30"/>
              </a:xfrm>
            </p:grpSpPr>
            <p:sp>
              <p:nvSpPr>
                <p:cNvPr id="142462" name="Freeform 126"/>
                <p:cNvSpPr>
                  <a:spLocks/>
                </p:cNvSpPr>
                <p:nvPr/>
              </p:nvSpPr>
              <p:spPr bwMode="auto">
                <a:xfrm>
                  <a:off x="1112" y="1363"/>
                  <a:ext cx="91" cy="30"/>
                </a:xfrm>
                <a:custGeom>
                  <a:avLst/>
                  <a:gdLst>
                    <a:gd name="T0" fmla="*/ 46 w 91"/>
                    <a:gd name="T1" fmla="*/ 0 h 30"/>
                    <a:gd name="T2" fmla="*/ 0 w 91"/>
                    <a:gd name="T3" fmla="*/ 30 h 30"/>
                    <a:gd name="T4" fmla="*/ 91 w 91"/>
                    <a:gd name="T5" fmla="*/ 30 h 30"/>
                    <a:gd name="T6" fmla="*/ 46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6" y="0"/>
                      </a:moveTo>
                      <a:lnTo>
                        <a:pt x="0" y="30"/>
                      </a:lnTo>
                      <a:lnTo>
                        <a:pt x="91" y="30"/>
                      </a:lnTo>
                      <a:lnTo>
                        <a:pt x="46" y="0"/>
                      </a:lnTo>
                      <a:close/>
                    </a:path>
                  </a:pathLst>
                </a:custGeom>
                <a:solidFill>
                  <a:srgbClr val="FF3300"/>
                </a:solidFill>
                <a:ln w="9525">
                  <a:noFill/>
                  <a:round/>
                  <a:headEnd/>
                  <a:tailEnd/>
                </a:ln>
              </p:spPr>
              <p:txBody>
                <a:bodyPr/>
                <a:lstStyle/>
                <a:p>
                  <a:endParaRPr lang="en-US"/>
                </a:p>
              </p:txBody>
            </p:sp>
            <p:sp>
              <p:nvSpPr>
                <p:cNvPr id="142463" name="Freeform 127"/>
                <p:cNvSpPr>
                  <a:spLocks/>
                </p:cNvSpPr>
                <p:nvPr/>
              </p:nvSpPr>
              <p:spPr bwMode="auto">
                <a:xfrm>
                  <a:off x="1112" y="1363"/>
                  <a:ext cx="91" cy="30"/>
                </a:xfrm>
                <a:custGeom>
                  <a:avLst/>
                  <a:gdLst>
                    <a:gd name="T0" fmla="*/ 46 w 91"/>
                    <a:gd name="T1" fmla="*/ 0 h 30"/>
                    <a:gd name="T2" fmla="*/ 0 w 91"/>
                    <a:gd name="T3" fmla="*/ 30 h 30"/>
                    <a:gd name="T4" fmla="*/ 91 w 91"/>
                    <a:gd name="T5" fmla="*/ 30 h 30"/>
                    <a:gd name="T6" fmla="*/ 46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6" y="0"/>
                      </a:moveTo>
                      <a:lnTo>
                        <a:pt x="0" y="30"/>
                      </a:lnTo>
                      <a:lnTo>
                        <a:pt x="91" y="30"/>
                      </a:lnTo>
                      <a:lnTo>
                        <a:pt x="46" y="0"/>
                      </a:lnTo>
                      <a:close/>
                    </a:path>
                  </a:pathLst>
                </a:custGeom>
                <a:noFill/>
                <a:ln w="6350" cap="rnd">
                  <a:solidFill>
                    <a:srgbClr val="FF3300"/>
                  </a:solidFill>
                  <a:round/>
                  <a:headEnd/>
                  <a:tailEnd/>
                </a:ln>
              </p:spPr>
              <p:txBody>
                <a:bodyPr/>
                <a:lstStyle/>
                <a:p>
                  <a:endParaRPr lang="en-US"/>
                </a:p>
              </p:txBody>
            </p:sp>
          </p:grpSp>
          <p:grpSp>
            <p:nvGrpSpPr>
              <p:cNvPr id="30" name="Group 128"/>
              <p:cNvGrpSpPr>
                <a:grpSpLocks/>
              </p:cNvGrpSpPr>
              <p:nvPr/>
            </p:nvGrpSpPr>
            <p:grpSpPr bwMode="auto">
              <a:xfrm>
                <a:off x="1053" y="1290"/>
                <a:ext cx="91" cy="30"/>
                <a:chOff x="1234" y="1363"/>
                <a:chExt cx="91" cy="30"/>
              </a:xfrm>
            </p:grpSpPr>
            <p:sp>
              <p:nvSpPr>
                <p:cNvPr id="142465" name="Freeform 129"/>
                <p:cNvSpPr>
                  <a:spLocks/>
                </p:cNvSpPr>
                <p:nvPr/>
              </p:nvSpPr>
              <p:spPr bwMode="auto">
                <a:xfrm>
                  <a:off x="1234" y="1363"/>
                  <a:ext cx="91" cy="30"/>
                </a:xfrm>
                <a:custGeom>
                  <a:avLst/>
                  <a:gdLst>
                    <a:gd name="T0" fmla="*/ 45 w 91"/>
                    <a:gd name="T1" fmla="*/ 0 h 30"/>
                    <a:gd name="T2" fmla="*/ 0 w 91"/>
                    <a:gd name="T3" fmla="*/ 30 h 30"/>
                    <a:gd name="T4" fmla="*/ 91 w 91"/>
                    <a:gd name="T5" fmla="*/ 30 h 30"/>
                    <a:gd name="T6" fmla="*/ 45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5" y="0"/>
                      </a:moveTo>
                      <a:lnTo>
                        <a:pt x="0" y="30"/>
                      </a:lnTo>
                      <a:lnTo>
                        <a:pt x="91" y="30"/>
                      </a:lnTo>
                      <a:lnTo>
                        <a:pt x="45" y="0"/>
                      </a:lnTo>
                      <a:close/>
                    </a:path>
                  </a:pathLst>
                </a:custGeom>
                <a:solidFill>
                  <a:srgbClr val="FF3300"/>
                </a:solidFill>
                <a:ln w="9525">
                  <a:noFill/>
                  <a:round/>
                  <a:headEnd/>
                  <a:tailEnd/>
                </a:ln>
              </p:spPr>
              <p:txBody>
                <a:bodyPr/>
                <a:lstStyle/>
                <a:p>
                  <a:endParaRPr lang="en-US"/>
                </a:p>
              </p:txBody>
            </p:sp>
            <p:sp>
              <p:nvSpPr>
                <p:cNvPr id="142466" name="Freeform 130"/>
                <p:cNvSpPr>
                  <a:spLocks/>
                </p:cNvSpPr>
                <p:nvPr/>
              </p:nvSpPr>
              <p:spPr bwMode="auto">
                <a:xfrm>
                  <a:off x="1234" y="1363"/>
                  <a:ext cx="91" cy="30"/>
                </a:xfrm>
                <a:custGeom>
                  <a:avLst/>
                  <a:gdLst>
                    <a:gd name="T0" fmla="*/ 45 w 91"/>
                    <a:gd name="T1" fmla="*/ 0 h 30"/>
                    <a:gd name="T2" fmla="*/ 0 w 91"/>
                    <a:gd name="T3" fmla="*/ 30 h 30"/>
                    <a:gd name="T4" fmla="*/ 91 w 91"/>
                    <a:gd name="T5" fmla="*/ 30 h 30"/>
                    <a:gd name="T6" fmla="*/ 45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5" y="0"/>
                      </a:moveTo>
                      <a:lnTo>
                        <a:pt x="0" y="30"/>
                      </a:lnTo>
                      <a:lnTo>
                        <a:pt x="91" y="30"/>
                      </a:lnTo>
                      <a:lnTo>
                        <a:pt x="45" y="0"/>
                      </a:lnTo>
                      <a:close/>
                    </a:path>
                  </a:pathLst>
                </a:custGeom>
                <a:noFill/>
                <a:ln w="6350" cap="rnd">
                  <a:solidFill>
                    <a:srgbClr val="FF3300"/>
                  </a:solidFill>
                  <a:round/>
                  <a:headEnd/>
                  <a:tailEnd/>
                </a:ln>
              </p:spPr>
              <p:txBody>
                <a:bodyPr/>
                <a:lstStyle/>
                <a:p>
                  <a:endParaRPr lang="en-US"/>
                </a:p>
              </p:txBody>
            </p:sp>
          </p:grpSp>
          <p:grpSp>
            <p:nvGrpSpPr>
              <p:cNvPr id="31" name="Group 131"/>
              <p:cNvGrpSpPr>
                <a:grpSpLocks/>
              </p:cNvGrpSpPr>
              <p:nvPr/>
            </p:nvGrpSpPr>
            <p:grpSpPr bwMode="auto">
              <a:xfrm>
                <a:off x="202" y="1290"/>
                <a:ext cx="91" cy="30"/>
                <a:chOff x="383" y="1363"/>
                <a:chExt cx="91" cy="30"/>
              </a:xfrm>
            </p:grpSpPr>
            <p:sp>
              <p:nvSpPr>
                <p:cNvPr id="142468" name="Freeform 132"/>
                <p:cNvSpPr>
                  <a:spLocks/>
                </p:cNvSpPr>
                <p:nvPr/>
              </p:nvSpPr>
              <p:spPr bwMode="auto">
                <a:xfrm>
                  <a:off x="383" y="1363"/>
                  <a:ext cx="91" cy="30"/>
                </a:xfrm>
                <a:custGeom>
                  <a:avLst/>
                  <a:gdLst>
                    <a:gd name="T0" fmla="*/ 46 w 91"/>
                    <a:gd name="T1" fmla="*/ 0 h 30"/>
                    <a:gd name="T2" fmla="*/ 0 w 91"/>
                    <a:gd name="T3" fmla="*/ 30 h 30"/>
                    <a:gd name="T4" fmla="*/ 91 w 91"/>
                    <a:gd name="T5" fmla="*/ 30 h 30"/>
                    <a:gd name="T6" fmla="*/ 46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6" y="0"/>
                      </a:moveTo>
                      <a:lnTo>
                        <a:pt x="0" y="30"/>
                      </a:lnTo>
                      <a:lnTo>
                        <a:pt x="91" y="30"/>
                      </a:lnTo>
                      <a:lnTo>
                        <a:pt x="46" y="0"/>
                      </a:lnTo>
                      <a:close/>
                    </a:path>
                  </a:pathLst>
                </a:custGeom>
                <a:solidFill>
                  <a:srgbClr val="FF3300"/>
                </a:solidFill>
                <a:ln w="9525">
                  <a:noFill/>
                  <a:round/>
                  <a:headEnd/>
                  <a:tailEnd/>
                </a:ln>
              </p:spPr>
              <p:txBody>
                <a:bodyPr/>
                <a:lstStyle/>
                <a:p>
                  <a:endParaRPr lang="en-US"/>
                </a:p>
              </p:txBody>
            </p:sp>
            <p:sp>
              <p:nvSpPr>
                <p:cNvPr id="142469" name="Freeform 133"/>
                <p:cNvSpPr>
                  <a:spLocks/>
                </p:cNvSpPr>
                <p:nvPr/>
              </p:nvSpPr>
              <p:spPr bwMode="auto">
                <a:xfrm>
                  <a:off x="383" y="1363"/>
                  <a:ext cx="91" cy="30"/>
                </a:xfrm>
                <a:custGeom>
                  <a:avLst/>
                  <a:gdLst>
                    <a:gd name="T0" fmla="*/ 46 w 91"/>
                    <a:gd name="T1" fmla="*/ 0 h 30"/>
                    <a:gd name="T2" fmla="*/ 0 w 91"/>
                    <a:gd name="T3" fmla="*/ 30 h 30"/>
                    <a:gd name="T4" fmla="*/ 91 w 91"/>
                    <a:gd name="T5" fmla="*/ 30 h 30"/>
                    <a:gd name="T6" fmla="*/ 46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6" y="0"/>
                      </a:moveTo>
                      <a:lnTo>
                        <a:pt x="0" y="30"/>
                      </a:lnTo>
                      <a:lnTo>
                        <a:pt x="91" y="30"/>
                      </a:lnTo>
                      <a:lnTo>
                        <a:pt x="46" y="0"/>
                      </a:lnTo>
                      <a:close/>
                    </a:path>
                  </a:pathLst>
                </a:custGeom>
                <a:noFill/>
                <a:ln w="6350" cap="rnd">
                  <a:solidFill>
                    <a:srgbClr val="FF3300"/>
                  </a:solidFill>
                  <a:round/>
                  <a:headEnd/>
                  <a:tailEnd/>
                </a:ln>
              </p:spPr>
              <p:txBody>
                <a:bodyPr/>
                <a:lstStyle/>
                <a:p>
                  <a:endParaRPr lang="en-US"/>
                </a:p>
              </p:txBody>
            </p:sp>
          </p:grpSp>
          <p:grpSp>
            <p:nvGrpSpPr>
              <p:cNvPr id="142336" name="Group 134"/>
              <p:cNvGrpSpPr>
                <a:grpSpLocks/>
              </p:cNvGrpSpPr>
              <p:nvPr/>
            </p:nvGrpSpPr>
            <p:grpSpPr bwMode="auto">
              <a:xfrm>
                <a:off x="324" y="1290"/>
                <a:ext cx="91" cy="30"/>
                <a:chOff x="505" y="1363"/>
                <a:chExt cx="91" cy="30"/>
              </a:xfrm>
            </p:grpSpPr>
            <p:sp>
              <p:nvSpPr>
                <p:cNvPr id="142471" name="Freeform 135"/>
                <p:cNvSpPr>
                  <a:spLocks/>
                </p:cNvSpPr>
                <p:nvPr/>
              </p:nvSpPr>
              <p:spPr bwMode="auto">
                <a:xfrm>
                  <a:off x="505" y="1363"/>
                  <a:ext cx="91" cy="30"/>
                </a:xfrm>
                <a:custGeom>
                  <a:avLst/>
                  <a:gdLst>
                    <a:gd name="T0" fmla="*/ 45 w 91"/>
                    <a:gd name="T1" fmla="*/ 0 h 30"/>
                    <a:gd name="T2" fmla="*/ 0 w 91"/>
                    <a:gd name="T3" fmla="*/ 30 h 30"/>
                    <a:gd name="T4" fmla="*/ 91 w 91"/>
                    <a:gd name="T5" fmla="*/ 30 h 30"/>
                    <a:gd name="T6" fmla="*/ 45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5" y="0"/>
                      </a:moveTo>
                      <a:lnTo>
                        <a:pt x="0" y="30"/>
                      </a:lnTo>
                      <a:lnTo>
                        <a:pt x="91" y="30"/>
                      </a:lnTo>
                      <a:lnTo>
                        <a:pt x="45" y="0"/>
                      </a:lnTo>
                      <a:close/>
                    </a:path>
                  </a:pathLst>
                </a:custGeom>
                <a:solidFill>
                  <a:srgbClr val="FF3300"/>
                </a:solidFill>
                <a:ln w="9525">
                  <a:noFill/>
                  <a:round/>
                  <a:headEnd/>
                  <a:tailEnd/>
                </a:ln>
              </p:spPr>
              <p:txBody>
                <a:bodyPr/>
                <a:lstStyle/>
                <a:p>
                  <a:endParaRPr lang="en-US"/>
                </a:p>
              </p:txBody>
            </p:sp>
            <p:sp>
              <p:nvSpPr>
                <p:cNvPr id="142472" name="Freeform 136"/>
                <p:cNvSpPr>
                  <a:spLocks/>
                </p:cNvSpPr>
                <p:nvPr/>
              </p:nvSpPr>
              <p:spPr bwMode="auto">
                <a:xfrm>
                  <a:off x="505" y="1363"/>
                  <a:ext cx="91" cy="30"/>
                </a:xfrm>
                <a:custGeom>
                  <a:avLst/>
                  <a:gdLst>
                    <a:gd name="T0" fmla="*/ 45 w 91"/>
                    <a:gd name="T1" fmla="*/ 0 h 30"/>
                    <a:gd name="T2" fmla="*/ 0 w 91"/>
                    <a:gd name="T3" fmla="*/ 30 h 30"/>
                    <a:gd name="T4" fmla="*/ 91 w 91"/>
                    <a:gd name="T5" fmla="*/ 30 h 30"/>
                    <a:gd name="T6" fmla="*/ 45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5" y="0"/>
                      </a:moveTo>
                      <a:lnTo>
                        <a:pt x="0" y="30"/>
                      </a:lnTo>
                      <a:lnTo>
                        <a:pt x="91" y="30"/>
                      </a:lnTo>
                      <a:lnTo>
                        <a:pt x="45" y="0"/>
                      </a:lnTo>
                      <a:close/>
                    </a:path>
                  </a:pathLst>
                </a:custGeom>
                <a:noFill/>
                <a:ln w="6350" cap="rnd">
                  <a:solidFill>
                    <a:srgbClr val="FF3300"/>
                  </a:solidFill>
                  <a:round/>
                  <a:headEnd/>
                  <a:tailEnd/>
                </a:ln>
              </p:spPr>
              <p:txBody>
                <a:bodyPr/>
                <a:lstStyle/>
                <a:p>
                  <a:endParaRPr lang="en-US"/>
                </a:p>
              </p:txBody>
            </p:sp>
          </p:grpSp>
          <p:grpSp>
            <p:nvGrpSpPr>
              <p:cNvPr id="142337" name="Group 137"/>
              <p:cNvGrpSpPr>
                <a:grpSpLocks/>
              </p:cNvGrpSpPr>
              <p:nvPr/>
            </p:nvGrpSpPr>
            <p:grpSpPr bwMode="auto">
              <a:xfrm>
                <a:off x="445" y="1290"/>
                <a:ext cx="91" cy="30"/>
                <a:chOff x="626" y="1363"/>
                <a:chExt cx="91" cy="30"/>
              </a:xfrm>
            </p:grpSpPr>
            <p:sp>
              <p:nvSpPr>
                <p:cNvPr id="142474" name="Freeform 138"/>
                <p:cNvSpPr>
                  <a:spLocks/>
                </p:cNvSpPr>
                <p:nvPr/>
              </p:nvSpPr>
              <p:spPr bwMode="auto">
                <a:xfrm>
                  <a:off x="626" y="1363"/>
                  <a:ext cx="91" cy="30"/>
                </a:xfrm>
                <a:custGeom>
                  <a:avLst/>
                  <a:gdLst>
                    <a:gd name="T0" fmla="*/ 46 w 91"/>
                    <a:gd name="T1" fmla="*/ 0 h 30"/>
                    <a:gd name="T2" fmla="*/ 0 w 91"/>
                    <a:gd name="T3" fmla="*/ 30 h 30"/>
                    <a:gd name="T4" fmla="*/ 91 w 91"/>
                    <a:gd name="T5" fmla="*/ 30 h 30"/>
                    <a:gd name="T6" fmla="*/ 46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6" y="0"/>
                      </a:moveTo>
                      <a:lnTo>
                        <a:pt x="0" y="30"/>
                      </a:lnTo>
                      <a:lnTo>
                        <a:pt x="91" y="30"/>
                      </a:lnTo>
                      <a:lnTo>
                        <a:pt x="46" y="0"/>
                      </a:lnTo>
                      <a:close/>
                    </a:path>
                  </a:pathLst>
                </a:custGeom>
                <a:solidFill>
                  <a:srgbClr val="FF3300"/>
                </a:solidFill>
                <a:ln w="9525">
                  <a:noFill/>
                  <a:round/>
                  <a:headEnd/>
                  <a:tailEnd/>
                </a:ln>
              </p:spPr>
              <p:txBody>
                <a:bodyPr/>
                <a:lstStyle/>
                <a:p>
                  <a:endParaRPr lang="en-US"/>
                </a:p>
              </p:txBody>
            </p:sp>
            <p:sp>
              <p:nvSpPr>
                <p:cNvPr id="142475" name="Freeform 139"/>
                <p:cNvSpPr>
                  <a:spLocks/>
                </p:cNvSpPr>
                <p:nvPr/>
              </p:nvSpPr>
              <p:spPr bwMode="auto">
                <a:xfrm>
                  <a:off x="626" y="1363"/>
                  <a:ext cx="91" cy="30"/>
                </a:xfrm>
                <a:custGeom>
                  <a:avLst/>
                  <a:gdLst>
                    <a:gd name="T0" fmla="*/ 46 w 91"/>
                    <a:gd name="T1" fmla="*/ 0 h 30"/>
                    <a:gd name="T2" fmla="*/ 0 w 91"/>
                    <a:gd name="T3" fmla="*/ 30 h 30"/>
                    <a:gd name="T4" fmla="*/ 91 w 91"/>
                    <a:gd name="T5" fmla="*/ 30 h 30"/>
                    <a:gd name="T6" fmla="*/ 46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6" y="0"/>
                      </a:moveTo>
                      <a:lnTo>
                        <a:pt x="0" y="30"/>
                      </a:lnTo>
                      <a:lnTo>
                        <a:pt x="91" y="30"/>
                      </a:lnTo>
                      <a:lnTo>
                        <a:pt x="46" y="0"/>
                      </a:lnTo>
                      <a:close/>
                    </a:path>
                  </a:pathLst>
                </a:custGeom>
                <a:noFill/>
                <a:ln w="6350" cap="rnd">
                  <a:solidFill>
                    <a:srgbClr val="FF3300"/>
                  </a:solidFill>
                  <a:round/>
                  <a:headEnd/>
                  <a:tailEnd/>
                </a:ln>
              </p:spPr>
              <p:txBody>
                <a:bodyPr/>
                <a:lstStyle/>
                <a:p>
                  <a:endParaRPr lang="en-US"/>
                </a:p>
              </p:txBody>
            </p:sp>
          </p:grpSp>
          <p:grpSp>
            <p:nvGrpSpPr>
              <p:cNvPr id="142338" name="Group 140"/>
              <p:cNvGrpSpPr>
                <a:grpSpLocks/>
              </p:cNvGrpSpPr>
              <p:nvPr/>
            </p:nvGrpSpPr>
            <p:grpSpPr bwMode="auto">
              <a:xfrm>
                <a:off x="567" y="1290"/>
                <a:ext cx="91" cy="30"/>
                <a:chOff x="748" y="1363"/>
                <a:chExt cx="91" cy="30"/>
              </a:xfrm>
            </p:grpSpPr>
            <p:sp>
              <p:nvSpPr>
                <p:cNvPr id="142477" name="Freeform 141"/>
                <p:cNvSpPr>
                  <a:spLocks/>
                </p:cNvSpPr>
                <p:nvPr/>
              </p:nvSpPr>
              <p:spPr bwMode="auto">
                <a:xfrm>
                  <a:off x="748" y="1363"/>
                  <a:ext cx="91" cy="30"/>
                </a:xfrm>
                <a:custGeom>
                  <a:avLst/>
                  <a:gdLst>
                    <a:gd name="T0" fmla="*/ 45 w 91"/>
                    <a:gd name="T1" fmla="*/ 0 h 30"/>
                    <a:gd name="T2" fmla="*/ 0 w 91"/>
                    <a:gd name="T3" fmla="*/ 30 h 30"/>
                    <a:gd name="T4" fmla="*/ 91 w 91"/>
                    <a:gd name="T5" fmla="*/ 30 h 30"/>
                    <a:gd name="T6" fmla="*/ 45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5" y="0"/>
                      </a:moveTo>
                      <a:lnTo>
                        <a:pt x="0" y="30"/>
                      </a:lnTo>
                      <a:lnTo>
                        <a:pt x="91" y="30"/>
                      </a:lnTo>
                      <a:lnTo>
                        <a:pt x="45" y="0"/>
                      </a:lnTo>
                      <a:close/>
                    </a:path>
                  </a:pathLst>
                </a:custGeom>
                <a:solidFill>
                  <a:srgbClr val="FF3300"/>
                </a:solidFill>
                <a:ln w="9525">
                  <a:noFill/>
                  <a:round/>
                  <a:headEnd/>
                  <a:tailEnd/>
                </a:ln>
              </p:spPr>
              <p:txBody>
                <a:bodyPr/>
                <a:lstStyle/>
                <a:p>
                  <a:endParaRPr lang="en-US"/>
                </a:p>
              </p:txBody>
            </p:sp>
            <p:sp>
              <p:nvSpPr>
                <p:cNvPr id="142478" name="Freeform 142"/>
                <p:cNvSpPr>
                  <a:spLocks/>
                </p:cNvSpPr>
                <p:nvPr/>
              </p:nvSpPr>
              <p:spPr bwMode="auto">
                <a:xfrm>
                  <a:off x="748" y="1363"/>
                  <a:ext cx="91" cy="30"/>
                </a:xfrm>
                <a:custGeom>
                  <a:avLst/>
                  <a:gdLst>
                    <a:gd name="T0" fmla="*/ 45 w 91"/>
                    <a:gd name="T1" fmla="*/ 0 h 30"/>
                    <a:gd name="T2" fmla="*/ 0 w 91"/>
                    <a:gd name="T3" fmla="*/ 30 h 30"/>
                    <a:gd name="T4" fmla="*/ 91 w 91"/>
                    <a:gd name="T5" fmla="*/ 30 h 30"/>
                    <a:gd name="T6" fmla="*/ 45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5" y="0"/>
                      </a:moveTo>
                      <a:lnTo>
                        <a:pt x="0" y="30"/>
                      </a:lnTo>
                      <a:lnTo>
                        <a:pt x="91" y="30"/>
                      </a:lnTo>
                      <a:lnTo>
                        <a:pt x="45" y="0"/>
                      </a:lnTo>
                      <a:close/>
                    </a:path>
                  </a:pathLst>
                </a:custGeom>
                <a:noFill/>
                <a:ln w="6350" cap="rnd">
                  <a:solidFill>
                    <a:srgbClr val="FF3300"/>
                  </a:solidFill>
                  <a:round/>
                  <a:headEnd/>
                  <a:tailEnd/>
                </a:ln>
              </p:spPr>
              <p:txBody>
                <a:bodyPr/>
                <a:lstStyle/>
                <a:p>
                  <a:endParaRPr lang="en-US"/>
                </a:p>
              </p:txBody>
            </p:sp>
          </p:grpSp>
          <p:grpSp>
            <p:nvGrpSpPr>
              <p:cNvPr id="142339" name="Group 143"/>
              <p:cNvGrpSpPr>
                <a:grpSpLocks/>
              </p:cNvGrpSpPr>
              <p:nvPr/>
            </p:nvGrpSpPr>
            <p:grpSpPr bwMode="auto">
              <a:xfrm>
                <a:off x="688" y="1290"/>
                <a:ext cx="91" cy="30"/>
                <a:chOff x="869" y="1363"/>
                <a:chExt cx="91" cy="30"/>
              </a:xfrm>
            </p:grpSpPr>
            <p:sp>
              <p:nvSpPr>
                <p:cNvPr id="142480" name="Freeform 144"/>
                <p:cNvSpPr>
                  <a:spLocks/>
                </p:cNvSpPr>
                <p:nvPr/>
              </p:nvSpPr>
              <p:spPr bwMode="auto">
                <a:xfrm>
                  <a:off x="869" y="1363"/>
                  <a:ext cx="91" cy="30"/>
                </a:xfrm>
                <a:custGeom>
                  <a:avLst/>
                  <a:gdLst>
                    <a:gd name="T0" fmla="*/ 46 w 91"/>
                    <a:gd name="T1" fmla="*/ 0 h 30"/>
                    <a:gd name="T2" fmla="*/ 0 w 91"/>
                    <a:gd name="T3" fmla="*/ 30 h 30"/>
                    <a:gd name="T4" fmla="*/ 91 w 91"/>
                    <a:gd name="T5" fmla="*/ 30 h 30"/>
                    <a:gd name="T6" fmla="*/ 46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6" y="0"/>
                      </a:moveTo>
                      <a:lnTo>
                        <a:pt x="0" y="30"/>
                      </a:lnTo>
                      <a:lnTo>
                        <a:pt x="91" y="30"/>
                      </a:lnTo>
                      <a:lnTo>
                        <a:pt x="46" y="0"/>
                      </a:lnTo>
                      <a:close/>
                    </a:path>
                  </a:pathLst>
                </a:custGeom>
                <a:solidFill>
                  <a:srgbClr val="FF3300"/>
                </a:solidFill>
                <a:ln w="9525">
                  <a:noFill/>
                  <a:round/>
                  <a:headEnd/>
                  <a:tailEnd/>
                </a:ln>
              </p:spPr>
              <p:txBody>
                <a:bodyPr/>
                <a:lstStyle/>
                <a:p>
                  <a:endParaRPr lang="en-US"/>
                </a:p>
              </p:txBody>
            </p:sp>
            <p:sp>
              <p:nvSpPr>
                <p:cNvPr id="142481" name="Freeform 145"/>
                <p:cNvSpPr>
                  <a:spLocks/>
                </p:cNvSpPr>
                <p:nvPr/>
              </p:nvSpPr>
              <p:spPr bwMode="auto">
                <a:xfrm>
                  <a:off x="869" y="1363"/>
                  <a:ext cx="91" cy="30"/>
                </a:xfrm>
                <a:custGeom>
                  <a:avLst/>
                  <a:gdLst>
                    <a:gd name="T0" fmla="*/ 46 w 91"/>
                    <a:gd name="T1" fmla="*/ 0 h 30"/>
                    <a:gd name="T2" fmla="*/ 0 w 91"/>
                    <a:gd name="T3" fmla="*/ 30 h 30"/>
                    <a:gd name="T4" fmla="*/ 91 w 91"/>
                    <a:gd name="T5" fmla="*/ 30 h 30"/>
                    <a:gd name="T6" fmla="*/ 46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6" y="0"/>
                      </a:moveTo>
                      <a:lnTo>
                        <a:pt x="0" y="30"/>
                      </a:lnTo>
                      <a:lnTo>
                        <a:pt x="91" y="30"/>
                      </a:lnTo>
                      <a:lnTo>
                        <a:pt x="46" y="0"/>
                      </a:lnTo>
                      <a:close/>
                    </a:path>
                  </a:pathLst>
                </a:custGeom>
                <a:noFill/>
                <a:ln w="6350" cap="rnd">
                  <a:solidFill>
                    <a:srgbClr val="FF3300"/>
                  </a:solidFill>
                  <a:round/>
                  <a:headEnd/>
                  <a:tailEnd/>
                </a:ln>
              </p:spPr>
              <p:txBody>
                <a:bodyPr/>
                <a:lstStyle/>
                <a:p>
                  <a:endParaRPr lang="en-US"/>
                </a:p>
              </p:txBody>
            </p:sp>
          </p:grpSp>
          <p:grpSp>
            <p:nvGrpSpPr>
              <p:cNvPr id="142340" name="Group 146"/>
              <p:cNvGrpSpPr>
                <a:grpSpLocks/>
              </p:cNvGrpSpPr>
              <p:nvPr/>
            </p:nvGrpSpPr>
            <p:grpSpPr bwMode="auto">
              <a:xfrm>
                <a:off x="810" y="1290"/>
                <a:ext cx="91" cy="30"/>
                <a:chOff x="991" y="1363"/>
                <a:chExt cx="91" cy="30"/>
              </a:xfrm>
            </p:grpSpPr>
            <p:sp>
              <p:nvSpPr>
                <p:cNvPr id="142483" name="Freeform 147"/>
                <p:cNvSpPr>
                  <a:spLocks/>
                </p:cNvSpPr>
                <p:nvPr/>
              </p:nvSpPr>
              <p:spPr bwMode="auto">
                <a:xfrm>
                  <a:off x="991" y="1363"/>
                  <a:ext cx="91" cy="30"/>
                </a:xfrm>
                <a:custGeom>
                  <a:avLst/>
                  <a:gdLst>
                    <a:gd name="T0" fmla="*/ 45 w 91"/>
                    <a:gd name="T1" fmla="*/ 0 h 30"/>
                    <a:gd name="T2" fmla="*/ 0 w 91"/>
                    <a:gd name="T3" fmla="*/ 30 h 30"/>
                    <a:gd name="T4" fmla="*/ 91 w 91"/>
                    <a:gd name="T5" fmla="*/ 30 h 30"/>
                    <a:gd name="T6" fmla="*/ 45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5" y="0"/>
                      </a:moveTo>
                      <a:lnTo>
                        <a:pt x="0" y="30"/>
                      </a:lnTo>
                      <a:lnTo>
                        <a:pt x="91" y="30"/>
                      </a:lnTo>
                      <a:lnTo>
                        <a:pt x="45" y="0"/>
                      </a:lnTo>
                      <a:close/>
                    </a:path>
                  </a:pathLst>
                </a:custGeom>
                <a:solidFill>
                  <a:srgbClr val="FF3300"/>
                </a:solidFill>
                <a:ln w="9525">
                  <a:noFill/>
                  <a:round/>
                  <a:headEnd/>
                  <a:tailEnd/>
                </a:ln>
              </p:spPr>
              <p:txBody>
                <a:bodyPr/>
                <a:lstStyle/>
                <a:p>
                  <a:endParaRPr lang="en-US"/>
                </a:p>
              </p:txBody>
            </p:sp>
            <p:sp>
              <p:nvSpPr>
                <p:cNvPr id="142484" name="Freeform 148"/>
                <p:cNvSpPr>
                  <a:spLocks/>
                </p:cNvSpPr>
                <p:nvPr/>
              </p:nvSpPr>
              <p:spPr bwMode="auto">
                <a:xfrm>
                  <a:off x="991" y="1363"/>
                  <a:ext cx="91" cy="30"/>
                </a:xfrm>
                <a:custGeom>
                  <a:avLst/>
                  <a:gdLst>
                    <a:gd name="T0" fmla="*/ 45 w 91"/>
                    <a:gd name="T1" fmla="*/ 0 h 30"/>
                    <a:gd name="T2" fmla="*/ 0 w 91"/>
                    <a:gd name="T3" fmla="*/ 30 h 30"/>
                    <a:gd name="T4" fmla="*/ 91 w 91"/>
                    <a:gd name="T5" fmla="*/ 30 h 30"/>
                    <a:gd name="T6" fmla="*/ 45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5" y="0"/>
                      </a:moveTo>
                      <a:lnTo>
                        <a:pt x="0" y="30"/>
                      </a:lnTo>
                      <a:lnTo>
                        <a:pt x="91" y="30"/>
                      </a:lnTo>
                      <a:lnTo>
                        <a:pt x="45" y="0"/>
                      </a:lnTo>
                      <a:close/>
                    </a:path>
                  </a:pathLst>
                </a:custGeom>
                <a:noFill/>
                <a:ln w="6350" cap="rnd">
                  <a:solidFill>
                    <a:srgbClr val="FF3300"/>
                  </a:solidFill>
                  <a:round/>
                  <a:headEnd/>
                  <a:tailEnd/>
                </a:ln>
              </p:spPr>
              <p:txBody>
                <a:bodyPr/>
                <a:lstStyle/>
                <a:p>
                  <a:endParaRPr lang="en-US"/>
                </a:p>
              </p:txBody>
            </p:sp>
          </p:grpSp>
          <p:grpSp>
            <p:nvGrpSpPr>
              <p:cNvPr id="142341" name="Group 149"/>
              <p:cNvGrpSpPr>
                <a:grpSpLocks/>
              </p:cNvGrpSpPr>
              <p:nvPr/>
            </p:nvGrpSpPr>
            <p:grpSpPr bwMode="auto">
              <a:xfrm>
                <a:off x="931" y="1290"/>
                <a:ext cx="91" cy="30"/>
                <a:chOff x="1112" y="1363"/>
                <a:chExt cx="91" cy="30"/>
              </a:xfrm>
            </p:grpSpPr>
            <p:sp>
              <p:nvSpPr>
                <p:cNvPr id="142486" name="Freeform 150"/>
                <p:cNvSpPr>
                  <a:spLocks/>
                </p:cNvSpPr>
                <p:nvPr/>
              </p:nvSpPr>
              <p:spPr bwMode="auto">
                <a:xfrm>
                  <a:off x="1112" y="1363"/>
                  <a:ext cx="91" cy="30"/>
                </a:xfrm>
                <a:custGeom>
                  <a:avLst/>
                  <a:gdLst>
                    <a:gd name="T0" fmla="*/ 46 w 91"/>
                    <a:gd name="T1" fmla="*/ 0 h 30"/>
                    <a:gd name="T2" fmla="*/ 0 w 91"/>
                    <a:gd name="T3" fmla="*/ 30 h 30"/>
                    <a:gd name="T4" fmla="*/ 91 w 91"/>
                    <a:gd name="T5" fmla="*/ 30 h 30"/>
                    <a:gd name="T6" fmla="*/ 46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6" y="0"/>
                      </a:moveTo>
                      <a:lnTo>
                        <a:pt x="0" y="30"/>
                      </a:lnTo>
                      <a:lnTo>
                        <a:pt x="91" y="30"/>
                      </a:lnTo>
                      <a:lnTo>
                        <a:pt x="46" y="0"/>
                      </a:lnTo>
                      <a:close/>
                    </a:path>
                  </a:pathLst>
                </a:custGeom>
                <a:solidFill>
                  <a:srgbClr val="FF3300"/>
                </a:solidFill>
                <a:ln w="9525">
                  <a:noFill/>
                  <a:round/>
                  <a:headEnd/>
                  <a:tailEnd/>
                </a:ln>
              </p:spPr>
              <p:txBody>
                <a:bodyPr/>
                <a:lstStyle/>
                <a:p>
                  <a:endParaRPr lang="en-US"/>
                </a:p>
              </p:txBody>
            </p:sp>
            <p:sp>
              <p:nvSpPr>
                <p:cNvPr id="142487" name="Freeform 151"/>
                <p:cNvSpPr>
                  <a:spLocks/>
                </p:cNvSpPr>
                <p:nvPr/>
              </p:nvSpPr>
              <p:spPr bwMode="auto">
                <a:xfrm>
                  <a:off x="1112" y="1363"/>
                  <a:ext cx="91" cy="30"/>
                </a:xfrm>
                <a:custGeom>
                  <a:avLst/>
                  <a:gdLst>
                    <a:gd name="T0" fmla="*/ 46 w 91"/>
                    <a:gd name="T1" fmla="*/ 0 h 30"/>
                    <a:gd name="T2" fmla="*/ 0 w 91"/>
                    <a:gd name="T3" fmla="*/ 30 h 30"/>
                    <a:gd name="T4" fmla="*/ 91 w 91"/>
                    <a:gd name="T5" fmla="*/ 30 h 30"/>
                    <a:gd name="T6" fmla="*/ 46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6" y="0"/>
                      </a:moveTo>
                      <a:lnTo>
                        <a:pt x="0" y="30"/>
                      </a:lnTo>
                      <a:lnTo>
                        <a:pt x="91" y="30"/>
                      </a:lnTo>
                      <a:lnTo>
                        <a:pt x="46" y="0"/>
                      </a:lnTo>
                      <a:close/>
                    </a:path>
                  </a:pathLst>
                </a:custGeom>
                <a:noFill/>
                <a:ln w="6350" cap="rnd">
                  <a:solidFill>
                    <a:srgbClr val="FF3300"/>
                  </a:solidFill>
                  <a:round/>
                  <a:headEnd/>
                  <a:tailEnd/>
                </a:ln>
              </p:spPr>
              <p:txBody>
                <a:bodyPr/>
                <a:lstStyle/>
                <a:p>
                  <a:endParaRPr lang="en-US"/>
                </a:p>
              </p:txBody>
            </p:sp>
          </p:grpSp>
          <p:grpSp>
            <p:nvGrpSpPr>
              <p:cNvPr id="142345" name="Group 152"/>
              <p:cNvGrpSpPr>
                <a:grpSpLocks/>
              </p:cNvGrpSpPr>
              <p:nvPr/>
            </p:nvGrpSpPr>
            <p:grpSpPr bwMode="auto">
              <a:xfrm>
                <a:off x="1053" y="1290"/>
                <a:ext cx="91" cy="30"/>
                <a:chOff x="1234" y="1363"/>
                <a:chExt cx="91" cy="30"/>
              </a:xfrm>
            </p:grpSpPr>
            <p:sp>
              <p:nvSpPr>
                <p:cNvPr id="142489" name="Freeform 153"/>
                <p:cNvSpPr>
                  <a:spLocks/>
                </p:cNvSpPr>
                <p:nvPr/>
              </p:nvSpPr>
              <p:spPr bwMode="auto">
                <a:xfrm>
                  <a:off x="1234" y="1363"/>
                  <a:ext cx="91" cy="30"/>
                </a:xfrm>
                <a:custGeom>
                  <a:avLst/>
                  <a:gdLst>
                    <a:gd name="T0" fmla="*/ 45 w 91"/>
                    <a:gd name="T1" fmla="*/ 0 h 30"/>
                    <a:gd name="T2" fmla="*/ 0 w 91"/>
                    <a:gd name="T3" fmla="*/ 30 h 30"/>
                    <a:gd name="T4" fmla="*/ 91 w 91"/>
                    <a:gd name="T5" fmla="*/ 30 h 30"/>
                    <a:gd name="T6" fmla="*/ 45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5" y="0"/>
                      </a:moveTo>
                      <a:lnTo>
                        <a:pt x="0" y="30"/>
                      </a:lnTo>
                      <a:lnTo>
                        <a:pt x="91" y="30"/>
                      </a:lnTo>
                      <a:lnTo>
                        <a:pt x="45" y="0"/>
                      </a:lnTo>
                      <a:close/>
                    </a:path>
                  </a:pathLst>
                </a:custGeom>
                <a:solidFill>
                  <a:srgbClr val="FF3300"/>
                </a:solidFill>
                <a:ln w="9525">
                  <a:noFill/>
                  <a:round/>
                  <a:headEnd/>
                  <a:tailEnd/>
                </a:ln>
              </p:spPr>
              <p:txBody>
                <a:bodyPr/>
                <a:lstStyle/>
                <a:p>
                  <a:endParaRPr lang="en-US"/>
                </a:p>
              </p:txBody>
            </p:sp>
            <p:sp>
              <p:nvSpPr>
                <p:cNvPr id="142490" name="Freeform 154"/>
                <p:cNvSpPr>
                  <a:spLocks/>
                </p:cNvSpPr>
                <p:nvPr/>
              </p:nvSpPr>
              <p:spPr bwMode="auto">
                <a:xfrm>
                  <a:off x="1234" y="1363"/>
                  <a:ext cx="91" cy="30"/>
                </a:xfrm>
                <a:custGeom>
                  <a:avLst/>
                  <a:gdLst>
                    <a:gd name="T0" fmla="*/ 45 w 91"/>
                    <a:gd name="T1" fmla="*/ 0 h 30"/>
                    <a:gd name="T2" fmla="*/ 0 w 91"/>
                    <a:gd name="T3" fmla="*/ 30 h 30"/>
                    <a:gd name="T4" fmla="*/ 91 w 91"/>
                    <a:gd name="T5" fmla="*/ 30 h 30"/>
                    <a:gd name="T6" fmla="*/ 45 w 91"/>
                    <a:gd name="T7" fmla="*/ 0 h 30"/>
                    <a:gd name="T8" fmla="*/ 0 60000 65536"/>
                    <a:gd name="T9" fmla="*/ 0 60000 65536"/>
                    <a:gd name="T10" fmla="*/ 0 60000 65536"/>
                    <a:gd name="T11" fmla="*/ 0 60000 65536"/>
                    <a:gd name="T12" fmla="*/ 0 w 91"/>
                    <a:gd name="T13" fmla="*/ 0 h 30"/>
                    <a:gd name="T14" fmla="*/ 91 w 91"/>
                    <a:gd name="T15" fmla="*/ 30 h 30"/>
                  </a:gdLst>
                  <a:ahLst/>
                  <a:cxnLst>
                    <a:cxn ang="T8">
                      <a:pos x="T0" y="T1"/>
                    </a:cxn>
                    <a:cxn ang="T9">
                      <a:pos x="T2" y="T3"/>
                    </a:cxn>
                    <a:cxn ang="T10">
                      <a:pos x="T4" y="T5"/>
                    </a:cxn>
                    <a:cxn ang="T11">
                      <a:pos x="T6" y="T7"/>
                    </a:cxn>
                  </a:cxnLst>
                  <a:rect l="T12" t="T13" r="T14" b="T15"/>
                  <a:pathLst>
                    <a:path w="91" h="30">
                      <a:moveTo>
                        <a:pt x="45" y="0"/>
                      </a:moveTo>
                      <a:lnTo>
                        <a:pt x="0" y="30"/>
                      </a:lnTo>
                      <a:lnTo>
                        <a:pt x="91" y="30"/>
                      </a:lnTo>
                      <a:lnTo>
                        <a:pt x="45" y="0"/>
                      </a:lnTo>
                      <a:close/>
                    </a:path>
                  </a:pathLst>
                </a:custGeom>
                <a:noFill/>
                <a:ln w="6350" cap="rnd">
                  <a:solidFill>
                    <a:srgbClr val="FF3300"/>
                  </a:solidFill>
                  <a:round/>
                  <a:headEnd/>
                  <a:tailEnd/>
                </a:ln>
              </p:spPr>
              <p:txBody>
                <a:bodyPr/>
                <a:lstStyle/>
                <a:p>
                  <a:endParaRPr lang="en-US"/>
                </a:p>
              </p:txBody>
            </p:sp>
          </p:grpSp>
          <p:grpSp>
            <p:nvGrpSpPr>
              <p:cNvPr id="142346" name="Group 156"/>
              <p:cNvGrpSpPr>
                <a:grpSpLocks/>
              </p:cNvGrpSpPr>
              <p:nvPr/>
            </p:nvGrpSpPr>
            <p:grpSpPr bwMode="auto">
              <a:xfrm>
                <a:off x="1215" y="1209"/>
                <a:ext cx="128" cy="126"/>
                <a:chOff x="1396" y="1282"/>
                <a:chExt cx="128" cy="126"/>
              </a:xfrm>
            </p:grpSpPr>
            <p:sp>
              <p:nvSpPr>
                <p:cNvPr id="142492" name="Freeform 157"/>
                <p:cNvSpPr>
                  <a:spLocks/>
                </p:cNvSpPr>
                <p:nvPr/>
              </p:nvSpPr>
              <p:spPr bwMode="auto">
                <a:xfrm>
                  <a:off x="1396" y="1282"/>
                  <a:ext cx="128" cy="126"/>
                </a:xfrm>
                <a:custGeom>
                  <a:avLst/>
                  <a:gdLst>
                    <a:gd name="T0" fmla="*/ 96 w 128"/>
                    <a:gd name="T1" fmla="*/ 0 h 126"/>
                    <a:gd name="T2" fmla="*/ 96 w 128"/>
                    <a:gd name="T3" fmla="*/ 32 h 126"/>
                    <a:gd name="T4" fmla="*/ 0 w 128"/>
                    <a:gd name="T5" fmla="*/ 32 h 126"/>
                    <a:gd name="T6" fmla="*/ 0 w 128"/>
                    <a:gd name="T7" fmla="*/ 95 h 126"/>
                    <a:gd name="T8" fmla="*/ 96 w 128"/>
                    <a:gd name="T9" fmla="*/ 95 h 126"/>
                    <a:gd name="T10" fmla="*/ 96 w 128"/>
                    <a:gd name="T11" fmla="*/ 126 h 126"/>
                    <a:gd name="T12" fmla="*/ 128 w 128"/>
                    <a:gd name="T13" fmla="*/ 63 h 126"/>
                    <a:gd name="T14" fmla="*/ 96 w 128"/>
                    <a:gd name="T15" fmla="*/ 0 h 126"/>
                    <a:gd name="T16" fmla="*/ 0 60000 65536"/>
                    <a:gd name="T17" fmla="*/ 0 60000 65536"/>
                    <a:gd name="T18" fmla="*/ 0 60000 65536"/>
                    <a:gd name="T19" fmla="*/ 0 60000 65536"/>
                    <a:gd name="T20" fmla="*/ 0 60000 65536"/>
                    <a:gd name="T21" fmla="*/ 0 60000 65536"/>
                    <a:gd name="T22" fmla="*/ 0 60000 65536"/>
                    <a:gd name="T23" fmla="*/ 0 60000 65536"/>
                    <a:gd name="T24" fmla="*/ 0 w 128"/>
                    <a:gd name="T25" fmla="*/ 0 h 126"/>
                    <a:gd name="T26" fmla="*/ 128 w 128"/>
                    <a:gd name="T27" fmla="*/ 126 h 1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8" h="126">
                      <a:moveTo>
                        <a:pt x="96" y="0"/>
                      </a:moveTo>
                      <a:lnTo>
                        <a:pt x="96" y="32"/>
                      </a:lnTo>
                      <a:lnTo>
                        <a:pt x="0" y="32"/>
                      </a:lnTo>
                      <a:lnTo>
                        <a:pt x="0" y="95"/>
                      </a:lnTo>
                      <a:lnTo>
                        <a:pt x="96" y="95"/>
                      </a:lnTo>
                      <a:lnTo>
                        <a:pt x="96" y="126"/>
                      </a:lnTo>
                      <a:lnTo>
                        <a:pt x="128" y="63"/>
                      </a:lnTo>
                      <a:lnTo>
                        <a:pt x="96" y="0"/>
                      </a:lnTo>
                      <a:close/>
                    </a:path>
                  </a:pathLst>
                </a:custGeom>
                <a:solidFill>
                  <a:srgbClr val="FF3300"/>
                </a:solidFill>
                <a:ln w="9525">
                  <a:noFill/>
                  <a:round/>
                  <a:headEnd/>
                  <a:tailEnd/>
                </a:ln>
              </p:spPr>
              <p:txBody>
                <a:bodyPr/>
                <a:lstStyle/>
                <a:p>
                  <a:endParaRPr lang="en-US"/>
                </a:p>
              </p:txBody>
            </p:sp>
            <p:sp>
              <p:nvSpPr>
                <p:cNvPr id="142493" name="Freeform 158"/>
                <p:cNvSpPr>
                  <a:spLocks/>
                </p:cNvSpPr>
                <p:nvPr/>
              </p:nvSpPr>
              <p:spPr bwMode="auto">
                <a:xfrm>
                  <a:off x="1396" y="1282"/>
                  <a:ext cx="128" cy="126"/>
                </a:xfrm>
                <a:custGeom>
                  <a:avLst/>
                  <a:gdLst>
                    <a:gd name="T0" fmla="*/ 96 w 128"/>
                    <a:gd name="T1" fmla="*/ 0 h 126"/>
                    <a:gd name="T2" fmla="*/ 96 w 128"/>
                    <a:gd name="T3" fmla="*/ 32 h 126"/>
                    <a:gd name="T4" fmla="*/ 0 w 128"/>
                    <a:gd name="T5" fmla="*/ 32 h 126"/>
                    <a:gd name="T6" fmla="*/ 0 w 128"/>
                    <a:gd name="T7" fmla="*/ 95 h 126"/>
                    <a:gd name="T8" fmla="*/ 96 w 128"/>
                    <a:gd name="T9" fmla="*/ 95 h 126"/>
                    <a:gd name="T10" fmla="*/ 96 w 128"/>
                    <a:gd name="T11" fmla="*/ 126 h 126"/>
                    <a:gd name="T12" fmla="*/ 128 w 128"/>
                    <a:gd name="T13" fmla="*/ 63 h 126"/>
                    <a:gd name="T14" fmla="*/ 96 w 128"/>
                    <a:gd name="T15" fmla="*/ 0 h 126"/>
                    <a:gd name="T16" fmla="*/ 0 60000 65536"/>
                    <a:gd name="T17" fmla="*/ 0 60000 65536"/>
                    <a:gd name="T18" fmla="*/ 0 60000 65536"/>
                    <a:gd name="T19" fmla="*/ 0 60000 65536"/>
                    <a:gd name="T20" fmla="*/ 0 60000 65536"/>
                    <a:gd name="T21" fmla="*/ 0 60000 65536"/>
                    <a:gd name="T22" fmla="*/ 0 60000 65536"/>
                    <a:gd name="T23" fmla="*/ 0 60000 65536"/>
                    <a:gd name="T24" fmla="*/ 0 w 128"/>
                    <a:gd name="T25" fmla="*/ 0 h 126"/>
                    <a:gd name="T26" fmla="*/ 128 w 128"/>
                    <a:gd name="T27" fmla="*/ 126 h 1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8" h="126">
                      <a:moveTo>
                        <a:pt x="96" y="0"/>
                      </a:moveTo>
                      <a:lnTo>
                        <a:pt x="96" y="32"/>
                      </a:lnTo>
                      <a:lnTo>
                        <a:pt x="0" y="32"/>
                      </a:lnTo>
                      <a:lnTo>
                        <a:pt x="0" y="95"/>
                      </a:lnTo>
                      <a:lnTo>
                        <a:pt x="96" y="95"/>
                      </a:lnTo>
                      <a:lnTo>
                        <a:pt x="96" y="126"/>
                      </a:lnTo>
                      <a:lnTo>
                        <a:pt x="128" y="63"/>
                      </a:lnTo>
                      <a:lnTo>
                        <a:pt x="96" y="0"/>
                      </a:lnTo>
                      <a:close/>
                    </a:path>
                  </a:pathLst>
                </a:custGeom>
                <a:noFill/>
                <a:ln w="6350" cap="rnd">
                  <a:solidFill>
                    <a:srgbClr val="FF3300"/>
                  </a:solidFill>
                  <a:round/>
                  <a:headEnd/>
                  <a:tailEnd/>
                </a:ln>
              </p:spPr>
              <p:txBody>
                <a:bodyPr/>
                <a:lstStyle/>
                <a:p>
                  <a:endParaRPr lang="en-US"/>
                </a:p>
              </p:txBody>
            </p:sp>
          </p:grpSp>
          <p:sp>
            <p:nvSpPr>
              <p:cNvPr id="142494" name="Rectangle 159"/>
              <p:cNvSpPr>
                <a:spLocks noChangeArrowheads="1"/>
              </p:cNvSpPr>
              <p:nvPr/>
            </p:nvSpPr>
            <p:spPr bwMode="auto">
              <a:xfrm>
                <a:off x="929" y="1445"/>
                <a:ext cx="98" cy="125"/>
              </a:xfrm>
              <a:prstGeom prst="rect">
                <a:avLst/>
              </a:prstGeom>
              <a:noFill/>
              <a:ln w="9525">
                <a:noFill/>
                <a:miter lim="800000"/>
                <a:headEnd/>
                <a:tailEnd/>
              </a:ln>
            </p:spPr>
            <p:txBody>
              <a:bodyPr wrap="none" lIns="0" tIns="0" rIns="0" bIns="0">
                <a:spAutoFit/>
              </a:bodyPr>
              <a:lstStyle/>
              <a:p>
                <a:r>
                  <a:rPr lang="en-US" sz="1300" b="1">
                    <a:solidFill>
                      <a:srgbClr val="FFFFFF"/>
                    </a:solidFill>
                  </a:rPr>
                  <a:t>Si</a:t>
                </a:r>
                <a:endParaRPr lang="en-US" sz="1800"/>
              </a:p>
            </p:txBody>
          </p:sp>
          <p:sp>
            <p:nvSpPr>
              <p:cNvPr id="142495" name="Rectangle 160"/>
              <p:cNvSpPr>
                <a:spLocks noChangeArrowheads="1"/>
              </p:cNvSpPr>
              <p:nvPr/>
            </p:nvSpPr>
            <p:spPr bwMode="auto">
              <a:xfrm>
                <a:off x="1053" y="1445"/>
                <a:ext cx="481" cy="125"/>
              </a:xfrm>
              <a:prstGeom prst="rect">
                <a:avLst/>
              </a:prstGeom>
              <a:noFill/>
              <a:ln w="9525">
                <a:noFill/>
                <a:miter lim="800000"/>
                <a:headEnd/>
                <a:tailEnd/>
              </a:ln>
            </p:spPr>
            <p:txBody>
              <a:bodyPr wrap="none" lIns="0" tIns="0" rIns="0" bIns="0">
                <a:spAutoFit/>
              </a:bodyPr>
              <a:lstStyle/>
              <a:p>
                <a:r>
                  <a:rPr lang="en-US" sz="1300" b="1">
                    <a:solidFill>
                      <a:srgbClr val="FFFFFF"/>
                    </a:solidFill>
                  </a:rPr>
                  <a:t>Substrate</a:t>
                </a:r>
                <a:endParaRPr lang="en-US" sz="1800"/>
              </a:p>
            </p:txBody>
          </p:sp>
          <p:grpSp>
            <p:nvGrpSpPr>
              <p:cNvPr id="142348" name="Group 161"/>
              <p:cNvGrpSpPr>
                <a:grpSpLocks/>
              </p:cNvGrpSpPr>
              <p:nvPr/>
            </p:nvGrpSpPr>
            <p:grpSpPr bwMode="auto">
              <a:xfrm>
                <a:off x="1349" y="1168"/>
                <a:ext cx="1124" cy="271"/>
                <a:chOff x="1530" y="1241"/>
                <a:chExt cx="1124" cy="271"/>
              </a:xfrm>
            </p:grpSpPr>
            <p:sp>
              <p:nvSpPr>
                <p:cNvPr id="142497" name="Freeform 162"/>
                <p:cNvSpPr>
                  <a:spLocks/>
                </p:cNvSpPr>
                <p:nvPr/>
              </p:nvSpPr>
              <p:spPr bwMode="auto">
                <a:xfrm>
                  <a:off x="1530" y="1241"/>
                  <a:ext cx="1124" cy="271"/>
                </a:xfrm>
                <a:custGeom>
                  <a:avLst/>
                  <a:gdLst>
                    <a:gd name="T0" fmla="*/ 97 w 1124"/>
                    <a:gd name="T1" fmla="*/ 0 h 271"/>
                    <a:gd name="T2" fmla="*/ 0 w 1124"/>
                    <a:gd name="T3" fmla="*/ 98 h 271"/>
                    <a:gd name="T4" fmla="*/ 0 w 1124"/>
                    <a:gd name="T5" fmla="*/ 271 h 271"/>
                    <a:gd name="T6" fmla="*/ 1026 w 1124"/>
                    <a:gd name="T7" fmla="*/ 271 h 271"/>
                    <a:gd name="T8" fmla="*/ 1124 w 1124"/>
                    <a:gd name="T9" fmla="*/ 173 h 271"/>
                    <a:gd name="T10" fmla="*/ 1124 w 1124"/>
                    <a:gd name="T11" fmla="*/ 0 h 271"/>
                    <a:gd name="T12" fmla="*/ 97 w 1124"/>
                    <a:gd name="T13" fmla="*/ 0 h 271"/>
                    <a:gd name="T14" fmla="*/ 0 60000 65536"/>
                    <a:gd name="T15" fmla="*/ 0 60000 65536"/>
                    <a:gd name="T16" fmla="*/ 0 60000 65536"/>
                    <a:gd name="T17" fmla="*/ 0 60000 65536"/>
                    <a:gd name="T18" fmla="*/ 0 60000 65536"/>
                    <a:gd name="T19" fmla="*/ 0 60000 65536"/>
                    <a:gd name="T20" fmla="*/ 0 60000 65536"/>
                    <a:gd name="T21" fmla="*/ 0 w 1124"/>
                    <a:gd name="T22" fmla="*/ 0 h 271"/>
                    <a:gd name="T23" fmla="*/ 1124 w 1124"/>
                    <a:gd name="T24" fmla="*/ 271 h 2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4" h="271">
                      <a:moveTo>
                        <a:pt x="97" y="0"/>
                      </a:moveTo>
                      <a:lnTo>
                        <a:pt x="0" y="98"/>
                      </a:lnTo>
                      <a:lnTo>
                        <a:pt x="0" y="271"/>
                      </a:lnTo>
                      <a:lnTo>
                        <a:pt x="1026" y="271"/>
                      </a:lnTo>
                      <a:lnTo>
                        <a:pt x="1124" y="173"/>
                      </a:lnTo>
                      <a:lnTo>
                        <a:pt x="1124" y="0"/>
                      </a:lnTo>
                      <a:lnTo>
                        <a:pt x="97" y="0"/>
                      </a:lnTo>
                      <a:close/>
                    </a:path>
                  </a:pathLst>
                </a:custGeom>
                <a:solidFill>
                  <a:srgbClr val="969696"/>
                </a:solidFill>
                <a:ln w="9525">
                  <a:noFill/>
                  <a:round/>
                  <a:headEnd/>
                  <a:tailEnd/>
                </a:ln>
              </p:spPr>
              <p:txBody>
                <a:bodyPr/>
                <a:lstStyle/>
                <a:p>
                  <a:endParaRPr lang="en-US"/>
                </a:p>
              </p:txBody>
            </p:sp>
            <p:sp>
              <p:nvSpPr>
                <p:cNvPr id="142498" name="Freeform 163"/>
                <p:cNvSpPr>
                  <a:spLocks/>
                </p:cNvSpPr>
                <p:nvPr/>
              </p:nvSpPr>
              <p:spPr bwMode="auto">
                <a:xfrm>
                  <a:off x="1530" y="1241"/>
                  <a:ext cx="1124" cy="98"/>
                </a:xfrm>
                <a:custGeom>
                  <a:avLst/>
                  <a:gdLst>
                    <a:gd name="T0" fmla="*/ 0 w 1124"/>
                    <a:gd name="T1" fmla="*/ 98 h 98"/>
                    <a:gd name="T2" fmla="*/ 1026 w 1124"/>
                    <a:gd name="T3" fmla="*/ 98 h 98"/>
                    <a:gd name="T4" fmla="*/ 1124 w 1124"/>
                    <a:gd name="T5" fmla="*/ 0 h 98"/>
                    <a:gd name="T6" fmla="*/ 97 w 1124"/>
                    <a:gd name="T7" fmla="*/ 0 h 98"/>
                    <a:gd name="T8" fmla="*/ 0 w 1124"/>
                    <a:gd name="T9" fmla="*/ 98 h 98"/>
                    <a:gd name="T10" fmla="*/ 0 60000 65536"/>
                    <a:gd name="T11" fmla="*/ 0 60000 65536"/>
                    <a:gd name="T12" fmla="*/ 0 60000 65536"/>
                    <a:gd name="T13" fmla="*/ 0 60000 65536"/>
                    <a:gd name="T14" fmla="*/ 0 60000 65536"/>
                    <a:gd name="T15" fmla="*/ 0 w 1124"/>
                    <a:gd name="T16" fmla="*/ 0 h 98"/>
                    <a:gd name="T17" fmla="*/ 1124 w 1124"/>
                    <a:gd name="T18" fmla="*/ 98 h 98"/>
                  </a:gdLst>
                  <a:ahLst/>
                  <a:cxnLst>
                    <a:cxn ang="T10">
                      <a:pos x="T0" y="T1"/>
                    </a:cxn>
                    <a:cxn ang="T11">
                      <a:pos x="T2" y="T3"/>
                    </a:cxn>
                    <a:cxn ang="T12">
                      <a:pos x="T4" y="T5"/>
                    </a:cxn>
                    <a:cxn ang="T13">
                      <a:pos x="T6" y="T7"/>
                    </a:cxn>
                    <a:cxn ang="T14">
                      <a:pos x="T8" y="T9"/>
                    </a:cxn>
                  </a:cxnLst>
                  <a:rect l="T15" t="T16" r="T17" b="T18"/>
                  <a:pathLst>
                    <a:path w="1124" h="98">
                      <a:moveTo>
                        <a:pt x="0" y="98"/>
                      </a:moveTo>
                      <a:lnTo>
                        <a:pt x="1026" y="98"/>
                      </a:lnTo>
                      <a:lnTo>
                        <a:pt x="1124" y="0"/>
                      </a:lnTo>
                      <a:lnTo>
                        <a:pt x="97" y="0"/>
                      </a:lnTo>
                      <a:lnTo>
                        <a:pt x="0" y="98"/>
                      </a:lnTo>
                      <a:close/>
                    </a:path>
                  </a:pathLst>
                </a:custGeom>
                <a:solidFill>
                  <a:srgbClr val="ABABAB"/>
                </a:solidFill>
                <a:ln w="9525">
                  <a:noFill/>
                  <a:round/>
                  <a:headEnd/>
                  <a:tailEnd/>
                </a:ln>
              </p:spPr>
              <p:txBody>
                <a:bodyPr/>
                <a:lstStyle/>
                <a:p>
                  <a:endParaRPr lang="en-US"/>
                </a:p>
              </p:txBody>
            </p:sp>
            <p:sp>
              <p:nvSpPr>
                <p:cNvPr id="142499" name="Freeform 164"/>
                <p:cNvSpPr>
                  <a:spLocks/>
                </p:cNvSpPr>
                <p:nvPr/>
              </p:nvSpPr>
              <p:spPr bwMode="auto">
                <a:xfrm>
                  <a:off x="2556" y="1241"/>
                  <a:ext cx="98" cy="271"/>
                </a:xfrm>
                <a:custGeom>
                  <a:avLst/>
                  <a:gdLst>
                    <a:gd name="T0" fmla="*/ 0 w 98"/>
                    <a:gd name="T1" fmla="*/ 98 h 271"/>
                    <a:gd name="T2" fmla="*/ 98 w 98"/>
                    <a:gd name="T3" fmla="*/ 0 h 271"/>
                    <a:gd name="T4" fmla="*/ 98 w 98"/>
                    <a:gd name="T5" fmla="*/ 173 h 271"/>
                    <a:gd name="T6" fmla="*/ 0 w 98"/>
                    <a:gd name="T7" fmla="*/ 271 h 271"/>
                    <a:gd name="T8" fmla="*/ 0 w 98"/>
                    <a:gd name="T9" fmla="*/ 98 h 271"/>
                    <a:gd name="T10" fmla="*/ 0 60000 65536"/>
                    <a:gd name="T11" fmla="*/ 0 60000 65536"/>
                    <a:gd name="T12" fmla="*/ 0 60000 65536"/>
                    <a:gd name="T13" fmla="*/ 0 60000 65536"/>
                    <a:gd name="T14" fmla="*/ 0 60000 65536"/>
                    <a:gd name="T15" fmla="*/ 0 w 98"/>
                    <a:gd name="T16" fmla="*/ 0 h 271"/>
                    <a:gd name="T17" fmla="*/ 98 w 98"/>
                    <a:gd name="T18" fmla="*/ 271 h 271"/>
                  </a:gdLst>
                  <a:ahLst/>
                  <a:cxnLst>
                    <a:cxn ang="T10">
                      <a:pos x="T0" y="T1"/>
                    </a:cxn>
                    <a:cxn ang="T11">
                      <a:pos x="T2" y="T3"/>
                    </a:cxn>
                    <a:cxn ang="T12">
                      <a:pos x="T4" y="T5"/>
                    </a:cxn>
                    <a:cxn ang="T13">
                      <a:pos x="T6" y="T7"/>
                    </a:cxn>
                    <a:cxn ang="T14">
                      <a:pos x="T8" y="T9"/>
                    </a:cxn>
                  </a:cxnLst>
                  <a:rect l="T15" t="T16" r="T17" b="T18"/>
                  <a:pathLst>
                    <a:path w="98" h="271">
                      <a:moveTo>
                        <a:pt x="0" y="98"/>
                      </a:moveTo>
                      <a:lnTo>
                        <a:pt x="98" y="0"/>
                      </a:lnTo>
                      <a:lnTo>
                        <a:pt x="98" y="173"/>
                      </a:lnTo>
                      <a:lnTo>
                        <a:pt x="0" y="271"/>
                      </a:lnTo>
                      <a:lnTo>
                        <a:pt x="0" y="98"/>
                      </a:lnTo>
                      <a:close/>
                    </a:path>
                  </a:pathLst>
                </a:custGeom>
                <a:solidFill>
                  <a:srgbClr val="797979"/>
                </a:solidFill>
                <a:ln w="9525">
                  <a:noFill/>
                  <a:round/>
                  <a:headEnd/>
                  <a:tailEnd/>
                </a:ln>
              </p:spPr>
              <p:txBody>
                <a:bodyPr/>
                <a:lstStyle/>
                <a:p>
                  <a:endParaRPr lang="en-US"/>
                </a:p>
              </p:txBody>
            </p:sp>
            <p:sp>
              <p:nvSpPr>
                <p:cNvPr id="142500" name="Freeform 165"/>
                <p:cNvSpPr>
                  <a:spLocks/>
                </p:cNvSpPr>
                <p:nvPr/>
              </p:nvSpPr>
              <p:spPr bwMode="auto">
                <a:xfrm>
                  <a:off x="1530" y="1241"/>
                  <a:ext cx="1124" cy="271"/>
                </a:xfrm>
                <a:custGeom>
                  <a:avLst/>
                  <a:gdLst>
                    <a:gd name="T0" fmla="*/ 97 w 1124"/>
                    <a:gd name="T1" fmla="*/ 0 h 271"/>
                    <a:gd name="T2" fmla="*/ 0 w 1124"/>
                    <a:gd name="T3" fmla="*/ 98 h 271"/>
                    <a:gd name="T4" fmla="*/ 0 w 1124"/>
                    <a:gd name="T5" fmla="*/ 271 h 271"/>
                    <a:gd name="T6" fmla="*/ 1026 w 1124"/>
                    <a:gd name="T7" fmla="*/ 271 h 271"/>
                    <a:gd name="T8" fmla="*/ 1124 w 1124"/>
                    <a:gd name="T9" fmla="*/ 173 h 271"/>
                    <a:gd name="T10" fmla="*/ 1124 w 1124"/>
                    <a:gd name="T11" fmla="*/ 0 h 271"/>
                    <a:gd name="T12" fmla="*/ 97 w 1124"/>
                    <a:gd name="T13" fmla="*/ 0 h 271"/>
                    <a:gd name="T14" fmla="*/ 0 60000 65536"/>
                    <a:gd name="T15" fmla="*/ 0 60000 65536"/>
                    <a:gd name="T16" fmla="*/ 0 60000 65536"/>
                    <a:gd name="T17" fmla="*/ 0 60000 65536"/>
                    <a:gd name="T18" fmla="*/ 0 60000 65536"/>
                    <a:gd name="T19" fmla="*/ 0 60000 65536"/>
                    <a:gd name="T20" fmla="*/ 0 60000 65536"/>
                    <a:gd name="T21" fmla="*/ 0 w 1124"/>
                    <a:gd name="T22" fmla="*/ 0 h 271"/>
                    <a:gd name="T23" fmla="*/ 1124 w 1124"/>
                    <a:gd name="T24" fmla="*/ 271 h 2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4" h="271">
                      <a:moveTo>
                        <a:pt x="97" y="0"/>
                      </a:moveTo>
                      <a:lnTo>
                        <a:pt x="0" y="98"/>
                      </a:lnTo>
                      <a:lnTo>
                        <a:pt x="0" y="271"/>
                      </a:lnTo>
                      <a:lnTo>
                        <a:pt x="1026" y="271"/>
                      </a:lnTo>
                      <a:lnTo>
                        <a:pt x="1124" y="173"/>
                      </a:lnTo>
                      <a:lnTo>
                        <a:pt x="1124" y="0"/>
                      </a:lnTo>
                      <a:lnTo>
                        <a:pt x="97" y="0"/>
                      </a:lnTo>
                      <a:close/>
                    </a:path>
                  </a:pathLst>
                </a:custGeom>
                <a:noFill/>
                <a:ln w="12700">
                  <a:solidFill>
                    <a:srgbClr val="5F5F5F"/>
                  </a:solidFill>
                  <a:miter lim="800000"/>
                  <a:headEnd/>
                  <a:tailEnd/>
                </a:ln>
              </p:spPr>
              <p:txBody>
                <a:bodyPr/>
                <a:lstStyle/>
                <a:p>
                  <a:endParaRPr lang="en-US"/>
                </a:p>
              </p:txBody>
            </p:sp>
            <p:sp>
              <p:nvSpPr>
                <p:cNvPr id="142501" name="Freeform 166"/>
                <p:cNvSpPr>
                  <a:spLocks/>
                </p:cNvSpPr>
                <p:nvPr/>
              </p:nvSpPr>
              <p:spPr bwMode="auto">
                <a:xfrm>
                  <a:off x="1530" y="1241"/>
                  <a:ext cx="1124" cy="98"/>
                </a:xfrm>
                <a:custGeom>
                  <a:avLst/>
                  <a:gdLst>
                    <a:gd name="T0" fmla="*/ 0 w 1124"/>
                    <a:gd name="T1" fmla="*/ 98 h 98"/>
                    <a:gd name="T2" fmla="*/ 1026 w 1124"/>
                    <a:gd name="T3" fmla="*/ 98 h 98"/>
                    <a:gd name="T4" fmla="*/ 1124 w 1124"/>
                    <a:gd name="T5" fmla="*/ 0 h 98"/>
                    <a:gd name="T6" fmla="*/ 0 60000 65536"/>
                    <a:gd name="T7" fmla="*/ 0 60000 65536"/>
                    <a:gd name="T8" fmla="*/ 0 60000 65536"/>
                    <a:gd name="T9" fmla="*/ 0 w 1124"/>
                    <a:gd name="T10" fmla="*/ 0 h 98"/>
                    <a:gd name="T11" fmla="*/ 1124 w 1124"/>
                    <a:gd name="T12" fmla="*/ 98 h 98"/>
                  </a:gdLst>
                  <a:ahLst/>
                  <a:cxnLst>
                    <a:cxn ang="T6">
                      <a:pos x="T0" y="T1"/>
                    </a:cxn>
                    <a:cxn ang="T7">
                      <a:pos x="T2" y="T3"/>
                    </a:cxn>
                    <a:cxn ang="T8">
                      <a:pos x="T4" y="T5"/>
                    </a:cxn>
                  </a:cxnLst>
                  <a:rect l="T9" t="T10" r="T11" b="T12"/>
                  <a:pathLst>
                    <a:path w="1124" h="98">
                      <a:moveTo>
                        <a:pt x="0" y="98"/>
                      </a:moveTo>
                      <a:lnTo>
                        <a:pt x="1026" y="98"/>
                      </a:lnTo>
                      <a:lnTo>
                        <a:pt x="1124" y="0"/>
                      </a:lnTo>
                    </a:path>
                  </a:pathLst>
                </a:custGeom>
                <a:noFill/>
                <a:ln w="12700">
                  <a:solidFill>
                    <a:srgbClr val="5F5F5F"/>
                  </a:solidFill>
                  <a:miter lim="800000"/>
                  <a:headEnd/>
                  <a:tailEnd/>
                </a:ln>
              </p:spPr>
              <p:txBody>
                <a:bodyPr/>
                <a:lstStyle/>
                <a:p>
                  <a:endParaRPr lang="en-US"/>
                </a:p>
              </p:txBody>
            </p:sp>
            <p:sp>
              <p:nvSpPr>
                <p:cNvPr id="142502" name="Line 167"/>
                <p:cNvSpPr>
                  <a:spLocks noChangeShapeType="1"/>
                </p:cNvSpPr>
                <p:nvPr/>
              </p:nvSpPr>
              <p:spPr bwMode="auto">
                <a:xfrm>
                  <a:off x="2556" y="1339"/>
                  <a:ext cx="1" cy="173"/>
                </a:xfrm>
                <a:prstGeom prst="line">
                  <a:avLst/>
                </a:prstGeom>
                <a:noFill/>
                <a:ln w="12700">
                  <a:solidFill>
                    <a:srgbClr val="5F5F5F"/>
                  </a:solidFill>
                  <a:miter lim="800000"/>
                  <a:headEnd/>
                  <a:tailEnd/>
                </a:ln>
              </p:spPr>
              <p:txBody>
                <a:bodyPr/>
                <a:lstStyle/>
                <a:p>
                  <a:endParaRPr lang="en-US"/>
                </a:p>
              </p:txBody>
            </p:sp>
          </p:grpSp>
          <p:grpSp>
            <p:nvGrpSpPr>
              <p:cNvPr id="142349" name="Group 168"/>
              <p:cNvGrpSpPr>
                <a:grpSpLocks/>
              </p:cNvGrpSpPr>
              <p:nvPr/>
            </p:nvGrpSpPr>
            <p:grpSpPr bwMode="auto">
              <a:xfrm>
                <a:off x="1360" y="1133"/>
                <a:ext cx="1067" cy="116"/>
                <a:chOff x="1541" y="1206"/>
                <a:chExt cx="1067" cy="116"/>
              </a:xfrm>
            </p:grpSpPr>
            <p:sp>
              <p:nvSpPr>
                <p:cNvPr id="142504" name="Freeform 169"/>
                <p:cNvSpPr>
                  <a:spLocks/>
                </p:cNvSpPr>
                <p:nvPr/>
              </p:nvSpPr>
              <p:spPr bwMode="auto">
                <a:xfrm>
                  <a:off x="1541" y="1206"/>
                  <a:ext cx="1067" cy="116"/>
                </a:xfrm>
                <a:custGeom>
                  <a:avLst/>
                  <a:gdLst>
                    <a:gd name="T0" fmla="*/ 42 w 1067"/>
                    <a:gd name="T1" fmla="*/ 0 h 116"/>
                    <a:gd name="T2" fmla="*/ 0 w 1067"/>
                    <a:gd name="T3" fmla="*/ 42 h 116"/>
                    <a:gd name="T4" fmla="*/ 0 w 1067"/>
                    <a:gd name="T5" fmla="*/ 116 h 116"/>
                    <a:gd name="T6" fmla="*/ 1025 w 1067"/>
                    <a:gd name="T7" fmla="*/ 116 h 116"/>
                    <a:gd name="T8" fmla="*/ 1067 w 1067"/>
                    <a:gd name="T9" fmla="*/ 74 h 116"/>
                    <a:gd name="T10" fmla="*/ 1067 w 1067"/>
                    <a:gd name="T11" fmla="*/ 0 h 116"/>
                    <a:gd name="T12" fmla="*/ 42 w 1067"/>
                    <a:gd name="T13" fmla="*/ 0 h 116"/>
                    <a:gd name="T14" fmla="*/ 0 60000 65536"/>
                    <a:gd name="T15" fmla="*/ 0 60000 65536"/>
                    <a:gd name="T16" fmla="*/ 0 60000 65536"/>
                    <a:gd name="T17" fmla="*/ 0 60000 65536"/>
                    <a:gd name="T18" fmla="*/ 0 60000 65536"/>
                    <a:gd name="T19" fmla="*/ 0 60000 65536"/>
                    <a:gd name="T20" fmla="*/ 0 60000 65536"/>
                    <a:gd name="T21" fmla="*/ 0 w 1067"/>
                    <a:gd name="T22" fmla="*/ 0 h 116"/>
                    <a:gd name="T23" fmla="*/ 1067 w 1067"/>
                    <a:gd name="T24" fmla="*/ 116 h 1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7" h="116">
                      <a:moveTo>
                        <a:pt x="42" y="0"/>
                      </a:moveTo>
                      <a:lnTo>
                        <a:pt x="0" y="42"/>
                      </a:lnTo>
                      <a:lnTo>
                        <a:pt x="0" y="116"/>
                      </a:lnTo>
                      <a:lnTo>
                        <a:pt x="1025" y="116"/>
                      </a:lnTo>
                      <a:lnTo>
                        <a:pt x="1067" y="74"/>
                      </a:lnTo>
                      <a:lnTo>
                        <a:pt x="1067" y="0"/>
                      </a:lnTo>
                      <a:lnTo>
                        <a:pt x="42" y="0"/>
                      </a:lnTo>
                      <a:close/>
                    </a:path>
                  </a:pathLst>
                </a:custGeom>
                <a:solidFill>
                  <a:srgbClr val="969696"/>
                </a:solidFill>
                <a:ln w="9525">
                  <a:noFill/>
                  <a:round/>
                  <a:headEnd/>
                  <a:tailEnd/>
                </a:ln>
              </p:spPr>
              <p:txBody>
                <a:bodyPr/>
                <a:lstStyle/>
                <a:p>
                  <a:endParaRPr lang="en-US"/>
                </a:p>
              </p:txBody>
            </p:sp>
            <p:sp>
              <p:nvSpPr>
                <p:cNvPr id="142505" name="Freeform 170"/>
                <p:cNvSpPr>
                  <a:spLocks/>
                </p:cNvSpPr>
                <p:nvPr/>
              </p:nvSpPr>
              <p:spPr bwMode="auto">
                <a:xfrm>
                  <a:off x="1541" y="1206"/>
                  <a:ext cx="1067" cy="42"/>
                </a:xfrm>
                <a:custGeom>
                  <a:avLst/>
                  <a:gdLst>
                    <a:gd name="T0" fmla="*/ 0 w 1067"/>
                    <a:gd name="T1" fmla="*/ 42 h 42"/>
                    <a:gd name="T2" fmla="*/ 1025 w 1067"/>
                    <a:gd name="T3" fmla="*/ 42 h 42"/>
                    <a:gd name="T4" fmla="*/ 1067 w 1067"/>
                    <a:gd name="T5" fmla="*/ 0 h 42"/>
                    <a:gd name="T6" fmla="*/ 42 w 1067"/>
                    <a:gd name="T7" fmla="*/ 0 h 42"/>
                    <a:gd name="T8" fmla="*/ 0 w 1067"/>
                    <a:gd name="T9" fmla="*/ 42 h 42"/>
                    <a:gd name="T10" fmla="*/ 0 60000 65536"/>
                    <a:gd name="T11" fmla="*/ 0 60000 65536"/>
                    <a:gd name="T12" fmla="*/ 0 60000 65536"/>
                    <a:gd name="T13" fmla="*/ 0 60000 65536"/>
                    <a:gd name="T14" fmla="*/ 0 60000 65536"/>
                    <a:gd name="T15" fmla="*/ 0 w 1067"/>
                    <a:gd name="T16" fmla="*/ 0 h 42"/>
                    <a:gd name="T17" fmla="*/ 1067 w 1067"/>
                    <a:gd name="T18" fmla="*/ 42 h 42"/>
                  </a:gdLst>
                  <a:ahLst/>
                  <a:cxnLst>
                    <a:cxn ang="T10">
                      <a:pos x="T0" y="T1"/>
                    </a:cxn>
                    <a:cxn ang="T11">
                      <a:pos x="T2" y="T3"/>
                    </a:cxn>
                    <a:cxn ang="T12">
                      <a:pos x="T4" y="T5"/>
                    </a:cxn>
                    <a:cxn ang="T13">
                      <a:pos x="T6" y="T7"/>
                    </a:cxn>
                    <a:cxn ang="T14">
                      <a:pos x="T8" y="T9"/>
                    </a:cxn>
                  </a:cxnLst>
                  <a:rect l="T15" t="T16" r="T17" b="T18"/>
                  <a:pathLst>
                    <a:path w="1067" h="42">
                      <a:moveTo>
                        <a:pt x="0" y="42"/>
                      </a:moveTo>
                      <a:lnTo>
                        <a:pt x="1025" y="42"/>
                      </a:lnTo>
                      <a:lnTo>
                        <a:pt x="1067" y="0"/>
                      </a:lnTo>
                      <a:lnTo>
                        <a:pt x="42" y="0"/>
                      </a:lnTo>
                      <a:lnTo>
                        <a:pt x="0" y="42"/>
                      </a:lnTo>
                      <a:close/>
                    </a:path>
                  </a:pathLst>
                </a:custGeom>
                <a:solidFill>
                  <a:srgbClr val="ABABAB"/>
                </a:solidFill>
                <a:ln w="9525">
                  <a:noFill/>
                  <a:round/>
                  <a:headEnd/>
                  <a:tailEnd/>
                </a:ln>
              </p:spPr>
              <p:txBody>
                <a:bodyPr/>
                <a:lstStyle/>
                <a:p>
                  <a:endParaRPr lang="en-US"/>
                </a:p>
              </p:txBody>
            </p:sp>
            <p:sp>
              <p:nvSpPr>
                <p:cNvPr id="142506" name="Freeform 171"/>
                <p:cNvSpPr>
                  <a:spLocks/>
                </p:cNvSpPr>
                <p:nvPr/>
              </p:nvSpPr>
              <p:spPr bwMode="auto">
                <a:xfrm>
                  <a:off x="2566" y="1206"/>
                  <a:ext cx="42" cy="116"/>
                </a:xfrm>
                <a:custGeom>
                  <a:avLst/>
                  <a:gdLst>
                    <a:gd name="T0" fmla="*/ 0 w 42"/>
                    <a:gd name="T1" fmla="*/ 42 h 116"/>
                    <a:gd name="T2" fmla="*/ 42 w 42"/>
                    <a:gd name="T3" fmla="*/ 0 h 116"/>
                    <a:gd name="T4" fmla="*/ 42 w 42"/>
                    <a:gd name="T5" fmla="*/ 74 h 116"/>
                    <a:gd name="T6" fmla="*/ 0 w 42"/>
                    <a:gd name="T7" fmla="*/ 116 h 116"/>
                    <a:gd name="T8" fmla="*/ 0 w 42"/>
                    <a:gd name="T9" fmla="*/ 42 h 116"/>
                    <a:gd name="T10" fmla="*/ 0 60000 65536"/>
                    <a:gd name="T11" fmla="*/ 0 60000 65536"/>
                    <a:gd name="T12" fmla="*/ 0 60000 65536"/>
                    <a:gd name="T13" fmla="*/ 0 60000 65536"/>
                    <a:gd name="T14" fmla="*/ 0 60000 65536"/>
                    <a:gd name="T15" fmla="*/ 0 w 42"/>
                    <a:gd name="T16" fmla="*/ 0 h 116"/>
                    <a:gd name="T17" fmla="*/ 42 w 42"/>
                    <a:gd name="T18" fmla="*/ 116 h 116"/>
                  </a:gdLst>
                  <a:ahLst/>
                  <a:cxnLst>
                    <a:cxn ang="T10">
                      <a:pos x="T0" y="T1"/>
                    </a:cxn>
                    <a:cxn ang="T11">
                      <a:pos x="T2" y="T3"/>
                    </a:cxn>
                    <a:cxn ang="T12">
                      <a:pos x="T4" y="T5"/>
                    </a:cxn>
                    <a:cxn ang="T13">
                      <a:pos x="T6" y="T7"/>
                    </a:cxn>
                    <a:cxn ang="T14">
                      <a:pos x="T8" y="T9"/>
                    </a:cxn>
                  </a:cxnLst>
                  <a:rect l="T15" t="T16" r="T17" b="T18"/>
                  <a:pathLst>
                    <a:path w="42" h="116">
                      <a:moveTo>
                        <a:pt x="0" y="42"/>
                      </a:moveTo>
                      <a:lnTo>
                        <a:pt x="42" y="0"/>
                      </a:lnTo>
                      <a:lnTo>
                        <a:pt x="42" y="74"/>
                      </a:lnTo>
                      <a:lnTo>
                        <a:pt x="0" y="116"/>
                      </a:lnTo>
                      <a:lnTo>
                        <a:pt x="0" y="42"/>
                      </a:lnTo>
                      <a:close/>
                    </a:path>
                  </a:pathLst>
                </a:custGeom>
                <a:solidFill>
                  <a:srgbClr val="797979"/>
                </a:solidFill>
                <a:ln w="9525">
                  <a:noFill/>
                  <a:round/>
                  <a:headEnd/>
                  <a:tailEnd/>
                </a:ln>
              </p:spPr>
              <p:txBody>
                <a:bodyPr/>
                <a:lstStyle/>
                <a:p>
                  <a:endParaRPr lang="en-US"/>
                </a:p>
              </p:txBody>
            </p:sp>
            <p:sp>
              <p:nvSpPr>
                <p:cNvPr id="142507" name="Freeform 172"/>
                <p:cNvSpPr>
                  <a:spLocks/>
                </p:cNvSpPr>
                <p:nvPr/>
              </p:nvSpPr>
              <p:spPr bwMode="auto">
                <a:xfrm>
                  <a:off x="1541" y="1206"/>
                  <a:ext cx="1067" cy="116"/>
                </a:xfrm>
                <a:custGeom>
                  <a:avLst/>
                  <a:gdLst>
                    <a:gd name="T0" fmla="*/ 42 w 1067"/>
                    <a:gd name="T1" fmla="*/ 0 h 116"/>
                    <a:gd name="T2" fmla="*/ 0 w 1067"/>
                    <a:gd name="T3" fmla="*/ 42 h 116"/>
                    <a:gd name="T4" fmla="*/ 0 w 1067"/>
                    <a:gd name="T5" fmla="*/ 116 h 116"/>
                    <a:gd name="T6" fmla="*/ 1025 w 1067"/>
                    <a:gd name="T7" fmla="*/ 116 h 116"/>
                    <a:gd name="T8" fmla="*/ 1067 w 1067"/>
                    <a:gd name="T9" fmla="*/ 74 h 116"/>
                    <a:gd name="T10" fmla="*/ 1067 w 1067"/>
                    <a:gd name="T11" fmla="*/ 0 h 116"/>
                    <a:gd name="T12" fmla="*/ 42 w 1067"/>
                    <a:gd name="T13" fmla="*/ 0 h 116"/>
                    <a:gd name="T14" fmla="*/ 0 60000 65536"/>
                    <a:gd name="T15" fmla="*/ 0 60000 65536"/>
                    <a:gd name="T16" fmla="*/ 0 60000 65536"/>
                    <a:gd name="T17" fmla="*/ 0 60000 65536"/>
                    <a:gd name="T18" fmla="*/ 0 60000 65536"/>
                    <a:gd name="T19" fmla="*/ 0 60000 65536"/>
                    <a:gd name="T20" fmla="*/ 0 60000 65536"/>
                    <a:gd name="T21" fmla="*/ 0 w 1067"/>
                    <a:gd name="T22" fmla="*/ 0 h 116"/>
                    <a:gd name="T23" fmla="*/ 1067 w 1067"/>
                    <a:gd name="T24" fmla="*/ 116 h 1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7" h="116">
                      <a:moveTo>
                        <a:pt x="42" y="0"/>
                      </a:moveTo>
                      <a:lnTo>
                        <a:pt x="0" y="42"/>
                      </a:lnTo>
                      <a:lnTo>
                        <a:pt x="0" y="116"/>
                      </a:lnTo>
                      <a:lnTo>
                        <a:pt x="1025" y="116"/>
                      </a:lnTo>
                      <a:lnTo>
                        <a:pt x="1067" y="74"/>
                      </a:lnTo>
                      <a:lnTo>
                        <a:pt x="1067" y="0"/>
                      </a:lnTo>
                      <a:lnTo>
                        <a:pt x="42" y="0"/>
                      </a:lnTo>
                      <a:close/>
                    </a:path>
                  </a:pathLst>
                </a:custGeom>
                <a:noFill/>
                <a:ln w="12700">
                  <a:solidFill>
                    <a:srgbClr val="5F5F5F"/>
                  </a:solidFill>
                  <a:miter lim="800000"/>
                  <a:headEnd/>
                  <a:tailEnd/>
                </a:ln>
              </p:spPr>
              <p:txBody>
                <a:bodyPr/>
                <a:lstStyle/>
                <a:p>
                  <a:endParaRPr lang="en-US"/>
                </a:p>
              </p:txBody>
            </p:sp>
            <p:sp>
              <p:nvSpPr>
                <p:cNvPr id="142508" name="Freeform 173"/>
                <p:cNvSpPr>
                  <a:spLocks/>
                </p:cNvSpPr>
                <p:nvPr/>
              </p:nvSpPr>
              <p:spPr bwMode="auto">
                <a:xfrm>
                  <a:off x="1541" y="1206"/>
                  <a:ext cx="1067" cy="42"/>
                </a:xfrm>
                <a:custGeom>
                  <a:avLst/>
                  <a:gdLst>
                    <a:gd name="T0" fmla="*/ 0 w 1067"/>
                    <a:gd name="T1" fmla="*/ 42 h 42"/>
                    <a:gd name="T2" fmla="*/ 1025 w 1067"/>
                    <a:gd name="T3" fmla="*/ 42 h 42"/>
                    <a:gd name="T4" fmla="*/ 1067 w 1067"/>
                    <a:gd name="T5" fmla="*/ 0 h 42"/>
                    <a:gd name="T6" fmla="*/ 0 60000 65536"/>
                    <a:gd name="T7" fmla="*/ 0 60000 65536"/>
                    <a:gd name="T8" fmla="*/ 0 60000 65536"/>
                    <a:gd name="T9" fmla="*/ 0 w 1067"/>
                    <a:gd name="T10" fmla="*/ 0 h 42"/>
                    <a:gd name="T11" fmla="*/ 1067 w 1067"/>
                    <a:gd name="T12" fmla="*/ 42 h 42"/>
                  </a:gdLst>
                  <a:ahLst/>
                  <a:cxnLst>
                    <a:cxn ang="T6">
                      <a:pos x="T0" y="T1"/>
                    </a:cxn>
                    <a:cxn ang="T7">
                      <a:pos x="T2" y="T3"/>
                    </a:cxn>
                    <a:cxn ang="T8">
                      <a:pos x="T4" y="T5"/>
                    </a:cxn>
                  </a:cxnLst>
                  <a:rect l="T9" t="T10" r="T11" b="T12"/>
                  <a:pathLst>
                    <a:path w="1067" h="42">
                      <a:moveTo>
                        <a:pt x="0" y="42"/>
                      </a:moveTo>
                      <a:lnTo>
                        <a:pt x="1025" y="42"/>
                      </a:lnTo>
                      <a:lnTo>
                        <a:pt x="1067" y="0"/>
                      </a:lnTo>
                    </a:path>
                  </a:pathLst>
                </a:custGeom>
                <a:noFill/>
                <a:ln w="12700">
                  <a:solidFill>
                    <a:srgbClr val="5F5F5F"/>
                  </a:solidFill>
                  <a:miter lim="800000"/>
                  <a:headEnd/>
                  <a:tailEnd/>
                </a:ln>
              </p:spPr>
              <p:txBody>
                <a:bodyPr/>
                <a:lstStyle/>
                <a:p>
                  <a:endParaRPr lang="en-US"/>
                </a:p>
              </p:txBody>
            </p:sp>
            <p:sp>
              <p:nvSpPr>
                <p:cNvPr id="142509" name="Line 174"/>
                <p:cNvSpPr>
                  <a:spLocks noChangeShapeType="1"/>
                </p:cNvSpPr>
                <p:nvPr/>
              </p:nvSpPr>
              <p:spPr bwMode="auto">
                <a:xfrm>
                  <a:off x="2566" y="1248"/>
                  <a:ext cx="1" cy="74"/>
                </a:xfrm>
                <a:prstGeom prst="line">
                  <a:avLst/>
                </a:prstGeom>
                <a:noFill/>
                <a:ln w="12700">
                  <a:solidFill>
                    <a:srgbClr val="5F5F5F"/>
                  </a:solidFill>
                  <a:miter lim="800000"/>
                  <a:headEnd/>
                  <a:tailEnd/>
                </a:ln>
              </p:spPr>
              <p:txBody>
                <a:bodyPr/>
                <a:lstStyle/>
                <a:p>
                  <a:endParaRPr lang="en-US"/>
                </a:p>
              </p:txBody>
            </p:sp>
          </p:grpSp>
          <p:sp>
            <p:nvSpPr>
              <p:cNvPr id="142510" name="Line 175"/>
              <p:cNvSpPr>
                <a:spLocks noChangeShapeType="1"/>
              </p:cNvSpPr>
              <p:nvPr/>
            </p:nvSpPr>
            <p:spPr bwMode="auto">
              <a:xfrm>
                <a:off x="1343" y="1325"/>
                <a:ext cx="1024" cy="1"/>
              </a:xfrm>
              <a:prstGeom prst="line">
                <a:avLst/>
              </a:prstGeom>
              <a:noFill/>
              <a:ln w="19050">
                <a:solidFill>
                  <a:srgbClr val="0000CC"/>
                </a:solidFill>
                <a:round/>
                <a:headEnd/>
                <a:tailEnd/>
              </a:ln>
            </p:spPr>
            <p:txBody>
              <a:bodyPr/>
              <a:lstStyle/>
              <a:p>
                <a:endParaRPr lang="en-US"/>
              </a:p>
            </p:txBody>
          </p:sp>
          <p:sp>
            <p:nvSpPr>
              <p:cNvPr id="142511" name="Line 176"/>
              <p:cNvSpPr>
                <a:spLocks noChangeShapeType="1"/>
              </p:cNvSpPr>
              <p:nvPr/>
            </p:nvSpPr>
            <p:spPr bwMode="auto">
              <a:xfrm>
                <a:off x="1349" y="1305"/>
                <a:ext cx="1023" cy="1"/>
              </a:xfrm>
              <a:prstGeom prst="line">
                <a:avLst/>
              </a:prstGeom>
              <a:noFill/>
              <a:ln w="19050">
                <a:solidFill>
                  <a:srgbClr val="0000CC"/>
                </a:solidFill>
                <a:round/>
                <a:headEnd/>
                <a:tailEnd/>
              </a:ln>
            </p:spPr>
            <p:txBody>
              <a:bodyPr/>
              <a:lstStyle/>
              <a:p>
                <a:endParaRPr lang="en-US"/>
              </a:p>
            </p:txBody>
          </p:sp>
          <p:sp>
            <p:nvSpPr>
              <p:cNvPr id="142512" name="Line 177"/>
              <p:cNvSpPr>
                <a:spLocks noChangeShapeType="1"/>
              </p:cNvSpPr>
              <p:nvPr/>
            </p:nvSpPr>
            <p:spPr bwMode="auto">
              <a:xfrm>
                <a:off x="1343" y="1285"/>
                <a:ext cx="1024" cy="1"/>
              </a:xfrm>
              <a:prstGeom prst="line">
                <a:avLst/>
              </a:prstGeom>
              <a:noFill/>
              <a:ln w="19050">
                <a:solidFill>
                  <a:srgbClr val="0000CC"/>
                </a:solidFill>
                <a:round/>
                <a:headEnd/>
                <a:tailEnd/>
              </a:ln>
            </p:spPr>
            <p:txBody>
              <a:bodyPr/>
              <a:lstStyle/>
              <a:p>
                <a:endParaRPr lang="en-US"/>
              </a:p>
            </p:txBody>
          </p:sp>
          <p:sp>
            <p:nvSpPr>
              <p:cNvPr id="142513" name="Line 178"/>
              <p:cNvSpPr>
                <a:spLocks noChangeShapeType="1"/>
              </p:cNvSpPr>
              <p:nvPr/>
            </p:nvSpPr>
            <p:spPr bwMode="auto">
              <a:xfrm flipV="1">
                <a:off x="2367" y="1183"/>
                <a:ext cx="106" cy="102"/>
              </a:xfrm>
              <a:prstGeom prst="line">
                <a:avLst/>
              </a:prstGeom>
              <a:noFill/>
              <a:ln w="19050">
                <a:solidFill>
                  <a:srgbClr val="0000CC"/>
                </a:solidFill>
                <a:round/>
                <a:headEnd/>
                <a:tailEnd/>
              </a:ln>
            </p:spPr>
            <p:txBody>
              <a:bodyPr/>
              <a:lstStyle/>
              <a:p>
                <a:endParaRPr lang="en-US"/>
              </a:p>
            </p:txBody>
          </p:sp>
          <p:sp>
            <p:nvSpPr>
              <p:cNvPr id="142514" name="Line 179"/>
              <p:cNvSpPr>
                <a:spLocks noChangeShapeType="1"/>
              </p:cNvSpPr>
              <p:nvPr/>
            </p:nvSpPr>
            <p:spPr bwMode="auto">
              <a:xfrm flipV="1">
                <a:off x="2367" y="1209"/>
                <a:ext cx="106" cy="101"/>
              </a:xfrm>
              <a:prstGeom prst="line">
                <a:avLst/>
              </a:prstGeom>
              <a:noFill/>
              <a:ln w="19050">
                <a:solidFill>
                  <a:srgbClr val="0000CC"/>
                </a:solidFill>
                <a:round/>
                <a:headEnd/>
                <a:tailEnd/>
              </a:ln>
            </p:spPr>
            <p:txBody>
              <a:bodyPr/>
              <a:lstStyle/>
              <a:p>
                <a:endParaRPr lang="en-US"/>
              </a:p>
            </p:txBody>
          </p:sp>
          <p:sp>
            <p:nvSpPr>
              <p:cNvPr id="142515" name="Line 180"/>
              <p:cNvSpPr>
                <a:spLocks noChangeShapeType="1"/>
              </p:cNvSpPr>
              <p:nvPr/>
            </p:nvSpPr>
            <p:spPr bwMode="auto">
              <a:xfrm flipV="1">
                <a:off x="2372" y="1229"/>
                <a:ext cx="106" cy="101"/>
              </a:xfrm>
              <a:prstGeom prst="line">
                <a:avLst/>
              </a:prstGeom>
              <a:noFill/>
              <a:ln w="19050">
                <a:solidFill>
                  <a:srgbClr val="0000CC"/>
                </a:solidFill>
                <a:round/>
                <a:headEnd/>
                <a:tailEnd/>
              </a:ln>
            </p:spPr>
            <p:txBody>
              <a:bodyPr/>
              <a:lstStyle/>
              <a:p>
                <a:endParaRPr lang="en-US"/>
              </a:p>
            </p:txBody>
          </p:sp>
          <p:sp>
            <p:nvSpPr>
              <p:cNvPr id="142516" name="Rectangle 181"/>
              <p:cNvSpPr>
                <a:spLocks noChangeArrowheads="1"/>
              </p:cNvSpPr>
              <p:nvPr/>
            </p:nvSpPr>
            <p:spPr bwMode="auto">
              <a:xfrm>
                <a:off x="1653" y="629"/>
                <a:ext cx="749" cy="268"/>
              </a:xfrm>
              <a:prstGeom prst="rect">
                <a:avLst/>
              </a:prstGeom>
              <a:noFill/>
              <a:ln w="9525">
                <a:noFill/>
                <a:miter lim="800000"/>
                <a:headEnd/>
                <a:tailEnd/>
              </a:ln>
            </p:spPr>
            <p:txBody>
              <a:bodyPr lIns="0" tIns="0" rIns="0" bIns="0">
                <a:spAutoFit/>
              </a:bodyPr>
              <a:lstStyle/>
              <a:p>
                <a:pPr algn="ctr"/>
                <a:r>
                  <a:rPr lang="en-US" sz="1400" b="1">
                    <a:solidFill>
                      <a:srgbClr val="000066"/>
                    </a:solidFill>
                  </a:rPr>
                  <a:t>Quantum well modulator</a:t>
                </a:r>
                <a:endParaRPr lang="en-US" sz="1400"/>
              </a:p>
            </p:txBody>
          </p:sp>
          <p:sp>
            <p:nvSpPr>
              <p:cNvPr id="142517" name="Rectangle 182"/>
              <p:cNvSpPr>
                <a:spLocks noChangeArrowheads="1"/>
              </p:cNvSpPr>
              <p:nvPr/>
            </p:nvSpPr>
            <p:spPr bwMode="auto">
              <a:xfrm>
                <a:off x="1130" y="629"/>
                <a:ext cx="417" cy="268"/>
              </a:xfrm>
              <a:prstGeom prst="rect">
                <a:avLst/>
              </a:prstGeom>
              <a:noFill/>
              <a:ln w="9525">
                <a:noFill/>
                <a:miter lim="800000"/>
                <a:headEnd/>
                <a:tailEnd/>
              </a:ln>
            </p:spPr>
            <p:txBody>
              <a:bodyPr lIns="0" tIns="0" rIns="0" bIns="0">
                <a:spAutoFit/>
              </a:bodyPr>
              <a:lstStyle/>
              <a:p>
                <a:pPr algn="ctr"/>
                <a:r>
                  <a:rPr lang="en-US" sz="1400" b="1">
                    <a:solidFill>
                      <a:srgbClr val="000066"/>
                    </a:solidFill>
                  </a:rPr>
                  <a:t>Etched facets</a:t>
                </a:r>
                <a:endParaRPr lang="en-US" sz="1400"/>
              </a:p>
            </p:txBody>
          </p:sp>
          <p:sp>
            <p:nvSpPr>
              <p:cNvPr id="142518" name="Freeform 183"/>
              <p:cNvSpPr>
                <a:spLocks noEditPoints="1"/>
              </p:cNvSpPr>
              <p:nvPr/>
            </p:nvSpPr>
            <p:spPr bwMode="auto">
              <a:xfrm>
                <a:off x="1290" y="938"/>
                <a:ext cx="46" cy="230"/>
              </a:xfrm>
              <a:custGeom>
                <a:avLst/>
                <a:gdLst>
                  <a:gd name="T0" fmla="*/ 31 w 46"/>
                  <a:gd name="T1" fmla="*/ 0 h 273"/>
                  <a:gd name="T2" fmla="*/ 31 w 46"/>
                  <a:gd name="T3" fmla="*/ 198 h 273"/>
                  <a:gd name="T4" fmla="*/ 15 w 46"/>
                  <a:gd name="T5" fmla="*/ 198 h 273"/>
                  <a:gd name="T6" fmla="*/ 15 w 46"/>
                  <a:gd name="T7" fmla="*/ 0 h 273"/>
                  <a:gd name="T8" fmla="*/ 31 w 46"/>
                  <a:gd name="T9" fmla="*/ 0 h 273"/>
                  <a:gd name="T10" fmla="*/ 46 w 46"/>
                  <a:gd name="T11" fmla="*/ 192 h 273"/>
                  <a:gd name="T12" fmla="*/ 23 w 46"/>
                  <a:gd name="T13" fmla="*/ 230 h 273"/>
                  <a:gd name="T14" fmla="*/ 0 w 46"/>
                  <a:gd name="T15" fmla="*/ 192 h 273"/>
                  <a:gd name="T16" fmla="*/ 46 w 46"/>
                  <a:gd name="T17" fmla="*/ 192 h 2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273"/>
                  <a:gd name="T29" fmla="*/ 46 w 46"/>
                  <a:gd name="T30" fmla="*/ 273 h 2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273">
                    <a:moveTo>
                      <a:pt x="31" y="0"/>
                    </a:moveTo>
                    <a:lnTo>
                      <a:pt x="31" y="235"/>
                    </a:lnTo>
                    <a:lnTo>
                      <a:pt x="15" y="235"/>
                    </a:lnTo>
                    <a:lnTo>
                      <a:pt x="15" y="0"/>
                    </a:lnTo>
                    <a:lnTo>
                      <a:pt x="31" y="0"/>
                    </a:lnTo>
                    <a:close/>
                    <a:moveTo>
                      <a:pt x="46" y="228"/>
                    </a:moveTo>
                    <a:lnTo>
                      <a:pt x="23" y="273"/>
                    </a:lnTo>
                    <a:lnTo>
                      <a:pt x="0" y="228"/>
                    </a:lnTo>
                    <a:lnTo>
                      <a:pt x="46" y="228"/>
                    </a:lnTo>
                    <a:close/>
                  </a:path>
                </a:pathLst>
              </a:custGeom>
              <a:solidFill>
                <a:srgbClr val="0000CC"/>
              </a:solidFill>
              <a:ln w="1588">
                <a:solidFill>
                  <a:srgbClr val="0000CC"/>
                </a:solidFill>
                <a:bevel/>
                <a:headEnd/>
                <a:tailEnd/>
              </a:ln>
            </p:spPr>
            <p:txBody>
              <a:bodyPr/>
              <a:lstStyle/>
              <a:p>
                <a:endParaRPr lang="en-US"/>
              </a:p>
            </p:txBody>
          </p:sp>
          <p:sp>
            <p:nvSpPr>
              <p:cNvPr id="142519" name="Line 184"/>
              <p:cNvSpPr>
                <a:spLocks noChangeShapeType="1"/>
              </p:cNvSpPr>
              <p:nvPr/>
            </p:nvSpPr>
            <p:spPr bwMode="auto">
              <a:xfrm flipV="1">
                <a:off x="722" y="1015"/>
                <a:ext cx="0" cy="136"/>
              </a:xfrm>
              <a:prstGeom prst="line">
                <a:avLst/>
              </a:prstGeom>
              <a:noFill/>
              <a:ln w="25400">
                <a:solidFill>
                  <a:srgbClr val="FF0000"/>
                </a:solidFill>
                <a:round/>
                <a:headEnd/>
                <a:tailEnd type="oval" w="med" len="med"/>
              </a:ln>
            </p:spPr>
            <p:txBody>
              <a:bodyPr/>
              <a:lstStyle/>
              <a:p>
                <a:endParaRPr lang="en-US"/>
              </a:p>
            </p:txBody>
          </p:sp>
          <p:sp>
            <p:nvSpPr>
              <p:cNvPr id="142520" name="Line 186"/>
              <p:cNvSpPr>
                <a:spLocks noChangeShapeType="1"/>
              </p:cNvSpPr>
              <p:nvPr/>
            </p:nvSpPr>
            <p:spPr bwMode="auto">
              <a:xfrm flipV="1">
                <a:off x="1947" y="1015"/>
                <a:ext cx="0" cy="136"/>
              </a:xfrm>
              <a:prstGeom prst="line">
                <a:avLst/>
              </a:prstGeom>
              <a:noFill/>
              <a:ln w="25400">
                <a:solidFill>
                  <a:srgbClr val="3333FF"/>
                </a:solidFill>
                <a:round/>
                <a:headEnd/>
                <a:tailEnd type="oval" w="med" len="med"/>
              </a:ln>
            </p:spPr>
            <p:txBody>
              <a:bodyPr/>
              <a:lstStyle/>
              <a:p>
                <a:endParaRPr lang="en-US"/>
              </a:p>
            </p:txBody>
          </p:sp>
          <p:sp>
            <p:nvSpPr>
              <p:cNvPr id="142521" name="Text Box 188"/>
              <p:cNvSpPr txBox="1">
                <a:spLocks noChangeArrowheads="1"/>
              </p:cNvSpPr>
              <p:nvPr/>
            </p:nvSpPr>
            <p:spPr bwMode="auto">
              <a:xfrm>
                <a:off x="699" y="833"/>
                <a:ext cx="386" cy="192"/>
              </a:xfrm>
              <a:prstGeom prst="rect">
                <a:avLst/>
              </a:prstGeom>
              <a:noFill/>
              <a:ln w="9525">
                <a:noFill/>
                <a:miter lim="800000"/>
                <a:headEnd/>
                <a:tailEnd/>
              </a:ln>
            </p:spPr>
            <p:txBody>
              <a:bodyPr>
                <a:spAutoFit/>
              </a:bodyPr>
              <a:lstStyle/>
              <a:p>
                <a:pPr>
                  <a:spcBef>
                    <a:spcPct val="50000"/>
                  </a:spcBef>
                </a:pPr>
                <a:r>
                  <a:rPr lang="en-US" sz="1400" b="1">
                    <a:solidFill>
                      <a:srgbClr val="FF0000"/>
                    </a:solidFill>
                  </a:rPr>
                  <a:t>I</a:t>
                </a:r>
                <a:r>
                  <a:rPr lang="en-US" sz="1400" b="1" baseline="-25000">
                    <a:solidFill>
                      <a:srgbClr val="FF0000"/>
                    </a:solidFill>
                  </a:rPr>
                  <a:t>bias</a:t>
                </a:r>
              </a:p>
            </p:txBody>
          </p:sp>
          <p:sp>
            <p:nvSpPr>
              <p:cNvPr id="142522" name="Text Box 189"/>
              <p:cNvSpPr txBox="1">
                <a:spLocks noChangeArrowheads="1"/>
              </p:cNvSpPr>
              <p:nvPr/>
            </p:nvSpPr>
            <p:spPr bwMode="auto">
              <a:xfrm>
                <a:off x="1969" y="879"/>
                <a:ext cx="386" cy="192"/>
              </a:xfrm>
              <a:prstGeom prst="rect">
                <a:avLst/>
              </a:prstGeom>
              <a:noFill/>
              <a:ln w="9525">
                <a:noFill/>
                <a:miter lim="800000"/>
                <a:headEnd/>
                <a:tailEnd/>
              </a:ln>
            </p:spPr>
            <p:txBody>
              <a:bodyPr>
                <a:spAutoFit/>
              </a:bodyPr>
              <a:lstStyle/>
              <a:p>
                <a:pPr>
                  <a:spcBef>
                    <a:spcPct val="50000"/>
                  </a:spcBef>
                </a:pPr>
                <a:r>
                  <a:rPr lang="en-US" sz="1400" b="1">
                    <a:solidFill>
                      <a:srgbClr val="3333FF"/>
                    </a:solidFill>
                  </a:rPr>
                  <a:t>V</a:t>
                </a:r>
                <a:r>
                  <a:rPr lang="en-US" sz="1400" b="1" baseline="-25000">
                    <a:solidFill>
                      <a:srgbClr val="3333FF"/>
                    </a:solidFill>
                  </a:rPr>
                  <a:t>bias</a:t>
                </a:r>
              </a:p>
            </p:txBody>
          </p:sp>
          <p:sp>
            <p:nvSpPr>
              <p:cNvPr id="142523" name="AutoShape 191"/>
              <p:cNvSpPr>
                <a:spLocks noChangeArrowheads="1"/>
              </p:cNvSpPr>
              <p:nvPr/>
            </p:nvSpPr>
            <p:spPr bwMode="auto">
              <a:xfrm>
                <a:off x="884" y="1661"/>
                <a:ext cx="839" cy="136"/>
              </a:xfrm>
              <a:prstGeom prst="downArrow">
                <a:avLst>
                  <a:gd name="adj1" fmla="val 50000"/>
                  <a:gd name="adj2" fmla="val 25000"/>
                </a:avLst>
              </a:prstGeom>
              <a:solidFill>
                <a:srgbClr val="993366"/>
              </a:solidFill>
              <a:ln w="9525">
                <a:solidFill>
                  <a:schemeClr val="tx1"/>
                </a:solidFill>
                <a:miter lim="800000"/>
                <a:headEnd/>
                <a:tailEnd/>
              </a:ln>
            </p:spPr>
            <p:txBody>
              <a:bodyPr vert="eaVert" wrap="none" anchor="ctr"/>
              <a:lstStyle/>
              <a:p>
                <a:endParaRPr lang="en-US"/>
              </a:p>
            </p:txBody>
          </p:sp>
          <p:sp>
            <p:nvSpPr>
              <p:cNvPr id="142524" name="AutoShape 193"/>
              <p:cNvSpPr>
                <a:spLocks noChangeArrowheads="1"/>
              </p:cNvSpPr>
              <p:nvPr/>
            </p:nvSpPr>
            <p:spPr bwMode="auto">
              <a:xfrm rot="-6203551">
                <a:off x="2425" y="1299"/>
                <a:ext cx="205" cy="68"/>
              </a:xfrm>
              <a:prstGeom prst="curvedUpArrow">
                <a:avLst>
                  <a:gd name="adj1" fmla="val 60294"/>
                  <a:gd name="adj2" fmla="val 120588"/>
                  <a:gd name="adj3" fmla="val 33333"/>
                </a:avLst>
              </a:prstGeom>
              <a:solidFill>
                <a:schemeClr val="accent1"/>
              </a:solidFill>
              <a:ln w="9525">
                <a:solidFill>
                  <a:schemeClr val="tx1"/>
                </a:solidFill>
                <a:miter lim="800000"/>
                <a:headEnd/>
                <a:tailEnd/>
              </a:ln>
            </p:spPr>
            <p:txBody>
              <a:bodyPr vert="eaVert" wrap="none" anchor="ctr"/>
              <a:lstStyle/>
              <a:p>
                <a:endParaRPr lang="en-US"/>
              </a:p>
            </p:txBody>
          </p:sp>
        </p:grpSp>
      </p:grpSp>
      <p:sp>
        <p:nvSpPr>
          <p:cNvPr id="142527" name="Text Box 3"/>
          <p:cNvSpPr txBox="1">
            <a:spLocks noChangeArrowheads="1"/>
          </p:cNvSpPr>
          <p:nvPr/>
        </p:nvSpPr>
        <p:spPr bwMode="auto">
          <a:xfrm>
            <a:off x="4114800" y="3727450"/>
            <a:ext cx="4876800" cy="355600"/>
          </a:xfrm>
          <a:prstGeom prst="rect">
            <a:avLst/>
          </a:prstGeom>
          <a:solidFill>
            <a:srgbClr val="666699"/>
          </a:solidFill>
          <a:ln w="19050">
            <a:solidFill>
              <a:srgbClr val="FFFFCC"/>
            </a:solidFill>
            <a:miter lim="800000"/>
            <a:headEnd/>
            <a:tailEnd/>
          </a:ln>
        </p:spPr>
        <p:txBody>
          <a:bodyPr lIns="91422" tIns="45711" rIns="91422" bIns="45711">
            <a:spAutoFit/>
          </a:bodyPr>
          <a:lstStyle/>
          <a:p>
            <a:pPr algn="ctr"/>
            <a:r>
              <a:rPr lang="en-US" sz="1600" b="1">
                <a:solidFill>
                  <a:srgbClr val="FFFFCC"/>
                </a:solidFill>
              </a:rPr>
              <a:t>SEM of integrated laser/a:Si-H waveguide on Si</a:t>
            </a:r>
          </a:p>
        </p:txBody>
      </p:sp>
      <p:grpSp>
        <p:nvGrpSpPr>
          <p:cNvPr id="142356" name="Group 1245"/>
          <p:cNvGrpSpPr>
            <a:grpSpLocks/>
          </p:cNvGrpSpPr>
          <p:nvPr/>
        </p:nvGrpSpPr>
        <p:grpSpPr bwMode="auto">
          <a:xfrm>
            <a:off x="0" y="2863850"/>
            <a:ext cx="4724400" cy="3200400"/>
            <a:chOff x="0" y="1797"/>
            <a:chExt cx="3015" cy="2043"/>
          </a:xfrm>
        </p:grpSpPr>
        <p:sp>
          <p:nvSpPr>
            <p:cNvPr id="142343" name="Line 8"/>
            <p:cNvSpPr>
              <a:spLocks noChangeShapeType="1"/>
            </p:cNvSpPr>
            <p:nvPr/>
          </p:nvSpPr>
          <p:spPr bwMode="auto">
            <a:xfrm>
              <a:off x="2208" y="3120"/>
              <a:ext cx="254" cy="0"/>
            </a:xfrm>
            <a:prstGeom prst="line">
              <a:avLst/>
            </a:prstGeom>
            <a:noFill/>
            <a:ln w="15875">
              <a:solidFill>
                <a:srgbClr val="FF0000"/>
              </a:solidFill>
              <a:prstDash val="sysDot"/>
              <a:round/>
              <a:headEnd/>
              <a:tailEnd/>
            </a:ln>
          </p:spPr>
          <p:txBody>
            <a:bodyPr/>
            <a:lstStyle/>
            <a:p>
              <a:endParaRPr lang="en-US"/>
            </a:p>
          </p:txBody>
        </p:sp>
        <p:grpSp>
          <p:nvGrpSpPr>
            <p:cNvPr id="142363" name="Group 1243"/>
            <p:cNvGrpSpPr>
              <a:grpSpLocks/>
            </p:cNvGrpSpPr>
            <p:nvPr/>
          </p:nvGrpSpPr>
          <p:grpSpPr bwMode="auto">
            <a:xfrm>
              <a:off x="0" y="1797"/>
              <a:ext cx="3015" cy="2043"/>
              <a:chOff x="0" y="1820"/>
              <a:chExt cx="3015" cy="2043"/>
            </a:xfrm>
          </p:grpSpPr>
          <p:pic>
            <p:nvPicPr>
              <p:cNvPr id="142342" name="Picture 7" descr="Picture2"/>
              <p:cNvPicPr>
                <a:picLocks noChangeAspect="1" noChangeArrowheads="1"/>
              </p:cNvPicPr>
              <p:nvPr/>
            </p:nvPicPr>
            <p:blipFill>
              <a:blip r:embed="rId4" cstate="print"/>
              <a:srcRect/>
              <a:stretch>
                <a:fillRect/>
              </a:stretch>
            </p:blipFill>
            <p:spPr bwMode="auto">
              <a:xfrm>
                <a:off x="0" y="1820"/>
                <a:ext cx="2208" cy="2043"/>
              </a:xfrm>
              <a:prstGeom prst="rect">
                <a:avLst/>
              </a:prstGeom>
              <a:noFill/>
              <a:ln w="9525">
                <a:noFill/>
                <a:miter lim="800000"/>
                <a:headEnd/>
                <a:tailEnd/>
              </a:ln>
            </p:spPr>
          </p:pic>
          <p:sp>
            <p:nvSpPr>
              <p:cNvPr id="142344" name="Text Box 9"/>
              <p:cNvSpPr txBox="1">
                <a:spLocks noChangeArrowheads="1"/>
              </p:cNvSpPr>
              <p:nvPr/>
            </p:nvSpPr>
            <p:spPr bwMode="auto">
              <a:xfrm>
                <a:off x="2160" y="2016"/>
                <a:ext cx="855" cy="408"/>
              </a:xfrm>
              <a:prstGeom prst="rect">
                <a:avLst/>
              </a:prstGeom>
              <a:noFill/>
              <a:ln w="9525">
                <a:noFill/>
                <a:miter lim="800000"/>
                <a:headEnd/>
                <a:tailEnd/>
              </a:ln>
            </p:spPr>
            <p:txBody>
              <a:bodyPr>
                <a:spAutoFit/>
              </a:bodyPr>
              <a:lstStyle/>
              <a:p>
                <a:pPr>
                  <a:spcBef>
                    <a:spcPct val="50000"/>
                  </a:spcBef>
                </a:pPr>
                <a:r>
                  <a:rPr lang="en-US" sz="1200" b="1">
                    <a:solidFill>
                      <a:srgbClr val="000066"/>
                    </a:solidFill>
                  </a:rPr>
                  <a:t>Modulator regrowth from n contact layer</a:t>
                </a:r>
              </a:p>
            </p:txBody>
          </p:sp>
          <p:sp>
            <p:nvSpPr>
              <p:cNvPr id="142537" name="Line 1225"/>
              <p:cNvSpPr>
                <a:spLocks noChangeShapeType="1"/>
              </p:cNvSpPr>
              <p:nvPr/>
            </p:nvSpPr>
            <p:spPr bwMode="auto">
              <a:xfrm flipH="1">
                <a:off x="2239" y="2372"/>
                <a:ext cx="113" cy="748"/>
              </a:xfrm>
              <a:prstGeom prst="line">
                <a:avLst/>
              </a:prstGeom>
              <a:noFill/>
              <a:ln w="15875">
                <a:solidFill>
                  <a:srgbClr val="FF6600"/>
                </a:solidFill>
                <a:round/>
                <a:headEnd/>
                <a:tailEnd type="triangle" w="med" len="med"/>
              </a:ln>
              <a:effectLst/>
            </p:spPr>
            <p:txBody>
              <a:bodyPr/>
              <a:lstStyle/>
              <a:p>
                <a:endParaRPr lang="en-US"/>
              </a:p>
            </p:txBody>
          </p:sp>
        </p:grpSp>
      </p:grpSp>
      <p:pic>
        <p:nvPicPr>
          <p:cNvPr id="142538" name="Picture 1226" descr="Picture1"/>
          <p:cNvPicPr>
            <a:picLocks noChangeAspect="1" noChangeArrowheads="1"/>
          </p:cNvPicPr>
          <p:nvPr/>
        </p:nvPicPr>
        <p:blipFill>
          <a:blip r:embed="rId5" cstate="print"/>
          <a:srcRect/>
          <a:stretch>
            <a:fillRect/>
          </a:stretch>
        </p:blipFill>
        <p:spPr bwMode="auto">
          <a:xfrm>
            <a:off x="4495800" y="1419225"/>
            <a:ext cx="2254250" cy="1933575"/>
          </a:xfrm>
          <a:prstGeom prst="rect">
            <a:avLst/>
          </a:prstGeom>
          <a:noFill/>
        </p:spPr>
      </p:pic>
      <p:pic>
        <p:nvPicPr>
          <p:cNvPr id="142540" name="Picture 1228"/>
          <p:cNvPicPr>
            <a:picLocks noChangeAspect="1" noChangeArrowheads="1"/>
          </p:cNvPicPr>
          <p:nvPr/>
        </p:nvPicPr>
        <p:blipFill>
          <a:blip r:embed="rId6" cstate="print"/>
          <a:srcRect/>
          <a:stretch>
            <a:fillRect/>
          </a:stretch>
        </p:blipFill>
        <p:spPr bwMode="auto">
          <a:xfrm>
            <a:off x="6705600" y="1412875"/>
            <a:ext cx="2438400" cy="1939925"/>
          </a:xfrm>
          <a:prstGeom prst="rect">
            <a:avLst/>
          </a:prstGeom>
          <a:noFill/>
        </p:spPr>
      </p:pic>
      <p:graphicFrame>
        <p:nvGraphicFramePr>
          <p:cNvPr id="142559" name="Object 1247"/>
          <p:cNvGraphicFramePr>
            <a:graphicFrameLocks noChangeAspect="1"/>
          </p:cNvGraphicFramePr>
          <p:nvPr/>
        </p:nvGraphicFramePr>
        <p:xfrm>
          <a:off x="3810000" y="4083050"/>
          <a:ext cx="5410200" cy="2393950"/>
        </p:xfrm>
        <a:graphic>
          <a:graphicData uri="http://schemas.openxmlformats.org/presentationml/2006/ole">
            <p:oleObj spid="_x0000_s121858" name="Bitmap Image" r:id="rId7" imgW="7190476" imgH="3180952" progId="PBrush">
              <p:embed/>
            </p:oleObj>
          </a:graphicData>
        </a:graphic>
      </p:graphicFrame>
      <p:sp>
        <p:nvSpPr>
          <p:cNvPr id="855045" name="Text Box 5"/>
          <p:cNvSpPr txBox="1">
            <a:spLocks noChangeArrowheads="1"/>
          </p:cNvSpPr>
          <p:nvPr/>
        </p:nvSpPr>
        <p:spPr bwMode="auto">
          <a:xfrm>
            <a:off x="4419600" y="1066800"/>
            <a:ext cx="2413000" cy="385763"/>
          </a:xfrm>
          <a:prstGeom prst="rect">
            <a:avLst/>
          </a:prstGeom>
          <a:solidFill>
            <a:srgbClr val="666699"/>
          </a:solidFill>
          <a:ln w="19050">
            <a:solidFill>
              <a:srgbClr val="FFFFCC"/>
            </a:solidFill>
            <a:miter lim="800000"/>
            <a:headEnd/>
            <a:tailEnd/>
          </a:ln>
          <a:effectLst/>
        </p:spPr>
        <p:txBody>
          <a:bodyPr lIns="91422" tIns="45711" rIns="91422" bIns="45711">
            <a:spAutoFit/>
          </a:bodyPr>
          <a:lstStyle/>
          <a:p>
            <a:pPr algn="ctr"/>
            <a:r>
              <a:rPr lang="en-US" sz="1800" b="1">
                <a:solidFill>
                  <a:srgbClr val="FFFFCC"/>
                </a:solidFill>
                <a:effectLst>
                  <a:outerShdw blurRad="38100" dist="38100" dir="2700000" algn="tl">
                    <a:srgbClr val="000000"/>
                  </a:outerShdw>
                </a:effectLst>
              </a:rPr>
              <a:t>L-I characteristics</a:t>
            </a:r>
          </a:p>
        </p:txBody>
      </p:sp>
      <p:sp>
        <p:nvSpPr>
          <p:cNvPr id="855044" name="Text Box 4"/>
          <p:cNvSpPr txBox="1">
            <a:spLocks noChangeArrowheads="1"/>
          </p:cNvSpPr>
          <p:nvPr/>
        </p:nvSpPr>
        <p:spPr bwMode="auto">
          <a:xfrm>
            <a:off x="6961188" y="1066800"/>
            <a:ext cx="2182812" cy="385763"/>
          </a:xfrm>
          <a:prstGeom prst="rect">
            <a:avLst/>
          </a:prstGeom>
          <a:solidFill>
            <a:srgbClr val="666699"/>
          </a:solidFill>
          <a:ln w="19050">
            <a:solidFill>
              <a:srgbClr val="FFFFCC"/>
            </a:solidFill>
            <a:miter lim="800000"/>
            <a:headEnd/>
            <a:tailEnd/>
          </a:ln>
          <a:effectLst/>
        </p:spPr>
        <p:txBody>
          <a:bodyPr lIns="91422" tIns="45711" rIns="91422" bIns="45711">
            <a:spAutoFit/>
          </a:bodyPr>
          <a:lstStyle/>
          <a:p>
            <a:pPr algn="ctr"/>
            <a:r>
              <a:rPr lang="en-US" sz="1800" b="1">
                <a:solidFill>
                  <a:srgbClr val="FFFFCC"/>
                </a:solidFill>
                <a:effectLst>
                  <a:outerShdw blurRad="38100" dist="38100" dir="2700000" algn="tl">
                    <a:srgbClr val="000000"/>
                  </a:outerShdw>
                </a:effectLst>
              </a:rPr>
              <a:t>Modulator output</a:t>
            </a:r>
          </a:p>
        </p:txBody>
      </p:sp>
      <p:sp>
        <p:nvSpPr>
          <p:cNvPr id="142561" name="Rectangle 3"/>
          <p:cNvSpPr>
            <a:spLocks noChangeArrowheads="1"/>
          </p:cNvSpPr>
          <p:nvPr/>
        </p:nvSpPr>
        <p:spPr bwMode="auto">
          <a:xfrm>
            <a:off x="0" y="6553200"/>
            <a:ext cx="6629400" cy="1219200"/>
          </a:xfrm>
          <a:prstGeom prst="rect">
            <a:avLst/>
          </a:prstGeom>
          <a:noFill/>
          <a:ln w="9525">
            <a:noFill/>
            <a:miter lim="800000"/>
            <a:headEnd/>
            <a:tailEnd/>
          </a:ln>
        </p:spPr>
        <p:txBody>
          <a:bodyPr/>
          <a:lstStyle/>
          <a:p>
            <a:pPr marL="342900" indent="-342900" algn="just">
              <a:lnSpc>
                <a:spcPct val="110000"/>
              </a:lnSpc>
              <a:spcBef>
                <a:spcPct val="20000"/>
              </a:spcBef>
              <a:buClr>
                <a:srgbClr val="000066"/>
              </a:buClr>
            </a:pPr>
            <a:r>
              <a:rPr lang="en-US" sz="1400" b="1" dirty="0" smtClean="0">
                <a:solidFill>
                  <a:srgbClr val="000066"/>
                </a:solidFill>
              </a:rPr>
              <a:t>MBE </a:t>
            </a:r>
            <a:r>
              <a:rPr lang="en-US" sz="1400" b="1" dirty="0">
                <a:solidFill>
                  <a:srgbClr val="000066"/>
                </a:solidFill>
              </a:rPr>
              <a:t>re-growth, PECVD deposition of a:Si-H </a:t>
            </a:r>
            <a:r>
              <a:rPr lang="en-US" sz="1400" b="1" dirty="0" smtClean="0">
                <a:solidFill>
                  <a:srgbClr val="000066"/>
                </a:solidFill>
              </a:rPr>
              <a:t>waveguides.</a:t>
            </a:r>
            <a:endParaRPr lang="en-US" sz="1400" b="1" dirty="0">
              <a:solidFill>
                <a:srgbClr val="000066"/>
              </a:solidFill>
            </a:endParaRPr>
          </a:p>
        </p:txBody>
      </p:sp>
      <p:sp>
        <p:nvSpPr>
          <p:cNvPr id="2" name="Text Box 14"/>
          <p:cNvSpPr txBox="1">
            <a:spLocks noChangeArrowheads="1"/>
          </p:cNvSpPr>
          <p:nvPr/>
        </p:nvSpPr>
        <p:spPr bwMode="auto">
          <a:xfrm>
            <a:off x="5047121" y="6550223"/>
            <a:ext cx="4325479" cy="307777"/>
          </a:xfrm>
          <a:prstGeom prst="rect">
            <a:avLst/>
          </a:prstGeom>
          <a:noFill/>
          <a:ln w="9525">
            <a:noFill/>
            <a:miter lim="800000"/>
            <a:headEnd/>
            <a:tailEnd/>
          </a:ln>
          <a:effectLst/>
        </p:spPr>
        <p:txBody>
          <a:bodyPr wrap="none">
            <a:spAutoFit/>
          </a:bodyPr>
          <a:lstStyle/>
          <a:p>
            <a:r>
              <a:rPr lang="en-US" sz="1400" b="1" dirty="0" smtClean="0">
                <a:latin typeface="Times New Roman" pitchFamily="18" charset="0"/>
              </a:rPr>
              <a:t>J</a:t>
            </a:r>
            <a:r>
              <a:rPr lang="en-US" sz="1400" b="1" dirty="0">
                <a:latin typeface="Times New Roman" pitchFamily="18" charset="0"/>
              </a:rPr>
              <a:t>. Yang, P. Bhattacharya,, </a:t>
            </a:r>
            <a:r>
              <a:rPr lang="en-US" sz="1400" b="1" i="1" dirty="0">
                <a:latin typeface="Times New Roman" pitchFamily="18" charset="0"/>
                <a:ea typeface="SimSun" pitchFamily="2" charset="-122"/>
              </a:rPr>
              <a:t>Optics </a:t>
            </a:r>
            <a:r>
              <a:rPr lang="en-US" sz="1400" b="1" i="1" dirty="0" smtClean="0">
                <a:latin typeface="Times New Roman" pitchFamily="18" charset="0"/>
                <a:ea typeface="SimSun" pitchFamily="2" charset="-122"/>
              </a:rPr>
              <a:t>Exp</a:t>
            </a:r>
            <a:r>
              <a:rPr lang="en-US" sz="1400" b="1" dirty="0" smtClean="0">
                <a:latin typeface="Times New Roman" pitchFamily="18" charset="0"/>
                <a:ea typeface="SimSun" pitchFamily="2" charset="-122"/>
              </a:rPr>
              <a:t> </a:t>
            </a:r>
            <a:r>
              <a:rPr lang="en-US" sz="1400" b="1" dirty="0">
                <a:latin typeface="Times New Roman" pitchFamily="18" charset="0"/>
                <a:ea typeface="SimSun" pitchFamily="2" charset="-122"/>
              </a:rPr>
              <a:t>16, 5136 (2008)</a:t>
            </a:r>
            <a:r>
              <a:rPr lang="en-US" sz="1400" b="1" dirty="0">
                <a:latin typeface="Times New Roman" pitchFamily="18" charset="0"/>
              </a:rPr>
              <a:t>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442094F-405B-43CC-8504-2128DD4561D8}" type="slidenum">
              <a:rPr lang="ko-KR" altLang="en-US" smtClean="0"/>
              <a:pPr>
                <a:defRPr/>
              </a:pPr>
              <a:t>36</a:t>
            </a:fld>
            <a:endParaRPr lang="en-US" altLang="ko-KR"/>
          </a:p>
        </p:txBody>
      </p:sp>
      <p:pic>
        <p:nvPicPr>
          <p:cNvPr id="126980" name="Picture 4"/>
          <p:cNvPicPr>
            <a:picLocks noChangeAspect="1" noChangeArrowheads="1"/>
          </p:cNvPicPr>
          <p:nvPr/>
        </p:nvPicPr>
        <p:blipFill>
          <a:blip r:embed="rId3" cstate="print"/>
          <a:srcRect/>
          <a:stretch>
            <a:fillRect/>
          </a:stretch>
        </p:blipFill>
        <p:spPr bwMode="auto">
          <a:xfrm>
            <a:off x="1524000" y="1143000"/>
            <a:ext cx="5895975" cy="2219325"/>
          </a:xfrm>
          <a:prstGeom prst="rect">
            <a:avLst/>
          </a:prstGeom>
          <a:noFill/>
          <a:ln w="9525">
            <a:noFill/>
            <a:miter lim="800000"/>
            <a:headEnd/>
            <a:tailEnd/>
          </a:ln>
        </p:spPr>
      </p:pic>
      <p:pic>
        <p:nvPicPr>
          <p:cNvPr id="126981" name="Picture 5"/>
          <p:cNvPicPr>
            <a:picLocks noChangeAspect="1" noChangeArrowheads="1"/>
          </p:cNvPicPr>
          <p:nvPr/>
        </p:nvPicPr>
        <p:blipFill>
          <a:blip r:embed="rId4" cstate="print"/>
          <a:srcRect/>
          <a:stretch>
            <a:fillRect/>
          </a:stretch>
        </p:blipFill>
        <p:spPr bwMode="auto">
          <a:xfrm>
            <a:off x="609600" y="3657600"/>
            <a:ext cx="8029575" cy="3028950"/>
          </a:xfrm>
          <a:prstGeom prst="rect">
            <a:avLst/>
          </a:prstGeom>
          <a:noFill/>
          <a:ln w="9525">
            <a:noFill/>
            <a:miter lim="800000"/>
            <a:headEnd/>
            <a:tailEnd/>
          </a:ln>
        </p:spPr>
      </p:pic>
      <p:sp>
        <p:nvSpPr>
          <p:cNvPr id="8" name="TextBox 7"/>
          <p:cNvSpPr txBox="1"/>
          <p:nvPr/>
        </p:nvSpPr>
        <p:spPr>
          <a:xfrm>
            <a:off x="3657600" y="6488668"/>
            <a:ext cx="2544286" cy="369332"/>
          </a:xfrm>
          <a:prstGeom prst="rect">
            <a:avLst/>
          </a:prstGeom>
          <a:noFill/>
        </p:spPr>
        <p:txBody>
          <a:bodyPr wrap="none" rtlCol="0">
            <a:spAutoFit/>
          </a:bodyPr>
          <a:lstStyle/>
          <a:p>
            <a:r>
              <a:rPr lang="en-US" sz="1800" dirty="0" smtClean="0"/>
              <a:t>Chen et al., IPR (2010)</a:t>
            </a:r>
            <a:endParaRPr lang="en-US" sz="1800" dirty="0"/>
          </a:p>
        </p:txBody>
      </p:sp>
      <p:sp>
        <p:nvSpPr>
          <p:cNvPr id="6" name="TextBox 5"/>
          <p:cNvSpPr txBox="1"/>
          <p:nvPr/>
        </p:nvSpPr>
        <p:spPr>
          <a:xfrm>
            <a:off x="3048000" y="3409890"/>
            <a:ext cx="3266022" cy="400110"/>
          </a:xfrm>
          <a:prstGeom prst="rect">
            <a:avLst/>
          </a:prstGeom>
          <a:noFill/>
        </p:spPr>
        <p:txBody>
          <a:bodyPr wrap="none" rtlCol="0">
            <a:spAutoFit/>
          </a:bodyPr>
          <a:lstStyle/>
          <a:p>
            <a:r>
              <a:rPr lang="en-US" sz="2000" dirty="0" smtClean="0"/>
              <a:t>MOCVD growth on (111) Si</a:t>
            </a:r>
            <a:endParaRPr lang="en-US" sz="2000" dirty="0"/>
          </a:p>
        </p:txBody>
      </p:sp>
      <p:sp>
        <p:nvSpPr>
          <p:cNvPr id="9" name="TextBox 8"/>
          <p:cNvSpPr txBox="1"/>
          <p:nvPr/>
        </p:nvSpPr>
        <p:spPr>
          <a:xfrm>
            <a:off x="1645976" y="76200"/>
            <a:ext cx="6888424" cy="954107"/>
          </a:xfrm>
          <a:prstGeom prst="rect">
            <a:avLst/>
          </a:prstGeom>
          <a:noFill/>
        </p:spPr>
        <p:txBody>
          <a:bodyPr wrap="none" rtlCol="0">
            <a:spAutoFit/>
          </a:bodyPr>
          <a:lstStyle/>
          <a:p>
            <a:pPr algn="ctr"/>
            <a:r>
              <a:rPr lang="en-US" sz="3200" dirty="0" err="1" smtClean="0"/>
              <a:t>Nanopillar</a:t>
            </a:r>
            <a:r>
              <a:rPr lang="en-US" sz="3200" dirty="0" smtClean="0"/>
              <a:t> InGaAs Growth on (111)Si</a:t>
            </a:r>
          </a:p>
          <a:p>
            <a:pPr algn="ctr"/>
            <a:r>
              <a:rPr lang="en-US" sz="2400" dirty="0" smtClean="0"/>
              <a:t>Chang-</a:t>
            </a:r>
            <a:r>
              <a:rPr lang="en-US" sz="2400" dirty="0" err="1" smtClean="0"/>
              <a:t>Hasnain</a:t>
            </a:r>
            <a:endParaRPr lang="en-US" sz="24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A02CAB68-19AF-4322-AFF4-558B8ED8F1D0}" type="slidenum">
              <a:rPr lang="ko-KR" altLang="en-US"/>
              <a:pPr>
                <a:defRPr/>
              </a:pPr>
              <a:t>37</a:t>
            </a:fld>
            <a:endParaRPr lang="en-US" altLang="ko-KR"/>
          </a:p>
        </p:txBody>
      </p:sp>
      <p:sp>
        <p:nvSpPr>
          <p:cNvPr id="19458" name="Slide Number Placeholder 5"/>
          <p:cNvSpPr txBox="1">
            <a:spLocks noGrp="1"/>
          </p:cNvSpPr>
          <p:nvPr/>
        </p:nvSpPr>
        <p:spPr bwMode="auto">
          <a:xfrm>
            <a:off x="7010400" y="6381750"/>
            <a:ext cx="2133600" cy="476250"/>
          </a:xfrm>
          <a:prstGeom prst="rect">
            <a:avLst/>
          </a:prstGeom>
          <a:noFill/>
          <a:ln w="9525">
            <a:noFill/>
            <a:miter lim="800000"/>
            <a:headEnd/>
            <a:tailEnd/>
          </a:ln>
        </p:spPr>
        <p:txBody>
          <a:bodyPr/>
          <a:lstStyle/>
          <a:p>
            <a:pPr algn="r"/>
            <a:fld id="{176785D2-85AE-4655-8042-68C4C94C900D}" type="slidenum">
              <a:rPr lang="ko-KR" altLang="en-US" sz="1400">
                <a:solidFill>
                  <a:schemeClr val="tx1"/>
                </a:solidFill>
                <a:ea typeface="Gulim" pitchFamily="34" charset="-127"/>
              </a:rPr>
              <a:pPr algn="r"/>
              <a:t>37</a:t>
            </a:fld>
            <a:endParaRPr lang="en-US" altLang="ko-KR" sz="1400">
              <a:solidFill>
                <a:schemeClr val="tx1"/>
              </a:solidFill>
              <a:ea typeface="Gulim" pitchFamily="34" charset="-127"/>
            </a:endParaRPr>
          </a:p>
        </p:txBody>
      </p:sp>
      <p:sp>
        <p:nvSpPr>
          <p:cNvPr id="19459" name="Rectangle 2"/>
          <p:cNvSpPr>
            <a:spLocks noGrp="1" noChangeArrowheads="1"/>
          </p:cNvSpPr>
          <p:nvPr>
            <p:ph type="title"/>
          </p:nvPr>
        </p:nvSpPr>
        <p:spPr/>
        <p:txBody>
          <a:bodyPr/>
          <a:lstStyle/>
          <a:p>
            <a:pPr eaLnBrk="1" hangingPunct="1"/>
            <a:r>
              <a:rPr lang="en-US" altLang="zh-TW" smtClean="0">
                <a:ea typeface="新細明體" pitchFamily="18" charset="-120"/>
              </a:rPr>
              <a:t>Silicon light emission – How?</a:t>
            </a:r>
            <a:endParaRPr lang="zh-TW" altLang="en-US" smtClean="0">
              <a:ea typeface="新細明體" pitchFamily="18" charset="-120"/>
            </a:endParaRPr>
          </a:p>
        </p:txBody>
      </p:sp>
      <p:sp>
        <p:nvSpPr>
          <p:cNvPr id="19460" name="Rectangle 3"/>
          <p:cNvSpPr>
            <a:spLocks noGrp="1" noChangeArrowheads="1"/>
          </p:cNvSpPr>
          <p:nvPr>
            <p:ph type="body" idx="1"/>
          </p:nvPr>
        </p:nvSpPr>
        <p:spPr/>
        <p:txBody>
          <a:bodyPr/>
          <a:lstStyle/>
          <a:p>
            <a:pPr marL="419100" indent="-419100" eaLnBrk="1" hangingPunct="1"/>
            <a:r>
              <a:rPr lang="en-US" altLang="zh-TW" dirty="0" smtClean="0">
                <a:ea typeface="新細明體" pitchFamily="18" charset="-120"/>
              </a:rPr>
              <a:t>Another material for gain (hybrid approach)</a:t>
            </a:r>
          </a:p>
          <a:p>
            <a:pPr marL="819150" lvl="1" indent="-419100" eaLnBrk="1" hangingPunct="1"/>
            <a:r>
              <a:rPr lang="en-US" altLang="zh-TW" dirty="0" smtClean="0">
                <a:ea typeface="新細明體" pitchFamily="18" charset="-120"/>
              </a:rPr>
              <a:t>Bonding: Die level</a:t>
            </a:r>
          </a:p>
          <a:p>
            <a:pPr marL="1295400" lvl="2" indent="-381000" eaLnBrk="1" hangingPunct="1">
              <a:buFontTx/>
              <a:buChar char="–"/>
            </a:pPr>
            <a:r>
              <a:rPr lang="en-US" altLang="zh-TW" sz="2400" dirty="0" smtClean="0">
                <a:ea typeface="新細明體" pitchFamily="18" charset="-120"/>
              </a:rPr>
              <a:t>Flip-chip bonding</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1"/>
          <p:cNvSpPr>
            <a:spLocks noGrp="1"/>
          </p:cNvSpPr>
          <p:nvPr>
            <p:ph type="sldNum" sz="quarter" idx="11"/>
          </p:nvPr>
        </p:nvSpPr>
        <p:spPr>
          <a:xfrm>
            <a:off x="7010400" y="7524750"/>
            <a:ext cx="2133600" cy="476250"/>
          </a:xfrm>
          <a:noFill/>
        </p:spPr>
        <p:txBody>
          <a:bodyPr/>
          <a:lstStyle/>
          <a:p>
            <a:fld id="{2872D2DA-CD65-4AB1-B6D6-2ED18ECD6CE5}" type="slidenum">
              <a:rPr lang="ko-KR" altLang="en-US" smtClean="0">
                <a:latin typeface="Arial" pitchFamily="34" charset="0"/>
                <a:ea typeface="굴림" pitchFamily="34" charset="-127"/>
              </a:rPr>
              <a:pPr/>
              <a:t>38</a:t>
            </a:fld>
            <a:endParaRPr lang="en-US" altLang="ko-KR" smtClean="0">
              <a:latin typeface="Arial" pitchFamily="34" charset="0"/>
              <a:ea typeface="굴림" pitchFamily="34" charset="-127"/>
            </a:endParaRPr>
          </a:p>
        </p:txBody>
      </p:sp>
      <p:sp>
        <p:nvSpPr>
          <p:cNvPr id="5" name="Rectangle 2"/>
          <p:cNvSpPr txBox="1">
            <a:spLocks noChangeArrowheads="1"/>
          </p:cNvSpPr>
          <p:nvPr/>
        </p:nvSpPr>
        <p:spPr>
          <a:xfrm>
            <a:off x="1524000" y="152400"/>
            <a:ext cx="7620000" cy="381000"/>
          </a:xfrm>
          <a:prstGeom prst="rect">
            <a:avLst/>
          </a:prstGeom>
        </p:spPr>
        <p:txBody>
          <a:bodyPr/>
          <a:lstStyle/>
          <a:p>
            <a:pPr eaLnBrk="0" hangingPunct="0">
              <a:defRPr/>
            </a:pPr>
            <a:r>
              <a:rPr lang="en-US" sz="3200" kern="0" dirty="0" smtClean="0">
                <a:solidFill>
                  <a:srgbClr val="2A5AA6"/>
                </a:solidFill>
                <a:latin typeface="+mj-lt"/>
                <a:ea typeface="+mj-ea"/>
                <a:cs typeface="+mj-cs"/>
              </a:rPr>
              <a:t>Die bond lasers one at a time (</a:t>
            </a:r>
            <a:r>
              <a:rPr lang="en-US" sz="3200" kern="0" dirty="0" err="1" smtClean="0">
                <a:solidFill>
                  <a:srgbClr val="2A5AA6"/>
                </a:solidFill>
                <a:latin typeface="+mj-lt"/>
                <a:ea typeface="+mj-ea"/>
                <a:cs typeface="+mj-cs"/>
              </a:rPr>
              <a:t>Luxtera</a:t>
            </a:r>
            <a:r>
              <a:rPr lang="en-US" sz="3200" kern="0" dirty="0" smtClean="0">
                <a:solidFill>
                  <a:srgbClr val="2A5AA6"/>
                </a:solidFill>
                <a:latin typeface="+mj-lt"/>
                <a:ea typeface="+mj-ea"/>
                <a:cs typeface="+mj-cs"/>
              </a:rPr>
              <a:t>)</a:t>
            </a:r>
            <a:endParaRPr lang="en-US" sz="3200" kern="0" dirty="0">
              <a:solidFill>
                <a:srgbClr val="2A5AA6"/>
              </a:solidFill>
              <a:latin typeface="+mj-lt"/>
              <a:ea typeface="+mj-ea"/>
              <a:cs typeface="+mj-cs"/>
            </a:endParaRPr>
          </a:p>
        </p:txBody>
      </p:sp>
      <p:grpSp>
        <p:nvGrpSpPr>
          <p:cNvPr id="2" name="Group 3"/>
          <p:cNvGrpSpPr>
            <a:grpSpLocks/>
          </p:cNvGrpSpPr>
          <p:nvPr/>
        </p:nvGrpSpPr>
        <p:grpSpPr bwMode="auto">
          <a:xfrm>
            <a:off x="0" y="1533525"/>
            <a:ext cx="9144000" cy="5410200"/>
            <a:chOff x="0" y="576"/>
            <a:chExt cx="5760" cy="3408"/>
          </a:xfrm>
        </p:grpSpPr>
        <p:pic>
          <p:nvPicPr>
            <p:cNvPr id="31750" name="Picture 4" descr="DSCN1696"/>
            <p:cNvPicPr>
              <a:picLocks noChangeAspect="1" noChangeArrowheads="1"/>
            </p:cNvPicPr>
            <p:nvPr/>
          </p:nvPicPr>
          <p:blipFill>
            <a:blip r:embed="rId3" cstate="print"/>
            <a:srcRect t="4443" b="14464"/>
            <a:stretch>
              <a:fillRect/>
            </a:stretch>
          </p:blipFill>
          <p:spPr bwMode="auto">
            <a:xfrm>
              <a:off x="0" y="576"/>
              <a:ext cx="5760" cy="3408"/>
            </a:xfrm>
            <a:prstGeom prst="rect">
              <a:avLst/>
            </a:prstGeom>
            <a:noFill/>
            <a:ln w="9525">
              <a:noFill/>
              <a:miter lim="800000"/>
              <a:headEnd/>
              <a:tailEnd/>
            </a:ln>
          </p:spPr>
        </p:pic>
        <p:sp>
          <p:nvSpPr>
            <p:cNvPr id="31751" name="Line 5"/>
            <p:cNvSpPr>
              <a:spLocks noChangeShapeType="1"/>
            </p:cNvSpPr>
            <p:nvPr/>
          </p:nvSpPr>
          <p:spPr bwMode="auto">
            <a:xfrm flipV="1">
              <a:off x="3168" y="2208"/>
              <a:ext cx="480" cy="144"/>
            </a:xfrm>
            <a:prstGeom prst="line">
              <a:avLst/>
            </a:prstGeom>
            <a:noFill/>
            <a:ln w="38100">
              <a:solidFill>
                <a:schemeClr val="hlink"/>
              </a:solidFill>
              <a:round/>
              <a:headEnd/>
              <a:tailEnd/>
            </a:ln>
          </p:spPr>
          <p:txBody>
            <a:bodyPr wrap="none"/>
            <a:lstStyle/>
            <a:p>
              <a:endParaRPr lang="en-US"/>
            </a:p>
          </p:txBody>
        </p:sp>
        <p:sp>
          <p:nvSpPr>
            <p:cNvPr id="31752" name="Oval 6"/>
            <p:cNvSpPr>
              <a:spLocks noChangeArrowheads="1"/>
            </p:cNvSpPr>
            <p:nvPr/>
          </p:nvSpPr>
          <p:spPr bwMode="auto">
            <a:xfrm>
              <a:off x="2424" y="1890"/>
              <a:ext cx="48" cy="48"/>
            </a:xfrm>
            <a:prstGeom prst="ellipse">
              <a:avLst/>
            </a:prstGeom>
            <a:solidFill>
              <a:schemeClr val="hlink"/>
            </a:solidFill>
            <a:ln w="9525">
              <a:solidFill>
                <a:schemeClr val="hlink"/>
              </a:solidFill>
              <a:round/>
              <a:headEnd/>
              <a:tailEnd/>
            </a:ln>
          </p:spPr>
          <p:txBody>
            <a:bodyPr wrap="none" anchor="ctr"/>
            <a:lstStyle/>
            <a:p>
              <a:endParaRPr lang="en-US"/>
            </a:p>
          </p:txBody>
        </p:sp>
        <p:sp>
          <p:nvSpPr>
            <p:cNvPr id="31753" name="Line 7"/>
            <p:cNvSpPr>
              <a:spLocks noChangeShapeType="1"/>
            </p:cNvSpPr>
            <p:nvPr/>
          </p:nvSpPr>
          <p:spPr bwMode="auto">
            <a:xfrm flipV="1">
              <a:off x="2442" y="1152"/>
              <a:ext cx="390" cy="744"/>
            </a:xfrm>
            <a:prstGeom prst="line">
              <a:avLst/>
            </a:prstGeom>
            <a:noFill/>
            <a:ln w="38100">
              <a:solidFill>
                <a:schemeClr val="hlink"/>
              </a:solidFill>
              <a:round/>
              <a:headEnd/>
              <a:tailEnd/>
            </a:ln>
          </p:spPr>
          <p:txBody>
            <a:bodyPr wrap="none"/>
            <a:lstStyle/>
            <a:p>
              <a:endParaRPr lang="en-US"/>
            </a:p>
          </p:txBody>
        </p:sp>
        <p:sp>
          <p:nvSpPr>
            <p:cNvPr id="31754" name="Oval 8"/>
            <p:cNvSpPr>
              <a:spLocks noChangeArrowheads="1"/>
            </p:cNvSpPr>
            <p:nvPr/>
          </p:nvSpPr>
          <p:spPr bwMode="auto">
            <a:xfrm>
              <a:off x="2520" y="2304"/>
              <a:ext cx="48" cy="48"/>
            </a:xfrm>
            <a:prstGeom prst="ellipse">
              <a:avLst/>
            </a:prstGeom>
            <a:solidFill>
              <a:schemeClr val="hlink"/>
            </a:solidFill>
            <a:ln w="9525">
              <a:solidFill>
                <a:schemeClr val="hlink"/>
              </a:solidFill>
              <a:round/>
              <a:headEnd/>
              <a:tailEnd/>
            </a:ln>
          </p:spPr>
          <p:txBody>
            <a:bodyPr wrap="none" anchor="ctr"/>
            <a:lstStyle/>
            <a:p>
              <a:endParaRPr lang="en-US"/>
            </a:p>
          </p:txBody>
        </p:sp>
        <p:sp>
          <p:nvSpPr>
            <p:cNvPr id="31755" name="Oval 9"/>
            <p:cNvSpPr>
              <a:spLocks noChangeArrowheads="1"/>
            </p:cNvSpPr>
            <p:nvPr/>
          </p:nvSpPr>
          <p:spPr bwMode="auto">
            <a:xfrm>
              <a:off x="2640" y="2232"/>
              <a:ext cx="48" cy="48"/>
            </a:xfrm>
            <a:prstGeom prst="ellipse">
              <a:avLst/>
            </a:prstGeom>
            <a:solidFill>
              <a:schemeClr val="hlink"/>
            </a:solidFill>
            <a:ln w="9525">
              <a:solidFill>
                <a:schemeClr val="hlink"/>
              </a:solidFill>
              <a:round/>
              <a:headEnd/>
              <a:tailEnd/>
            </a:ln>
          </p:spPr>
          <p:txBody>
            <a:bodyPr wrap="none" anchor="ctr"/>
            <a:lstStyle/>
            <a:p>
              <a:endParaRPr lang="en-US"/>
            </a:p>
          </p:txBody>
        </p:sp>
        <p:sp>
          <p:nvSpPr>
            <p:cNvPr id="31756" name="Line 10"/>
            <p:cNvSpPr>
              <a:spLocks noChangeShapeType="1"/>
            </p:cNvSpPr>
            <p:nvPr/>
          </p:nvSpPr>
          <p:spPr bwMode="auto">
            <a:xfrm flipH="1" flipV="1">
              <a:off x="2550" y="2334"/>
              <a:ext cx="90" cy="66"/>
            </a:xfrm>
            <a:prstGeom prst="line">
              <a:avLst/>
            </a:prstGeom>
            <a:noFill/>
            <a:ln w="38100">
              <a:solidFill>
                <a:schemeClr val="hlink"/>
              </a:solidFill>
              <a:round/>
              <a:headEnd/>
              <a:tailEnd/>
            </a:ln>
          </p:spPr>
          <p:txBody>
            <a:bodyPr wrap="none"/>
            <a:lstStyle/>
            <a:p>
              <a:endParaRPr lang="en-US"/>
            </a:p>
          </p:txBody>
        </p:sp>
        <p:sp>
          <p:nvSpPr>
            <p:cNvPr id="31757" name="Line 11"/>
            <p:cNvSpPr>
              <a:spLocks noChangeShapeType="1"/>
            </p:cNvSpPr>
            <p:nvPr/>
          </p:nvSpPr>
          <p:spPr bwMode="auto">
            <a:xfrm flipH="1" flipV="1">
              <a:off x="2664" y="2244"/>
              <a:ext cx="102" cy="84"/>
            </a:xfrm>
            <a:prstGeom prst="line">
              <a:avLst/>
            </a:prstGeom>
            <a:noFill/>
            <a:ln w="38100">
              <a:solidFill>
                <a:schemeClr val="hlink"/>
              </a:solidFill>
              <a:round/>
              <a:headEnd/>
              <a:tailEnd/>
            </a:ln>
          </p:spPr>
          <p:txBody>
            <a:bodyPr wrap="none"/>
            <a:lstStyle/>
            <a:p>
              <a:endParaRPr lang="en-US"/>
            </a:p>
          </p:txBody>
        </p:sp>
        <p:sp>
          <p:nvSpPr>
            <p:cNvPr id="31758" name="Line 12"/>
            <p:cNvSpPr>
              <a:spLocks noChangeShapeType="1"/>
            </p:cNvSpPr>
            <p:nvPr/>
          </p:nvSpPr>
          <p:spPr bwMode="auto">
            <a:xfrm flipV="1">
              <a:off x="2640" y="1488"/>
              <a:ext cx="1488" cy="912"/>
            </a:xfrm>
            <a:prstGeom prst="line">
              <a:avLst/>
            </a:prstGeom>
            <a:noFill/>
            <a:ln w="38100">
              <a:solidFill>
                <a:schemeClr val="hlink"/>
              </a:solidFill>
              <a:round/>
              <a:headEnd/>
              <a:tailEnd/>
            </a:ln>
          </p:spPr>
          <p:txBody>
            <a:bodyPr wrap="none"/>
            <a:lstStyle/>
            <a:p>
              <a:endParaRPr lang="en-US"/>
            </a:p>
          </p:txBody>
        </p:sp>
        <p:sp>
          <p:nvSpPr>
            <p:cNvPr id="31759" name="AutoShape 13"/>
            <p:cNvSpPr>
              <a:spLocks noChangeArrowheads="1"/>
            </p:cNvSpPr>
            <p:nvPr/>
          </p:nvSpPr>
          <p:spPr bwMode="auto">
            <a:xfrm>
              <a:off x="2064" y="720"/>
              <a:ext cx="1632" cy="528"/>
            </a:xfrm>
            <a:prstGeom prst="roundRect">
              <a:avLst>
                <a:gd name="adj" fmla="val 16667"/>
              </a:avLst>
            </a:prstGeom>
            <a:solidFill>
              <a:schemeClr val="hlink"/>
            </a:solidFill>
            <a:ln w="9525">
              <a:solidFill>
                <a:schemeClr val="hlink"/>
              </a:solidFill>
              <a:round/>
              <a:headEnd/>
              <a:tailEnd/>
            </a:ln>
          </p:spPr>
          <p:txBody>
            <a:bodyPr wrap="none" anchor="ctr"/>
            <a:lstStyle/>
            <a:p>
              <a:r>
                <a:rPr lang="en-US" sz="1400" dirty="0">
                  <a:solidFill>
                    <a:schemeClr val="bg1"/>
                  </a:solidFill>
                </a:rPr>
                <a:t>Flip-chip bonded lasers</a:t>
              </a:r>
            </a:p>
            <a:p>
              <a:r>
                <a:rPr lang="en-US" sz="1200" dirty="0">
                  <a:solidFill>
                    <a:schemeClr val="bg1"/>
                  </a:solidFill>
                </a:rPr>
                <a:t>  wavelength 1550nm</a:t>
              </a:r>
            </a:p>
            <a:p>
              <a:r>
                <a:rPr lang="en-US" sz="1200" dirty="0">
                  <a:solidFill>
                    <a:schemeClr val="bg1"/>
                  </a:solidFill>
                </a:rPr>
                <a:t>  passive alignment</a:t>
              </a:r>
            </a:p>
            <a:p>
              <a:r>
                <a:rPr lang="en-US" sz="1200" dirty="0">
                  <a:solidFill>
                    <a:schemeClr val="bg1"/>
                  </a:solidFill>
                </a:rPr>
                <a:t>  non-modulated = low cost/reliable</a:t>
              </a:r>
            </a:p>
          </p:txBody>
        </p:sp>
        <p:sp>
          <p:nvSpPr>
            <p:cNvPr id="31760" name="Oval 16"/>
            <p:cNvSpPr>
              <a:spLocks noChangeArrowheads="1"/>
            </p:cNvSpPr>
            <p:nvPr/>
          </p:nvSpPr>
          <p:spPr bwMode="auto">
            <a:xfrm>
              <a:off x="2544" y="3552"/>
              <a:ext cx="48" cy="48"/>
            </a:xfrm>
            <a:prstGeom prst="ellipse">
              <a:avLst/>
            </a:prstGeom>
            <a:solidFill>
              <a:schemeClr val="hlink"/>
            </a:solidFill>
            <a:ln w="9525">
              <a:solidFill>
                <a:schemeClr val="hlink"/>
              </a:solidFill>
              <a:round/>
              <a:headEnd/>
              <a:tailEnd/>
            </a:ln>
          </p:spPr>
          <p:txBody>
            <a:bodyPr wrap="none" anchor="ctr"/>
            <a:lstStyle/>
            <a:p>
              <a:endParaRPr lang="en-US"/>
            </a:p>
          </p:txBody>
        </p:sp>
        <p:sp>
          <p:nvSpPr>
            <p:cNvPr id="31761" name="Line 17"/>
            <p:cNvSpPr>
              <a:spLocks noChangeShapeType="1"/>
            </p:cNvSpPr>
            <p:nvPr/>
          </p:nvSpPr>
          <p:spPr bwMode="auto">
            <a:xfrm flipH="1">
              <a:off x="2382" y="3582"/>
              <a:ext cx="180" cy="204"/>
            </a:xfrm>
            <a:prstGeom prst="line">
              <a:avLst/>
            </a:prstGeom>
            <a:noFill/>
            <a:ln w="38100">
              <a:solidFill>
                <a:schemeClr val="hlink"/>
              </a:solidFill>
              <a:round/>
              <a:headEnd/>
              <a:tailEnd/>
            </a:ln>
          </p:spPr>
          <p:txBody>
            <a:bodyPr wrap="none"/>
            <a:lstStyle/>
            <a:p>
              <a:endParaRPr lang="en-US"/>
            </a:p>
          </p:txBody>
        </p:sp>
        <p:sp>
          <p:nvSpPr>
            <p:cNvPr id="31762" name="Line 18"/>
            <p:cNvSpPr>
              <a:spLocks noChangeShapeType="1"/>
            </p:cNvSpPr>
            <p:nvPr/>
          </p:nvSpPr>
          <p:spPr bwMode="auto">
            <a:xfrm flipV="1">
              <a:off x="1728" y="3780"/>
              <a:ext cx="672" cy="60"/>
            </a:xfrm>
            <a:prstGeom prst="line">
              <a:avLst/>
            </a:prstGeom>
            <a:noFill/>
            <a:ln w="38100">
              <a:solidFill>
                <a:schemeClr val="hlink"/>
              </a:solidFill>
              <a:round/>
              <a:headEnd/>
              <a:tailEnd/>
            </a:ln>
          </p:spPr>
          <p:txBody>
            <a:bodyPr wrap="none"/>
            <a:lstStyle/>
            <a:p>
              <a:endParaRPr lang="en-US"/>
            </a:p>
          </p:txBody>
        </p:sp>
        <p:sp>
          <p:nvSpPr>
            <p:cNvPr id="31763" name="AutoShape 19"/>
            <p:cNvSpPr>
              <a:spLocks noChangeArrowheads="1"/>
            </p:cNvSpPr>
            <p:nvPr/>
          </p:nvSpPr>
          <p:spPr bwMode="auto">
            <a:xfrm>
              <a:off x="816" y="3696"/>
              <a:ext cx="1008" cy="240"/>
            </a:xfrm>
            <a:prstGeom prst="roundRect">
              <a:avLst>
                <a:gd name="adj" fmla="val 16667"/>
              </a:avLst>
            </a:prstGeom>
            <a:solidFill>
              <a:schemeClr val="hlink"/>
            </a:solidFill>
            <a:ln w="9525">
              <a:solidFill>
                <a:schemeClr val="hlink"/>
              </a:solidFill>
              <a:round/>
              <a:headEnd/>
              <a:tailEnd/>
            </a:ln>
          </p:spPr>
          <p:txBody>
            <a:bodyPr wrap="none" anchor="ctr"/>
            <a:lstStyle/>
            <a:p>
              <a:r>
                <a:rPr lang="en-US" sz="1400">
                  <a:solidFill>
                    <a:schemeClr val="bg1"/>
                  </a:solidFill>
                </a:rPr>
                <a:t>Ceramic Package</a:t>
              </a:r>
              <a:endParaRPr lang="en-US" sz="1200">
                <a:solidFill>
                  <a:schemeClr val="bg1"/>
                </a:solidFill>
              </a:endParaRPr>
            </a:p>
          </p:txBody>
        </p:sp>
        <p:sp>
          <p:nvSpPr>
            <p:cNvPr id="31764" name="AutoShape 20"/>
            <p:cNvSpPr>
              <a:spLocks noChangeArrowheads="1"/>
            </p:cNvSpPr>
            <p:nvPr/>
          </p:nvSpPr>
          <p:spPr bwMode="auto">
            <a:xfrm rot="9141241">
              <a:off x="1488" y="2784"/>
              <a:ext cx="912" cy="144"/>
            </a:xfrm>
            <a:prstGeom prst="rightArrow">
              <a:avLst>
                <a:gd name="adj1" fmla="val 50000"/>
                <a:gd name="adj2" fmla="val 158333"/>
              </a:avLst>
            </a:prstGeom>
            <a:solidFill>
              <a:schemeClr val="tx1">
                <a:alpha val="23137"/>
              </a:schemeClr>
            </a:solidFill>
            <a:ln w="9525">
              <a:noFill/>
              <a:miter lim="800000"/>
              <a:headEnd/>
              <a:tailEnd/>
            </a:ln>
          </p:spPr>
          <p:txBody>
            <a:bodyPr wrap="none" anchor="ctr"/>
            <a:lstStyle/>
            <a:p>
              <a:endParaRPr lang="en-US"/>
            </a:p>
          </p:txBody>
        </p:sp>
        <p:sp>
          <p:nvSpPr>
            <p:cNvPr id="24" name="AutoShape 21"/>
            <p:cNvSpPr>
              <a:spLocks noChangeArrowheads="1"/>
            </p:cNvSpPr>
            <p:nvPr/>
          </p:nvSpPr>
          <p:spPr bwMode="auto">
            <a:xfrm rot="-1658759">
              <a:off x="1355" y="2397"/>
              <a:ext cx="912" cy="192"/>
            </a:xfrm>
            <a:prstGeom prst="rightArrow">
              <a:avLst>
                <a:gd name="adj1" fmla="val 50000"/>
                <a:gd name="adj2" fmla="val 118750"/>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w="9525">
              <a:noFill/>
              <a:miter lim="800000"/>
              <a:headEnd/>
              <a:tailEnd/>
            </a:ln>
            <a:effectLst/>
          </p:spPr>
          <p:txBody>
            <a:bodyPr wrap="none" anchor="ctr"/>
            <a:lstStyle/>
            <a:p>
              <a:pPr>
                <a:defRPr/>
              </a:pPr>
              <a:endParaRPr lang="en-US"/>
            </a:p>
          </p:txBody>
        </p:sp>
        <p:sp>
          <p:nvSpPr>
            <p:cNvPr id="31766" name="AutoShape 22"/>
            <p:cNvSpPr>
              <a:spLocks noChangeArrowheads="1"/>
            </p:cNvSpPr>
            <p:nvPr/>
          </p:nvSpPr>
          <p:spPr bwMode="auto">
            <a:xfrm rot="-1658759">
              <a:off x="1296" y="2592"/>
              <a:ext cx="912" cy="144"/>
            </a:xfrm>
            <a:prstGeom prst="rightArrow">
              <a:avLst>
                <a:gd name="adj1" fmla="val 50000"/>
                <a:gd name="adj2" fmla="val 158333"/>
              </a:avLst>
            </a:prstGeom>
            <a:solidFill>
              <a:schemeClr val="tx1">
                <a:alpha val="23137"/>
              </a:schemeClr>
            </a:solidFill>
            <a:ln w="9525" algn="ctr">
              <a:noFill/>
              <a:miter lim="800000"/>
              <a:headEnd/>
              <a:tailEnd/>
            </a:ln>
          </p:spPr>
          <p:txBody>
            <a:bodyPr wrap="none" anchor="ctr"/>
            <a:lstStyle/>
            <a:p>
              <a:endParaRPr lang="en-US"/>
            </a:p>
          </p:txBody>
        </p:sp>
        <p:sp>
          <p:nvSpPr>
            <p:cNvPr id="26" name="AutoShape 23"/>
            <p:cNvSpPr>
              <a:spLocks noChangeArrowheads="1"/>
            </p:cNvSpPr>
            <p:nvPr/>
          </p:nvSpPr>
          <p:spPr bwMode="auto">
            <a:xfrm rot="9141241">
              <a:off x="1547" y="2589"/>
              <a:ext cx="912" cy="192"/>
            </a:xfrm>
            <a:prstGeom prst="rightArrow">
              <a:avLst>
                <a:gd name="adj1" fmla="val 50000"/>
                <a:gd name="adj2" fmla="val 118750"/>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w="9525">
              <a:noFill/>
              <a:miter lim="800000"/>
              <a:headEnd/>
              <a:tailEnd/>
            </a:ln>
            <a:effectLst/>
          </p:spPr>
          <p:txBody>
            <a:bodyPr wrap="none" anchor="ctr"/>
            <a:lstStyle/>
            <a:p>
              <a:pPr>
                <a:defRPr/>
              </a:pPr>
              <a:endParaRPr lang="en-US"/>
            </a:p>
          </p:txBody>
        </p:sp>
        <p:sp>
          <p:nvSpPr>
            <p:cNvPr id="31768" name="Oval 24"/>
            <p:cNvSpPr>
              <a:spLocks noChangeArrowheads="1"/>
            </p:cNvSpPr>
            <p:nvPr/>
          </p:nvSpPr>
          <p:spPr bwMode="auto">
            <a:xfrm>
              <a:off x="1488" y="2880"/>
              <a:ext cx="48" cy="48"/>
            </a:xfrm>
            <a:prstGeom prst="ellipse">
              <a:avLst/>
            </a:prstGeom>
            <a:solidFill>
              <a:schemeClr val="hlink"/>
            </a:solidFill>
            <a:ln w="9525">
              <a:solidFill>
                <a:schemeClr val="hlink"/>
              </a:solidFill>
              <a:round/>
              <a:headEnd/>
              <a:tailEnd/>
            </a:ln>
          </p:spPr>
          <p:txBody>
            <a:bodyPr wrap="none" anchor="ctr"/>
            <a:lstStyle/>
            <a:p>
              <a:endParaRPr lang="en-US"/>
            </a:p>
          </p:txBody>
        </p:sp>
        <p:sp>
          <p:nvSpPr>
            <p:cNvPr id="31769" name="AutoShape 25"/>
            <p:cNvSpPr>
              <a:spLocks noChangeArrowheads="1"/>
            </p:cNvSpPr>
            <p:nvPr/>
          </p:nvSpPr>
          <p:spPr bwMode="auto">
            <a:xfrm>
              <a:off x="144" y="3216"/>
              <a:ext cx="1248" cy="240"/>
            </a:xfrm>
            <a:prstGeom prst="roundRect">
              <a:avLst>
                <a:gd name="adj" fmla="val 16667"/>
              </a:avLst>
            </a:prstGeom>
            <a:solidFill>
              <a:schemeClr val="hlink"/>
            </a:solidFill>
            <a:ln w="9525">
              <a:solidFill>
                <a:schemeClr val="hlink"/>
              </a:solidFill>
              <a:round/>
              <a:headEnd/>
              <a:tailEnd/>
            </a:ln>
          </p:spPr>
          <p:txBody>
            <a:bodyPr wrap="none" anchor="ctr"/>
            <a:lstStyle/>
            <a:p>
              <a:r>
                <a:rPr lang="en-US" sz="1400">
                  <a:solidFill>
                    <a:schemeClr val="bg1"/>
                  </a:solidFill>
                </a:rPr>
                <a:t>Fiber cable plugs here</a:t>
              </a:r>
              <a:endParaRPr lang="en-US" sz="1200">
                <a:solidFill>
                  <a:schemeClr val="bg1"/>
                </a:solidFill>
              </a:endParaRPr>
            </a:p>
          </p:txBody>
        </p:sp>
        <p:sp>
          <p:nvSpPr>
            <p:cNvPr id="31770" name="Line 26"/>
            <p:cNvSpPr>
              <a:spLocks noChangeShapeType="1"/>
            </p:cNvSpPr>
            <p:nvPr/>
          </p:nvSpPr>
          <p:spPr bwMode="auto">
            <a:xfrm flipH="1">
              <a:off x="960" y="2922"/>
              <a:ext cx="528" cy="342"/>
            </a:xfrm>
            <a:prstGeom prst="line">
              <a:avLst/>
            </a:prstGeom>
            <a:noFill/>
            <a:ln w="38100">
              <a:solidFill>
                <a:schemeClr val="hlink"/>
              </a:solidFill>
              <a:round/>
              <a:headEnd/>
              <a:tailEnd/>
            </a:ln>
          </p:spPr>
          <p:txBody>
            <a:bodyPr wrap="none"/>
            <a:lstStyle/>
            <a:p>
              <a:endParaRPr lang="en-US"/>
            </a:p>
          </p:txBody>
        </p:sp>
        <p:sp>
          <p:nvSpPr>
            <p:cNvPr id="31771" name="AutoShape 27"/>
            <p:cNvSpPr>
              <a:spLocks noChangeArrowheads="1"/>
            </p:cNvSpPr>
            <p:nvPr/>
          </p:nvSpPr>
          <p:spPr bwMode="auto">
            <a:xfrm rot="2506827">
              <a:off x="2271" y="2070"/>
              <a:ext cx="336" cy="192"/>
            </a:xfrm>
            <a:prstGeom prst="parallelogram">
              <a:avLst>
                <a:gd name="adj" fmla="val 36556"/>
              </a:avLst>
            </a:prstGeom>
            <a:solidFill>
              <a:schemeClr val="hlink"/>
            </a:solidFill>
            <a:ln w="9525">
              <a:noFill/>
              <a:miter lim="800000"/>
              <a:headEnd/>
              <a:tailEnd/>
            </a:ln>
          </p:spPr>
          <p:txBody>
            <a:bodyPr wrap="none" anchor="ctr"/>
            <a:lstStyle/>
            <a:p>
              <a:endParaRPr lang="en-US"/>
            </a:p>
          </p:txBody>
        </p:sp>
        <p:sp>
          <p:nvSpPr>
            <p:cNvPr id="31772" name="Line 28"/>
            <p:cNvSpPr>
              <a:spLocks noChangeShapeType="1"/>
            </p:cNvSpPr>
            <p:nvPr/>
          </p:nvSpPr>
          <p:spPr bwMode="auto">
            <a:xfrm flipH="1" flipV="1">
              <a:off x="1500" y="2112"/>
              <a:ext cx="852" cy="96"/>
            </a:xfrm>
            <a:prstGeom prst="line">
              <a:avLst/>
            </a:prstGeom>
            <a:noFill/>
            <a:ln w="38100">
              <a:solidFill>
                <a:schemeClr val="hlink"/>
              </a:solidFill>
              <a:round/>
              <a:headEnd/>
              <a:tailEnd/>
            </a:ln>
          </p:spPr>
          <p:txBody>
            <a:bodyPr wrap="none"/>
            <a:lstStyle/>
            <a:p>
              <a:endParaRPr lang="en-US"/>
            </a:p>
          </p:txBody>
        </p:sp>
        <p:pic>
          <p:nvPicPr>
            <p:cNvPr id="31773" name="Picture 29"/>
            <p:cNvPicPr>
              <a:picLocks noChangeAspect="1" noChangeArrowheads="1"/>
            </p:cNvPicPr>
            <p:nvPr/>
          </p:nvPicPr>
          <p:blipFill>
            <a:blip r:embed="rId4" cstate="print"/>
            <a:srcRect l="31740" t="39597" r="18915" b="16550"/>
            <a:stretch>
              <a:fillRect/>
            </a:stretch>
          </p:blipFill>
          <p:spPr bwMode="auto">
            <a:xfrm>
              <a:off x="3936" y="1392"/>
              <a:ext cx="720" cy="480"/>
            </a:xfrm>
            <a:prstGeom prst="rect">
              <a:avLst/>
            </a:prstGeom>
            <a:noFill/>
            <a:ln w="9525">
              <a:noFill/>
              <a:miter lim="800000"/>
              <a:headEnd/>
              <a:tailEnd/>
            </a:ln>
          </p:spPr>
        </p:pic>
        <p:pic>
          <p:nvPicPr>
            <p:cNvPr id="31774" name="Picture 30" descr="awg3"/>
            <p:cNvPicPr>
              <a:picLocks noChangeAspect="1" noChangeArrowheads="1"/>
            </p:cNvPicPr>
            <p:nvPr/>
          </p:nvPicPr>
          <p:blipFill>
            <a:blip r:embed="rId5" cstate="print"/>
            <a:srcRect/>
            <a:stretch>
              <a:fillRect/>
            </a:stretch>
          </p:blipFill>
          <p:spPr bwMode="auto">
            <a:xfrm>
              <a:off x="4704" y="1296"/>
              <a:ext cx="751" cy="637"/>
            </a:xfrm>
            <a:prstGeom prst="rect">
              <a:avLst/>
            </a:prstGeom>
            <a:noFill/>
            <a:ln w="9525">
              <a:solidFill>
                <a:schemeClr val="tx1"/>
              </a:solidFill>
              <a:miter lim="800000"/>
              <a:headEnd/>
              <a:tailEnd/>
            </a:ln>
          </p:spPr>
        </p:pic>
        <p:pic>
          <p:nvPicPr>
            <p:cNvPr id="31775" name="Picture 32" descr="P4_T2H_CMOS_3C"/>
            <p:cNvPicPr>
              <a:picLocks noChangeAspect="1" noChangeArrowheads="1"/>
            </p:cNvPicPr>
            <p:nvPr/>
          </p:nvPicPr>
          <p:blipFill>
            <a:blip r:embed="rId6" cstate="print"/>
            <a:srcRect l="17723" t="31177" r="16663" b="31784"/>
            <a:stretch>
              <a:fillRect/>
            </a:stretch>
          </p:blipFill>
          <p:spPr bwMode="auto">
            <a:xfrm>
              <a:off x="336" y="1296"/>
              <a:ext cx="1248" cy="384"/>
            </a:xfrm>
            <a:prstGeom prst="rect">
              <a:avLst/>
            </a:prstGeom>
            <a:noFill/>
            <a:ln w="9525">
              <a:noFill/>
              <a:miter lim="800000"/>
              <a:headEnd/>
              <a:tailEnd/>
            </a:ln>
          </p:spPr>
        </p:pic>
        <p:pic>
          <p:nvPicPr>
            <p:cNvPr id="31776" name="Picture 33" descr="M6_10G_Mod_Eye"/>
            <p:cNvPicPr>
              <a:picLocks noChangeAspect="1" noChangeArrowheads="1"/>
            </p:cNvPicPr>
            <p:nvPr/>
          </p:nvPicPr>
          <p:blipFill>
            <a:blip r:embed="rId7" cstate="print"/>
            <a:srcRect l="17500" t="20000" r="6250" b="33333"/>
            <a:stretch>
              <a:fillRect/>
            </a:stretch>
          </p:blipFill>
          <p:spPr bwMode="auto">
            <a:xfrm>
              <a:off x="336" y="1728"/>
              <a:ext cx="1248" cy="573"/>
            </a:xfrm>
            <a:prstGeom prst="rect">
              <a:avLst/>
            </a:prstGeom>
            <a:noFill/>
            <a:ln w="9525">
              <a:noFill/>
              <a:miter lim="800000"/>
              <a:headEnd/>
              <a:tailEnd/>
            </a:ln>
          </p:spPr>
        </p:pic>
        <p:sp>
          <p:nvSpPr>
            <p:cNvPr id="31777" name="AutoShape 35"/>
            <p:cNvSpPr>
              <a:spLocks noChangeArrowheads="1"/>
            </p:cNvSpPr>
            <p:nvPr/>
          </p:nvSpPr>
          <p:spPr bwMode="auto">
            <a:xfrm rot="2506827">
              <a:off x="2965" y="2241"/>
              <a:ext cx="255" cy="144"/>
            </a:xfrm>
            <a:prstGeom prst="parallelogram">
              <a:avLst>
                <a:gd name="adj" fmla="val 36991"/>
              </a:avLst>
            </a:prstGeom>
            <a:solidFill>
              <a:schemeClr val="hlink"/>
            </a:solidFill>
            <a:ln w="38100">
              <a:solidFill>
                <a:schemeClr val="hlink"/>
              </a:solidFill>
              <a:miter lim="800000"/>
              <a:headEnd/>
              <a:tailEnd/>
            </a:ln>
          </p:spPr>
          <p:txBody>
            <a:bodyPr wrap="none" anchor="ctr"/>
            <a:lstStyle/>
            <a:p>
              <a:endParaRPr lang="en-US"/>
            </a:p>
          </p:txBody>
        </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8E26D8DD-4B5A-4BAC-90FD-78EAB5482304}" type="slidenum">
              <a:rPr lang="ko-KR" altLang="en-US"/>
              <a:pPr>
                <a:defRPr/>
              </a:pPr>
              <a:t>39</a:t>
            </a:fld>
            <a:endParaRPr lang="en-US" altLang="ko-KR"/>
          </a:p>
        </p:txBody>
      </p:sp>
      <p:sp>
        <p:nvSpPr>
          <p:cNvPr id="21506" name="Slide Number Placeholder 4"/>
          <p:cNvSpPr txBox="1">
            <a:spLocks noGrp="1"/>
          </p:cNvSpPr>
          <p:nvPr/>
        </p:nvSpPr>
        <p:spPr bwMode="auto">
          <a:xfrm>
            <a:off x="7010400" y="6381750"/>
            <a:ext cx="2133600" cy="476250"/>
          </a:xfrm>
          <a:prstGeom prst="rect">
            <a:avLst/>
          </a:prstGeom>
          <a:noFill/>
          <a:ln w="9525">
            <a:noFill/>
            <a:miter lim="800000"/>
            <a:headEnd/>
            <a:tailEnd/>
          </a:ln>
        </p:spPr>
        <p:txBody>
          <a:bodyPr/>
          <a:lstStyle/>
          <a:p>
            <a:pPr algn="r"/>
            <a:fld id="{68DD6F84-EBE2-498E-8A2D-F83C343D7241}" type="slidenum">
              <a:rPr lang="ko-KR" altLang="en-US" sz="1400">
                <a:solidFill>
                  <a:schemeClr val="tx1"/>
                </a:solidFill>
                <a:ea typeface="Gulim" pitchFamily="34" charset="-127"/>
              </a:rPr>
              <a:pPr algn="r"/>
              <a:t>39</a:t>
            </a:fld>
            <a:endParaRPr lang="en-US" altLang="ko-KR" sz="1400">
              <a:solidFill>
                <a:schemeClr val="tx1"/>
              </a:solidFill>
              <a:ea typeface="Gulim" pitchFamily="34" charset="-127"/>
            </a:endParaRPr>
          </a:p>
        </p:txBody>
      </p:sp>
      <p:sp>
        <p:nvSpPr>
          <p:cNvPr id="21507" name="Rectangle 4"/>
          <p:cNvSpPr>
            <a:spLocks noGrp="1" noChangeArrowheads="1"/>
          </p:cNvSpPr>
          <p:nvPr>
            <p:ph type="title"/>
          </p:nvPr>
        </p:nvSpPr>
        <p:spPr/>
        <p:txBody>
          <a:bodyPr/>
          <a:lstStyle/>
          <a:p>
            <a:pPr eaLnBrk="1" hangingPunct="1"/>
            <a:r>
              <a:rPr lang="en-US" altLang="zh-TW" dirty="0" smtClean="0">
                <a:solidFill>
                  <a:srgbClr val="2A5AA6"/>
                </a:solidFill>
                <a:ea typeface="新細明體" pitchFamily="18" charset="-120"/>
              </a:rPr>
              <a:t>C-WDM transmitter chip</a:t>
            </a:r>
          </a:p>
        </p:txBody>
      </p:sp>
      <p:pic>
        <p:nvPicPr>
          <p:cNvPr id="21508" name="Picture 5"/>
          <p:cNvPicPr>
            <a:picLocks noChangeAspect="1" noChangeArrowheads="1"/>
          </p:cNvPicPr>
          <p:nvPr/>
        </p:nvPicPr>
        <p:blipFill>
          <a:blip r:embed="rId3" cstate="print"/>
          <a:srcRect/>
          <a:stretch>
            <a:fillRect/>
          </a:stretch>
        </p:blipFill>
        <p:spPr bwMode="auto">
          <a:xfrm>
            <a:off x="0" y="1524000"/>
            <a:ext cx="9140825" cy="4119563"/>
          </a:xfrm>
          <a:prstGeom prst="rect">
            <a:avLst/>
          </a:prstGeom>
          <a:noFill/>
          <a:ln w="9525">
            <a:noFill/>
            <a:miter lim="800000"/>
            <a:headEnd/>
            <a:tailEnd/>
          </a:ln>
        </p:spPr>
      </p:pic>
      <p:sp>
        <p:nvSpPr>
          <p:cNvPr id="21509" name="Text Box 6"/>
          <p:cNvSpPr txBox="1">
            <a:spLocks noChangeArrowheads="1"/>
          </p:cNvSpPr>
          <p:nvPr/>
        </p:nvSpPr>
        <p:spPr bwMode="auto">
          <a:xfrm>
            <a:off x="990600" y="6477000"/>
            <a:ext cx="7543800" cy="304800"/>
          </a:xfrm>
          <a:prstGeom prst="rect">
            <a:avLst/>
          </a:prstGeom>
          <a:noFill/>
          <a:ln w="9525">
            <a:noFill/>
            <a:miter lim="800000"/>
            <a:headEnd/>
            <a:tailEnd/>
          </a:ln>
        </p:spPr>
        <p:txBody>
          <a:bodyPr>
            <a:spAutoFit/>
          </a:bodyPr>
          <a:lstStyle/>
          <a:p>
            <a:pPr>
              <a:spcBef>
                <a:spcPct val="50000"/>
              </a:spcBef>
            </a:pPr>
            <a:r>
              <a:rPr lang="en-US" altLang="zh-TW" sz="1400" dirty="0" err="1">
                <a:ea typeface="新細明體" pitchFamily="18" charset="-120"/>
              </a:rPr>
              <a:t>Torsten</a:t>
            </a:r>
            <a:r>
              <a:rPr lang="en-US" altLang="zh-TW" sz="1400" dirty="0">
                <a:ea typeface="新細明體" pitchFamily="18" charset="-120"/>
              </a:rPr>
              <a:t> Mite </a:t>
            </a:r>
            <a:r>
              <a:rPr lang="en-US" altLang="zh-TW" sz="1400" i="1" dirty="0" smtClean="0">
                <a:ea typeface="新細明體" pitchFamily="18" charset="-120"/>
              </a:rPr>
              <a:t>et </a:t>
            </a:r>
            <a:r>
              <a:rPr lang="en-US" altLang="zh-TW" sz="1400" i="1" dirty="0">
                <a:ea typeface="新細明體" pitchFamily="18" charset="-120"/>
              </a:rPr>
              <a:t>al</a:t>
            </a:r>
            <a:r>
              <a:rPr lang="en-US" altLang="zh-TW" sz="1400" dirty="0">
                <a:ea typeface="新細明體" pitchFamily="18" charset="-120"/>
              </a:rPr>
              <a:t>., IEEE Journal of </a:t>
            </a:r>
            <a:r>
              <a:rPr lang="en-US" altLang="zh-TW" sz="1400" dirty="0" smtClean="0">
                <a:ea typeface="新細明體" pitchFamily="18" charset="-120"/>
              </a:rPr>
              <a:t>Selected </a:t>
            </a:r>
            <a:r>
              <a:rPr lang="en-US" altLang="zh-TW" sz="1400" dirty="0">
                <a:ea typeface="新細明體" pitchFamily="18" charset="-120"/>
              </a:rPr>
              <a:t>Topics in Quantum Electronics 12, 983 (2006)</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88988"/>
          </a:xfrm>
        </p:spPr>
        <p:txBody>
          <a:bodyPr/>
          <a:lstStyle/>
          <a:p>
            <a:r>
              <a:rPr lang="en-US" sz="3200" dirty="0" smtClean="0"/>
              <a:t>Economic Driver for Photonics:</a:t>
            </a:r>
            <a:br>
              <a:rPr lang="en-US" sz="3200" dirty="0" smtClean="0"/>
            </a:br>
            <a:r>
              <a:rPr lang="en-US" sz="3200" dirty="0" smtClean="0"/>
              <a:t>IP Traffic Growth</a:t>
            </a:r>
            <a:endParaRPr lang="en-US" sz="3200" dirty="0"/>
          </a:p>
        </p:txBody>
      </p:sp>
      <p:sp>
        <p:nvSpPr>
          <p:cNvPr id="3" name="Content Placeholder 2"/>
          <p:cNvSpPr>
            <a:spLocks noGrp="1"/>
          </p:cNvSpPr>
          <p:nvPr>
            <p:ph idx="1"/>
          </p:nvPr>
        </p:nvSpPr>
        <p:spPr>
          <a:xfrm rot="16200000">
            <a:off x="387058" y="1864605"/>
            <a:ext cx="4180976" cy="2234478"/>
          </a:xfrm>
        </p:spPr>
        <p:txBody>
          <a:bodyPr/>
          <a:lstStyle/>
          <a:p>
            <a:pPr>
              <a:buNone/>
            </a:pPr>
            <a:r>
              <a:rPr lang="en-US" sz="1800" dirty="0" smtClean="0"/>
              <a:t>Internet traffic (</a:t>
            </a:r>
            <a:r>
              <a:rPr lang="en-US" sz="1800" dirty="0" err="1" smtClean="0"/>
              <a:t>exabit</a:t>
            </a:r>
            <a:r>
              <a:rPr lang="en-US" sz="1800" dirty="0" smtClean="0"/>
              <a:t> ps (1000 </a:t>
            </a:r>
            <a:r>
              <a:rPr lang="en-US" sz="1800" dirty="0" err="1" smtClean="0"/>
              <a:t>Tbps</a:t>
            </a:r>
            <a:r>
              <a:rPr lang="en-US" sz="1800" dirty="0" smtClean="0"/>
              <a:t>)</a:t>
            </a:r>
            <a:endParaRPr lang="en-US" sz="1800" dirty="0"/>
          </a:p>
        </p:txBody>
      </p:sp>
      <p:sp>
        <p:nvSpPr>
          <p:cNvPr id="4" name="Slide Number Placeholder 3"/>
          <p:cNvSpPr>
            <a:spLocks noGrp="1"/>
          </p:cNvSpPr>
          <p:nvPr>
            <p:ph type="sldNum" sz="quarter" idx="4294967295"/>
          </p:nvPr>
        </p:nvSpPr>
        <p:spPr>
          <a:xfrm>
            <a:off x="3124200" y="6245225"/>
            <a:ext cx="2895600" cy="476250"/>
          </a:xfrm>
        </p:spPr>
        <p:txBody>
          <a:bodyPr/>
          <a:lstStyle/>
          <a:p>
            <a:pPr>
              <a:defRPr/>
            </a:pPr>
            <a:fld id="{FEE1E5AD-1813-CB42-A331-3B0920C54CDA}" type="slidenum">
              <a:rPr lang="en-US" smtClean="0"/>
              <a:pPr>
                <a:defRPr/>
              </a:pPr>
              <a:t>4</a:t>
            </a:fld>
            <a:endParaRPr lang="en-US"/>
          </a:p>
        </p:txBody>
      </p:sp>
      <p:pic>
        <p:nvPicPr>
          <p:cNvPr id="7170" name="Picture 2"/>
          <p:cNvPicPr>
            <a:picLocks noChangeAspect="1" noChangeArrowheads="1"/>
          </p:cNvPicPr>
          <p:nvPr/>
        </p:nvPicPr>
        <p:blipFill>
          <a:blip r:embed="rId3" cstate="print"/>
          <a:srcRect l="49639"/>
          <a:stretch>
            <a:fillRect/>
          </a:stretch>
        </p:blipFill>
        <p:spPr bwMode="auto">
          <a:xfrm>
            <a:off x="1725283" y="1089764"/>
            <a:ext cx="4382219" cy="5706704"/>
          </a:xfrm>
          <a:prstGeom prst="rect">
            <a:avLst/>
          </a:prstGeom>
          <a:noFill/>
          <a:ln w="9525">
            <a:noFill/>
            <a:miter lim="800000"/>
            <a:headEnd/>
            <a:tailEnd/>
          </a:ln>
        </p:spPr>
      </p:pic>
      <p:cxnSp>
        <p:nvCxnSpPr>
          <p:cNvPr id="7" name="Straight Connector 6"/>
          <p:cNvCxnSpPr/>
          <p:nvPr/>
        </p:nvCxnSpPr>
        <p:spPr bwMode="auto">
          <a:xfrm rot="5400000">
            <a:off x="255897" y="2921459"/>
            <a:ext cx="3663391"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 name="TextBox 7"/>
          <p:cNvSpPr txBox="1"/>
          <p:nvPr/>
        </p:nvSpPr>
        <p:spPr>
          <a:xfrm>
            <a:off x="3881887" y="1492370"/>
            <a:ext cx="1931939" cy="338554"/>
          </a:xfrm>
          <a:prstGeom prst="rect">
            <a:avLst/>
          </a:prstGeom>
          <a:noFill/>
        </p:spPr>
        <p:txBody>
          <a:bodyPr wrap="none" rtlCol="0">
            <a:spAutoFit/>
          </a:bodyPr>
          <a:lstStyle/>
          <a:p>
            <a:r>
              <a:rPr lang="en-US" sz="1600" dirty="0" smtClean="0"/>
              <a:t>Internet video to pc</a:t>
            </a:r>
            <a:endParaRPr lang="en-US" sz="1600" dirty="0"/>
          </a:p>
        </p:txBody>
      </p:sp>
      <p:sp>
        <p:nvSpPr>
          <p:cNvPr id="9" name="TextBox 8"/>
          <p:cNvSpPr txBox="1"/>
          <p:nvPr/>
        </p:nvSpPr>
        <p:spPr>
          <a:xfrm>
            <a:off x="2352136" y="3220904"/>
            <a:ext cx="1242648" cy="338554"/>
          </a:xfrm>
          <a:prstGeom prst="rect">
            <a:avLst/>
          </a:prstGeom>
          <a:noFill/>
        </p:spPr>
        <p:txBody>
          <a:bodyPr wrap="none" rtlCol="0">
            <a:spAutoFit/>
          </a:bodyPr>
          <a:lstStyle/>
          <a:p>
            <a:r>
              <a:rPr lang="en-US" sz="1600" dirty="0" smtClean="0"/>
              <a:t>File sharing</a:t>
            </a:r>
            <a:endParaRPr lang="en-US" sz="16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6"/>
          <p:cNvSpPr>
            <a:spLocks noGrp="1" noChangeArrowheads="1"/>
          </p:cNvSpPr>
          <p:nvPr>
            <p:ph type="sldNum" sz="quarter" idx="12"/>
          </p:nvPr>
        </p:nvSpPr>
        <p:spPr>
          <a:ln/>
        </p:spPr>
        <p:txBody>
          <a:bodyPr/>
          <a:lstStyle/>
          <a:p>
            <a:pPr>
              <a:defRPr/>
            </a:pPr>
            <a:fld id="{CB18BBD3-63F4-4CC5-B959-1333AA3CD675}" type="slidenum">
              <a:rPr lang="ko-KR" altLang="en-US"/>
              <a:pPr>
                <a:defRPr/>
              </a:pPr>
              <a:t>40</a:t>
            </a:fld>
            <a:endParaRPr lang="en-US" altLang="ko-KR"/>
          </a:p>
        </p:txBody>
      </p:sp>
      <p:sp>
        <p:nvSpPr>
          <p:cNvPr id="23554" name="Slide Number Placeholder 4"/>
          <p:cNvSpPr txBox="1">
            <a:spLocks noGrp="1"/>
          </p:cNvSpPr>
          <p:nvPr/>
        </p:nvSpPr>
        <p:spPr bwMode="auto">
          <a:xfrm>
            <a:off x="7010400" y="6381750"/>
            <a:ext cx="2133600" cy="476250"/>
          </a:xfrm>
          <a:prstGeom prst="rect">
            <a:avLst/>
          </a:prstGeom>
          <a:noFill/>
          <a:ln w="9525">
            <a:noFill/>
            <a:miter lim="800000"/>
            <a:headEnd/>
            <a:tailEnd/>
          </a:ln>
        </p:spPr>
        <p:txBody>
          <a:bodyPr/>
          <a:lstStyle/>
          <a:p>
            <a:pPr algn="r"/>
            <a:fld id="{A4C677AA-80BB-4B34-8B6A-92248B4532DC}" type="slidenum">
              <a:rPr lang="ko-KR" altLang="en-US" sz="1400">
                <a:solidFill>
                  <a:schemeClr val="tx1"/>
                </a:solidFill>
                <a:ea typeface="Gulim" pitchFamily="34" charset="-127"/>
              </a:rPr>
              <a:pPr algn="r"/>
              <a:t>40</a:t>
            </a:fld>
            <a:endParaRPr lang="en-US" altLang="ko-KR" sz="1400">
              <a:solidFill>
                <a:schemeClr val="tx1"/>
              </a:solidFill>
              <a:ea typeface="Gulim" pitchFamily="34" charset="-127"/>
            </a:endParaRPr>
          </a:p>
        </p:txBody>
      </p:sp>
      <p:pic>
        <p:nvPicPr>
          <p:cNvPr id="23555" name="Picture 5" descr="0002"/>
          <p:cNvPicPr>
            <a:picLocks noChangeAspect="1" noChangeArrowheads="1"/>
          </p:cNvPicPr>
          <p:nvPr/>
        </p:nvPicPr>
        <p:blipFill>
          <a:blip r:embed="rId3" cstate="print"/>
          <a:srcRect b="8322"/>
          <a:stretch>
            <a:fillRect/>
          </a:stretch>
        </p:blipFill>
        <p:spPr bwMode="auto">
          <a:xfrm>
            <a:off x="498475" y="4459288"/>
            <a:ext cx="3154363" cy="2170112"/>
          </a:xfrm>
          <a:prstGeom prst="rect">
            <a:avLst/>
          </a:prstGeom>
          <a:noFill/>
          <a:ln w="9525">
            <a:solidFill>
              <a:schemeClr val="tx1"/>
            </a:solidFill>
            <a:miter lim="800000"/>
            <a:headEnd/>
            <a:tailEnd/>
          </a:ln>
        </p:spPr>
      </p:pic>
      <p:pic>
        <p:nvPicPr>
          <p:cNvPr id="23556" name="Picture 7" descr="BeforeSubstraeRemoval"/>
          <p:cNvPicPr>
            <a:picLocks noChangeAspect="1" noChangeArrowheads="1"/>
          </p:cNvPicPr>
          <p:nvPr/>
        </p:nvPicPr>
        <p:blipFill>
          <a:blip r:embed="rId4" cstate="print"/>
          <a:srcRect/>
          <a:stretch>
            <a:fillRect/>
          </a:stretch>
        </p:blipFill>
        <p:spPr bwMode="auto">
          <a:xfrm>
            <a:off x="4440238" y="1160463"/>
            <a:ext cx="3619500" cy="2714625"/>
          </a:xfrm>
          <a:prstGeom prst="rect">
            <a:avLst/>
          </a:prstGeom>
          <a:noFill/>
          <a:ln w="9525">
            <a:solidFill>
              <a:schemeClr val="tx1"/>
            </a:solidFill>
            <a:miter lim="800000"/>
            <a:headEnd/>
            <a:tailEnd/>
          </a:ln>
        </p:spPr>
      </p:pic>
      <p:grpSp>
        <p:nvGrpSpPr>
          <p:cNvPr id="23557" name="Group 8"/>
          <p:cNvGrpSpPr>
            <a:grpSpLocks/>
          </p:cNvGrpSpPr>
          <p:nvPr/>
        </p:nvGrpSpPr>
        <p:grpSpPr bwMode="auto">
          <a:xfrm>
            <a:off x="414338" y="1555750"/>
            <a:ext cx="3284537" cy="1552575"/>
            <a:chOff x="3303" y="1309"/>
            <a:chExt cx="2471" cy="1347"/>
          </a:xfrm>
        </p:grpSpPr>
        <p:sp>
          <p:nvSpPr>
            <p:cNvPr id="23617" name="Rectangle 9"/>
            <p:cNvSpPr>
              <a:spLocks noChangeArrowheads="1"/>
            </p:cNvSpPr>
            <p:nvPr/>
          </p:nvSpPr>
          <p:spPr bwMode="auto">
            <a:xfrm>
              <a:off x="3303" y="1765"/>
              <a:ext cx="2457" cy="177"/>
            </a:xfrm>
            <a:prstGeom prst="rect">
              <a:avLst/>
            </a:prstGeom>
            <a:solidFill>
              <a:srgbClr val="FFFFCC"/>
            </a:solidFill>
            <a:ln w="9525">
              <a:solidFill>
                <a:schemeClr val="tx1"/>
              </a:solidFill>
              <a:miter lim="800000"/>
              <a:headEnd/>
              <a:tailEnd/>
            </a:ln>
          </p:spPr>
          <p:txBody>
            <a:bodyPr wrap="none" anchor="ctr"/>
            <a:lstStyle/>
            <a:p>
              <a:endParaRPr lang="en-US"/>
            </a:p>
          </p:txBody>
        </p:sp>
        <p:sp>
          <p:nvSpPr>
            <p:cNvPr id="23618" name="Rectangle 10"/>
            <p:cNvSpPr>
              <a:spLocks noChangeArrowheads="1"/>
            </p:cNvSpPr>
            <p:nvPr/>
          </p:nvSpPr>
          <p:spPr bwMode="auto">
            <a:xfrm>
              <a:off x="3303" y="2224"/>
              <a:ext cx="2457" cy="432"/>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23619" name="Rectangle 11"/>
            <p:cNvSpPr>
              <a:spLocks noChangeArrowheads="1"/>
            </p:cNvSpPr>
            <p:nvPr/>
          </p:nvSpPr>
          <p:spPr bwMode="auto">
            <a:xfrm>
              <a:off x="3303" y="1936"/>
              <a:ext cx="2457" cy="288"/>
            </a:xfrm>
            <a:prstGeom prst="rect">
              <a:avLst/>
            </a:prstGeom>
            <a:solidFill>
              <a:srgbClr val="FFFFCC"/>
            </a:solidFill>
            <a:ln w="9525">
              <a:solidFill>
                <a:schemeClr val="tx1"/>
              </a:solidFill>
              <a:miter lim="800000"/>
              <a:headEnd/>
              <a:tailEnd/>
            </a:ln>
          </p:spPr>
          <p:txBody>
            <a:bodyPr wrap="none" anchor="ctr"/>
            <a:lstStyle/>
            <a:p>
              <a:endParaRPr lang="en-US"/>
            </a:p>
          </p:txBody>
        </p:sp>
        <p:sp>
          <p:nvSpPr>
            <p:cNvPr id="23620" name="Rectangle 12"/>
            <p:cNvSpPr>
              <a:spLocks noChangeArrowheads="1"/>
            </p:cNvSpPr>
            <p:nvPr/>
          </p:nvSpPr>
          <p:spPr bwMode="auto">
            <a:xfrm>
              <a:off x="4005" y="1840"/>
              <a:ext cx="192" cy="96"/>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23621" name="Rectangle 13"/>
            <p:cNvSpPr>
              <a:spLocks noChangeArrowheads="1"/>
            </p:cNvSpPr>
            <p:nvPr/>
          </p:nvSpPr>
          <p:spPr bwMode="auto">
            <a:xfrm>
              <a:off x="3383" y="1840"/>
              <a:ext cx="192" cy="96"/>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23622" name="Rectangle 14"/>
            <p:cNvSpPr>
              <a:spLocks noChangeArrowheads="1"/>
            </p:cNvSpPr>
            <p:nvPr/>
          </p:nvSpPr>
          <p:spPr bwMode="auto">
            <a:xfrm>
              <a:off x="4922" y="1840"/>
              <a:ext cx="192" cy="96"/>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23623" name="Rectangle 15"/>
            <p:cNvSpPr>
              <a:spLocks noChangeArrowheads="1"/>
            </p:cNvSpPr>
            <p:nvPr/>
          </p:nvSpPr>
          <p:spPr bwMode="auto">
            <a:xfrm>
              <a:off x="3358" y="1309"/>
              <a:ext cx="923" cy="458"/>
            </a:xfrm>
            <a:prstGeom prst="rect">
              <a:avLst/>
            </a:prstGeom>
            <a:solidFill>
              <a:srgbClr val="66CCFF"/>
            </a:solidFill>
            <a:ln w="12700" algn="ctr">
              <a:solidFill>
                <a:schemeClr val="tx1"/>
              </a:solidFill>
              <a:miter lim="800000"/>
              <a:headEnd/>
              <a:tailEnd/>
            </a:ln>
          </p:spPr>
          <p:txBody>
            <a:bodyPr wrap="none" anchor="ctr"/>
            <a:lstStyle/>
            <a:p>
              <a:endParaRPr lang="en-US"/>
            </a:p>
          </p:txBody>
        </p:sp>
        <p:sp>
          <p:nvSpPr>
            <p:cNvPr id="23624" name="Rectangle 16"/>
            <p:cNvSpPr>
              <a:spLocks noChangeArrowheads="1"/>
            </p:cNvSpPr>
            <p:nvPr/>
          </p:nvSpPr>
          <p:spPr bwMode="auto">
            <a:xfrm>
              <a:off x="4851" y="1309"/>
              <a:ext cx="923" cy="458"/>
            </a:xfrm>
            <a:prstGeom prst="rect">
              <a:avLst/>
            </a:prstGeom>
            <a:solidFill>
              <a:srgbClr val="66CCFF"/>
            </a:solidFill>
            <a:ln w="12700" algn="ctr">
              <a:solidFill>
                <a:schemeClr val="tx1"/>
              </a:solidFill>
              <a:miter lim="800000"/>
              <a:headEnd/>
              <a:tailEnd/>
            </a:ln>
          </p:spPr>
          <p:txBody>
            <a:bodyPr wrap="none" anchor="ctr"/>
            <a:lstStyle/>
            <a:p>
              <a:endParaRPr lang="en-US"/>
            </a:p>
          </p:txBody>
        </p:sp>
        <p:sp>
          <p:nvSpPr>
            <p:cNvPr id="23625" name="Rectangle 17"/>
            <p:cNvSpPr>
              <a:spLocks noChangeArrowheads="1"/>
            </p:cNvSpPr>
            <p:nvPr/>
          </p:nvSpPr>
          <p:spPr bwMode="auto">
            <a:xfrm>
              <a:off x="3358" y="1708"/>
              <a:ext cx="923" cy="27"/>
            </a:xfrm>
            <a:prstGeom prst="rect">
              <a:avLst/>
            </a:prstGeom>
            <a:solidFill>
              <a:srgbClr val="0066CC"/>
            </a:solidFill>
            <a:ln w="12700" algn="ctr">
              <a:solidFill>
                <a:schemeClr val="tx1"/>
              </a:solidFill>
              <a:miter lim="800000"/>
              <a:headEnd/>
              <a:tailEnd/>
            </a:ln>
          </p:spPr>
          <p:txBody>
            <a:bodyPr wrap="none" anchor="ctr"/>
            <a:lstStyle/>
            <a:p>
              <a:endParaRPr lang="en-US"/>
            </a:p>
          </p:txBody>
        </p:sp>
        <p:sp>
          <p:nvSpPr>
            <p:cNvPr id="23626" name="Rectangle 18"/>
            <p:cNvSpPr>
              <a:spLocks noChangeArrowheads="1"/>
            </p:cNvSpPr>
            <p:nvPr/>
          </p:nvSpPr>
          <p:spPr bwMode="auto">
            <a:xfrm>
              <a:off x="3365" y="1649"/>
              <a:ext cx="923" cy="27"/>
            </a:xfrm>
            <a:prstGeom prst="rect">
              <a:avLst/>
            </a:prstGeom>
            <a:solidFill>
              <a:srgbClr val="0066CC"/>
            </a:solidFill>
            <a:ln w="12700" algn="ctr">
              <a:solidFill>
                <a:schemeClr val="tx1"/>
              </a:solidFill>
              <a:miter lim="800000"/>
              <a:headEnd/>
              <a:tailEnd/>
            </a:ln>
          </p:spPr>
          <p:txBody>
            <a:bodyPr wrap="none" anchor="ctr"/>
            <a:lstStyle/>
            <a:p>
              <a:endParaRPr lang="en-US"/>
            </a:p>
          </p:txBody>
        </p:sp>
        <p:sp>
          <p:nvSpPr>
            <p:cNvPr id="23627" name="Rectangle 19"/>
            <p:cNvSpPr>
              <a:spLocks noChangeArrowheads="1"/>
            </p:cNvSpPr>
            <p:nvPr/>
          </p:nvSpPr>
          <p:spPr bwMode="auto">
            <a:xfrm>
              <a:off x="4844" y="1708"/>
              <a:ext cx="923" cy="27"/>
            </a:xfrm>
            <a:prstGeom prst="rect">
              <a:avLst/>
            </a:prstGeom>
            <a:solidFill>
              <a:srgbClr val="0066CC"/>
            </a:solidFill>
            <a:ln w="12700" algn="ctr">
              <a:solidFill>
                <a:schemeClr val="tx1"/>
              </a:solidFill>
              <a:miter lim="800000"/>
              <a:headEnd/>
              <a:tailEnd/>
            </a:ln>
          </p:spPr>
          <p:txBody>
            <a:bodyPr wrap="none" anchor="ctr"/>
            <a:lstStyle/>
            <a:p>
              <a:endParaRPr lang="en-US"/>
            </a:p>
          </p:txBody>
        </p:sp>
        <p:sp>
          <p:nvSpPr>
            <p:cNvPr id="23628" name="Rectangle 20"/>
            <p:cNvSpPr>
              <a:spLocks noChangeArrowheads="1"/>
            </p:cNvSpPr>
            <p:nvPr/>
          </p:nvSpPr>
          <p:spPr bwMode="auto">
            <a:xfrm>
              <a:off x="4851" y="1649"/>
              <a:ext cx="923" cy="27"/>
            </a:xfrm>
            <a:prstGeom prst="rect">
              <a:avLst/>
            </a:prstGeom>
            <a:solidFill>
              <a:srgbClr val="0066CC"/>
            </a:solidFill>
            <a:ln w="12700" algn="ctr">
              <a:solidFill>
                <a:schemeClr val="tx1"/>
              </a:solidFill>
              <a:miter lim="800000"/>
              <a:headEnd/>
              <a:tailEnd/>
            </a:ln>
          </p:spPr>
          <p:txBody>
            <a:bodyPr wrap="none" anchor="ctr"/>
            <a:lstStyle/>
            <a:p>
              <a:endParaRPr lang="en-US"/>
            </a:p>
          </p:txBody>
        </p:sp>
      </p:grpSp>
      <p:grpSp>
        <p:nvGrpSpPr>
          <p:cNvPr id="23558" name="Group 21"/>
          <p:cNvGrpSpPr>
            <a:grpSpLocks/>
          </p:cNvGrpSpPr>
          <p:nvPr/>
        </p:nvGrpSpPr>
        <p:grpSpPr bwMode="auto">
          <a:xfrm>
            <a:off x="2205038" y="3590925"/>
            <a:ext cx="3255962" cy="1160463"/>
            <a:chOff x="3303" y="1649"/>
            <a:chExt cx="2471" cy="1007"/>
          </a:xfrm>
        </p:grpSpPr>
        <p:sp>
          <p:nvSpPr>
            <p:cNvPr id="23605" name="Rectangle 22"/>
            <p:cNvSpPr>
              <a:spLocks noChangeArrowheads="1"/>
            </p:cNvSpPr>
            <p:nvPr/>
          </p:nvSpPr>
          <p:spPr bwMode="auto">
            <a:xfrm>
              <a:off x="3303" y="1765"/>
              <a:ext cx="2457" cy="177"/>
            </a:xfrm>
            <a:prstGeom prst="rect">
              <a:avLst/>
            </a:prstGeom>
            <a:solidFill>
              <a:srgbClr val="FFFFCC"/>
            </a:solidFill>
            <a:ln w="9525">
              <a:solidFill>
                <a:schemeClr val="tx1"/>
              </a:solidFill>
              <a:miter lim="800000"/>
              <a:headEnd/>
              <a:tailEnd/>
            </a:ln>
          </p:spPr>
          <p:txBody>
            <a:bodyPr wrap="none" anchor="ctr"/>
            <a:lstStyle/>
            <a:p>
              <a:endParaRPr lang="en-US"/>
            </a:p>
          </p:txBody>
        </p:sp>
        <p:sp>
          <p:nvSpPr>
            <p:cNvPr id="23606" name="Rectangle 23"/>
            <p:cNvSpPr>
              <a:spLocks noChangeArrowheads="1"/>
            </p:cNvSpPr>
            <p:nvPr/>
          </p:nvSpPr>
          <p:spPr bwMode="auto">
            <a:xfrm>
              <a:off x="3303" y="2224"/>
              <a:ext cx="2457" cy="432"/>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23607" name="Rectangle 24"/>
            <p:cNvSpPr>
              <a:spLocks noChangeArrowheads="1"/>
            </p:cNvSpPr>
            <p:nvPr/>
          </p:nvSpPr>
          <p:spPr bwMode="auto">
            <a:xfrm>
              <a:off x="3303" y="1936"/>
              <a:ext cx="2457" cy="288"/>
            </a:xfrm>
            <a:prstGeom prst="rect">
              <a:avLst/>
            </a:prstGeom>
            <a:solidFill>
              <a:srgbClr val="FFFFCC"/>
            </a:solidFill>
            <a:ln w="9525">
              <a:solidFill>
                <a:schemeClr val="tx1"/>
              </a:solidFill>
              <a:miter lim="800000"/>
              <a:headEnd/>
              <a:tailEnd/>
            </a:ln>
          </p:spPr>
          <p:txBody>
            <a:bodyPr wrap="none" anchor="ctr"/>
            <a:lstStyle/>
            <a:p>
              <a:endParaRPr lang="en-US"/>
            </a:p>
          </p:txBody>
        </p:sp>
        <p:sp>
          <p:nvSpPr>
            <p:cNvPr id="23608" name="Rectangle 25"/>
            <p:cNvSpPr>
              <a:spLocks noChangeArrowheads="1"/>
            </p:cNvSpPr>
            <p:nvPr/>
          </p:nvSpPr>
          <p:spPr bwMode="auto">
            <a:xfrm>
              <a:off x="4005" y="1840"/>
              <a:ext cx="192" cy="96"/>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23609" name="Rectangle 26"/>
            <p:cNvSpPr>
              <a:spLocks noChangeArrowheads="1"/>
            </p:cNvSpPr>
            <p:nvPr/>
          </p:nvSpPr>
          <p:spPr bwMode="auto">
            <a:xfrm>
              <a:off x="3383" y="1840"/>
              <a:ext cx="192" cy="96"/>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23610" name="Rectangle 27"/>
            <p:cNvSpPr>
              <a:spLocks noChangeArrowheads="1"/>
            </p:cNvSpPr>
            <p:nvPr/>
          </p:nvSpPr>
          <p:spPr bwMode="auto">
            <a:xfrm>
              <a:off x="4922" y="1840"/>
              <a:ext cx="192" cy="96"/>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23611" name="Rectangle 28"/>
            <p:cNvSpPr>
              <a:spLocks noChangeArrowheads="1"/>
            </p:cNvSpPr>
            <p:nvPr/>
          </p:nvSpPr>
          <p:spPr bwMode="auto">
            <a:xfrm>
              <a:off x="3358" y="1682"/>
              <a:ext cx="923" cy="85"/>
            </a:xfrm>
            <a:prstGeom prst="rect">
              <a:avLst/>
            </a:prstGeom>
            <a:solidFill>
              <a:srgbClr val="66CCFF"/>
            </a:solidFill>
            <a:ln w="12700" algn="ctr">
              <a:solidFill>
                <a:schemeClr val="tx1"/>
              </a:solidFill>
              <a:miter lim="800000"/>
              <a:headEnd/>
              <a:tailEnd/>
            </a:ln>
          </p:spPr>
          <p:txBody>
            <a:bodyPr wrap="none" anchor="ctr"/>
            <a:lstStyle/>
            <a:p>
              <a:endParaRPr lang="en-US"/>
            </a:p>
          </p:txBody>
        </p:sp>
        <p:sp>
          <p:nvSpPr>
            <p:cNvPr id="23612" name="Rectangle 29"/>
            <p:cNvSpPr>
              <a:spLocks noChangeArrowheads="1"/>
            </p:cNvSpPr>
            <p:nvPr/>
          </p:nvSpPr>
          <p:spPr bwMode="auto">
            <a:xfrm>
              <a:off x="4851" y="1682"/>
              <a:ext cx="923" cy="85"/>
            </a:xfrm>
            <a:prstGeom prst="rect">
              <a:avLst/>
            </a:prstGeom>
            <a:solidFill>
              <a:srgbClr val="66CCFF"/>
            </a:solidFill>
            <a:ln w="12700" algn="ctr">
              <a:solidFill>
                <a:schemeClr val="tx1"/>
              </a:solidFill>
              <a:miter lim="800000"/>
              <a:headEnd/>
              <a:tailEnd/>
            </a:ln>
          </p:spPr>
          <p:txBody>
            <a:bodyPr wrap="none" anchor="ctr"/>
            <a:lstStyle/>
            <a:p>
              <a:endParaRPr lang="en-US"/>
            </a:p>
          </p:txBody>
        </p:sp>
        <p:sp>
          <p:nvSpPr>
            <p:cNvPr id="23613" name="Rectangle 30"/>
            <p:cNvSpPr>
              <a:spLocks noChangeArrowheads="1"/>
            </p:cNvSpPr>
            <p:nvPr/>
          </p:nvSpPr>
          <p:spPr bwMode="auto">
            <a:xfrm>
              <a:off x="3358" y="1708"/>
              <a:ext cx="923" cy="27"/>
            </a:xfrm>
            <a:prstGeom prst="rect">
              <a:avLst/>
            </a:prstGeom>
            <a:solidFill>
              <a:srgbClr val="0066CC"/>
            </a:solidFill>
            <a:ln w="12700" algn="ctr">
              <a:solidFill>
                <a:schemeClr val="tx1"/>
              </a:solidFill>
              <a:miter lim="800000"/>
              <a:headEnd/>
              <a:tailEnd/>
            </a:ln>
          </p:spPr>
          <p:txBody>
            <a:bodyPr wrap="none" anchor="ctr"/>
            <a:lstStyle/>
            <a:p>
              <a:endParaRPr lang="en-US"/>
            </a:p>
          </p:txBody>
        </p:sp>
        <p:sp>
          <p:nvSpPr>
            <p:cNvPr id="23614" name="Rectangle 31"/>
            <p:cNvSpPr>
              <a:spLocks noChangeArrowheads="1"/>
            </p:cNvSpPr>
            <p:nvPr/>
          </p:nvSpPr>
          <p:spPr bwMode="auto">
            <a:xfrm>
              <a:off x="3365" y="1649"/>
              <a:ext cx="923" cy="27"/>
            </a:xfrm>
            <a:prstGeom prst="rect">
              <a:avLst/>
            </a:prstGeom>
            <a:solidFill>
              <a:srgbClr val="0066CC"/>
            </a:solidFill>
            <a:ln w="12700" algn="ctr">
              <a:solidFill>
                <a:schemeClr val="tx1"/>
              </a:solidFill>
              <a:miter lim="800000"/>
              <a:headEnd/>
              <a:tailEnd/>
            </a:ln>
          </p:spPr>
          <p:txBody>
            <a:bodyPr wrap="none" anchor="ctr"/>
            <a:lstStyle/>
            <a:p>
              <a:endParaRPr lang="en-US"/>
            </a:p>
          </p:txBody>
        </p:sp>
        <p:sp>
          <p:nvSpPr>
            <p:cNvPr id="23615" name="Rectangle 32"/>
            <p:cNvSpPr>
              <a:spLocks noChangeArrowheads="1"/>
            </p:cNvSpPr>
            <p:nvPr/>
          </p:nvSpPr>
          <p:spPr bwMode="auto">
            <a:xfrm>
              <a:off x="4844" y="1708"/>
              <a:ext cx="923" cy="27"/>
            </a:xfrm>
            <a:prstGeom prst="rect">
              <a:avLst/>
            </a:prstGeom>
            <a:solidFill>
              <a:srgbClr val="0066CC"/>
            </a:solidFill>
            <a:ln w="12700" algn="ctr">
              <a:solidFill>
                <a:schemeClr val="tx1"/>
              </a:solidFill>
              <a:miter lim="800000"/>
              <a:headEnd/>
              <a:tailEnd/>
            </a:ln>
          </p:spPr>
          <p:txBody>
            <a:bodyPr wrap="none" anchor="ctr"/>
            <a:lstStyle/>
            <a:p>
              <a:endParaRPr lang="en-US"/>
            </a:p>
          </p:txBody>
        </p:sp>
        <p:sp>
          <p:nvSpPr>
            <p:cNvPr id="23616" name="Rectangle 33"/>
            <p:cNvSpPr>
              <a:spLocks noChangeArrowheads="1"/>
            </p:cNvSpPr>
            <p:nvPr/>
          </p:nvSpPr>
          <p:spPr bwMode="auto">
            <a:xfrm>
              <a:off x="4851" y="1649"/>
              <a:ext cx="923" cy="27"/>
            </a:xfrm>
            <a:prstGeom prst="rect">
              <a:avLst/>
            </a:prstGeom>
            <a:solidFill>
              <a:srgbClr val="0066CC"/>
            </a:solidFill>
            <a:ln w="12700" algn="ctr">
              <a:solidFill>
                <a:schemeClr val="tx1"/>
              </a:solidFill>
              <a:miter lim="800000"/>
              <a:headEnd/>
              <a:tailEnd/>
            </a:ln>
          </p:spPr>
          <p:txBody>
            <a:bodyPr wrap="none" anchor="ctr"/>
            <a:lstStyle/>
            <a:p>
              <a:endParaRPr lang="en-US"/>
            </a:p>
          </p:txBody>
        </p:sp>
      </p:grpSp>
      <p:grpSp>
        <p:nvGrpSpPr>
          <p:cNvPr id="23559" name="Group 34"/>
          <p:cNvGrpSpPr>
            <a:grpSpLocks/>
          </p:cNvGrpSpPr>
          <p:nvPr/>
        </p:nvGrpSpPr>
        <p:grpSpPr bwMode="auto">
          <a:xfrm>
            <a:off x="4738688" y="5276850"/>
            <a:ext cx="3252787" cy="1239838"/>
            <a:chOff x="3303" y="1557"/>
            <a:chExt cx="2457" cy="1099"/>
          </a:xfrm>
        </p:grpSpPr>
        <p:sp>
          <p:nvSpPr>
            <p:cNvPr id="23582" name="Rectangle 35"/>
            <p:cNvSpPr>
              <a:spLocks noChangeArrowheads="1"/>
            </p:cNvSpPr>
            <p:nvPr/>
          </p:nvSpPr>
          <p:spPr bwMode="auto">
            <a:xfrm>
              <a:off x="3303" y="1765"/>
              <a:ext cx="2457" cy="177"/>
            </a:xfrm>
            <a:prstGeom prst="rect">
              <a:avLst/>
            </a:prstGeom>
            <a:solidFill>
              <a:srgbClr val="FFFFCC"/>
            </a:solidFill>
            <a:ln w="9525">
              <a:solidFill>
                <a:schemeClr val="tx1"/>
              </a:solidFill>
              <a:miter lim="800000"/>
              <a:headEnd/>
              <a:tailEnd/>
            </a:ln>
          </p:spPr>
          <p:txBody>
            <a:bodyPr wrap="none" anchor="ctr"/>
            <a:lstStyle/>
            <a:p>
              <a:endParaRPr lang="en-US"/>
            </a:p>
          </p:txBody>
        </p:sp>
        <p:sp>
          <p:nvSpPr>
            <p:cNvPr id="23583" name="Rectangle 36"/>
            <p:cNvSpPr>
              <a:spLocks noChangeArrowheads="1"/>
            </p:cNvSpPr>
            <p:nvPr/>
          </p:nvSpPr>
          <p:spPr bwMode="auto">
            <a:xfrm>
              <a:off x="3303" y="2224"/>
              <a:ext cx="2457" cy="432"/>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23584" name="Rectangle 37"/>
            <p:cNvSpPr>
              <a:spLocks noChangeArrowheads="1"/>
            </p:cNvSpPr>
            <p:nvPr/>
          </p:nvSpPr>
          <p:spPr bwMode="auto">
            <a:xfrm>
              <a:off x="3303" y="1936"/>
              <a:ext cx="2457" cy="288"/>
            </a:xfrm>
            <a:prstGeom prst="rect">
              <a:avLst/>
            </a:prstGeom>
            <a:solidFill>
              <a:srgbClr val="FFFFCC"/>
            </a:solidFill>
            <a:ln w="9525">
              <a:solidFill>
                <a:schemeClr val="tx1"/>
              </a:solidFill>
              <a:miter lim="800000"/>
              <a:headEnd/>
              <a:tailEnd/>
            </a:ln>
          </p:spPr>
          <p:txBody>
            <a:bodyPr wrap="none" anchor="ctr"/>
            <a:lstStyle/>
            <a:p>
              <a:endParaRPr lang="en-US"/>
            </a:p>
          </p:txBody>
        </p:sp>
        <p:sp>
          <p:nvSpPr>
            <p:cNvPr id="23585" name="Rectangle 38"/>
            <p:cNvSpPr>
              <a:spLocks noChangeArrowheads="1"/>
            </p:cNvSpPr>
            <p:nvPr/>
          </p:nvSpPr>
          <p:spPr bwMode="auto">
            <a:xfrm>
              <a:off x="4005" y="1840"/>
              <a:ext cx="192" cy="96"/>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23586" name="Rectangle 39"/>
            <p:cNvSpPr>
              <a:spLocks noChangeArrowheads="1"/>
            </p:cNvSpPr>
            <p:nvPr/>
          </p:nvSpPr>
          <p:spPr bwMode="auto">
            <a:xfrm>
              <a:off x="3383" y="1840"/>
              <a:ext cx="192" cy="96"/>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23587" name="Rectangle 40"/>
            <p:cNvSpPr>
              <a:spLocks noChangeArrowheads="1"/>
            </p:cNvSpPr>
            <p:nvPr/>
          </p:nvSpPr>
          <p:spPr bwMode="auto">
            <a:xfrm>
              <a:off x="4922" y="1840"/>
              <a:ext cx="192" cy="96"/>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23588" name="Rectangle 41"/>
            <p:cNvSpPr>
              <a:spLocks noChangeArrowheads="1"/>
            </p:cNvSpPr>
            <p:nvPr/>
          </p:nvSpPr>
          <p:spPr bwMode="auto">
            <a:xfrm>
              <a:off x="3344" y="1716"/>
              <a:ext cx="428" cy="45"/>
            </a:xfrm>
            <a:prstGeom prst="rect">
              <a:avLst/>
            </a:prstGeom>
            <a:solidFill>
              <a:srgbClr val="66CCFF"/>
            </a:solidFill>
            <a:ln w="12700" algn="ctr">
              <a:solidFill>
                <a:schemeClr val="tx1"/>
              </a:solidFill>
              <a:miter lim="800000"/>
              <a:headEnd/>
              <a:tailEnd/>
            </a:ln>
          </p:spPr>
          <p:txBody>
            <a:bodyPr wrap="none" anchor="ctr"/>
            <a:lstStyle/>
            <a:p>
              <a:endParaRPr lang="en-US"/>
            </a:p>
          </p:txBody>
        </p:sp>
        <p:sp>
          <p:nvSpPr>
            <p:cNvPr id="23589" name="Rectangle 42"/>
            <p:cNvSpPr>
              <a:spLocks noChangeArrowheads="1"/>
            </p:cNvSpPr>
            <p:nvPr/>
          </p:nvSpPr>
          <p:spPr bwMode="auto">
            <a:xfrm>
              <a:off x="3422" y="1672"/>
              <a:ext cx="271" cy="45"/>
            </a:xfrm>
            <a:prstGeom prst="rect">
              <a:avLst/>
            </a:prstGeom>
            <a:solidFill>
              <a:srgbClr val="0066CC"/>
            </a:solidFill>
            <a:ln w="12700" algn="ctr">
              <a:solidFill>
                <a:schemeClr val="tx1"/>
              </a:solidFill>
              <a:miter lim="800000"/>
              <a:headEnd/>
              <a:tailEnd/>
            </a:ln>
          </p:spPr>
          <p:txBody>
            <a:bodyPr wrap="none" anchor="ctr"/>
            <a:lstStyle/>
            <a:p>
              <a:endParaRPr lang="en-US"/>
            </a:p>
          </p:txBody>
        </p:sp>
        <p:sp>
          <p:nvSpPr>
            <p:cNvPr id="23590" name="Rectangle 43"/>
            <p:cNvSpPr>
              <a:spLocks noChangeArrowheads="1"/>
            </p:cNvSpPr>
            <p:nvPr/>
          </p:nvSpPr>
          <p:spPr bwMode="auto">
            <a:xfrm>
              <a:off x="3422" y="1619"/>
              <a:ext cx="271" cy="45"/>
            </a:xfrm>
            <a:prstGeom prst="rect">
              <a:avLst/>
            </a:prstGeom>
            <a:solidFill>
              <a:srgbClr val="66CCFF"/>
            </a:solidFill>
            <a:ln w="12700" algn="ctr">
              <a:solidFill>
                <a:schemeClr val="tx1"/>
              </a:solidFill>
              <a:miter lim="800000"/>
              <a:headEnd/>
              <a:tailEnd/>
            </a:ln>
          </p:spPr>
          <p:txBody>
            <a:bodyPr wrap="none" anchor="ctr"/>
            <a:lstStyle/>
            <a:p>
              <a:endParaRPr lang="en-US"/>
            </a:p>
          </p:txBody>
        </p:sp>
        <p:sp>
          <p:nvSpPr>
            <p:cNvPr id="23591" name="Rectangle 44"/>
            <p:cNvSpPr>
              <a:spLocks noChangeArrowheads="1"/>
            </p:cNvSpPr>
            <p:nvPr/>
          </p:nvSpPr>
          <p:spPr bwMode="auto">
            <a:xfrm>
              <a:off x="3350" y="1668"/>
              <a:ext cx="56" cy="46"/>
            </a:xfrm>
            <a:prstGeom prst="rect">
              <a:avLst/>
            </a:prstGeom>
            <a:solidFill>
              <a:srgbClr val="FF9900"/>
            </a:solidFill>
            <a:ln w="12700" algn="ctr">
              <a:solidFill>
                <a:schemeClr val="tx1"/>
              </a:solidFill>
              <a:miter lim="800000"/>
              <a:headEnd/>
              <a:tailEnd/>
            </a:ln>
          </p:spPr>
          <p:txBody>
            <a:bodyPr wrap="none" anchor="ctr"/>
            <a:lstStyle/>
            <a:p>
              <a:endParaRPr lang="en-US"/>
            </a:p>
          </p:txBody>
        </p:sp>
        <p:sp>
          <p:nvSpPr>
            <p:cNvPr id="23592" name="Rectangle 45"/>
            <p:cNvSpPr>
              <a:spLocks noChangeArrowheads="1"/>
            </p:cNvSpPr>
            <p:nvPr/>
          </p:nvSpPr>
          <p:spPr bwMode="auto">
            <a:xfrm>
              <a:off x="3450" y="1557"/>
              <a:ext cx="224" cy="60"/>
            </a:xfrm>
            <a:prstGeom prst="rect">
              <a:avLst/>
            </a:prstGeom>
            <a:solidFill>
              <a:srgbClr val="FF9900"/>
            </a:solidFill>
            <a:ln w="12700" algn="ctr">
              <a:solidFill>
                <a:schemeClr val="tx1"/>
              </a:solidFill>
              <a:miter lim="800000"/>
              <a:headEnd/>
              <a:tailEnd/>
            </a:ln>
          </p:spPr>
          <p:txBody>
            <a:bodyPr wrap="none" anchor="ctr"/>
            <a:lstStyle/>
            <a:p>
              <a:endParaRPr lang="en-US"/>
            </a:p>
          </p:txBody>
        </p:sp>
        <p:sp>
          <p:nvSpPr>
            <p:cNvPr id="23593" name="Rectangle 46"/>
            <p:cNvSpPr>
              <a:spLocks noChangeArrowheads="1"/>
            </p:cNvSpPr>
            <p:nvPr/>
          </p:nvSpPr>
          <p:spPr bwMode="auto">
            <a:xfrm>
              <a:off x="3924" y="1716"/>
              <a:ext cx="631" cy="45"/>
            </a:xfrm>
            <a:prstGeom prst="rect">
              <a:avLst/>
            </a:prstGeom>
            <a:solidFill>
              <a:srgbClr val="66CCFF"/>
            </a:solidFill>
            <a:ln w="12700" algn="ctr">
              <a:solidFill>
                <a:schemeClr val="tx1"/>
              </a:solidFill>
              <a:miter lim="800000"/>
              <a:headEnd/>
              <a:tailEnd/>
            </a:ln>
          </p:spPr>
          <p:txBody>
            <a:bodyPr wrap="none" anchor="ctr"/>
            <a:lstStyle/>
            <a:p>
              <a:endParaRPr lang="en-US"/>
            </a:p>
          </p:txBody>
        </p:sp>
        <p:sp>
          <p:nvSpPr>
            <p:cNvPr id="23594" name="Rectangle 47"/>
            <p:cNvSpPr>
              <a:spLocks noChangeArrowheads="1"/>
            </p:cNvSpPr>
            <p:nvPr/>
          </p:nvSpPr>
          <p:spPr bwMode="auto">
            <a:xfrm>
              <a:off x="4002" y="1672"/>
              <a:ext cx="271" cy="45"/>
            </a:xfrm>
            <a:prstGeom prst="rect">
              <a:avLst/>
            </a:prstGeom>
            <a:solidFill>
              <a:srgbClr val="0066CC"/>
            </a:solidFill>
            <a:ln w="12700" algn="ctr">
              <a:solidFill>
                <a:schemeClr val="tx1"/>
              </a:solidFill>
              <a:miter lim="800000"/>
              <a:headEnd/>
              <a:tailEnd/>
            </a:ln>
          </p:spPr>
          <p:txBody>
            <a:bodyPr wrap="none" anchor="ctr"/>
            <a:lstStyle/>
            <a:p>
              <a:endParaRPr lang="en-US"/>
            </a:p>
          </p:txBody>
        </p:sp>
        <p:sp>
          <p:nvSpPr>
            <p:cNvPr id="23595" name="Rectangle 48"/>
            <p:cNvSpPr>
              <a:spLocks noChangeArrowheads="1"/>
            </p:cNvSpPr>
            <p:nvPr/>
          </p:nvSpPr>
          <p:spPr bwMode="auto">
            <a:xfrm>
              <a:off x="4002" y="1619"/>
              <a:ext cx="271" cy="45"/>
            </a:xfrm>
            <a:prstGeom prst="rect">
              <a:avLst/>
            </a:prstGeom>
            <a:solidFill>
              <a:srgbClr val="66CCFF"/>
            </a:solidFill>
            <a:ln w="12700" algn="ctr">
              <a:solidFill>
                <a:schemeClr val="tx1"/>
              </a:solidFill>
              <a:miter lim="800000"/>
              <a:headEnd/>
              <a:tailEnd/>
            </a:ln>
          </p:spPr>
          <p:txBody>
            <a:bodyPr wrap="none" anchor="ctr"/>
            <a:lstStyle/>
            <a:p>
              <a:endParaRPr lang="en-US"/>
            </a:p>
          </p:txBody>
        </p:sp>
        <p:sp>
          <p:nvSpPr>
            <p:cNvPr id="23596" name="Rectangle 49"/>
            <p:cNvSpPr>
              <a:spLocks noChangeArrowheads="1"/>
            </p:cNvSpPr>
            <p:nvPr/>
          </p:nvSpPr>
          <p:spPr bwMode="auto">
            <a:xfrm>
              <a:off x="3930" y="1668"/>
              <a:ext cx="56" cy="46"/>
            </a:xfrm>
            <a:prstGeom prst="rect">
              <a:avLst/>
            </a:prstGeom>
            <a:solidFill>
              <a:srgbClr val="FF9900"/>
            </a:solidFill>
            <a:ln w="12700" algn="ctr">
              <a:solidFill>
                <a:schemeClr val="tx1"/>
              </a:solidFill>
              <a:miter lim="800000"/>
              <a:headEnd/>
              <a:tailEnd/>
            </a:ln>
          </p:spPr>
          <p:txBody>
            <a:bodyPr wrap="none" anchor="ctr"/>
            <a:lstStyle/>
            <a:p>
              <a:endParaRPr lang="en-US"/>
            </a:p>
          </p:txBody>
        </p:sp>
        <p:sp>
          <p:nvSpPr>
            <p:cNvPr id="23597" name="Rectangle 50"/>
            <p:cNvSpPr>
              <a:spLocks noChangeArrowheads="1"/>
            </p:cNvSpPr>
            <p:nvPr/>
          </p:nvSpPr>
          <p:spPr bwMode="auto">
            <a:xfrm>
              <a:off x="4300" y="1661"/>
              <a:ext cx="224" cy="60"/>
            </a:xfrm>
            <a:prstGeom prst="rect">
              <a:avLst/>
            </a:prstGeom>
            <a:solidFill>
              <a:srgbClr val="FF9900"/>
            </a:solidFill>
            <a:ln w="12700" algn="ctr">
              <a:solidFill>
                <a:schemeClr val="tx1"/>
              </a:solidFill>
              <a:miter lim="800000"/>
              <a:headEnd/>
              <a:tailEnd/>
            </a:ln>
          </p:spPr>
          <p:txBody>
            <a:bodyPr wrap="none" anchor="ctr"/>
            <a:lstStyle/>
            <a:p>
              <a:endParaRPr lang="en-US"/>
            </a:p>
          </p:txBody>
        </p:sp>
        <p:sp>
          <p:nvSpPr>
            <p:cNvPr id="23598" name="Rectangle 51"/>
            <p:cNvSpPr>
              <a:spLocks noChangeArrowheads="1"/>
            </p:cNvSpPr>
            <p:nvPr/>
          </p:nvSpPr>
          <p:spPr bwMode="auto">
            <a:xfrm>
              <a:off x="4030" y="1557"/>
              <a:ext cx="224" cy="60"/>
            </a:xfrm>
            <a:prstGeom prst="rect">
              <a:avLst/>
            </a:prstGeom>
            <a:solidFill>
              <a:srgbClr val="FF9900"/>
            </a:solidFill>
            <a:ln w="12700" algn="ctr">
              <a:solidFill>
                <a:schemeClr val="tx1"/>
              </a:solidFill>
              <a:miter lim="800000"/>
              <a:headEnd/>
              <a:tailEnd/>
            </a:ln>
          </p:spPr>
          <p:txBody>
            <a:bodyPr wrap="none" anchor="ctr"/>
            <a:lstStyle/>
            <a:p>
              <a:endParaRPr lang="en-US"/>
            </a:p>
          </p:txBody>
        </p:sp>
        <p:sp>
          <p:nvSpPr>
            <p:cNvPr id="23599" name="Rectangle 52"/>
            <p:cNvSpPr>
              <a:spLocks noChangeArrowheads="1"/>
            </p:cNvSpPr>
            <p:nvPr/>
          </p:nvSpPr>
          <p:spPr bwMode="auto">
            <a:xfrm>
              <a:off x="4876" y="1716"/>
              <a:ext cx="631" cy="45"/>
            </a:xfrm>
            <a:prstGeom prst="rect">
              <a:avLst/>
            </a:prstGeom>
            <a:solidFill>
              <a:srgbClr val="66CCFF"/>
            </a:solidFill>
            <a:ln w="12700" algn="ctr">
              <a:solidFill>
                <a:schemeClr val="tx1"/>
              </a:solidFill>
              <a:miter lim="800000"/>
              <a:headEnd/>
              <a:tailEnd/>
            </a:ln>
          </p:spPr>
          <p:txBody>
            <a:bodyPr wrap="none" anchor="ctr"/>
            <a:lstStyle/>
            <a:p>
              <a:endParaRPr lang="en-US"/>
            </a:p>
          </p:txBody>
        </p:sp>
        <p:sp>
          <p:nvSpPr>
            <p:cNvPr id="23600" name="Rectangle 53"/>
            <p:cNvSpPr>
              <a:spLocks noChangeArrowheads="1"/>
            </p:cNvSpPr>
            <p:nvPr/>
          </p:nvSpPr>
          <p:spPr bwMode="auto">
            <a:xfrm>
              <a:off x="4954" y="1672"/>
              <a:ext cx="271" cy="45"/>
            </a:xfrm>
            <a:prstGeom prst="rect">
              <a:avLst/>
            </a:prstGeom>
            <a:solidFill>
              <a:srgbClr val="0066CC"/>
            </a:solidFill>
            <a:ln w="12700" algn="ctr">
              <a:solidFill>
                <a:schemeClr val="tx1"/>
              </a:solidFill>
              <a:miter lim="800000"/>
              <a:headEnd/>
              <a:tailEnd/>
            </a:ln>
          </p:spPr>
          <p:txBody>
            <a:bodyPr wrap="none" anchor="ctr"/>
            <a:lstStyle/>
            <a:p>
              <a:endParaRPr lang="en-US"/>
            </a:p>
          </p:txBody>
        </p:sp>
        <p:sp>
          <p:nvSpPr>
            <p:cNvPr id="23601" name="Rectangle 54"/>
            <p:cNvSpPr>
              <a:spLocks noChangeArrowheads="1"/>
            </p:cNvSpPr>
            <p:nvPr/>
          </p:nvSpPr>
          <p:spPr bwMode="auto">
            <a:xfrm>
              <a:off x="4954" y="1619"/>
              <a:ext cx="271" cy="45"/>
            </a:xfrm>
            <a:prstGeom prst="rect">
              <a:avLst/>
            </a:prstGeom>
            <a:solidFill>
              <a:srgbClr val="66CCFF"/>
            </a:solidFill>
            <a:ln w="12700" algn="ctr">
              <a:solidFill>
                <a:schemeClr val="tx1"/>
              </a:solidFill>
              <a:miter lim="800000"/>
              <a:headEnd/>
              <a:tailEnd/>
            </a:ln>
          </p:spPr>
          <p:txBody>
            <a:bodyPr wrap="none" anchor="ctr"/>
            <a:lstStyle/>
            <a:p>
              <a:endParaRPr lang="en-US"/>
            </a:p>
          </p:txBody>
        </p:sp>
        <p:sp>
          <p:nvSpPr>
            <p:cNvPr id="23602" name="Rectangle 55"/>
            <p:cNvSpPr>
              <a:spLocks noChangeArrowheads="1"/>
            </p:cNvSpPr>
            <p:nvPr/>
          </p:nvSpPr>
          <p:spPr bwMode="auto">
            <a:xfrm>
              <a:off x="4882" y="1668"/>
              <a:ext cx="56" cy="46"/>
            </a:xfrm>
            <a:prstGeom prst="rect">
              <a:avLst/>
            </a:prstGeom>
            <a:solidFill>
              <a:srgbClr val="FF9900"/>
            </a:solidFill>
            <a:ln w="12700" algn="ctr">
              <a:solidFill>
                <a:schemeClr val="tx1"/>
              </a:solidFill>
              <a:miter lim="800000"/>
              <a:headEnd/>
              <a:tailEnd/>
            </a:ln>
          </p:spPr>
          <p:txBody>
            <a:bodyPr wrap="none" anchor="ctr"/>
            <a:lstStyle/>
            <a:p>
              <a:endParaRPr lang="en-US"/>
            </a:p>
          </p:txBody>
        </p:sp>
        <p:sp>
          <p:nvSpPr>
            <p:cNvPr id="23603" name="Rectangle 56"/>
            <p:cNvSpPr>
              <a:spLocks noChangeArrowheads="1"/>
            </p:cNvSpPr>
            <p:nvPr/>
          </p:nvSpPr>
          <p:spPr bwMode="auto">
            <a:xfrm>
              <a:off x="5252" y="1661"/>
              <a:ext cx="224" cy="60"/>
            </a:xfrm>
            <a:prstGeom prst="rect">
              <a:avLst/>
            </a:prstGeom>
            <a:solidFill>
              <a:srgbClr val="FF9900"/>
            </a:solidFill>
            <a:ln w="12700" algn="ctr">
              <a:solidFill>
                <a:schemeClr val="tx1"/>
              </a:solidFill>
              <a:miter lim="800000"/>
              <a:headEnd/>
              <a:tailEnd/>
            </a:ln>
          </p:spPr>
          <p:txBody>
            <a:bodyPr wrap="none" anchor="ctr"/>
            <a:lstStyle/>
            <a:p>
              <a:endParaRPr lang="en-US"/>
            </a:p>
          </p:txBody>
        </p:sp>
        <p:sp>
          <p:nvSpPr>
            <p:cNvPr id="23604" name="Rectangle 57"/>
            <p:cNvSpPr>
              <a:spLocks noChangeArrowheads="1"/>
            </p:cNvSpPr>
            <p:nvPr/>
          </p:nvSpPr>
          <p:spPr bwMode="auto">
            <a:xfrm>
              <a:off x="4982" y="1557"/>
              <a:ext cx="224" cy="60"/>
            </a:xfrm>
            <a:prstGeom prst="rect">
              <a:avLst/>
            </a:prstGeom>
            <a:solidFill>
              <a:srgbClr val="FF9900"/>
            </a:solidFill>
            <a:ln w="12700" algn="ctr">
              <a:solidFill>
                <a:schemeClr val="tx1"/>
              </a:solidFill>
              <a:miter lim="800000"/>
              <a:headEnd/>
              <a:tailEnd/>
            </a:ln>
          </p:spPr>
          <p:txBody>
            <a:bodyPr wrap="none" anchor="ctr"/>
            <a:lstStyle/>
            <a:p>
              <a:endParaRPr lang="en-US"/>
            </a:p>
          </p:txBody>
        </p:sp>
      </p:grpSp>
      <p:sp>
        <p:nvSpPr>
          <p:cNvPr id="23560" name="Text Box 58"/>
          <p:cNvSpPr txBox="1">
            <a:spLocks noChangeArrowheads="1"/>
          </p:cNvSpPr>
          <p:nvPr/>
        </p:nvSpPr>
        <p:spPr bwMode="auto">
          <a:xfrm>
            <a:off x="184150" y="1100138"/>
            <a:ext cx="5064125" cy="360362"/>
          </a:xfrm>
          <a:prstGeom prst="rect">
            <a:avLst/>
          </a:prstGeom>
          <a:solidFill>
            <a:schemeClr val="bg1"/>
          </a:solidFill>
          <a:ln w="12700" algn="ctr">
            <a:noFill/>
            <a:miter lim="800000"/>
            <a:headEnd/>
            <a:tailEnd/>
          </a:ln>
        </p:spPr>
        <p:txBody>
          <a:bodyPr wrap="none">
            <a:spAutoFit/>
          </a:bodyPr>
          <a:lstStyle/>
          <a:p>
            <a:pPr eaLnBrk="0" hangingPunct="0">
              <a:lnSpc>
                <a:spcPct val="88000"/>
              </a:lnSpc>
              <a:spcBef>
                <a:spcPct val="30000"/>
              </a:spcBef>
            </a:pPr>
            <a:r>
              <a:rPr lang="en-US" altLang="zh-TW" sz="2000" b="1">
                <a:solidFill>
                  <a:schemeClr val="tx1"/>
                </a:solidFill>
                <a:ea typeface="新細明體" pitchFamily="18" charset="-120"/>
                <a:cs typeface="Arial" charset="0"/>
              </a:rPr>
              <a:t>Step 1: Bond InP-dies on SOI waveguide</a:t>
            </a:r>
          </a:p>
        </p:txBody>
      </p:sp>
      <p:sp>
        <p:nvSpPr>
          <p:cNvPr id="23561" name="Text Box 59"/>
          <p:cNvSpPr txBox="1">
            <a:spLocks noChangeArrowheads="1"/>
          </p:cNvSpPr>
          <p:nvPr/>
        </p:nvSpPr>
        <p:spPr bwMode="auto">
          <a:xfrm>
            <a:off x="2098675" y="3176588"/>
            <a:ext cx="3302000" cy="360362"/>
          </a:xfrm>
          <a:prstGeom prst="rect">
            <a:avLst/>
          </a:prstGeom>
          <a:solidFill>
            <a:schemeClr val="bg1"/>
          </a:solidFill>
          <a:ln w="12700" algn="ctr">
            <a:noFill/>
            <a:miter lim="800000"/>
            <a:headEnd/>
            <a:tailEnd/>
          </a:ln>
        </p:spPr>
        <p:txBody>
          <a:bodyPr wrap="none">
            <a:spAutoFit/>
          </a:bodyPr>
          <a:lstStyle/>
          <a:p>
            <a:pPr eaLnBrk="0" hangingPunct="0">
              <a:lnSpc>
                <a:spcPct val="88000"/>
              </a:lnSpc>
              <a:spcBef>
                <a:spcPct val="30000"/>
              </a:spcBef>
            </a:pPr>
            <a:r>
              <a:rPr lang="en-US" altLang="zh-TW" sz="2000" b="1">
                <a:solidFill>
                  <a:schemeClr val="tx1"/>
                </a:solidFill>
                <a:ea typeface="新細明體" pitchFamily="18" charset="-120"/>
                <a:cs typeface="Arial" charset="0"/>
              </a:rPr>
              <a:t>Step 2: Remove substrate</a:t>
            </a:r>
          </a:p>
        </p:txBody>
      </p:sp>
      <p:sp>
        <p:nvSpPr>
          <p:cNvPr id="23562" name="Text Box 60"/>
          <p:cNvSpPr txBox="1">
            <a:spLocks noChangeArrowheads="1"/>
          </p:cNvSpPr>
          <p:nvPr/>
        </p:nvSpPr>
        <p:spPr bwMode="auto">
          <a:xfrm>
            <a:off x="4346575" y="4821238"/>
            <a:ext cx="4694238" cy="360362"/>
          </a:xfrm>
          <a:prstGeom prst="rect">
            <a:avLst/>
          </a:prstGeom>
          <a:solidFill>
            <a:schemeClr val="bg1"/>
          </a:solidFill>
          <a:ln w="12700" algn="ctr">
            <a:noFill/>
            <a:miter lim="800000"/>
            <a:headEnd/>
            <a:tailEnd/>
          </a:ln>
        </p:spPr>
        <p:txBody>
          <a:bodyPr wrap="none">
            <a:spAutoFit/>
          </a:bodyPr>
          <a:lstStyle/>
          <a:p>
            <a:pPr eaLnBrk="0" hangingPunct="0">
              <a:lnSpc>
                <a:spcPct val="88000"/>
              </a:lnSpc>
              <a:spcBef>
                <a:spcPct val="30000"/>
              </a:spcBef>
            </a:pPr>
            <a:r>
              <a:rPr lang="en-US" altLang="zh-TW" sz="2000" b="1">
                <a:solidFill>
                  <a:schemeClr val="tx1"/>
                </a:solidFill>
                <a:ea typeface="新細明體" pitchFamily="18" charset="-120"/>
                <a:cs typeface="Arial" charset="0"/>
              </a:rPr>
              <a:t>Step 3: Process lasers </a:t>
            </a:r>
            <a:r>
              <a:rPr lang="en-US" altLang="zh-TW" sz="2000" b="1" u="sng">
                <a:solidFill>
                  <a:schemeClr val="tx1"/>
                </a:solidFill>
                <a:ea typeface="新細明體" pitchFamily="18" charset="-120"/>
                <a:cs typeface="Arial" charset="0"/>
              </a:rPr>
              <a:t>at wafer scale</a:t>
            </a:r>
            <a:r>
              <a:rPr lang="en-US" altLang="zh-TW" sz="2000" b="1">
                <a:solidFill>
                  <a:schemeClr val="tx1"/>
                </a:solidFill>
                <a:ea typeface="新細明體" pitchFamily="18" charset="-120"/>
                <a:cs typeface="Arial" charset="0"/>
              </a:rPr>
              <a:t> </a:t>
            </a:r>
          </a:p>
        </p:txBody>
      </p:sp>
      <p:sp>
        <p:nvSpPr>
          <p:cNvPr id="23563" name="Arc 61"/>
          <p:cNvSpPr>
            <a:spLocks/>
          </p:cNvSpPr>
          <p:nvPr/>
        </p:nvSpPr>
        <p:spPr bwMode="auto">
          <a:xfrm flipH="1">
            <a:off x="1927225" y="6156325"/>
            <a:ext cx="561975" cy="166688"/>
          </a:xfrm>
          <a:custGeom>
            <a:avLst/>
            <a:gdLst>
              <a:gd name="T0" fmla="*/ 377005 w 43200"/>
              <a:gd name="T1" fmla="*/ 0 h 41900"/>
              <a:gd name="T2" fmla="*/ 126262 w 43200"/>
              <a:gd name="T3" fmla="*/ 9031 h 41900"/>
              <a:gd name="T4" fmla="*/ 280988 w 43200"/>
              <a:gd name="T5" fmla="*/ 80758 h 41900"/>
              <a:gd name="T6" fmla="*/ 0 60000 65536"/>
              <a:gd name="T7" fmla="*/ 0 60000 65536"/>
              <a:gd name="T8" fmla="*/ 0 60000 65536"/>
              <a:gd name="T9" fmla="*/ 0 w 43200"/>
              <a:gd name="T10" fmla="*/ 0 h 41900"/>
              <a:gd name="T11" fmla="*/ 43200 w 43200"/>
              <a:gd name="T12" fmla="*/ 41900 h 41900"/>
            </a:gdLst>
            <a:ahLst/>
            <a:cxnLst>
              <a:cxn ang="T6">
                <a:pos x="T0" y="T1"/>
              </a:cxn>
              <a:cxn ang="T7">
                <a:pos x="T2" y="T3"/>
              </a:cxn>
              <a:cxn ang="T8">
                <a:pos x="T4" y="T5"/>
              </a:cxn>
            </a:cxnLst>
            <a:rect l="T9" t="T10" r="T11" b="T12"/>
            <a:pathLst>
              <a:path w="43200" h="41900" fill="none" extrusionOk="0">
                <a:moveTo>
                  <a:pt x="28980" y="0"/>
                </a:moveTo>
                <a:cubicBezTo>
                  <a:pt x="37517" y="3104"/>
                  <a:pt x="43200" y="11216"/>
                  <a:pt x="43200" y="20300"/>
                </a:cubicBezTo>
                <a:cubicBezTo>
                  <a:pt x="43200" y="32229"/>
                  <a:pt x="33529" y="41900"/>
                  <a:pt x="21600" y="41900"/>
                </a:cubicBezTo>
                <a:cubicBezTo>
                  <a:pt x="9670" y="41900"/>
                  <a:pt x="0" y="32229"/>
                  <a:pt x="0" y="20300"/>
                </a:cubicBezTo>
                <a:cubicBezTo>
                  <a:pt x="-1" y="13040"/>
                  <a:pt x="3646" y="6267"/>
                  <a:pt x="9705" y="2269"/>
                </a:cubicBezTo>
              </a:path>
              <a:path w="43200" h="41900" stroke="0" extrusionOk="0">
                <a:moveTo>
                  <a:pt x="28980" y="0"/>
                </a:moveTo>
                <a:cubicBezTo>
                  <a:pt x="37517" y="3104"/>
                  <a:pt x="43200" y="11216"/>
                  <a:pt x="43200" y="20300"/>
                </a:cubicBezTo>
                <a:cubicBezTo>
                  <a:pt x="43200" y="32229"/>
                  <a:pt x="33529" y="41900"/>
                  <a:pt x="21600" y="41900"/>
                </a:cubicBezTo>
                <a:cubicBezTo>
                  <a:pt x="9670" y="41900"/>
                  <a:pt x="0" y="32229"/>
                  <a:pt x="0" y="20300"/>
                </a:cubicBezTo>
                <a:cubicBezTo>
                  <a:pt x="-1" y="13040"/>
                  <a:pt x="3646" y="6267"/>
                  <a:pt x="9705" y="2269"/>
                </a:cubicBezTo>
                <a:lnTo>
                  <a:pt x="21600" y="20300"/>
                </a:lnTo>
                <a:close/>
              </a:path>
            </a:pathLst>
          </a:custGeom>
          <a:noFill/>
          <a:ln w="12700">
            <a:solidFill>
              <a:schemeClr val="tx1"/>
            </a:solidFill>
            <a:round/>
            <a:headEnd/>
            <a:tailEnd/>
          </a:ln>
        </p:spPr>
        <p:txBody>
          <a:bodyPr wrap="none" anchor="ctr"/>
          <a:lstStyle/>
          <a:p>
            <a:endParaRPr lang="en-US"/>
          </a:p>
        </p:txBody>
      </p:sp>
      <p:sp>
        <p:nvSpPr>
          <p:cNvPr id="23564" name="Text Box 62"/>
          <p:cNvSpPr txBox="1">
            <a:spLocks noChangeArrowheads="1"/>
          </p:cNvSpPr>
          <p:nvPr/>
        </p:nvSpPr>
        <p:spPr bwMode="auto">
          <a:xfrm>
            <a:off x="596900" y="6021388"/>
            <a:ext cx="1303338" cy="225425"/>
          </a:xfrm>
          <a:prstGeom prst="rect">
            <a:avLst/>
          </a:prstGeom>
          <a:solidFill>
            <a:schemeClr val="bg1">
              <a:alpha val="43921"/>
            </a:schemeClr>
          </a:solidFill>
          <a:ln w="12700" algn="ctr">
            <a:noFill/>
            <a:miter lim="800000"/>
            <a:headEnd/>
            <a:tailEnd/>
          </a:ln>
        </p:spPr>
        <p:txBody>
          <a:bodyPr wrap="none">
            <a:spAutoFit/>
          </a:bodyPr>
          <a:lstStyle/>
          <a:p>
            <a:pPr eaLnBrk="0" hangingPunct="0">
              <a:lnSpc>
                <a:spcPct val="88000"/>
              </a:lnSpc>
              <a:spcBef>
                <a:spcPct val="30000"/>
              </a:spcBef>
            </a:pPr>
            <a:r>
              <a:rPr lang="en-US" altLang="zh-TW" sz="1000" b="1">
                <a:solidFill>
                  <a:schemeClr val="tx1"/>
                </a:solidFill>
                <a:ea typeface="新細明體" pitchFamily="18" charset="-120"/>
                <a:cs typeface="Arial" charset="0"/>
              </a:rPr>
              <a:t>Waveguide bundel</a:t>
            </a:r>
          </a:p>
        </p:txBody>
      </p:sp>
      <p:sp>
        <p:nvSpPr>
          <p:cNvPr id="23565" name="Line 63"/>
          <p:cNvSpPr>
            <a:spLocks noChangeShapeType="1"/>
          </p:cNvSpPr>
          <p:nvPr/>
        </p:nvSpPr>
        <p:spPr bwMode="auto">
          <a:xfrm>
            <a:off x="1831975" y="6157913"/>
            <a:ext cx="114300" cy="38100"/>
          </a:xfrm>
          <a:prstGeom prst="line">
            <a:avLst/>
          </a:prstGeom>
          <a:noFill/>
          <a:ln w="12700">
            <a:solidFill>
              <a:schemeClr val="tx1"/>
            </a:solidFill>
            <a:round/>
            <a:headEnd/>
            <a:tailEnd type="triangle" w="med" len="med"/>
          </a:ln>
        </p:spPr>
        <p:txBody>
          <a:bodyPr/>
          <a:lstStyle/>
          <a:p>
            <a:endParaRPr lang="en-US"/>
          </a:p>
        </p:txBody>
      </p:sp>
      <p:sp>
        <p:nvSpPr>
          <p:cNvPr id="23566" name="Text Box 64"/>
          <p:cNvSpPr txBox="1">
            <a:spLocks noChangeArrowheads="1"/>
          </p:cNvSpPr>
          <p:nvPr/>
        </p:nvSpPr>
        <p:spPr bwMode="auto">
          <a:xfrm>
            <a:off x="577850" y="4697413"/>
            <a:ext cx="652463" cy="225425"/>
          </a:xfrm>
          <a:prstGeom prst="rect">
            <a:avLst/>
          </a:prstGeom>
          <a:solidFill>
            <a:schemeClr val="bg1">
              <a:alpha val="43921"/>
            </a:schemeClr>
          </a:solidFill>
          <a:ln w="12700" algn="ctr">
            <a:noFill/>
            <a:miter lim="800000"/>
            <a:headEnd/>
            <a:tailEnd/>
          </a:ln>
        </p:spPr>
        <p:txBody>
          <a:bodyPr wrap="none">
            <a:spAutoFit/>
          </a:bodyPr>
          <a:lstStyle/>
          <a:p>
            <a:pPr algn="ctr" eaLnBrk="0" hangingPunct="0">
              <a:lnSpc>
                <a:spcPct val="88000"/>
              </a:lnSpc>
              <a:spcBef>
                <a:spcPct val="30000"/>
              </a:spcBef>
            </a:pPr>
            <a:r>
              <a:rPr lang="en-US" altLang="zh-TW" sz="1000" b="1">
                <a:solidFill>
                  <a:schemeClr val="tx1"/>
                </a:solidFill>
                <a:ea typeface="新細明體" pitchFamily="18" charset="-120"/>
                <a:cs typeface="Arial" charset="0"/>
              </a:rPr>
              <a:t>8 lasers</a:t>
            </a:r>
          </a:p>
        </p:txBody>
      </p:sp>
      <p:sp>
        <p:nvSpPr>
          <p:cNvPr id="23567" name="Line 65"/>
          <p:cNvSpPr>
            <a:spLocks noChangeShapeType="1"/>
          </p:cNvSpPr>
          <p:nvPr/>
        </p:nvSpPr>
        <p:spPr bwMode="auto">
          <a:xfrm>
            <a:off x="1203325" y="4900613"/>
            <a:ext cx="314325" cy="200025"/>
          </a:xfrm>
          <a:prstGeom prst="line">
            <a:avLst/>
          </a:prstGeom>
          <a:noFill/>
          <a:ln w="12700">
            <a:solidFill>
              <a:schemeClr val="tx1"/>
            </a:solidFill>
            <a:round/>
            <a:headEnd/>
            <a:tailEnd type="triangle" w="med" len="med"/>
          </a:ln>
        </p:spPr>
        <p:txBody>
          <a:bodyPr/>
          <a:lstStyle/>
          <a:p>
            <a:endParaRPr lang="en-US"/>
          </a:p>
        </p:txBody>
      </p:sp>
      <p:sp>
        <p:nvSpPr>
          <p:cNvPr id="23568" name="Arc 66"/>
          <p:cNvSpPr>
            <a:spLocks/>
          </p:cNvSpPr>
          <p:nvPr/>
        </p:nvSpPr>
        <p:spPr bwMode="auto">
          <a:xfrm flipH="1">
            <a:off x="1450975" y="4967288"/>
            <a:ext cx="1504950" cy="603250"/>
          </a:xfrm>
          <a:custGeom>
            <a:avLst/>
            <a:gdLst>
              <a:gd name="T0" fmla="*/ 342515 w 43200"/>
              <a:gd name="T1" fmla="*/ 48693 h 43200"/>
              <a:gd name="T2" fmla="*/ 338126 w 43200"/>
              <a:gd name="T3" fmla="*/ 49852 h 43200"/>
              <a:gd name="T4" fmla="*/ 752475 w 43200"/>
              <a:gd name="T5" fmla="*/ 301625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9832" y="3487"/>
                </a:moveTo>
                <a:cubicBezTo>
                  <a:pt x="13335" y="1211"/>
                  <a:pt x="17422" y="-1"/>
                  <a:pt x="21600" y="0"/>
                </a:cubicBezTo>
                <a:cubicBezTo>
                  <a:pt x="33529" y="0"/>
                  <a:pt x="43200" y="9670"/>
                  <a:pt x="43200" y="21600"/>
                </a:cubicBezTo>
                <a:cubicBezTo>
                  <a:pt x="43200" y="33529"/>
                  <a:pt x="33529" y="43200"/>
                  <a:pt x="21600" y="43200"/>
                </a:cubicBezTo>
                <a:cubicBezTo>
                  <a:pt x="9670" y="43200"/>
                  <a:pt x="0" y="33529"/>
                  <a:pt x="0" y="21600"/>
                </a:cubicBezTo>
                <a:cubicBezTo>
                  <a:pt x="-1" y="14340"/>
                  <a:pt x="3646" y="7567"/>
                  <a:pt x="9705" y="3569"/>
                </a:cubicBezTo>
              </a:path>
              <a:path w="43200" h="43200" stroke="0" extrusionOk="0">
                <a:moveTo>
                  <a:pt x="9832" y="3487"/>
                </a:moveTo>
                <a:cubicBezTo>
                  <a:pt x="13335" y="1211"/>
                  <a:pt x="17422" y="-1"/>
                  <a:pt x="21600" y="0"/>
                </a:cubicBezTo>
                <a:cubicBezTo>
                  <a:pt x="33529" y="0"/>
                  <a:pt x="43200" y="9670"/>
                  <a:pt x="43200" y="21600"/>
                </a:cubicBezTo>
                <a:cubicBezTo>
                  <a:pt x="43200" y="33529"/>
                  <a:pt x="33529" y="43200"/>
                  <a:pt x="21600" y="43200"/>
                </a:cubicBezTo>
                <a:cubicBezTo>
                  <a:pt x="9670" y="43200"/>
                  <a:pt x="0" y="33529"/>
                  <a:pt x="0" y="21600"/>
                </a:cubicBezTo>
                <a:cubicBezTo>
                  <a:pt x="-1" y="14340"/>
                  <a:pt x="3646" y="7567"/>
                  <a:pt x="9705" y="3569"/>
                </a:cubicBezTo>
                <a:lnTo>
                  <a:pt x="21600" y="21600"/>
                </a:lnTo>
                <a:close/>
              </a:path>
            </a:pathLst>
          </a:custGeom>
          <a:noFill/>
          <a:ln w="12700">
            <a:solidFill>
              <a:schemeClr val="tx1"/>
            </a:solidFill>
            <a:round/>
            <a:headEnd/>
            <a:tailEnd/>
          </a:ln>
        </p:spPr>
        <p:txBody>
          <a:bodyPr wrap="none" anchor="ctr"/>
          <a:lstStyle/>
          <a:p>
            <a:endParaRPr lang="en-US"/>
          </a:p>
        </p:txBody>
      </p:sp>
      <p:sp>
        <p:nvSpPr>
          <p:cNvPr id="23569" name="Text Box 67"/>
          <p:cNvSpPr txBox="1">
            <a:spLocks noChangeArrowheads="1"/>
          </p:cNvSpPr>
          <p:nvPr/>
        </p:nvSpPr>
        <p:spPr bwMode="auto">
          <a:xfrm>
            <a:off x="7065963" y="1703388"/>
            <a:ext cx="703262" cy="225425"/>
          </a:xfrm>
          <a:prstGeom prst="rect">
            <a:avLst/>
          </a:prstGeom>
          <a:solidFill>
            <a:schemeClr val="bg1">
              <a:alpha val="43921"/>
            </a:schemeClr>
          </a:solidFill>
          <a:ln w="12700" algn="ctr">
            <a:noFill/>
            <a:miter lim="800000"/>
            <a:headEnd/>
            <a:tailEnd/>
          </a:ln>
        </p:spPr>
        <p:txBody>
          <a:bodyPr wrap="none">
            <a:spAutoFit/>
          </a:bodyPr>
          <a:lstStyle/>
          <a:p>
            <a:pPr algn="ctr" eaLnBrk="0" hangingPunct="0">
              <a:lnSpc>
                <a:spcPct val="88000"/>
              </a:lnSpc>
              <a:spcBef>
                <a:spcPct val="30000"/>
              </a:spcBef>
            </a:pPr>
            <a:r>
              <a:rPr lang="en-US" altLang="zh-TW" sz="1000" b="1">
                <a:solidFill>
                  <a:schemeClr val="tx1"/>
                </a:solidFill>
                <a:ea typeface="新細明體" pitchFamily="18" charset="-120"/>
                <a:cs typeface="Arial" charset="0"/>
              </a:rPr>
              <a:t>III-V dies</a:t>
            </a:r>
          </a:p>
        </p:txBody>
      </p:sp>
      <p:sp>
        <p:nvSpPr>
          <p:cNvPr id="23570" name="Line 68"/>
          <p:cNvSpPr>
            <a:spLocks noChangeShapeType="1"/>
          </p:cNvSpPr>
          <p:nvPr/>
        </p:nvSpPr>
        <p:spPr bwMode="auto">
          <a:xfrm flipH="1">
            <a:off x="6934200" y="1878013"/>
            <a:ext cx="257175" cy="238125"/>
          </a:xfrm>
          <a:prstGeom prst="line">
            <a:avLst/>
          </a:prstGeom>
          <a:noFill/>
          <a:ln w="12700">
            <a:solidFill>
              <a:schemeClr val="tx1"/>
            </a:solidFill>
            <a:round/>
            <a:headEnd/>
            <a:tailEnd type="triangle" w="med" len="med"/>
          </a:ln>
        </p:spPr>
        <p:txBody>
          <a:bodyPr/>
          <a:lstStyle/>
          <a:p>
            <a:endParaRPr lang="en-US"/>
          </a:p>
        </p:txBody>
      </p:sp>
      <p:sp>
        <p:nvSpPr>
          <p:cNvPr id="23571" name="Line 69"/>
          <p:cNvSpPr>
            <a:spLocks noChangeShapeType="1"/>
          </p:cNvSpPr>
          <p:nvPr/>
        </p:nvSpPr>
        <p:spPr bwMode="auto">
          <a:xfrm flipH="1">
            <a:off x="7181850" y="1916113"/>
            <a:ext cx="142875" cy="342900"/>
          </a:xfrm>
          <a:prstGeom prst="line">
            <a:avLst/>
          </a:prstGeom>
          <a:noFill/>
          <a:ln w="12700">
            <a:solidFill>
              <a:schemeClr val="tx1"/>
            </a:solidFill>
            <a:round/>
            <a:headEnd/>
            <a:tailEnd type="triangle" w="med" len="med"/>
          </a:ln>
        </p:spPr>
        <p:txBody>
          <a:bodyPr/>
          <a:lstStyle/>
          <a:p>
            <a:endParaRPr lang="en-US"/>
          </a:p>
        </p:txBody>
      </p:sp>
      <p:sp>
        <p:nvSpPr>
          <p:cNvPr id="23572" name="Text Box 70"/>
          <p:cNvSpPr txBox="1">
            <a:spLocks noChangeArrowheads="1"/>
          </p:cNvSpPr>
          <p:nvPr/>
        </p:nvSpPr>
        <p:spPr bwMode="auto">
          <a:xfrm>
            <a:off x="6180138" y="3122613"/>
            <a:ext cx="1455737" cy="225425"/>
          </a:xfrm>
          <a:prstGeom prst="rect">
            <a:avLst/>
          </a:prstGeom>
          <a:solidFill>
            <a:schemeClr val="bg1">
              <a:alpha val="43921"/>
            </a:schemeClr>
          </a:solidFill>
          <a:ln w="12700" algn="ctr">
            <a:noFill/>
            <a:miter lim="800000"/>
            <a:headEnd/>
            <a:tailEnd/>
          </a:ln>
        </p:spPr>
        <p:txBody>
          <a:bodyPr wrap="none">
            <a:spAutoFit/>
          </a:bodyPr>
          <a:lstStyle/>
          <a:p>
            <a:pPr algn="ctr" eaLnBrk="0" hangingPunct="0">
              <a:lnSpc>
                <a:spcPct val="88000"/>
              </a:lnSpc>
              <a:spcBef>
                <a:spcPct val="30000"/>
              </a:spcBef>
            </a:pPr>
            <a:r>
              <a:rPr lang="en-US" altLang="zh-TW" sz="1000" b="1">
                <a:solidFill>
                  <a:schemeClr val="tx1"/>
                </a:solidFill>
                <a:ea typeface="新細明體" pitchFamily="18" charset="-120"/>
                <a:cs typeface="Arial" charset="0"/>
              </a:rPr>
              <a:t>SOI-waveguide wafer</a:t>
            </a:r>
          </a:p>
        </p:txBody>
      </p:sp>
      <p:sp>
        <p:nvSpPr>
          <p:cNvPr id="23573" name="Text Box 71"/>
          <p:cNvSpPr txBox="1">
            <a:spLocks noChangeArrowheads="1"/>
          </p:cNvSpPr>
          <p:nvPr/>
        </p:nvSpPr>
        <p:spPr bwMode="auto">
          <a:xfrm>
            <a:off x="4394200" y="4481513"/>
            <a:ext cx="328613" cy="252412"/>
          </a:xfrm>
          <a:prstGeom prst="rect">
            <a:avLst/>
          </a:prstGeom>
          <a:noFill/>
          <a:ln w="12700" algn="ctr">
            <a:noFill/>
            <a:miter lim="800000"/>
            <a:headEnd/>
            <a:tailEnd/>
          </a:ln>
        </p:spPr>
        <p:txBody>
          <a:bodyPr wrap="none">
            <a:spAutoFit/>
          </a:bodyPr>
          <a:lstStyle/>
          <a:p>
            <a:pPr eaLnBrk="0" hangingPunct="0">
              <a:lnSpc>
                <a:spcPct val="88000"/>
              </a:lnSpc>
              <a:spcBef>
                <a:spcPct val="30000"/>
              </a:spcBef>
            </a:pPr>
            <a:r>
              <a:rPr lang="en-US" altLang="zh-TW" sz="1200" b="1">
                <a:solidFill>
                  <a:schemeClr val="tx1"/>
                </a:solidFill>
                <a:ea typeface="新細明體" pitchFamily="18" charset="-120"/>
                <a:cs typeface="Arial" charset="0"/>
              </a:rPr>
              <a:t>Si</a:t>
            </a:r>
          </a:p>
        </p:txBody>
      </p:sp>
      <p:sp>
        <p:nvSpPr>
          <p:cNvPr id="23574" name="Text Box 72"/>
          <p:cNvSpPr txBox="1">
            <a:spLocks noChangeArrowheads="1"/>
          </p:cNvSpPr>
          <p:nvPr/>
        </p:nvSpPr>
        <p:spPr bwMode="auto">
          <a:xfrm>
            <a:off x="4603750" y="3967163"/>
            <a:ext cx="504825" cy="252412"/>
          </a:xfrm>
          <a:prstGeom prst="rect">
            <a:avLst/>
          </a:prstGeom>
          <a:noFill/>
          <a:ln w="12700" algn="ctr">
            <a:noFill/>
            <a:miter lim="800000"/>
            <a:headEnd/>
            <a:tailEnd/>
          </a:ln>
        </p:spPr>
        <p:txBody>
          <a:bodyPr wrap="none">
            <a:spAutoFit/>
          </a:bodyPr>
          <a:lstStyle/>
          <a:p>
            <a:pPr eaLnBrk="0" hangingPunct="0">
              <a:lnSpc>
                <a:spcPct val="88000"/>
              </a:lnSpc>
              <a:spcBef>
                <a:spcPct val="30000"/>
              </a:spcBef>
            </a:pPr>
            <a:r>
              <a:rPr lang="en-US" altLang="zh-TW" sz="1200" b="1">
                <a:solidFill>
                  <a:schemeClr val="tx1"/>
                </a:solidFill>
                <a:ea typeface="新細明體" pitchFamily="18" charset="-120"/>
                <a:cs typeface="Arial" charset="0"/>
              </a:rPr>
              <a:t>SiO</a:t>
            </a:r>
            <a:r>
              <a:rPr lang="en-US" altLang="zh-TW" sz="1200" b="1" baseline="-25000">
                <a:solidFill>
                  <a:schemeClr val="tx1"/>
                </a:solidFill>
                <a:ea typeface="新細明體" pitchFamily="18" charset="-120"/>
                <a:cs typeface="Arial" charset="0"/>
              </a:rPr>
              <a:t>2</a:t>
            </a:r>
            <a:endParaRPr lang="en-US" altLang="zh-TW" sz="1200" b="1">
              <a:solidFill>
                <a:schemeClr val="tx1"/>
              </a:solidFill>
              <a:ea typeface="新細明體" pitchFamily="18" charset="-120"/>
              <a:cs typeface="Arial" charset="0"/>
            </a:endParaRPr>
          </a:p>
        </p:txBody>
      </p:sp>
      <p:sp>
        <p:nvSpPr>
          <p:cNvPr id="23575" name="Text Box 73"/>
          <p:cNvSpPr txBox="1">
            <a:spLocks noChangeArrowheads="1"/>
          </p:cNvSpPr>
          <p:nvPr/>
        </p:nvSpPr>
        <p:spPr bwMode="auto">
          <a:xfrm>
            <a:off x="736600" y="1652588"/>
            <a:ext cx="422275" cy="252412"/>
          </a:xfrm>
          <a:prstGeom prst="rect">
            <a:avLst/>
          </a:prstGeom>
          <a:noFill/>
          <a:ln w="12700" algn="ctr">
            <a:noFill/>
            <a:miter lim="800000"/>
            <a:headEnd/>
            <a:tailEnd/>
          </a:ln>
        </p:spPr>
        <p:txBody>
          <a:bodyPr wrap="none">
            <a:spAutoFit/>
          </a:bodyPr>
          <a:lstStyle/>
          <a:p>
            <a:pPr eaLnBrk="0" hangingPunct="0">
              <a:lnSpc>
                <a:spcPct val="88000"/>
              </a:lnSpc>
              <a:spcBef>
                <a:spcPct val="30000"/>
              </a:spcBef>
            </a:pPr>
            <a:r>
              <a:rPr lang="en-US" altLang="zh-TW" sz="1200" b="1">
                <a:solidFill>
                  <a:schemeClr val="tx1"/>
                </a:solidFill>
                <a:ea typeface="新細明體" pitchFamily="18" charset="-120"/>
                <a:cs typeface="Arial" charset="0"/>
              </a:rPr>
              <a:t>InP</a:t>
            </a:r>
          </a:p>
        </p:txBody>
      </p:sp>
      <p:sp>
        <p:nvSpPr>
          <p:cNvPr id="23576" name="Text Box 74"/>
          <p:cNvSpPr txBox="1">
            <a:spLocks noChangeArrowheads="1"/>
          </p:cNvSpPr>
          <p:nvPr/>
        </p:nvSpPr>
        <p:spPr bwMode="auto">
          <a:xfrm>
            <a:off x="6965950" y="6253163"/>
            <a:ext cx="328613" cy="252412"/>
          </a:xfrm>
          <a:prstGeom prst="rect">
            <a:avLst/>
          </a:prstGeom>
          <a:noFill/>
          <a:ln w="12700" algn="ctr">
            <a:noFill/>
            <a:miter lim="800000"/>
            <a:headEnd/>
            <a:tailEnd/>
          </a:ln>
        </p:spPr>
        <p:txBody>
          <a:bodyPr wrap="none">
            <a:spAutoFit/>
          </a:bodyPr>
          <a:lstStyle/>
          <a:p>
            <a:pPr eaLnBrk="0" hangingPunct="0">
              <a:lnSpc>
                <a:spcPct val="88000"/>
              </a:lnSpc>
              <a:spcBef>
                <a:spcPct val="30000"/>
              </a:spcBef>
            </a:pPr>
            <a:r>
              <a:rPr lang="en-US" altLang="zh-TW" sz="1200" b="1">
                <a:solidFill>
                  <a:schemeClr val="tx1"/>
                </a:solidFill>
                <a:ea typeface="新細明體" pitchFamily="18" charset="-120"/>
                <a:cs typeface="Arial" charset="0"/>
              </a:rPr>
              <a:t>Si</a:t>
            </a:r>
          </a:p>
        </p:txBody>
      </p:sp>
      <p:sp>
        <p:nvSpPr>
          <p:cNvPr id="23577" name="Text Box 75"/>
          <p:cNvSpPr txBox="1">
            <a:spLocks noChangeArrowheads="1"/>
          </p:cNvSpPr>
          <p:nvPr/>
        </p:nvSpPr>
        <p:spPr bwMode="auto">
          <a:xfrm>
            <a:off x="7175500" y="5738813"/>
            <a:ext cx="504825" cy="252412"/>
          </a:xfrm>
          <a:prstGeom prst="rect">
            <a:avLst/>
          </a:prstGeom>
          <a:noFill/>
          <a:ln w="12700" algn="ctr">
            <a:noFill/>
            <a:miter lim="800000"/>
            <a:headEnd/>
            <a:tailEnd/>
          </a:ln>
        </p:spPr>
        <p:txBody>
          <a:bodyPr wrap="none">
            <a:spAutoFit/>
          </a:bodyPr>
          <a:lstStyle/>
          <a:p>
            <a:pPr eaLnBrk="0" hangingPunct="0">
              <a:lnSpc>
                <a:spcPct val="88000"/>
              </a:lnSpc>
              <a:spcBef>
                <a:spcPct val="30000"/>
              </a:spcBef>
            </a:pPr>
            <a:r>
              <a:rPr lang="en-US" altLang="zh-TW" sz="1200" b="1">
                <a:solidFill>
                  <a:schemeClr val="tx1"/>
                </a:solidFill>
                <a:ea typeface="新細明體" pitchFamily="18" charset="-120"/>
                <a:cs typeface="Arial" charset="0"/>
              </a:rPr>
              <a:t>SiO</a:t>
            </a:r>
            <a:r>
              <a:rPr lang="en-US" altLang="zh-TW" sz="1200" b="1" baseline="-25000">
                <a:solidFill>
                  <a:schemeClr val="tx1"/>
                </a:solidFill>
                <a:ea typeface="新細明體" pitchFamily="18" charset="-120"/>
                <a:cs typeface="Arial" charset="0"/>
              </a:rPr>
              <a:t>2</a:t>
            </a:r>
            <a:endParaRPr lang="en-US" altLang="zh-TW" sz="1200" b="1">
              <a:solidFill>
                <a:schemeClr val="tx1"/>
              </a:solidFill>
              <a:ea typeface="新細明體" pitchFamily="18" charset="-120"/>
              <a:cs typeface="Arial" charset="0"/>
            </a:endParaRPr>
          </a:p>
        </p:txBody>
      </p:sp>
      <p:sp>
        <p:nvSpPr>
          <p:cNvPr id="23578" name="Text Box 76"/>
          <p:cNvSpPr txBox="1">
            <a:spLocks noChangeArrowheads="1"/>
          </p:cNvSpPr>
          <p:nvPr/>
        </p:nvSpPr>
        <p:spPr bwMode="auto">
          <a:xfrm>
            <a:off x="2641600" y="2843213"/>
            <a:ext cx="328613" cy="252412"/>
          </a:xfrm>
          <a:prstGeom prst="rect">
            <a:avLst/>
          </a:prstGeom>
          <a:noFill/>
          <a:ln w="12700" algn="ctr">
            <a:noFill/>
            <a:miter lim="800000"/>
            <a:headEnd/>
            <a:tailEnd/>
          </a:ln>
        </p:spPr>
        <p:txBody>
          <a:bodyPr wrap="none">
            <a:spAutoFit/>
          </a:bodyPr>
          <a:lstStyle/>
          <a:p>
            <a:pPr eaLnBrk="0" hangingPunct="0">
              <a:lnSpc>
                <a:spcPct val="88000"/>
              </a:lnSpc>
              <a:spcBef>
                <a:spcPct val="30000"/>
              </a:spcBef>
            </a:pPr>
            <a:r>
              <a:rPr lang="en-US" altLang="zh-TW" sz="1200" b="1">
                <a:solidFill>
                  <a:schemeClr val="tx1"/>
                </a:solidFill>
                <a:ea typeface="新細明體" pitchFamily="18" charset="-120"/>
                <a:cs typeface="Arial" charset="0"/>
              </a:rPr>
              <a:t>Si</a:t>
            </a:r>
          </a:p>
        </p:txBody>
      </p:sp>
      <p:sp>
        <p:nvSpPr>
          <p:cNvPr id="23579" name="Text Box 77"/>
          <p:cNvSpPr txBox="1">
            <a:spLocks noChangeArrowheads="1"/>
          </p:cNvSpPr>
          <p:nvPr/>
        </p:nvSpPr>
        <p:spPr bwMode="auto">
          <a:xfrm>
            <a:off x="650875" y="3709988"/>
            <a:ext cx="1071563" cy="252412"/>
          </a:xfrm>
          <a:prstGeom prst="rect">
            <a:avLst/>
          </a:prstGeom>
          <a:noFill/>
          <a:ln w="12700" algn="ctr">
            <a:noFill/>
            <a:miter lim="800000"/>
            <a:headEnd/>
            <a:tailEnd/>
          </a:ln>
        </p:spPr>
        <p:txBody>
          <a:bodyPr wrap="none">
            <a:spAutoFit/>
          </a:bodyPr>
          <a:lstStyle/>
          <a:p>
            <a:pPr eaLnBrk="0" hangingPunct="0">
              <a:lnSpc>
                <a:spcPct val="88000"/>
              </a:lnSpc>
              <a:spcBef>
                <a:spcPct val="30000"/>
              </a:spcBef>
            </a:pPr>
            <a:r>
              <a:rPr lang="en-US" altLang="zh-TW" sz="1200" b="1">
                <a:solidFill>
                  <a:schemeClr val="tx1"/>
                </a:solidFill>
                <a:ea typeface="新細明體" pitchFamily="18" charset="-120"/>
                <a:cs typeface="Arial" charset="0"/>
              </a:rPr>
              <a:t>BCB or SiO</a:t>
            </a:r>
            <a:r>
              <a:rPr lang="en-US" altLang="zh-TW" sz="1200" b="1" baseline="-25000">
                <a:solidFill>
                  <a:schemeClr val="tx1"/>
                </a:solidFill>
                <a:ea typeface="新細明體" pitchFamily="18" charset="-120"/>
                <a:cs typeface="Arial" charset="0"/>
              </a:rPr>
              <a:t>2</a:t>
            </a:r>
            <a:endParaRPr lang="en-US" altLang="zh-TW" sz="1200" b="1">
              <a:solidFill>
                <a:schemeClr val="tx1"/>
              </a:solidFill>
              <a:ea typeface="新細明體" pitchFamily="18" charset="-120"/>
              <a:cs typeface="Arial" charset="0"/>
            </a:endParaRPr>
          </a:p>
        </p:txBody>
      </p:sp>
      <p:sp>
        <p:nvSpPr>
          <p:cNvPr id="23580" name="Line 78"/>
          <p:cNvSpPr>
            <a:spLocks noChangeShapeType="1"/>
          </p:cNvSpPr>
          <p:nvPr/>
        </p:nvSpPr>
        <p:spPr bwMode="auto">
          <a:xfrm>
            <a:off x="1714500" y="3830638"/>
            <a:ext cx="466725" cy="0"/>
          </a:xfrm>
          <a:prstGeom prst="line">
            <a:avLst/>
          </a:prstGeom>
          <a:noFill/>
          <a:ln w="12700">
            <a:solidFill>
              <a:schemeClr val="tx1"/>
            </a:solidFill>
            <a:round/>
            <a:headEnd/>
            <a:tailEnd type="triangle" w="med" len="med"/>
          </a:ln>
        </p:spPr>
        <p:txBody>
          <a:bodyPr/>
          <a:lstStyle/>
          <a:p>
            <a:endParaRPr lang="en-US"/>
          </a:p>
        </p:txBody>
      </p:sp>
      <p:sp>
        <p:nvSpPr>
          <p:cNvPr id="23581" name="Rectangle 79"/>
          <p:cNvSpPr>
            <a:spLocks noGrp="1" noChangeArrowheads="1"/>
          </p:cNvSpPr>
          <p:nvPr>
            <p:ph type="title"/>
          </p:nvPr>
        </p:nvSpPr>
        <p:spPr/>
        <p:txBody>
          <a:bodyPr/>
          <a:lstStyle/>
          <a:p>
            <a:pPr eaLnBrk="1" hangingPunct="1"/>
            <a:r>
              <a:rPr lang="en-US" altLang="zh-TW" dirty="0" smtClean="0">
                <a:solidFill>
                  <a:srgbClr val="2A5AA6"/>
                </a:solidFill>
                <a:ea typeface="新細明體" pitchFamily="18" charset="-120"/>
              </a:rPr>
              <a:t>Heterogeneous integration</a:t>
            </a:r>
            <a:endParaRPr lang="zh-TW" altLang="en-US" dirty="0" smtClean="0">
              <a:solidFill>
                <a:srgbClr val="2A5AA6"/>
              </a:solidFill>
              <a:ea typeface="新細明體" pitchFamily="18" charset="-12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6"/>
          <p:cNvSpPr>
            <a:spLocks noGrp="1" noChangeArrowheads="1"/>
          </p:cNvSpPr>
          <p:nvPr>
            <p:ph type="sldNum" sz="quarter" idx="12"/>
          </p:nvPr>
        </p:nvSpPr>
        <p:spPr>
          <a:ln/>
        </p:spPr>
        <p:txBody>
          <a:bodyPr/>
          <a:lstStyle/>
          <a:p>
            <a:pPr>
              <a:defRPr/>
            </a:pPr>
            <a:fld id="{D42F005E-D707-4EF4-AB82-C74CBEDFE0F4}" type="slidenum">
              <a:rPr lang="ko-KR" altLang="en-US"/>
              <a:pPr>
                <a:defRPr/>
              </a:pPr>
              <a:t>41</a:t>
            </a:fld>
            <a:endParaRPr lang="en-US" altLang="ko-KR"/>
          </a:p>
        </p:txBody>
      </p:sp>
      <p:sp>
        <p:nvSpPr>
          <p:cNvPr id="24578" name="Slide Number Placeholder 4"/>
          <p:cNvSpPr txBox="1">
            <a:spLocks noGrp="1"/>
          </p:cNvSpPr>
          <p:nvPr/>
        </p:nvSpPr>
        <p:spPr bwMode="auto">
          <a:xfrm>
            <a:off x="7010400" y="6381750"/>
            <a:ext cx="2133600" cy="476250"/>
          </a:xfrm>
          <a:prstGeom prst="rect">
            <a:avLst/>
          </a:prstGeom>
          <a:noFill/>
          <a:ln w="9525">
            <a:noFill/>
            <a:miter lim="800000"/>
            <a:headEnd/>
            <a:tailEnd/>
          </a:ln>
        </p:spPr>
        <p:txBody>
          <a:bodyPr/>
          <a:lstStyle/>
          <a:p>
            <a:pPr algn="r"/>
            <a:fld id="{01515201-6F88-4921-BEE3-F7DFE8A0299A}" type="slidenum">
              <a:rPr lang="ko-KR" altLang="en-US" sz="1400">
                <a:solidFill>
                  <a:schemeClr val="tx1"/>
                </a:solidFill>
                <a:ea typeface="Gulim" pitchFamily="34" charset="-127"/>
              </a:rPr>
              <a:pPr algn="r"/>
              <a:t>41</a:t>
            </a:fld>
            <a:endParaRPr lang="en-US" altLang="ko-KR" sz="1400">
              <a:solidFill>
                <a:schemeClr val="tx1"/>
              </a:solidFill>
              <a:ea typeface="Gulim" pitchFamily="34" charset="-127"/>
            </a:endParaRPr>
          </a:p>
        </p:txBody>
      </p:sp>
      <p:sp>
        <p:nvSpPr>
          <p:cNvPr id="24579" name="Rectangle 4"/>
          <p:cNvSpPr>
            <a:spLocks noGrp="1" noChangeArrowheads="1"/>
          </p:cNvSpPr>
          <p:nvPr>
            <p:ph type="title"/>
          </p:nvPr>
        </p:nvSpPr>
        <p:spPr/>
        <p:txBody>
          <a:bodyPr/>
          <a:lstStyle/>
          <a:p>
            <a:pPr eaLnBrk="1" hangingPunct="1"/>
            <a:r>
              <a:rPr lang="en-US" altLang="zh-TW" dirty="0" smtClean="0">
                <a:solidFill>
                  <a:srgbClr val="2A5AA6"/>
                </a:solidFill>
                <a:ea typeface="新細明體" pitchFamily="18" charset="-120"/>
              </a:rPr>
              <a:t>Heterogeneous integration</a:t>
            </a:r>
            <a:endParaRPr lang="zh-TW" altLang="en-US" dirty="0" smtClean="0">
              <a:solidFill>
                <a:srgbClr val="2A5AA6"/>
              </a:solidFill>
              <a:ea typeface="新細明體" pitchFamily="18" charset="-120"/>
            </a:endParaRPr>
          </a:p>
        </p:txBody>
      </p:sp>
      <p:sp>
        <p:nvSpPr>
          <p:cNvPr id="24580" name="Rectangle 6"/>
          <p:cNvSpPr>
            <a:spLocks noChangeArrowheads="1"/>
          </p:cNvSpPr>
          <p:nvPr/>
        </p:nvSpPr>
        <p:spPr bwMode="auto">
          <a:xfrm>
            <a:off x="152400" y="1423988"/>
            <a:ext cx="4465638" cy="4291012"/>
          </a:xfrm>
          <a:prstGeom prst="rect">
            <a:avLst/>
          </a:prstGeom>
          <a:noFill/>
          <a:ln w="12700">
            <a:noFill/>
            <a:miter lim="800000"/>
            <a:headEnd/>
            <a:tailEnd/>
          </a:ln>
        </p:spPr>
        <p:txBody>
          <a:bodyPr lIns="90488" tIns="44450" rIns="90488" bIns="44450"/>
          <a:lstStyle/>
          <a:p>
            <a:pPr marL="342900" indent="-342900">
              <a:spcBef>
                <a:spcPct val="20000"/>
              </a:spcBef>
              <a:buFontTx/>
              <a:buChar char="•"/>
            </a:pPr>
            <a:r>
              <a:rPr lang="en-US" altLang="zh-TW" sz="2000">
                <a:solidFill>
                  <a:schemeClr val="tx1"/>
                </a:solidFill>
                <a:ea typeface="新細明體" pitchFamily="18" charset="-120"/>
              </a:rPr>
              <a:t>Adhesive layer bonding</a:t>
            </a:r>
          </a:p>
          <a:p>
            <a:pPr marL="742950" lvl="1" indent="-285750">
              <a:spcBef>
                <a:spcPct val="20000"/>
              </a:spcBef>
              <a:buFontTx/>
              <a:buChar char="–"/>
            </a:pPr>
            <a:r>
              <a:rPr lang="en-US" altLang="zh-TW" sz="1600">
                <a:solidFill>
                  <a:schemeClr val="tx1"/>
                </a:solidFill>
                <a:ea typeface="新細明體" pitchFamily="18" charset="-120"/>
              </a:rPr>
              <a:t>Planarization and bonding in single step (IMEC-Ghent University)</a:t>
            </a:r>
          </a:p>
          <a:p>
            <a:pPr marL="742950" lvl="1" indent="-285750">
              <a:spcBef>
                <a:spcPct val="20000"/>
              </a:spcBef>
              <a:buFontTx/>
              <a:buChar char="–"/>
            </a:pPr>
            <a:r>
              <a:rPr lang="en-US" altLang="zh-TW" sz="1600">
                <a:solidFill>
                  <a:schemeClr val="tx1"/>
                </a:solidFill>
                <a:ea typeface="新細明體" pitchFamily="18" charset="-120"/>
              </a:rPr>
              <a:t>Ultra-thin bonding layers (sub 200nm demonstrated) [1]</a:t>
            </a:r>
          </a:p>
        </p:txBody>
      </p:sp>
      <p:sp>
        <p:nvSpPr>
          <p:cNvPr id="24581" name="Rectangle 7"/>
          <p:cNvSpPr>
            <a:spLocks noChangeArrowheads="1"/>
          </p:cNvSpPr>
          <p:nvPr/>
        </p:nvSpPr>
        <p:spPr bwMode="auto">
          <a:xfrm>
            <a:off x="4724400" y="1447800"/>
            <a:ext cx="3987800" cy="4343400"/>
          </a:xfrm>
          <a:prstGeom prst="rect">
            <a:avLst/>
          </a:prstGeom>
          <a:noFill/>
          <a:ln w="12700">
            <a:noFill/>
            <a:miter lim="800000"/>
            <a:headEnd/>
            <a:tailEnd/>
          </a:ln>
        </p:spPr>
        <p:txBody>
          <a:bodyPr lIns="90488" tIns="44450" rIns="90488" bIns="44450"/>
          <a:lstStyle/>
          <a:p>
            <a:pPr marL="342900" indent="-342900">
              <a:spcBef>
                <a:spcPct val="20000"/>
              </a:spcBef>
              <a:buFontTx/>
              <a:buChar char="•"/>
            </a:pPr>
            <a:r>
              <a:rPr lang="en-US" altLang="zh-TW" sz="2000" dirty="0">
                <a:solidFill>
                  <a:schemeClr val="tx1"/>
                </a:solidFill>
                <a:ea typeface="新細明體" pitchFamily="18" charset="-120"/>
              </a:rPr>
              <a:t>Molecular bonding</a:t>
            </a:r>
          </a:p>
          <a:p>
            <a:pPr marL="742950" lvl="1" indent="-285750">
              <a:spcBef>
                <a:spcPct val="20000"/>
              </a:spcBef>
              <a:buFontTx/>
              <a:buChar char="–"/>
            </a:pPr>
            <a:r>
              <a:rPr lang="en-US" altLang="zh-TW" sz="1600" dirty="0">
                <a:solidFill>
                  <a:schemeClr val="tx1"/>
                </a:solidFill>
                <a:ea typeface="新細明體" pitchFamily="18" charset="-120"/>
              </a:rPr>
              <a:t>InP on </a:t>
            </a:r>
            <a:r>
              <a:rPr lang="en-US" altLang="zh-TW" sz="1600" dirty="0" smtClean="0">
                <a:solidFill>
                  <a:schemeClr val="tx1"/>
                </a:solidFill>
                <a:ea typeface="新細明體" pitchFamily="18" charset="-120"/>
              </a:rPr>
              <a:t>SOI-waveguides (UCSB, Intel, CEA-LETI</a:t>
            </a:r>
            <a:r>
              <a:rPr lang="en-US" altLang="zh-TW" sz="1600" dirty="0">
                <a:solidFill>
                  <a:schemeClr val="tx1"/>
                </a:solidFill>
                <a:ea typeface="新細明體" pitchFamily="18" charset="-120"/>
              </a:rPr>
              <a:t>, TRACIT) [</a:t>
            </a:r>
            <a:r>
              <a:rPr lang="en-US" altLang="zh-TW" sz="1600" dirty="0" smtClean="0">
                <a:solidFill>
                  <a:schemeClr val="tx1"/>
                </a:solidFill>
                <a:ea typeface="新細明體" pitchFamily="18" charset="-120"/>
              </a:rPr>
              <a:t>2,3]</a:t>
            </a:r>
            <a:endParaRPr lang="en-US" altLang="zh-TW" sz="1600" dirty="0">
              <a:solidFill>
                <a:schemeClr val="tx1"/>
              </a:solidFill>
              <a:ea typeface="新細明體" pitchFamily="18" charset="-120"/>
            </a:endParaRPr>
          </a:p>
          <a:p>
            <a:pPr marL="342900" indent="-342900">
              <a:spcBef>
                <a:spcPct val="20000"/>
              </a:spcBef>
              <a:buFontTx/>
              <a:buChar char="•"/>
            </a:pPr>
            <a:endParaRPr lang="zh-TW" altLang="en-US" sz="1800" dirty="0">
              <a:solidFill>
                <a:schemeClr val="tx1"/>
              </a:solidFill>
              <a:ea typeface="新細明體" pitchFamily="18" charset="-120"/>
            </a:endParaRPr>
          </a:p>
        </p:txBody>
      </p:sp>
      <p:grpSp>
        <p:nvGrpSpPr>
          <p:cNvPr id="24582" name="Group 9"/>
          <p:cNvGrpSpPr>
            <a:grpSpLocks/>
          </p:cNvGrpSpPr>
          <p:nvPr/>
        </p:nvGrpSpPr>
        <p:grpSpPr bwMode="auto">
          <a:xfrm>
            <a:off x="4806950" y="2743200"/>
            <a:ext cx="3306763" cy="3059113"/>
            <a:chOff x="235" y="1181"/>
            <a:chExt cx="2311" cy="2269"/>
          </a:xfrm>
        </p:grpSpPr>
        <p:pic>
          <p:nvPicPr>
            <p:cNvPr id="24591" name="Picture 10"/>
            <p:cNvPicPr>
              <a:picLocks noChangeAspect="1" noChangeArrowheads="1"/>
            </p:cNvPicPr>
            <p:nvPr/>
          </p:nvPicPr>
          <p:blipFill>
            <a:blip r:embed="rId3" cstate="print"/>
            <a:srcRect/>
            <a:stretch>
              <a:fillRect/>
            </a:stretch>
          </p:blipFill>
          <p:spPr bwMode="auto">
            <a:xfrm>
              <a:off x="235" y="1181"/>
              <a:ext cx="2268" cy="1792"/>
            </a:xfrm>
            <a:prstGeom prst="rect">
              <a:avLst/>
            </a:prstGeom>
            <a:noFill/>
            <a:ln w="12700">
              <a:noFill/>
              <a:miter lim="800000"/>
              <a:headEnd/>
              <a:tailEnd/>
            </a:ln>
          </p:spPr>
        </p:pic>
        <p:pic>
          <p:nvPicPr>
            <p:cNvPr id="24592" name="Picture 11"/>
            <p:cNvPicPr>
              <a:picLocks noChangeAspect="1" noChangeArrowheads="1"/>
            </p:cNvPicPr>
            <p:nvPr/>
          </p:nvPicPr>
          <p:blipFill>
            <a:blip r:embed="rId4" cstate="print"/>
            <a:srcRect/>
            <a:stretch>
              <a:fillRect/>
            </a:stretch>
          </p:blipFill>
          <p:spPr bwMode="auto">
            <a:xfrm>
              <a:off x="869" y="2310"/>
              <a:ext cx="1677" cy="1140"/>
            </a:xfrm>
            <a:prstGeom prst="rect">
              <a:avLst/>
            </a:prstGeom>
            <a:noFill/>
            <a:ln w="12700">
              <a:noFill/>
              <a:miter lim="800000"/>
              <a:headEnd/>
              <a:tailEnd/>
            </a:ln>
          </p:spPr>
        </p:pic>
        <p:sp>
          <p:nvSpPr>
            <p:cNvPr id="24593" name="Line 12"/>
            <p:cNvSpPr>
              <a:spLocks noChangeShapeType="1"/>
            </p:cNvSpPr>
            <p:nvPr/>
          </p:nvSpPr>
          <p:spPr bwMode="auto">
            <a:xfrm flipH="1" flipV="1">
              <a:off x="1813" y="2029"/>
              <a:ext cx="224" cy="393"/>
            </a:xfrm>
            <a:prstGeom prst="line">
              <a:avLst/>
            </a:prstGeom>
            <a:noFill/>
            <a:ln w="12700">
              <a:solidFill>
                <a:schemeClr val="tx1"/>
              </a:solidFill>
              <a:round/>
              <a:headEnd/>
              <a:tailEnd type="triangle" w="med" len="med"/>
            </a:ln>
          </p:spPr>
          <p:txBody>
            <a:bodyPr/>
            <a:lstStyle/>
            <a:p>
              <a:endParaRPr lang="en-US"/>
            </a:p>
          </p:txBody>
        </p:sp>
        <p:sp>
          <p:nvSpPr>
            <p:cNvPr id="24594" name="Oval 13"/>
            <p:cNvSpPr>
              <a:spLocks noChangeArrowheads="1"/>
            </p:cNvSpPr>
            <p:nvPr/>
          </p:nvSpPr>
          <p:spPr bwMode="auto">
            <a:xfrm>
              <a:off x="1736" y="1909"/>
              <a:ext cx="105" cy="113"/>
            </a:xfrm>
            <a:prstGeom prst="ellipse">
              <a:avLst/>
            </a:prstGeom>
            <a:noFill/>
            <a:ln w="12700">
              <a:solidFill>
                <a:schemeClr val="tx1"/>
              </a:solidFill>
              <a:round/>
              <a:headEnd/>
              <a:tailEnd/>
            </a:ln>
          </p:spPr>
          <p:txBody>
            <a:bodyPr wrap="none" anchor="ctr"/>
            <a:lstStyle/>
            <a:p>
              <a:endParaRPr lang="en-US"/>
            </a:p>
          </p:txBody>
        </p:sp>
      </p:grpSp>
      <p:grpSp>
        <p:nvGrpSpPr>
          <p:cNvPr id="24583" name="Group 14"/>
          <p:cNvGrpSpPr>
            <a:grpSpLocks/>
          </p:cNvGrpSpPr>
          <p:nvPr/>
        </p:nvGrpSpPr>
        <p:grpSpPr bwMode="auto">
          <a:xfrm>
            <a:off x="549275" y="2895600"/>
            <a:ext cx="3252788" cy="2439988"/>
            <a:chOff x="3157" y="1634"/>
            <a:chExt cx="2049" cy="1537"/>
          </a:xfrm>
        </p:grpSpPr>
        <p:pic>
          <p:nvPicPr>
            <p:cNvPr id="24586" name="Picture 15" descr="THINPRO4"/>
            <p:cNvPicPr>
              <a:picLocks noChangeAspect="1" noChangeArrowheads="1"/>
            </p:cNvPicPr>
            <p:nvPr/>
          </p:nvPicPr>
          <p:blipFill>
            <a:blip r:embed="rId5" cstate="print"/>
            <a:srcRect/>
            <a:stretch>
              <a:fillRect/>
            </a:stretch>
          </p:blipFill>
          <p:spPr bwMode="auto">
            <a:xfrm>
              <a:off x="3157" y="1634"/>
              <a:ext cx="2049" cy="1537"/>
            </a:xfrm>
            <a:prstGeom prst="rect">
              <a:avLst/>
            </a:prstGeom>
            <a:noFill/>
            <a:ln w="9525">
              <a:noFill/>
              <a:miter lim="800000"/>
              <a:headEnd/>
              <a:tailEnd/>
            </a:ln>
          </p:spPr>
        </p:pic>
        <p:sp>
          <p:nvSpPr>
            <p:cNvPr id="24587" name="Line 16"/>
            <p:cNvSpPr>
              <a:spLocks noChangeShapeType="1"/>
            </p:cNvSpPr>
            <p:nvPr/>
          </p:nvSpPr>
          <p:spPr bwMode="auto">
            <a:xfrm>
              <a:off x="3623" y="1948"/>
              <a:ext cx="0" cy="298"/>
            </a:xfrm>
            <a:prstGeom prst="line">
              <a:avLst/>
            </a:prstGeom>
            <a:noFill/>
            <a:ln w="12700">
              <a:solidFill>
                <a:schemeClr val="tx1"/>
              </a:solidFill>
              <a:round/>
              <a:headEnd/>
              <a:tailEnd type="triangle" w="med" len="med"/>
            </a:ln>
          </p:spPr>
          <p:txBody>
            <a:bodyPr/>
            <a:lstStyle/>
            <a:p>
              <a:endParaRPr lang="en-US"/>
            </a:p>
          </p:txBody>
        </p:sp>
        <p:sp>
          <p:nvSpPr>
            <p:cNvPr id="24588" name="Text Box 17"/>
            <p:cNvSpPr txBox="1">
              <a:spLocks noChangeArrowheads="1"/>
            </p:cNvSpPr>
            <p:nvPr/>
          </p:nvSpPr>
          <p:spPr bwMode="auto">
            <a:xfrm>
              <a:off x="3437" y="1764"/>
              <a:ext cx="724" cy="231"/>
            </a:xfrm>
            <a:prstGeom prst="rect">
              <a:avLst/>
            </a:prstGeom>
            <a:noFill/>
            <a:ln w="12700">
              <a:noFill/>
              <a:miter lim="800000"/>
              <a:headEnd/>
              <a:tailEnd/>
            </a:ln>
          </p:spPr>
          <p:txBody>
            <a:bodyPr wrap="none">
              <a:spAutoFit/>
            </a:bodyPr>
            <a:lstStyle/>
            <a:p>
              <a:pPr eaLnBrk="0" hangingPunct="0"/>
              <a:r>
                <a:rPr lang="en-US" altLang="zh-TW" sz="1800" b="1">
                  <a:solidFill>
                    <a:schemeClr val="bg2"/>
                  </a:solidFill>
                  <a:ea typeface="新細明體" pitchFamily="18" charset="-120"/>
                  <a:cs typeface="Arial" charset="0"/>
                </a:rPr>
                <a:t>InP-layer</a:t>
              </a:r>
            </a:p>
          </p:txBody>
        </p:sp>
        <p:sp>
          <p:nvSpPr>
            <p:cNvPr id="24589" name="Line 18"/>
            <p:cNvSpPr>
              <a:spLocks noChangeShapeType="1"/>
            </p:cNvSpPr>
            <p:nvPr/>
          </p:nvSpPr>
          <p:spPr bwMode="auto">
            <a:xfrm flipH="1" flipV="1">
              <a:off x="4122" y="2439"/>
              <a:ext cx="193" cy="265"/>
            </a:xfrm>
            <a:prstGeom prst="line">
              <a:avLst/>
            </a:prstGeom>
            <a:noFill/>
            <a:ln w="12700">
              <a:solidFill>
                <a:schemeClr val="tx1"/>
              </a:solidFill>
              <a:round/>
              <a:headEnd/>
              <a:tailEnd type="triangle" w="med" len="med"/>
            </a:ln>
          </p:spPr>
          <p:txBody>
            <a:bodyPr/>
            <a:lstStyle/>
            <a:p>
              <a:endParaRPr lang="en-US"/>
            </a:p>
          </p:txBody>
        </p:sp>
        <p:sp>
          <p:nvSpPr>
            <p:cNvPr id="24590" name="Text Box 19"/>
            <p:cNvSpPr txBox="1">
              <a:spLocks noChangeArrowheads="1"/>
            </p:cNvSpPr>
            <p:nvPr/>
          </p:nvSpPr>
          <p:spPr bwMode="auto">
            <a:xfrm>
              <a:off x="4370" y="2620"/>
              <a:ext cx="588" cy="231"/>
            </a:xfrm>
            <a:prstGeom prst="rect">
              <a:avLst/>
            </a:prstGeom>
            <a:noFill/>
            <a:ln w="12700">
              <a:noFill/>
              <a:miter lim="800000"/>
              <a:headEnd/>
              <a:tailEnd/>
            </a:ln>
          </p:spPr>
          <p:txBody>
            <a:bodyPr wrap="none">
              <a:spAutoFit/>
            </a:bodyPr>
            <a:lstStyle/>
            <a:p>
              <a:pPr eaLnBrk="0" hangingPunct="0"/>
              <a:r>
                <a:rPr lang="en-US" altLang="zh-TW" sz="1800" b="1">
                  <a:solidFill>
                    <a:schemeClr val="bg2"/>
                  </a:solidFill>
                  <a:ea typeface="新細明體" pitchFamily="18" charset="-120"/>
                  <a:cs typeface="Arial" charset="0"/>
                </a:rPr>
                <a:t>Si-wire</a:t>
              </a:r>
            </a:p>
          </p:txBody>
        </p:sp>
      </p:grpSp>
      <p:sp>
        <p:nvSpPr>
          <p:cNvPr id="24584" name="Text Box 20"/>
          <p:cNvSpPr txBox="1">
            <a:spLocks noChangeArrowheads="1"/>
          </p:cNvSpPr>
          <p:nvPr/>
        </p:nvSpPr>
        <p:spPr bwMode="auto">
          <a:xfrm>
            <a:off x="246063" y="6015038"/>
            <a:ext cx="8531225" cy="861774"/>
          </a:xfrm>
          <a:prstGeom prst="rect">
            <a:avLst/>
          </a:prstGeom>
          <a:noFill/>
          <a:ln w="12700" algn="ctr">
            <a:noFill/>
            <a:miter lim="800000"/>
            <a:headEnd/>
            <a:tailEnd/>
          </a:ln>
        </p:spPr>
        <p:txBody>
          <a:bodyPr>
            <a:spAutoFit/>
          </a:bodyPr>
          <a:lstStyle/>
          <a:p>
            <a:pPr eaLnBrk="0" hangingPunct="0">
              <a:lnSpc>
                <a:spcPct val="88000"/>
              </a:lnSpc>
              <a:spcBef>
                <a:spcPct val="30000"/>
              </a:spcBef>
            </a:pPr>
            <a:r>
              <a:rPr lang="en-US" altLang="zh-TW" sz="1000" dirty="0">
                <a:solidFill>
                  <a:schemeClr val="tx1"/>
                </a:solidFill>
                <a:ea typeface="新細明體" pitchFamily="18" charset="-120"/>
                <a:cs typeface="Arial" charset="0"/>
              </a:rPr>
              <a:t>[1] G. </a:t>
            </a:r>
            <a:r>
              <a:rPr lang="en-US" altLang="zh-TW" sz="1000" dirty="0" err="1">
                <a:solidFill>
                  <a:schemeClr val="tx1"/>
                </a:solidFill>
                <a:ea typeface="新細明體" pitchFamily="18" charset="-120"/>
                <a:cs typeface="Arial" charset="0"/>
              </a:rPr>
              <a:t>Roelkens</a:t>
            </a:r>
            <a:r>
              <a:rPr lang="en-US" altLang="zh-TW" sz="1000" dirty="0">
                <a:solidFill>
                  <a:schemeClr val="tx1"/>
                </a:solidFill>
                <a:ea typeface="新細明體" pitchFamily="18" charset="-120"/>
                <a:cs typeface="Arial" charset="0"/>
              </a:rPr>
              <a:t> </a:t>
            </a:r>
            <a:r>
              <a:rPr lang="en-US" altLang="zh-TW" sz="1000" dirty="0" smtClean="0">
                <a:solidFill>
                  <a:schemeClr val="tx1"/>
                </a:solidFill>
                <a:ea typeface="新細明體" pitchFamily="18" charset="-120"/>
                <a:cs typeface="Arial" charset="0"/>
              </a:rPr>
              <a:t>et al., </a:t>
            </a:r>
            <a:r>
              <a:rPr lang="en-US" altLang="zh-TW" sz="1000" dirty="0">
                <a:solidFill>
                  <a:schemeClr val="tx1"/>
                </a:solidFill>
                <a:ea typeface="新細明體" pitchFamily="18" charset="-120"/>
                <a:cs typeface="Arial" charset="0"/>
              </a:rPr>
              <a:t>“Adhesive Bonding of InP/InGaAsP Dies to Processed Silicon-On-Insulator Wafers using DVS-</a:t>
            </a:r>
            <a:r>
              <a:rPr lang="en-US" altLang="zh-TW" sz="1000" dirty="0" err="1">
                <a:solidFill>
                  <a:schemeClr val="tx1"/>
                </a:solidFill>
                <a:ea typeface="新細明體" pitchFamily="18" charset="-120"/>
                <a:cs typeface="Arial" charset="0"/>
              </a:rPr>
              <a:t>bis</a:t>
            </a:r>
            <a:r>
              <a:rPr lang="en-US" altLang="zh-TW" sz="1000" dirty="0">
                <a:solidFill>
                  <a:schemeClr val="tx1"/>
                </a:solidFill>
                <a:ea typeface="新細明體" pitchFamily="18" charset="-120"/>
                <a:cs typeface="Arial" charset="0"/>
              </a:rPr>
              <a:t>-</a:t>
            </a:r>
            <a:r>
              <a:rPr lang="en-US" altLang="zh-TW" sz="1000" dirty="0" err="1">
                <a:solidFill>
                  <a:schemeClr val="tx1"/>
                </a:solidFill>
                <a:ea typeface="新細明體" pitchFamily="18" charset="-120"/>
                <a:cs typeface="Arial" charset="0"/>
              </a:rPr>
              <a:t>Benzocyclobutene</a:t>
            </a:r>
            <a:r>
              <a:rPr lang="en-US" altLang="zh-TW" sz="1000" dirty="0">
                <a:solidFill>
                  <a:schemeClr val="tx1"/>
                </a:solidFill>
                <a:ea typeface="新細明體" pitchFamily="18" charset="-120"/>
                <a:cs typeface="Arial" charset="0"/>
              </a:rPr>
              <a:t>”, J. </a:t>
            </a:r>
            <a:r>
              <a:rPr lang="en-US" altLang="zh-TW" sz="1000" dirty="0" err="1">
                <a:solidFill>
                  <a:schemeClr val="tx1"/>
                </a:solidFill>
                <a:ea typeface="新細明體" pitchFamily="18" charset="-120"/>
                <a:cs typeface="Arial" charset="0"/>
              </a:rPr>
              <a:t>Electrochem</a:t>
            </a:r>
            <a:r>
              <a:rPr lang="en-US" altLang="zh-TW" sz="1000" dirty="0">
                <a:solidFill>
                  <a:schemeClr val="tx1"/>
                </a:solidFill>
                <a:ea typeface="新細明體" pitchFamily="18" charset="-120"/>
                <a:cs typeface="Arial" charset="0"/>
              </a:rPr>
              <a:t>. Soc., Volume 153, Issue 12, pp. G1015-G1019 (2006)</a:t>
            </a:r>
          </a:p>
          <a:p>
            <a:pPr eaLnBrk="0" hangingPunct="0">
              <a:lnSpc>
                <a:spcPct val="88000"/>
              </a:lnSpc>
              <a:spcBef>
                <a:spcPct val="30000"/>
              </a:spcBef>
            </a:pPr>
            <a:r>
              <a:rPr lang="en-US" altLang="zh-TW" sz="1000" dirty="0">
                <a:solidFill>
                  <a:schemeClr val="tx1"/>
                </a:solidFill>
                <a:ea typeface="新細明體" pitchFamily="18" charset="-120"/>
                <a:cs typeface="Arial" charset="0"/>
              </a:rPr>
              <a:t>[2</a:t>
            </a:r>
            <a:r>
              <a:rPr lang="en-US" altLang="zh-TW" sz="1000" dirty="0" smtClean="0">
                <a:solidFill>
                  <a:schemeClr val="tx1"/>
                </a:solidFill>
                <a:ea typeface="新細明體" pitchFamily="18" charset="-120"/>
                <a:cs typeface="Arial" charset="0"/>
              </a:rPr>
              <a:t>] D. Liang469.	D. Liang, G. </a:t>
            </a:r>
            <a:r>
              <a:rPr lang="en-US" altLang="zh-TW" sz="1000" dirty="0" err="1" smtClean="0">
                <a:solidFill>
                  <a:schemeClr val="tx1"/>
                </a:solidFill>
                <a:ea typeface="新細明體" pitchFamily="18" charset="-120"/>
                <a:cs typeface="Arial" charset="0"/>
              </a:rPr>
              <a:t>Roelkens</a:t>
            </a:r>
            <a:r>
              <a:rPr lang="en-US" altLang="zh-TW" sz="1000" dirty="0" smtClean="0">
                <a:solidFill>
                  <a:schemeClr val="tx1"/>
                </a:solidFill>
                <a:ea typeface="新細明體" pitchFamily="18" charset="-120"/>
                <a:cs typeface="Arial" charset="0"/>
              </a:rPr>
              <a:t>, R. </a:t>
            </a:r>
            <a:r>
              <a:rPr lang="en-US" altLang="zh-TW" sz="1000" dirty="0" err="1" smtClean="0">
                <a:solidFill>
                  <a:schemeClr val="tx1"/>
                </a:solidFill>
                <a:ea typeface="新細明體" pitchFamily="18" charset="-120"/>
                <a:cs typeface="Arial" charset="0"/>
              </a:rPr>
              <a:t>Baets</a:t>
            </a:r>
            <a:r>
              <a:rPr lang="en-US" altLang="zh-TW" sz="1000" dirty="0" smtClean="0">
                <a:solidFill>
                  <a:schemeClr val="tx1"/>
                </a:solidFill>
                <a:ea typeface="新細明體" pitchFamily="18" charset="-120"/>
                <a:cs typeface="Arial" charset="0"/>
              </a:rPr>
              <a:t>, J. E. Bowers , "Hybrid Integrated Platforms for Silicon Photonics," Materials , 3 ( 3 ), 1782-1802 , March 12 , 2010 </a:t>
            </a:r>
          </a:p>
          <a:p>
            <a:pPr eaLnBrk="0" hangingPunct="0">
              <a:lnSpc>
                <a:spcPct val="88000"/>
              </a:lnSpc>
              <a:spcBef>
                <a:spcPct val="30000"/>
              </a:spcBef>
            </a:pPr>
            <a:r>
              <a:rPr lang="en-US" altLang="zh-TW" sz="1000" dirty="0" smtClean="0">
                <a:solidFill>
                  <a:schemeClr val="tx1"/>
                </a:solidFill>
                <a:ea typeface="新細明體" pitchFamily="18" charset="-120"/>
                <a:cs typeface="Arial" charset="0"/>
              </a:rPr>
              <a:t>[3]  </a:t>
            </a:r>
            <a:r>
              <a:rPr lang="en-US" altLang="zh-TW" sz="1000" dirty="0">
                <a:solidFill>
                  <a:schemeClr val="tx1"/>
                </a:solidFill>
                <a:ea typeface="新細明體" pitchFamily="18" charset="-120"/>
                <a:cs typeface="Arial" charset="0"/>
              </a:rPr>
              <a:t>M. </a:t>
            </a:r>
            <a:r>
              <a:rPr lang="en-US" altLang="zh-TW" sz="1000" dirty="0" err="1">
                <a:solidFill>
                  <a:schemeClr val="tx1"/>
                </a:solidFill>
                <a:ea typeface="新細明體" pitchFamily="18" charset="-120"/>
                <a:cs typeface="Arial" charset="0"/>
              </a:rPr>
              <a:t>Kostrzewa</a:t>
            </a:r>
            <a:r>
              <a:rPr lang="en-US" altLang="zh-TW" sz="1000" dirty="0">
                <a:solidFill>
                  <a:schemeClr val="tx1"/>
                </a:solidFill>
                <a:ea typeface="新細明體" pitchFamily="18" charset="-120"/>
                <a:cs typeface="Arial" charset="0"/>
              </a:rPr>
              <a:t> </a:t>
            </a:r>
            <a:r>
              <a:rPr lang="en-US" altLang="zh-TW" sz="1000" dirty="0" smtClean="0">
                <a:solidFill>
                  <a:schemeClr val="tx1"/>
                </a:solidFill>
                <a:ea typeface="新細明體" pitchFamily="18" charset="-120"/>
                <a:cs typeface="Arial" charset="0"/>
              </a:rPr>
              <a:t>et al., </a:t>
            </a:r>
            <a:r>
              <a:rPr lang="en-US" altLang="zh-TW" sz="1000" dirty="0">
                <a:solidFill>
                  <a:schemeClr val="tx1"/>
                </a:solidFill>
                <a:ea typeface="新細明體" pitchFamily="18" charset="-120"/>
                <a:cs typeface="Arial" charset="0"/>
              </a:rPr>
              <a:t>'InP dies transferred onto silicon substrate for optical interconnects application ', Sensors &amp; Actuators A 125 (2006) 411-414 </a:t>
            </a:r>
          </a:p>
        </p:txBody>
      </p:sp>
      <p:sp>
        <p:nvSpPr>
          <p:cNvPr id="24585" name="Text Box 21"/>
          <p:cNvSpPr txBox="1">
            <a:spLocks noChangeArrowheads="1"/>
          </p:cNvSpPr>
          <p:nvPr/>
        </p:nvSpPr>
        <p:spPr bwMode="auto">
          <a:xfrm>
            <a:off x="1296988" y="1066800"/>
            <a:ext cx="6013450" cy="333375"/>
          </a:xfrm>
          <a:prstGeom prst="rect">
            <a:avLst/>
          </a:prstGeom>
          <a:solidFill>
            <a:schemeClr val="bg1"/>
          </a:solidFill>
          <a:ln w="12700" algn="ctr">
            <a:noFill/>
            <a:miter lim="800000"/>
            <a:headEnd/>
            <a:tailEnd/>
          </a:ln>
        </p:spPr>
        <p:txBody>
          <a:bodyPr wrap="none">
            <a:spAutoFit/>
          </a:bodyPr>
          <a:lstStyle/>
          <a:p>
            <a:pPr eaLnBrk="0" hangingPunct="0">
              <a:lnSpc>
                <a:spcPct val="88000"/>
              </a:lnSpc>
              <a:spcBef>
                <a:spcPct val="30000"/>
              </a:spcBef>
            </a:pPr>
            <a:r>
              <a:rPr lang="en-US" altLang="zh-TW" sz="1800" b="1">
                <a:solidFill>
                  <a:schemeClr val="tx1"/>
                </a:solidFill>
                <a:ea typeface="新細明體" pitchFamily="18" charset="-120"/>
                <a:cs typeface="Arial" charset="0"/>
              </a:rPr>
              <a:t>Two alternatives for the die-to-wafer bonding process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6"/>
          <p:cNvSpPr>
            <a:spLocks noGrp="1" noChangeArrowheads="1"/>
          </p:cNvSpPr>
          <p:nvPr>
            <p:ph type="sldNum" sz="quarter" idx="12"/>
          </p:nvPr>
        </p:nvSpPr>
        <p:spPr>
          <a:ln/>
        </p:spPr>
        <p:txBody>
          <a:bodyPr/>
          <a:lstStyle/>
          <a:p>
            <a:pPr>
              <a:defRPr/>
            </a:pPr>
            <a:fld id="{FE0CF474-5D6F-4BF8-811F-3C1490714EAE}" type="slidenum">
              <a:rPr lang="ko-KR" altLang="en-US"/>
              <a:pPr>
                <a:defRPr/>
              </a:pPr>
              <a:t>42</a:t>
            </a:fld>
            <a:endParaRPr lang="en-US" altLang="ko-KR"/>
          </a:p>
        </p:txBody>
      </p:sp>
      <p:sp>
        <p:nvSpPr>
          <p:cNvPr id="25602" name="Slide Number Placeholder 3"/>
          <p:cNvSpPr txBox="1">
            <a:spLocks noGrp="1"/>
          </p:cNvSpPr>
          <p:nvPr/>
        </p:nvSpPr>
        <p:spPr bwMode="auto">
          <a:xfrm>
            <a:off x="7010400" y="6381750"/>
            <a:ext cx="2133600" cy="476250"/>
          </a:xfrm>
          <a:prstGeom prst="rect">
            <a:avLst/>
          </a:prstGeom>
          <a:noFill/>
          <a:ln w="9525">
            <a:noFill/>
            <a:miter lim="800000"/>
            <a:headEnd/>
            <a:tailEnd/>
          </a:ln>
        </p:spPr>
        <p:txBody>
          <a:bodyPr/>
          <a:lstStyle/>
          <a:p>
            <a:pPr algn="r"/>
            <a:fld id="{D16B0574-AF26-425E-A1BB-3FF4891263BB}" type="slidenum">
              <a:rPr lang="ko-KR" altLang="en-US" sz="1400">
                <a:solidFill>
                  <a:schemeClr val="tx1"/>
                </a:solidFill>
                <a:ea typeface="Gulim" pitchFamily="34" charset="-127"/>
              </a:rPr>
              <a:pPr algn="r"/>
              <a:t>42</a:t>
            </a:fld>
            <a:endParaRPr lang="en-US" altLang="ko-KR" sz="1400">
              <a:solidFill>
                <a:schemeClr val="tx1"/>
              </a:solidFill>
              <a:ea typeface="Gulim" pitchFamily="34" charset="-127"/>
            </a:endParaRPr>
          </a:p>
        </p:txBody>
      </p:sp>
      <p:sp>
        <p:nvSpPr>
          <p:cNvPr id="25603" name="Rectangle 4"/>
          <p:cNvSpPr>
            <a:spLocks noChangeArrowheads="1"/>
          </p:cNvSpPr>
          <p:nvPr/>
        </p:nvSpPr>
        <p:spPr bwMode="auto">
          <a:xfrm>
            <a:off x="1219200" y="0"/>
            <a:ext cx="7018337" cy="730250"/>
          </a:xfrm>
          <a:prstGeom prst="rect">
            <a:avLst/>
          </a:prstGeom>
          <a:noFill/>
          <a:ln w="12700">
            <a:noFill/>
            <a:miter lim="800000"/>
            <a:headEnd/>
            <a:tailEnd/>
          </a:ln>
        </p:spPr>
        <p:txBody>
          <a:bodyPr lIns="90488" tIns="44450" rIns="90488" bIns="44450" anchor="ctr"/>
          <a:lstStyle/>
          <a:p>
            <a:pPr algn="ctr"/>
            <a:r>
              <a:rPr lang="en-US" altLang="zh-TW" dirty="0" err="1">
                <a:solidFill>
                  <a:srgbClr val="2A5AA6"/>
                </a:solidFill>
                <a:ea typeface="新細明體" pitchFamily="18" charset="-120"/>
              </a:rPr>
              <a:t>Microdisk</a:t>
            </a:r>
            <a:r>
              <a:rPr lang="en-US" altLang="zh-TW" dirty="0">
                <a:solidFill>
                  <a:srgbClr val="2A5AA6"/>
                </a:solidFill>
                <a:ea typeface="新細明體" pitchFamily="18" charset="-120"/>
              </a:rPr>
              <a:t> laser</a:t>
            </a:r>
          </a:p>
        </p:txBody>
      </p:sp>
      <p:pic>
        <p:nvPicPr>
          <p:cNvPr id="25604" name="Picture 5" descr="spectrajoris"/>
          <p:cNvPicPr>
            <a:picLocks noChangeAspect="1" noChangeArrowheads="1"/>
          </p:cNvPicPr>
          <p:nvPr/>
        </p:nvPicPr>
        <p:blipFill>
          <a:blip r:embed="rId3" cstate="print"/>
          <a:srcRect b="18738"/>
          <a:stretch>
            <a:fillRect/>
          </a:stretch>
        </p:blipFill>
        <p:spPr bwMode="auto">
          <a:xfrm>
            <a:off x="3970338" y="2000250"/>
            <a:ext cx="5173662" cy="3922713"/>
          </a:xfrm>
          <a:prstGeom prst="rect">
            <a:avLst/>
          </a:prstGeom>
          <a:noFill/>
          <a:ln w="9525">
            <a:noFill/>
            <a:miter lim="800000"/>
            <a:headEnd/>
            <a:tailEnd/>
          </a:ln>
        </p:spPr>
      </p:pic>
      <p:grpSp>
        <p:nvGrpSpPr>
          <p:cNvPr id="25605" name="Group 6"/>
          <p:cNvGrpSpPr>
            <a:grpSpLocks/>
          </p:cNvGrpSpPr>
          <p:nvPr/>
        </p:nvGrpSpPr>
        <p:grpSpPr bwMode="auto">
          <a:xfrm>
            <a:off x="3429000" y="990600"/>
            <a:ext cx="2251075" cy="2414588"/>
            <a:chOff x="1317" y="462"/>
            <a:chExt cx="1418" cy="1521"/>
          </a:xfrm>
        </p:grpSpPr>
        <p:grpSp>
          <p:nvGrpSpPr>
            <p:cNvPr id="25612" name="Group 7"/>
            <p:cNvGrpSpPr>
              <a:grpSpLocks/>
            </p:cNvGrpSpPr>
            <p:nvPr/>
          </p:nvGrpSpPr>
          <p:grpSpPr bwMode="auto">
            <a:xfrm>
              <a:off x="1518" y="1369"/>
              <a:ext cx="1217" cy="614"/>
              <a:chOff x="384" y="1062"/>
              <a:chExt cx="5142" cy="2592"/>
            </a:xfrm>
          </p:grpSpPr>
          <p:grpSp>
            <p:nvGrpSpPr>
              <p:cNvPr id="25624" name="Group 8"/>
              <p:cNvGrpSpPr>
                <a:grpSpLocks/>
              </p:cNvGrpSpPr>
              <p:nvPr/>
            </p:nvGrpSpPr>
            <p:grpSpPr bwMode="auto">
              <a:xfrm>
                <a:off x="384" y="1664"/>
                <a:ext cx="5136" cy="1990"/>
                <a:chOff x="384" y="1632"/>
                <a:chExt cx="5136" cy="1990"/>
              </a:xfrm>
            </p:grpSpPr>
            <p:sp>
              <p:nvSpPr>
                <p:cNvPr id="25650" name="Rectangle 9"/>
                <p:cNvSpPr>
                  <a:spLocks noChangeArrowheads="1"/>
                </p:cNvSpPr>
                <p:nvPr/>
              </p:nvSpPr>
              <p:spPr bwMode="auto">
                <a:xfrm>
                  <a:off x="384" y="2699"/>
                  <a:ext cx="4072" cy="463"/>
                </a:xfrm>
                <a:prstGeom prst="rect">
                  <a:avLst/>
                </a:prstGeom>
                <a:solidFill>
                  <a:srgbClr val="FFFFCC">
                    <a:alpha val="50195"/>
                  </a:srgbClr>
                </a:solidFill>
                <a:ln w="9525">
                  <a:solidFill>
                    <a:schemeClr val="tx1"/>
                  </a:solidFill>
                  <a:miter lim="800000"/>
                  <a:headEnd/>
                  <a:tailEnd/>
                </a:ln>
              </p:spPr>
              <p:txBody>
                <a:bodyPr wrap="none" anchor="ctr"/>
                <a:lstStyle/>
                <a:p>
                  <a:endParaRPr lang="en-US"/>
                </a:p>
              </p:txBody>
            </p:sp>
            <p:sp>
              <p:nvSpPr>
                <p:cNvPr id="25651" name="Rectangle 10"/>
                <p:cNvSpPr>
                  <a:spLocks noChangeArrowheads="1"/>
                </p:cNvSpPr>
                <p:nvPr/>
              </p:nvSpPr>
              <p:spPr bwMode="auto">
                <a:xfrm>
                  <a:off x="384" y="3159"/>
                  <a:ext cx="4072" cy="463"/>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25652" name="Freeform 11"/>
                <p:cNvSpPr>
                  <a:spLocks/>
                </p:cNvSpPr>
                <p:nvPr/>
              </p:nvSpPr>
              <p:spPr bwMode="auto">
                <a:xfrm>
                  <a:off x="4456" y="2095"/>
                  <a:ext cx="1064" cy="1527"/>
                </a:xfrm>
                <a:custGeom>
                  <a:avLst/>
                  <a:gdLst>
                    <a:gd name="T0" fmla="*/ 0 w 1104"/>
                    <a:gd name="T1" fmla="*/ 1104 h 1584"/>
                    <a:gd name="T2" fmla="*/ 1104 w 1104"/>
                    <a:gd name="T3" fmla="*/ 0 h 1584"/>
                    <a:gd name="T4" fmla="*/ 1104 w 1104"/>
                    <a:gd name="T5" fmla="*/ 480 h 1584"/>
                    <a:gd name="T6" fmla="*/ 0 w 1104"/>
                    <a:gd name="T7" fmla="*/ 1584 h 1584"/>
                    <a:gd name="T8" fmla="*/ 0 w 1104"/>
                    <a:gd name="T9" fmla="*/ 1104 h 1584"/>
                    <a:gd name="T10" fmla="*/ 0 60000 65536"/>
                    <a:gd name="T11" fmla="*/ 0 60000 65536"/>
                    <a:gd name="T12" fmla="*/ 0 60000 65536"/>
                    <a:gd name="T13" fmla="*/ 0 60000 65536"/>
                    <a:gd name="T14" fmla="*/ 0 60000 65536"/>
                    <a:gd name="T15" fmla="*/ 0 w 1104"/>
                    <a:gd name="T16" fmla="*/ 0 h 1584"/>
                    <a:gd name="T17" fmla="*/ 1104 w 1104"/>
                    <a:gd name="T18" fmla="*/ 1584 h 1584"/>
                  </a:gdLst>
                  <a:ahLst/>
                  <a:cxnLst>
                    <a:cxn ang="T10">
                      <a:pos x="T0" y="T1"/>
                    </a:cxn>
                    <a:cxn ang="T11">
                      <a:pos x="T2" y="T3"/>
                    </a:cxn>
                    <a:cxn ang="T12">
                      <a:pos x="T4" y="T5"/>
                    </a:cxn>
                    <a:cxn ang="T13">
                      <a:pos x="T6" y="T7"/>
                    </a:cxn>
                    <a:cxn ang="T14">
                      <a:pos x="T8" y="T9"/>
                    </a:cxn>
                  </a:cxnLst>
                  <a:rect l="T15" t="T16" r="T17" b="T18"/>
                  <a:pathLst>
                    <a:path w="1104" h="1584">
                      <a:moveTo>
                        <a:pt x="0" y="1104"/>
                      </a:moveTo>
                      <a:lnTo>
                        <a:pt x="1104" y="0"/>
                      </a:lnTo>
                      <a:lnTo>
                        <a:pt x="1104" y="480"/>
                      </a:lnTo>
                      <a:lnTo>
                        <a:pt x="0" y="1584"/>
                      </a:lnTo>
                      <a:lnTo>
                        <a:pt x="0" y="1104"/>
                      </a:lnTo>
                      <a:close/>
                    </a:path>
                  </a:pathLst>
                </a:custGeom>
                <a:solidFill>
                  <a:srgbClr val="CC6600"/>
                </a:solidFill>
                <a:ln w="9525">
                  <a:solidFill>
                    <a:schemeClr val="tx1"/>
                  </a:solidFill>
                  <a:round/>
                  <a:headEnd/>
                  <a:tailEnd/>
                </a:ln>
              </p:spPr>
              <p:txBody>
                <a:bodyPr wrap="none" anchor="ctr"/>
                <a:lstStyle/>
                <a:p>
                  <a:endParaRPr lang="en-US"/>
                </a:p>
              </p:txBody>
            </p:sp>
            <p:sp>
              <p:nvSpPr>
                <p:cNvPr id="25653" name="Freeform 12"/>
                <p:cNvSpPr>
                  <a:spLocks/>
                </p:cNvSpPr>
                <p:nvPr/>
              </p:nvSpPr>
              <p:spPr bwMode="auto">
                <a:xfrm>
                  <a:off x="4456" y="1632"/>
                  <a:ext cx="1064" cy="1527"/>
                </a:xfrm>
                <a:custGeom>
                  <a:avLst/>
                  <a:gdLst>
                    <a:gd name="T0" fmla="*/ 0 w 1104"/>
                    <a:gd name="T1" fmla="*/ 1104 h 1584"/>
                    <a:gd name="T2" fmla="*/ 1104 w 1104"/>
                    <a:gd name="T3" fmla="*/ 0 h 1584"/>
                    <a:gd name="T4" fmla="*/ 1104 w 1104"/>
                    <a:gd name="T5" fmla="*/ 480 h 1584"/>
                    <a:gd name="T6" fmla="*/ 0 w 1104"/>
                    <a:gd name="T7" fmla="*/ 1584 h 1584"/>
                    <a:gd name="T8" fmla="*/ 0 w 1104"/>
                    <a:gd name="T9" fmla="*/ 1104 h 1584"/>
                    <a:gd name="T10" fmla="*/ 0 60000 65536"/>
                    <a:gd name="T11" fmla="*/ 0 60000 65536"/>
                    <a:gd name="T12" fmla="*/ 0 60000 65536"/>
                    <a:gd name="T13" fmla="*/ 0 60000 65536"/>
                    <a:gd name="T14" fmla="*/ 0 60000 65536"/>
                    <a:gd name="T15" fmla="*/ 0 w 1104"/>
                    <a:gd name="T16" fmla="*/ 0 h 1584"/>
                    <a:gd name="T17" fmla="*/ 1104 w 1104"/>
                    <a:gd name="T18" fmla="*/ 1584 h 1584"/>
                  </a:gdLst>
                  <a:ahLst/>
                  <a:cxnLst>
                    <a:cxn ang="T10">
                      <a:pos x="T0" y="T1"/>
                    </a:cxn>
                    <a:cxn ang="T11">
                      <a:pos x="T2" y="T3"/>
                    </a:cxn>
                    <a:cxn ang="T12">
                      <a:pos x="T4" y="T5"/>
                    </a:cxn>
                    <a:cxn ang="T13">
                      <a:pos x="T6" y="T7"/>
                    </a:cxn>
                    <a:cxn ang="T14">
                      <a:pos x="T8" y="T9"/>
                    </a:cxn>
                  </a:cxnLst>
                  <a:rect l="T15" t="T16" r="T17" b="T18"/>
                  <a:pathLst>
                    <a:path w="1104" h="1584">
                      <a:moveTo>
                        <a:pt x="0" y="1104"/>
                      </a:moveTo>
                      <a:lnTo>
                        <a:pt x="1104" y="0"/>
                      </a:lnTo>
                      <a:lnTo>
                        <a:pt x="1104" y="480"/>
                      </a:lnTo>
                      <a:lnTo>
                        <a:pt x="0" y="1584"/>
                      </a:lnTo>
                      <a:lnTo>
                        <a:pt x="0" y="1104"/>
                      </a:lnTo>
                      <a:close/>
                    </a:path>
                  </a:pathLst>
                </a:custGeom>
                <a:solidFill>
                  <a:srgbClr val="CCCC00"/>
                </a:solidFill>
                <a:ln w="9525">
                  <a:solidFill>
                    <a:schemeClr val="tx1"/>
                  </a:solidFill>
                  <a:round/>
                  <a:headEnd/>
                  <a:tailEnd/>
                </a:ln>
              </p:spPr>
              <p:txBody>
                <a:bodyPr wrap="none" anchor="ctr"/>
                <a:lstStyle/>
                <a:p>
                  <a:endParaRPr lang="en-US"/>
                </a:p>
              </p:txBody>
            </p:sp>
          </p:grpSp>
          <p:grpSp>
            <p:nvGrpSpPr>
              <p:cNvPr id="25625" name="Group 13"/>
              <p:cNvGrpSpPr>
                <a:grpSpLocks/>
              </p:cNvGrpSpPr>
              <p:nvPr/>
            </p:nvGrpSpPr>
            <p:grpSpPr bwMode="auto">
              <a:xfrm>
                <a:off x="384" y="1615"/>
                <a:ext cx="5136" cy="1115"/>
                <a:chOff x="384" y="1615"/>
                <a:chExt cx="5136" cy="1115"/>
              </a:xfrm>
            </p:grpSpPr>
            <p:sp>
              <p:nvSpPr>
                <p:cNvPr id="25647" name="Rectangle 14"/>
                <p:cNvSpPr>
                  <a:spLocks noChangeArrowheads="1"/>
                </p:cNvSpPr>
                <p:nvPr/>
              </p:nvSpPr>
              <p:spPr bwMode="auto">
                <a:xfrm>
                  <a:off x="384" y="2679"/>
                  <a:ext cx="4072" cy="51"/>
                </a:xfrm>
                <a:prstGeom prst="rect">
                  <a:avLst/>
                </a:prstGeom>
                <a:solidFill>
                  <a:srgbClr val="00CCFF"/>
                </a:solidFill>
                <a:ln w="9525">
                  <a:solidFill>
                    <a:schemeClr val="tx1"/>
                  </a:solidFill>
                  <a:miter lim="800000"/>
                  <a:headEnd/>
                  <a:tailEnd/>
                </a:ln>
              </p:spPr>
              <p:txBody>
                <a:bodyPr wrap="none" anchor="ctr"/>
                <a:lstStyle/>
                <a:p>
                  <a:endParaRPr lang="en-US"/>
                </a:p>
              </p:txBody>
            </p:sp>
            <p:sp>
              <p:nvSpPr>
                <p:cNvPr id="25648" name="Freeform 15"/>
                <p:cNvSpPr>
                  <a:spLocks/>
                </p:cNvSpPr>
                <p:nvPr/>
              </p:nvSpPr>
              <p:spPr bwMode="auto">
                <a:xfrm>
                  <a:off x="384" y="1615"/>
                  <a:ext cx="5136" cy="1064"/>
                </a:xfrm>
                <a:custGeom>
                  <a:avLst/>
                  <a:gdLst>
                    <a:gd name="T0" fmla="*/ 0 w 5328"/>
                    <a:gd name="T1" fmla="*/ 1104 h 1104"/>
                    <a:gd name="T2" fmla="*/ 4224 w 5328"/>
                    <a:gd name="T3" fmla="*/ 1104 h 1104"/>
                    <a:gd name="T4" fmla="*/ 5328 w 5328"/>
                    <a:gd name="T5" fmla="*/ 0 h 1104"/>
                    <a:gd name="T6" fmla="*/ 1104 w 5328"/>
                    <a:gd name="T7" fmla="*/ 0 h 1104"/>
                    <a:gd name="T8" fmla="*/ 0 w 5328"/>
                    <a:gd name="T9" fmla="*/ 1104 h 1104"/>
                    <a:gd name="T10" fmla="*/ 0 60000 65536"/>
                    <a:gd name="T11" fmla="*/ 0 60000 65536"/>
                    <a:gd name="T12" fmla="*/ 0 60000 65536"/>
                    <a:gd name="T13" fmla="*/ 0 60000 65536"/>
                    <a:gd name="T14" fmla="*/ 0 60000 65536"/>
                    <a:gd name="T15" fmla="*/ 0 w 5328"/>
                    <a:gd name="T16" fmla="*/ 0 h 1104"/>
                    <a:gd name="T17" fmla="*/ 5328 w 5328"/>
                    <a:gd name="T18" fmla="*/ 1104 h 1104"/>
                  </a:gdLst>
                  <a:ahLst/>
                  <a:cxnLst>
                    <a:cxn ang="T10">
                      <a:pos x="T0" y="T1"/>
                    </a:cxn>
                    <a:cxn ang="T11">
                      <a:pos x="T2" y="T3"/>
                    </a:cxn>
                    <a:cxn ang="T12">
                      <a:pos x="T4" y="T5"/>
                    </a:cxn>
                    <a:cxn ang="T13">
                      <a:pos x="T6" y="T7"/>
                    </a:cxn>
                    <a:cxn ang="T14">
                      <a:pos x="T8" y="T9"/>
                    </a:cxn>
                  </a:cxnLst>
                  <a:rect l="T15" t="T16" r="T17" b="T18"/>
                  <a:pathLst>
                    <a:path w="5328" h="1104">
                      <a:moveTo>
                        <a:pt x="0" y="1104"/>
                      </a:moveTo>
                      <a:lnTo>
                        <a:pt x="4224" y="1104"/>
                      </a:lnTo>
                      <a:lnTo>
                        <a:pt x="5328" y="0"/>
                      </a:lnTo>
                      <a:lnTo>
                        <a:pt x="1104" y="0"/>
                      </a:lnTo>
                      <a:lnTo>
                        <a:pt x="0" y="1104"/>
                      </a:lnTo>
                      <a:close/>
                    </a:path>
                  </a:pathLst>
                </a:custGeom>
                <a:solidFill>
                  <a:srgbClr val="00CCFF"/>
                </a:solidFill>
                <a:ln w="9525">
                  <a:solidFill>
                    <a:schemeClr val="tx1"/>
                  </a:solidFill>
                  <a:round/>
                  <a:headEnd/>
                  <a:tailEnd/>
                </a:ln>
              </p:spPr>
              <p:txBody>
                <a:bodyPr wrap="none" anchor="ctr"/>
                <a:lstStyle/>
                <a:p>
                  <a:endParaRPr lang="en-US"/>
                </a:p>
              </p:txBody>
            </p:sp>
            <p:sp>
              <p:nvSpPr>
                <p:cNvPr id="25649" name="Freeform 16"/>
                <p:cNvSpPr>
                  <a:spLocks/>
                </p:cNvSpPr>
                <p:nvPr/>
              </p:nvSpPr>
              <p:spPr bwMode="auto">
                <a:xfrm>
                  <a:off x="4454" y="1618"/>
                  <a:ext cx="1066" cy="1109"/>
                </a:xfrm>
                <a:custGeom>
                  <a:avLst/>
                  <a:gdLst>
                    <a:gd name="T0" fmla="*/ 0 w 1066"/>
                    <a:gd name="T1" fmla="*/ 1058 h 1109"/>
                    <a:gd name="T2" fmla="*/ 1066 w 1066"/>
                    <a:gd name="T3" fmla="*/ 0 h 1109"/>
                    <a:gd name="T4" fmla="*/ 1066 w 1066"/>
                    <a:gd name="T5" fmla="*/ 45 h 1109"/>
                    <a:gd name="T6" fmla="*/ 2 w 1066"/>
                    <a:gd name="T7" fmla="*/ 1109 h 1109"/>
                    <a:gd name="T8" fmla="*/ 0 w 1066"/>
                    <a:gd name="T9" fmla="*/ 1058 h 1109"/>
                    <a:gd name="T10" fmla="*/ 0 60000 65536"/>
                    <a:gd name="T11" fmla="*/ 0 60000 65536"/>
                    <a:gd name="T12" fmla="*/ 0 60000 65536"/>
                    <a:gd name="T13" fmla="*/ 0 60000 65536"/>
                    <a:gd name="T14" fmla="*/ 0 60000 65536"/>
                    <a:gd name="T15" fmla="*/ 0 w 1066"/>
                    <a:gd name="T16" fmla="*/ 0 h 1109"/>
                    <a:gd name="T17" fmla="*/ 1066 w 1066"/>
                    <a:gd name="T18" fmla="*/ 1109 h 1109"/>
                  </a:gdLst>
                  <a:ahLst/>
                  <a:cxnLst>
                    <a:cxn ang="T10">
                      <a:pos x="T0" y="T1"/>
                    </a:cxn>
                    <a:cxn ang="T11">
                      <a:pos x="T2" y="T3"/>
                    </a:cxn>
                    <a:cxn ang="T12">
                      <a:pos x="T4" y="T5"/>
                    </a:cxn>
                    <a:cxn ang="T13">
                      <a:pos x="T6" y="T7"/>
                    </a:cxn>
                    <a:cxn ang="T14">
                      <a:pos x="T8" y="T9"/>
                    </a:cxn>
                  </a:cxnLst>
                  <a:rect l="T15" t="T16" r="T17" b="T18"/>
                  <a:pathLst>
                    <a:path w="1066" h="1109">
                      <a:moveTo>
                        <a:pt x="0" y="1058"/>
                      </a:moveTo>
                      <a:lnTo>
                        <a:pt x="1066" y="0"/>
                      </a:lnTo>
                      <a:lnTo>
                        <a:pt x="1066" y="45"/>
                      </a:lnTo>
                      <a:lnTo>
                        <a:pt x="2" y="1109"/>
                      </a:lnTo>
                      <a:lnTo>
                        <a:pt x="0" y="1058"/>
                      </a:lnTo>
                      <a:close/>
                    </a:path>
                  </a:pathLst>
                </a:custGeom>
                <a:solidFill>
                  <a:srgbClr val="3366FF"/>
                </a:solidFill>
                <a:ln w="9525">
                  <a:solidFill>
                    <a:schemeClr val="tx1"/>
                  </a:solidFill>
                  <a:round/>
                  <a:headEnd/>
                  <a:tailEnd/>
                </a:ln>
              </p:spPr>
              <p:txBody>
                <a:bodyPr wrap="none" anchor="ctr"/>
                <a:lstStyle/>
                <a:p>
                  <a:endParaRPr lang="en-US"/>
                </a:p>
              </p:txBody>
            </p:sp>
          </p:grpSp>
          <p:grpSp>
            <p:nvGrpSpPr>
              <p:cNvPr id="25626" name="Group 17"/>
              <p:cNvGrpSpPr>
                <a:grpSpLocks/>
              </p:cNvGrpSpPr>
              <p:nvPr/>
            </p:nvGrpSpPr>
            <p:grpSpPr bwMode="auto">
              <a:xfrm>
                <a:off x="2160" y="1535"/>
                <a:ext cx="1296" cy="672"/>
                <a:chOff x="2490" y="41"/>
                <a:chExt cx="1296" cy="672"/>
              </a:xfrm>
            </p:grpSpPr>
            <p:sp>
              <p:nvSpPr>
                <p:cNvPr id="25645" name="Oval 18"/>
                <p:cNvSpPr>
                  <a:spLocks noChangeArrowheads="1"/>
                </p:cNvSpPr>
                <p:nvPr/>
              </p:nvSpPr>
              <p:spPr bwMode="auto">
                <a:xfrm>
                  <a:off x="2490" y="41"/>
                  <a:ext cx="1296" cy="384"/>
                </a:xfrm>
                <a:prstGeom prst="ellipse">
                  <a:avLst/>
                </a:prstGeom>
                <a:solidFill>
                  <a:srgbClr val="00CCFF"/>
                </a:solidFill>
                <a:ln w="9525">
                  <a:solidFill>
                    <a:schemeClr val="tx1"/>
                  </a:solidFill>
                  <a:round/>
                  <a:headEnd/>
                  <a:tailEnd/>
                </a:ln>
              </p:spPr>
              <p:txBody>
                <a:bodyPr wrap="none" anchor="ctr"/>
                <a:lstStyle/>
                <a:p>
                  <a:endParaRPr lang="en-US"/>
                </a:p>
              </p:txBody>
            </p:sp>
            <p:sp>
              <p:nvSpPr>
                <p:cNvPr id="25646" name="Freeform 19"/>
                <p:cNvSpPr>
                  <a:spLocks/>
                </p:cNvSpPr>
                <p:nvPr/>
              </p:nvSpPr>
              <p:spPr bwMode="auto">
                <a:xfrm>
                  <a:off x="2490" y="233"/>
                  <a:ext cx="1296" cy="480"/>
                </a:xfrm>
                <a:custGeom>
                  <a:avLst/>
                  <a:gdLst>
                    <a:gd name="T0" fmla="*/ 0 w 1296"/>
                    <a:gd name="T1" fmla="*/ 0 h 480"/>
                    <a:gd name="T2" fmla="*/ 0 w 1296"/>
                    <a:gd name="T3" fmla="*/ 288 h 480"/>
                    <a:gd name="T4" fmla="*/ 624 w 1296"/>
                    <a:gd name="T5" fmla="*/ 480 h 480"/>
                    <a:gd name="T6" fmla="*/ 1296 w 1296"/>
                    <a:gd name="T7" fmla="*/ 288 h 480"/>
                    <a:gd name="T8" fmla="*/ 1296 w 1296"/>
                    <a:gd name="T9" fmla="*/ 0 h 480"/>
                    <a:gd name="T10" fmla="*/ 624 w 1296"/>
                    <a:gd name="T11" fmla="*/ 192 h 480"/>
                    <a:gd name="T12" fmla="*/ 0 w 1296"/>
                    <a:gd name="T13" fmla="*/ 0 h 480"/>
                    <a:gd name="T14" fmla="*/ 0 60000 65536"/>
                    <a:gd name="T15" fmla="*/ 0 60000 65536"/>
                    <a:gd name="T16" fmla="*/ 0 60000 65536"/>
                    <a:gd name="T17" fmla="*/ 0 60000 65536"/>
                    <a:gd name="T18" fmla="*/ 0 60000 65536"/>
                    <a:gd name="T19" fmla="*/ 0 60000 65536"/>
                    <a:gd name="T20" fmla="*/ 0 60000 65536"/>
                    <a:gd name="T21" fmla="*/ 0 w 1296"/>
                    <a:gd name="T22" fmla="*/ 0 h 480"/>
                    <a:gd name="T23" fmla="*/ 1296 w 1296"/>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96" h="480">
                      <a:moveTo>
                        <a:pt x="0" y="0"/>
                      </a:moveTo>
                      <a:cubicBezTo>
                        <a:pt x="0" y="0"/>
                        <a:pt x="0" y="144"/>
                        <a:pt x="0" y="288"/>
                      </a:cubicBezTo>
                      <a:cubicBezTo>
                        <a:pt x="0" y="416"/>
                        <a:pt x="408" y="480"/>
                        <a:pt x="624" y="480"/>
                      </a:cubicBezTo>
                      <a:cubicBezTo>
                        <a:pt x="840" y="480"/>
                        <a:pt x="1296" y="438"/>
                        <a:pt x="1296" y="288"/>
                      </a:cubicBezTo>
                      <a:cubicBezTo>
                        <a:pt x="1296" y="144"/>
                        <a:pt x="1296" y="0"/>
                        <a:pt x="1296" y="0"/>
                      </a:cubicBezTo>
                      <a:cubicBezTo>
                        <a:pt x="1292" y="150"/>
                        <a:pt x="840" y="192"/>
                        <a:pt x="624" y="192"/>
                      </a:cubicBezTo>
                      <a:cubicBezTo>
                        <a:pt x="408" y="192"/>
                        <a:pt x="0" y="138"/>
                        <a:pt x="0" y="0"/>
                      </a:cubicBezTo>
                      <a:close/>
                    </a:path>
                  </a:pathLst>
                </a:custGeom>
                <a:gradFill rotWithShape="1">
                  <a:gsLst>
                    <a:gs pos="0">
                      <a:srgbClr val="00CCFF"/>
                    </a:gs>
                    <a:gs pos="100000">
                      <a:srgbClr val="0066FF"/>
                    </a:gs>
                  </a:gsLst>
                  <a:lin ang="0" scaled="1"/>
                </a:gradFill>
                <a:ln w="9525">
                  <a:solidFill>
                    <a:schemeClr val="tx1"/>
                  </a:solidFill>
                  <a:round/>
                  <a:headEnd/>
                  <a:tailEnd/>
                </a:ln>
              </p:spPr>
              <p:txBody>
                <a:bodyPr/>
                <a:lstStyle/>
                <a:p>
                  <a:endParaRPr lang="en-US"/>
                </a:p>
              </p:txBody>
            </p:sp>
          </p:grpSp>
          <p:sp>
            <p:nvSpPr>
              <p:cNvPr id="25627" name="Rectangle 20"/>
              <p:cNvSpPr>
                <a:spLocks noChangeArrowheads="1"/>
              </p:cNvSpPr>
              <p:nvPr/>
            </p:nvSpPr>
            <p:spPr bwMode="auto">
              <a:xfrm>
                <a:off x="384" y="2213"/>
                <a:ext cx="1389" cy="463"/>
              </a:xfrm>
              <a:prstGeom prst="rect">
                <a:avLst/>
              </a:prstGeom>
              <a:solidFill>
                <a:srgbClr val="FF99CC">
                  <a:alpha val="50195"/>
                </a:srgbClr>
              </a:solidFill>
              <a:ln w="9525">
                <a:solidFill>
                  <a:srgbClr val="FF00FF"/>
                </a:solidFill>
                <a:miter lim="800000"/>
                <a:headEnd/>
                <a:tailEnd/>
              </a:ln>
            </p:spPr>
            <p:txBody>
              <a:bodyPr wrap="none" anchor="ctr"/>
              <a:lstStyle/>
              <a:p>
                <a:endParaRPr lang="en-US"/>
              </a:p>
            </p:txBody>
          </p:sp>
          <p:sp>
            <p:nvSpPr>
              <p:cNvPr id="25628" name="Freeform 21"/>
              <p:cNvSpPr>
                <a:spLocks/>
              </p:cNvSpPr>
              <p:nvPr/>
            </p:nvSpPr>
            <p:spPr bwMode="auto">
              <a:xfrm>
                <a:off x="4456" y="1143"/>
                <a:ext cx="1064" cy="1527"/>
              </a:xfrm>
              <a:custGeom>
                <a:avLst/>
                <a:gdLst>
                  <a:gd name="T0" fmla="*/ 0 w 1104"/>
                  <a:gd name="T1" fmla="*/ 1104 h 1584"/>
                  <a:gd name="T2" fmla="*/ 1104 w 1104"/>
                  <a:gd name="T3" fmla="*/ 0 h 1584"/>
                  <a:gd name="T4" fmla="*/ 1104 w 1104"/>
                  <a:gd name="T5" fmla="*/ 480 h 1584"/>
                  <a:gd name="T6" fmla="*/ 0 w 1104"/>
                  <a:gd name="T7" fmla="*/ 1584 h 1584"/>
                  <a:gd name="T8" fmla="*/ 0 w 1104"/>
                  <a:gd name="T9" fmla="*/ 1104 h 1584"/>
                  <a:gd name="T10" fmla="*/ 0 60000 65536"/>
                  <a:gd name="T11" fmla="*/ 0 60000 65536"/>
                  <a:gd name="T12" fmla="*/ 0 60000 65536"/>
                  <a:gd name="T13" fmla="*/ 0 60000 65536"/>
                  <a:gd name="T14" fmla="*/ 0 60000 65536"/>
                  <a:gd name="T15" fmla="*/ 0 w 1104"/>
                  <a:gd name="T16" fmla="*/ 0 h 1584"/>
                  <a:gd name="T17" fmla="*/ 1104 w 1104"/>
                  <a:gd name="T18" fmla="*/ 1584 h 1584"/>
                </a:gdLst>
                <a:ahLst/>
                <a:cxnLst>
                  <a:cxn ang="T10">
                    <a:pos x="T0" y="T1"/>
                  </a:cxn>
                  <a:cxn ang="T11">
                    <a:pos x="T2" y="T3"/>
                  </a:cxn>
                  <a:cxn ang="T12">
                    <a:pos x="T4" y="T5"/>
                  </a:cxn>
                  <a:cxn ang="T13">
                    <a:pos x="T6" y="T7"/>
                  </a:cxn>
                  <a:cxn ang="T14">
                    <a:pos x="T8" y="T9"/>
                  </a:cxn>
                </a:cxnLst>
                <a:rect l="T15" t="T16" r="T17" b="T18"/>
                <a:pathLst>
                  <a:path w="1104" h="1584">
                    <a:moveTo>
                      <a:pt x="0" y="1104"/>
                    </a:moveTo>
                    <a:lnTo>
                      <a:pt x="1104" y="0"/>
                    </a:lnTo>
                    <a:lnTo>
                      <a:pt x="1104" y="480"/>
                    </a:lnTo>
                    <a:lnTo>
                      <a:pt x="0" y="1584"/>
                    </a:lnTo>
                    <a:lnTo>
                      <a:pt x="0" y="1104"/>
                    </a:lnTo>
                    <a:close/>
                  </a:path>
                </a:pathLst>
              </a:custGeom>
              <a:solidFill>
                <a:srgbClr val="FF99FF">
                  <a:alpha val="50195"/>
                </a:srgbClr>
              </a:solidFill>
              <a:ln w="9525">
                <a:solidFill>
                  <a:srgbClr val="FF00FF"/>
                </a:solidFill>
                <a:round/>
                <a:headEnd/>
                <a:tailEnd/>
              </a:ln>
            </p:spPr>
            <p:txBody>
              <a:bodyPr wrap="none" anchor="ctr"/>
              <a:lstStyle/>
              <a:p>
                <a:endParaRPr lang="en-US"/>
              </a:p>
            </p:txBody>
          </p:sp>
          <p:sp>
            <p:nvSpPr>
              <p:cNvPr id="25629" name="Freeform 22"/>
              <p:cNvSpPr>
                <a:spLocks/>
              </p:cNvSpPr>
              <p:nvPr/>
            </p:nvSpPr>
            <p:spPr bwMode="auto">
              <a:xfrm>
                <a:off x="1770" y="1918"/>
                <a:ext cx="296" cy="761"/>
              </a:xfrm>
              <a:custGeom>
                <a:avLst/>
                <a:gdLst>
                  <a:gd name="T0" fmla="*/ 0 w 296"/>
                  <a:gd name="T1" fmla="*/ 287 h 761"/>
                  <a:gd name="T2" fmla="*/ 296 w 296"/>
                  <a:gd name="T3" fmla="*/ 0 h 761"/>
                  <a:gd name="T4" fmla="*/ 296 w 296"/>
                  <a:gd name="T5" fmla="*/ 462 h 761"/>
                  <a:gd name="T6" fmla="*/ 3 w 296"/>
                  <a:gd name="T7" fmla="*/ 761 h 761"/>
                  <a:gd name="T8" fmla="*/ 0 w 296"/>
                  <a:gd name="T9" fmla="*/ 287 h 761"/>
                  <a:gd name="T10" fmla="*/ 0 60000 65536"/>
                  <a:gd name="T11" fmla="*/ 0 60000 65536"/>
                  <a:gd name="T12" fmla="*/ 0 60000 65536"/>
                  <a:gd name="T13" fmla="*/ 0 60000 65536"/>
                  <a:gd name="T14" fmla="*/ 0 60000 65536"/>
                  <a:gd name="T15" fmla="*/ 0 w 296"/>
                  <a:gd name="T16" fmla="*/ 0 h 761"/>
                  <a:gd name="T17" fmla="*/ 296 w 296"/>
                  <a:gd name="T18" fmla="*/ 761 h 761"/>
                </a:gdLst>
                <a:ahLst/>
                <a:cxnLst>
                  <a:cxn ang="T10">
                    <a:pos x="T0" y="T1"/>
                  </a:cxn>
                  <a:cxn ang="T11">
                    <a:pos x="T2" y="T3"/>
                  </a:cxn>
                  <a:cxn ang="T12">
                    <a:pos x="T4" y="T5"/>
                  </a:cxn>
                  <a:cxn ang="T13">
                    <a:pos x="T6" y="T7"/>
                  </a:cxn>
                  <a:cxn ang="T14">
                    <a:pos x="T8" y="T9"/>
                  </a:cxn>
                </a:cxnLst>
                <a:rect l="T15" t="T16" r="T17" b="T18"/>
                <a:pathLst>
                  <a:path w="296" h="761">
                    <a:moveTo>
                      <a:pt x="0" y="287"/>
                    </a:moveTo>
                    <a:lnTo>
                      <a:pt x="296" y="0"/>
                    </a:lnTo>
                    <a:lnTo>
                      <a:pt x="296" y="462"/>
                    </a:lnTo>
                    <a:lnTo>
                      <a:pt x="3" y="761"/>
                    </a:lnTo>
                    <a:lnTo>
                      <a:pt x="0" y="287"/>
                    </a:lnTo>
                    <a:close/>
                  </a:path>
                </a:pathLst>
              </a:custGeom>
              <a:solidFill>
                <a:srgbClr val="FF99FF">
                  <a:alpha val="50195"/>
                </a:srgbClr>
              </a:solidFill>
              <a:ln w="9525">
                <a:solidFill>
                  <a:srgbClr val="FF00FF"/>
                </a:solidFill>
                <a:round/>
                <a:headEnd/>
                <a:tailEnd/>
              </a:ln>
            </p:spPr>
            <p:txBody>
              <a:bodyPr wrap="none" anchor="ctr"/>
              <a:lstStyle/>
              <a:p>
                <a:endParaRPr lang="en-US"/>
              </a:p>
            </p:txBody>
          </p:sp>
          <p:sp>
            <p:nvSpPr>
              <p:cNvPr id="25630" name="Rectangle 23"/>
              <p:cNvSpPr>
                <a:spLocks noChangeArrowheads="1"/>
              </p:cNvSpPr>
              <p:nvPr/>
            </p:nvSpPr>
            <p:spPr bwMode="auto">
              <a:xfrm>
                <a:off x="2067" y="1919"/>
                <a:ext cx="1140" cy="463"/>
              </a:xfrm>
              <a:prstGeom prst="rect">
                <a:avLst/>
              </a:prstGeom>
              <a:solidFill>
                <a:srgbClr val="FF99CC">
                  <a:alpha val="50195"/>
                </a:srgbClr>
              </a:solidFill>
              <a:ln w="9525">
                <a:solidFill>
                  <a:srgbClr val="FF00FF"/>
                </a:solidFill>
                <a:miter lim="800000"/>
                <a:headEnd/>
                <a:tailEnd/>
              </a:ln>
            </p:spPr>
            <p:txBody>
              <a:bodyPr wrap="none" anchor="ctr"/>
              <a:lstStyle/>
              <a:p>
                <a:endParaRPr lang="en-US"/>
              </a:p>
            </p:txBody>
          </p:sp>
          <p:sp>
            <p:nvSpPr>
              <p:cNvPr id="25631" name="Freeform 24"/>
              <p:cNvSpPr>
                <a:spLocks/>
              </p:cNvSpPr>
              <p:nvPr/>
            </p:nvSpPr>
            <p:spPr bwMode="auto">
              <a:xfrm>
                <a:off x="384" y="1139"/>
                <a:ext cx="5142" cy="1068"/>
              </a:xfrm>
              <a:custGeom>
                <a:avLst/>
                <a:gdLst>
                  <a:gd name="T0" fmla="*/ 0 w 5142"/>
                  <a:gd name="T1" fmla="*/ 1068 h 1068"/>
                  <a:gd name="T2" fmla="*/ 1068 w 5142"/>
                  <a:gd name="T3" fmla="*/ 0 h 1068"/>
                  <a:gd name="T4" fmla="*/ 5142 w 5142"/>
                  <a:gd name="T5" fmla="*/ 0 h 1068"/>
                  <a:gd name="T6" fmla="*/ 0 60000 65536"/>
                  <a:gd name="T7" fmla="*/ 0 60000 65536"/>
                  <a:gd name="T8" fmla="*/ 0 60000 65536"/>
                  <a:gd name="T9" fmla="*/ 0 w 5142"/>
                  <a:gd name="T10" fmla="*/ 0 h 1068"/>
                  <a:gd name="T11" fmla="*/ 5142 w 5142"/>
                  <a:gd name="T12" fmla="*/ 1068 h 1068"/>
                </a:gdLst>
                <a:ahLst/>
                <a:cxnLst>
                  <a:cxn ang="T6">
                    <a:pos x="T0" y="T1"/>
                  </a:cxn>
                  <a:cxn ang="T7">
                    <a:pos x="T2" y="T3"/>
                  </a:cxn>
                  <a:cxn ang="T8">
                    <a:pos x="T4" y="T5"/>
                  </a:cxn>
                </a:cxnLst>
                <a:rect l="T9" t="T10" r="T11" b="T12"/>
                <a:pathLst>
                  <a:path w="5142" h="1068">
                    <a:moveTo>
                      <a:pt x="0" y="1068"/>
                    </a:moveTo>
                    <a:lnTo>
                      <a:pt x="1068" y="0"/>
                    </a:lnTo>
                    <a:lnTo>
                      <a:pt x="5142" y="0"/>
                    </a:lnTo>
                  </a:path>
                </a:pathLst>
              </a:custGeom>
              <a:noFill/>
              <a:ln w="9525">
                <a:solidFill>
                  <a:srgbClr val="FF00FF"/>
                </a:solidFill>
                <a:round/>
                <a:headEnd/>
                <a:tailEnd/>
              </a:ln>
            </p:spPr>
            <p:txBody>
              <a:bodyPr/>
              <a:lstStyle/>
              <a:p>
                <a:endParaRPr lang="en-US"/>
              </a:p>
            </p:txBody>
          </p:sp>
          <p:sp>
            <p:nvSpPr>
              <p:cNvPr id="25632" name="Rectangle 25"/>
              <p:cNvSpPr>
                <a:spLocks noChangeArrowheads="1"/>
              </p:cNvSpPr>
              <p:nvPr/>
            </p:nvSpPr>
            <p:spPr bwMode="auto">
              <a:xfrm>
                <a:off x="2908" y="2211"/>
                <a:ext cx="1548" cy="463"/>
              </a:xfrm>
              <a:prstGeom prst="rect">
                <a:avLst/>
              </a:prstGeom>
              <a:solidFill>
                <a:srgbClr val="FF99CC">
                  <a:alpha val="50195"/>
                </a:srgbClr>
              </a:solidFill>
              <a:ln w="9525">
                <a:solidFill>
                  <a:srgbClr val="FF00FF"/>
                </a:solidFill>
                <a:miter lim="800000"/>
                <a:headEnd/>
                <a:tailEnd/>
              </a:ln>
            </p:spPr>
            <p:txBody>
              <a:bodyPr wrap="none" anchor="ctr"/>
              <a:lstStyle/>
              <a:p>
                <a:endParaRPr lang="en-US"/>
              </a:p>
            </p:txBody>
          </p:sp>
          <p:grpSp>
            <p:nvGrpSpPr>
              <p:cNvPr id="25633" name="Group 26"/>
              <p:cNvGrpSpPr>
                <a:grpSpLocks/>
              </p:cNvGrpSpPr>
              <p:nvPr/>
            </p:nvGrpSpPr>
            <p:grpSpPr bwMode="auto">
              <a:xfrm>
                <a:off x="2330" y="1520"/>
                <a:ext cx="963" cy="341"/>
                <a:chOff x="2159" y="3760"/>
                <a:chExt cx="1297" cy="459"/>
              </a:xfrm>
            </p:grpSpPr>
            <p:sp>
              <p:nvSpPr>
                <p:cNvPr id="25643" name="Freeform 27"/>
                <p:cNvSpPr>
                  <a:spLocks/>
                </p:cNvSpPr>
                <p:nvPr/>
              </p:nvSpPr>
              <p:spPr bwMode="auto">
                <a:xfrm flipV="1">
                  <a:off x="2159" y="3760"/>
                  <a:ext cx="1297" cy="344"/>
                </a:xfrm>
                <a:custGeom>
                  <a:avLst/>
                  <a:gdLst>
                    <a:gd name="T0" fmla="*/ 0 w 1297"/>
                    <a:gd name="T1" fmla="*/ 79 h 344"/>
                    <a:gd name="T2" fmla="*/ 1 w 1297"/>
                    <a:gd name="T3" fmla="*/ 148 h 344"/>
                    <a:gd name="T4" fmla="*/ 623 w 1297"/>
                    <a:gd name="T5" fmla="*/ 344 h 344"/>
                    <a:gd name="T6" fmla="*/ 1297 w 1297"/>
                    <a:gd name="T7" fmla="*/ 144 h 344"/>
                    <a:gd name="T8" fmla="*/ 1297 w 1297"/>
                    <a:gd name="T9" fmla="*/ 75 h 344"/>
                    <a:gd name="T10" fmla="*/ 627 w 1297"/>
                    <a:gd name="T11" fmla="*/ 273 h 344"/>
                    <a:gd name="T12" fmla="*/ 0 w 1297"/>
                    <a:gd name="T13" fmla="*/ 79 h 344"/>
                    <a:gd name="T14" fmla="*/ 0 60000 65536"/>
                    <a:gd name="T15" fmla="*/ 0 60000 65536"/>
                    <a:gd name="T16" fmla="*/ 0 60000 65536"/>
                    <a:gd name="T17" fmla="*/ 0 60000 65536"/>
                    <a:gd name="T18" fmla="*/ 0 60000 65536"/>
                    <a:gd name="T19" fmla="*/ 0 60000 65536"/>
                    <a:gd name="T20" fmla="*/ 0 60000 65536"/>
                    <a:gd name="T21" fmla="*/ 0 w 1297"/>
                    <a:gd name="T22" fmla="*/ 0 h 344"/>
                    <a:gd name="T23" fmla="*/ 1297 w 1297"/>
                    <a:gd name="T24" fmla="*/ 344 h 3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97" h="344">
                      <a:moveTo>
                        <a:pt x="0" y="79"/>
                      </a:moveTo>
                      <a:cubicBezTo>
                        <a:pt x="0" y="121"/>
                        <a:pt x="1" y="4"/>
                        <a:pt x="1" y="148"/>
                      </a:cubicBezTo>
                      <a:cubicBezTo>
                        <a:pt x="1" y="276"/>
                        <a:pt x="407" y="344"/>
                        <a:pt x="623" y="344"/>
                      </a:cubicBezTo>
                      <a:cubicBezTo>
                        <a:pt x="839" y="344"/>
                        <a:pt x="1297" y="294"/>
                        <a:pt x="1297" y="144"/>
                      </a:cubicBezTo>
                      <a:cubicBezTo>
                        <a:pt x="1297" y="0"/>
                        <a:pt x="1297" y="111"/>
                        <a:pt x="1297" y="75"/>
                      </a:cubicBezTo>
                      <a:cubicBezTo>
                        <a:pt x="1293" y="225"/>
                        <a:pt x="843" y="273"/>
                        <a:pt x="627" y="273"/>
                      </a:cubicBezTo>
                      <a:cubicBezTo>
                        <a:pt x="411" y="273"/>
                        <a:pt x="0" y="217"/>
                        <a:pt x="0" y="79"/>
                      </a:cubicBezTo>
                      <a:close/>
                    </a:path>
                  </a:pathLst>
                </a:custGeom>
                <a:solidFill>
                  <a:srgbClr val="FF99CC">
                    <a:alpha val="50195"/>
                  </a:srgbClr>
                </a:solidFill>
                <a:ln w="9525">
                  <a:solidFill>
                    <a:srgbClr val="FF00FF"/>
                  </a:solidFill>
                  <a:round/>
                  <a:headEnd/>
                  <a:tailEnd/>
                </a:ln>
              </p:spPr>
              <p:txBody>
                <a:bodyPr/>
                <a:lstStyle/>
                <a:p>
                  <a:endParaRPr lang="en-US"/>
                </a:p>
              </p:txBody>
            </p:sp>
            <p:sp>
              <p:nvSpPr>
                <p:cNvPr id="25644" name="Freeform 28"/>
                <p:cNvSpPr>
                  <a:spLocks/>
                </p:cNvSpPr>
                <p:nvPr/>
              </p:nvSpPr>
              <p:spPr bwMode="auto">
                <a:xfrm>
                  <a:off x="2159" y="3875"/>
                  <a:ext cx="1297" cy="344"/>
                </a:xfrm>
                <a:custGeom>
                  <a:avLst/>
                  <a:gdLst>
                    <a:gd name="T0" fmla="*/ 0 w 1297"/>
                    <a:gd name="T1" fmla="*/ 79 h 344"/>
                    <a:gd name="T2" fmla="*/ 1 w 1297"/>
                    <a:gd name="T3" fmla="*/ 148 h 344"/>
                    <a:gd name="T4" fmla="*/ 623 w 1297"/>
                    <a:gd name="T5" fmla="*/ 344 h 344"/>
                    <a:gd name="T6" fmla="*/ 1297 w 1297"/>
                    <a:gd name="T7" fmla="*/ 144 h 344"/>
                    <a:gd name="T8" fmla="*/ 1297 w 1297"/>
                    <a:gd name="T9" fmla="*/ 75 h 344"/>
                    <a:gd name="T10" fmla="*/ 627 w 1297"/>
                    <a:gd name="T11" fmla="*/ 273 h 344"/>
                    <a:gd name="T12" fmla="*/ 0 w 1297"/>
                    <a:gd name="T13" fmla="*/ 79 h 344"/>
                    <a:gd name="T14" fmla="*/ 0 60000 65536"/>
                    <a:gd name="T15" fmla="*/ 0 60000 65536"/>
                    <a:gd name="T16" fmla="*/ 0 60000 65536"/>
                    <a:gd name="T17" fmla="*/ 0 60000 65536"/>
                    <a:gd name="T18" fmla="*/ 0 60000 65536"/>
                    <a:gd name="T19" fmla="*/ 0 60000 65536"/>
                    <a:gd name="T20" fmla="*/ 0 60000 65536"/>
                    <a:gd name="T21" fmla="*/ 0 w 1297"/>
                    <a:gd name="T22" fmla="*/ 0 h 344"/>
                    <a:gd name="T23" fmla="*/ 1297 w 1297"/>
                    <a:gd name="T24" fmla="*/ 344 h 3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97" h="344">
                      <a:moveTo>
                        <a:pt x="0" y="79"/>
                      </a:moveTo>
                      <a:cubicBezTo>
                        <a:pt x="0" y="121"/>
                        <a:pt x="1" y="4"/>
                        <a:pt x="1" y="148"/>
                      </a:cubicBezTo>
                      <a:cubicBezTo>
                        <a:pt x="1" y="276"/>
                        <a:pt x="407" y="344"/>
                        <a:pt x="623" y="344"/>
                      </a:cubicBezTo>
                      <a:cubicBezTo>
                        <a:pt x="839" y="344"/>
                        <a:pt x="1297" y="294"/>
                        <a:pt x="1297" y="144"/>
                      </a:cubicBezTo>
                      <a:cubicBezTo>
                        <a:pt x="1297" y="0"/>
                        <a:pt x="1297" y="111"/>
                        <a:pt x="1297" y="75"/>
                      </a:cubicBezTo>
                      <a:cubicBezTo>
                        <a:pt x="1293" y="225"/>
                        <a:pt x="843" y="273"/>
                        <a:pt x="627" y="273"/>
                      </a:cubicBezTo>
                      <a:cubicBezTo>
                        <a:pt x="411" y="273"/>
                        <a:pt x="0" y="217"/>
                        <a:pt x="0" y="79"/>
                      </a:cubicBezTo>
                      <a:close/>
                    </a:path>
                  </a:pathLst>
                </a:custGeom>
                <a:solidFill>
                  <a:srgbClr val="FF99CC">
                    <a:alpha val="50195"/>
                  </a:srgbClr>
                </a:solidFill>
                <a:ln w="9525">
                  <a:solidFill>
                    <a:srgbClr val="FF00FF"/>
                  </a:solidFill>
                  <a:round/>
                  <a:headEnd/>
                  <a:tailEnd/>
                </a:ln>
              </p:spPr>
              <p:txBody>
                <a:bodyPr/>
                <a:lstStyle/>
                <a:p>
                  <a:endParaRPr lang="en-US"/>
                </a:p>
              </p:txBody>
            </p:sp>
          </p:grpSp>
          <p:sp>
            <p:nvSpPr>
              <p:cNvPr id="25634" name="Freeform 29"/>
              <p:cNvSpPr>
                <a:spLocks/>
              </p:cNvSpPr>
              <p:nvPr/>
            </p:nvSpPr>
            <p:spPr bwMode="auto">
              <a:xfrm>
                <a:off x="384" y="1136"/>
                <a:ext cx="5136" cy="1076"/>
              </a:xfrm>
              <a:custGeom>
                <a:avLst/>
                <a:gdLst>
                  <a:gd name="T0" fmla="*/ 0 w 5136"/>
                  <a:gd name="T1" fmla="*/ 1064 h 1076"/>
                  <a:gd name="T2" fmla="*/ 1064 w 5136"/>
                  <a:gd name="T3" fmla="*/ 0 h 1076"/>
                  <a:gd name="T4" fmla="*/ 5136 w 5136"/>
                  <a:gd name="T5" fmla="*/ 0 h 1076"/>
                  <a:gd name="T6" fmla="*/ 4072 w 5136"/>
                  <a:gd name="T7" fmla="*/ 1064 h 1076"/>
                  <a:gd name="T8" fmla="*/ 2528 w 5136"/>
                  <a:gd name="T9" fmla="*/ 1072 h 1076"/>
                  <a:gd name="T10" fmla="*/ 2728 w 5136"/>
                  <a:gd name="T11" fmla="*/ 856 h 1076"/>
                  <a:gd name="T12" fmla="*/ 2820 w 5136"/>
                  <a:gd name="T13" fmla="*/ 782 h 1076"/>
                  <a:gd name="T14" fmla="*/ 2218 w 5136"/>
                  <a:gd name="T15" fmla="*/ 780 h 1076"/>
                  <a:gd name="T16" fmla="*/ 2336 w 5136"/>
                  <a:gd name="T17" fmla="*/ 672 h 1076"/>
                  <a:gd name="T18" fmla="*/ 2452 w 5136"/>
                  <a:gd name="T19" fmla="*/ 672 h 1076"/>
                  <a:gd name="T20" fmla="*/ 2644 w 5136"/>
                  <a:gd name="T21" fmla="*/ 656 h 1076"/>
                  <a:gd name="T22" fmla="*/ 2816 w 5136"/>
                  <a:gd name="T23" fmla="*/ 616 h 1076"/>
                  <a:gd name="T24" fmla="*/ 2904 w 5136"/>
                  <a:gd name="T25" fmla="*/ 552 h 1076"/>
                  <a:gd name="T26" fmla="*/ 2888 w 5136"/>
                  <a:gd name="T27" fmla="*/ 476 h 1076"/>
                  <a:gd name="T28" fmla="*/ 2736 w 5136"/>
                  <a:gd name="T29" fmla="*/ 416 h 1076"/>
                  <a:gd name="T30" fmla="*/ 2528 w 5136"/>
                  <a:gd name="T31" fmla="*/ 384 h 1076"/>
                  <a:gd name="T32" fmla="*/ 2326 w 5136"/>
                  <a:gd name="T33" fmla="*/ 384 h 1076"/>
                  <a:gd name="T34" fmla="*/ 2152 w 5136"/>
                  <a:gd name="T35" fmla="*/ 408 h 1076"/>
                  <a:gd name="T36" fmla="*/ 2034 w 5136"/>
                  <a:gd name="T37" fmla="*/ 446 h 1076"/>
                  <a:gd name="T38" fmla="*/ 1946 w 5136"/>
                  <a:gd name="T39" fmla="*/ 528 h 1076"/>
                  <a:gd name="T40" fmla="*/ 1996 w 5136"/>
                  <a:gd name="T41" fmla="*/ 596 h 1076"/>
                  <a:gd name="T42" fmla="*/ 2184 w 5136"/>
                  <a:gd name="T43" fmla="*/ 648 h 1076"/>
                  <a:gd name="T44" fmla="*/ 2248 w 5136"/>
                  <a:gd name="T45" fmla="*/ 664 h 1076"/>
                  <a:gd name="T46" fmla="*/ 2328 w 5136"/>
                  <a:gd name="T47" fmla="*/ 672 h 1076"/>
                  <a:gd name="T48" fmla="*/ 2218 w 5136"/>
                  <a:gd name="T49" fmla="*/ 782 h 1076"/>
                  <a:gd name="T50" fmla="*/ 1680 w 5136"/>
                  <a:gd name="T51" fmla="*/ 782 h 1076"/>
                  <a:gd name="T52" fmla="*/ 1386 w 5136"/>
                  <a:gd name="T53" fmla="*/ 1076 h 1076"/>
                  <a:gd name="T54" fmla="*/ 0 w 5136"/>
                  <a:gd name="T55" fmla="*/ 1064 h 107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136"/>
                  <a:gd name="T85" fmla="*/ 0 h 1076"/>
                  <a:gd name="T86" fmla="*/ 5136 w 5136"/>
                  <a:gd name="T87" fmla="*/ 1076 h 107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136" h="1076">
                    <a:moveTo>
                      <a:pt x="0" y="1064"/>
                    </a:moveTo>
                    <a:lnTo>
                      <a:pt x="1064" y="0"/>
                    </a:lnTo>
                    <a:lnTo>
                      <a:pt x="5136" y="0"/>
                    </a:lnTo>
                    <a:lnTo>
                      <a:pt x="4072" y="1064"/>
                    </a:lnTo>
                    <a:lnTo>
                      <a:pt x="2528" y="1072"/>
                    </a:lnTo>
                    <a:lnTo>
                      <a:pt x="2728" y="856"/>
                    </a:lnTo>
                    <a:lnTo>
                      <a:pt x="2820" y="782"/>
                    </a:lnTo>
                    <a:lnTo>
                      <a:pt x="2218" y="780"/>
                    </a:lnTo>
                    <a:lnTo>
                      <a:pt x="2336" y="672"/>
                    </a:lnTo>
                    <a:lnTo>
                      <a:pt x="2452" y="672"/>
                    </a:lnTo>
                    <a:lnTo>
                      <a:pt x="2644" y="656"/>
                    </a:lnTo>
                    <a:lnTo>
                      <a:pt x="2816" y="616"/>
                    </a:lnTo>
                    <a:cubicBezTo>
                      <a:pt x="2859" y="599"/>
                      <a:pt x="2894" y="574"/>
                      <a:pt x="2904" y="552"/>
                    </a:cubicBezTo>
                    <a:cubicBezTo>
                      <a:pt x="2914" y="530"/>
                      <a:pt x="2916" y="499"/>
                      <a:pt x="2888" y="476"/>
                    </a:cubicBezTo>
                    <a:lnTo>
                      <a:pt x="2736" y="416"/>
                    </a:lnTo>
                    <a:lnTo>
                      <a:pt x="2528" y="384"/>
                    </a:lnTo>
                    <a:lnTo>
                      <a:pt x="2326" y="384"/>
                    </a:lnTo>
                    <a:cubicBezTo>
                      <a:pt x="2263" y="388"/>
                      <a:pt x="2201" y="398"/>
                      <a:pt x="2152" y="408"/>
                    </a:cubicBezTo>
                    <a:cubicBezTo>
                      <a:pt x="2103" y="418"/>
                      <a:pt x="2069" y="424"/>
                      <a:pt x="2034" y="446"/>
                    </a:cubicBezTo>
                    <a:cubicBezTo>
                      <a:pt x="2000" y="466"/>
                      <a:pt x="1944" y="498"/>
                      <a:pt x="1946" y="528"/>
                    </a:cubicBezTo>
                    <a:cubicBezTo>
                      <a:pt x="1948" y="558"/>
                      <a:pt x="1956" y="568"/>
                      <a:pt x="1996" y="596"/>
                    </a:cubicBezTo>
                    <a:cubicBezTo>
                      <a:pt x="2036" y="624"/>
                      <a:pt x="2142" y="637"/>
                      <a:pt x="2184" y="648"/>
                    </a:cubicBezTo>
                    <a:lnTo>
                      <a:pt x="2248" y="664"/>
                    </a:lnTo>
                    <a:lnTo>
                      <a:pt x="2328" y="672"/>
                    </a:lnTo>
                    <a:lnTo>
                      <a:pt x="2218" y="782"/>
                    </a:lnTo>
                    <a:lnTo>
                      <a:pt x="1680" y="782"/>
                    </a:lnTo>
                    <a:lnTo>
                      <a:pt x="1386" y="1076"/>
                    </a:lnTo>
                    <a:lnTo>
                      <a:pt x="0" y="1064"/>
                    </a:lnTo>
                    <a:close/>
                  </a:path>
                </a:pathLst>
              </a:custGeom>
              <a:solidFill>
                <a:srgbClr val="FF99CC">
                  <a:alpha val="50195"/>
                </a:srgbClr>
              </a:solidFill>
              <a:ln w="9525">
                <a:noFill/>
                <a:round/>
                <a:headEnd/>
                <a:tailEnd/>
              </a:ln>
            </p:spPr>
            <p:txBody>
              <a:bodyPr/>
              <a:lstStyle/>
              <a:p>
                <a:endParaRPr lang="en-US"/>
              </a:p>
            </p:txBody>
          </p:sp>
          <p:grpSp>
            <p:nvGrpSpPr>
              <p:cNvPr id="25635" name="Group 30"/>
              <p:cNvGrpSpPr>
                <a:grpSpLocks/>
              </p:cNvGrpSpPr>
              <p:nvPr/>
            </p:nvGrpSpPr>
            <p:grpSpPr bwMode="auto">
              <a:xfrm>
                <a:off x="1770" y="2334"/>
                <a:ext cx="1431" cy="342"/>
                <a:chOff x="1770" y="2334"/>
                <a:chExt cx="1431" cy="342"/>
              </a:xfrm>
            </p:grpSpPr>
            <p:sp>
              <p:nvSpPr>
                <p:cNvPr id="25640" name="Rectangle 31"/>
                <p:cNvSpPr>
                  <a:spLocks noChangeArrowheads="1"/>
                </p:cNvSpPr>
                <p:nvPr/>
              </p:nvSpPr>
              <p:spPr bwMode="auto">
                <a:xfrm>
                  <a:off x="1775" y="2628"/>
                  <a:ext cx="1132" cy="46"/>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25641" name="Freeform 32"/>
                <p:cNvSpPr>
                  <a:spLocks/>
                </p:cNvSpPr>
                <p:nvPr/>
              </p:nvSpPr>
              <p:spPr bwMode="auto">
                <a:xfrm>
                  <a:off x="1770" y="2337"/>
                  <a:ext cx="1425" cy="295"/>
                </a:xfrm>
                <a:custGeom>
                  <a:avLst/>
                  <a:gdLst>
                    <a:gd name="T0" fmla="*/ 0 w 1425"/>
                    <a:gd name="T1" fmla="*/ 295 h 295"/>
                    <a:gd name="T2" fmla="*/ 1140 w 1425"/>
                    <a:gd name="T3" fmla="*/ 294 h 295"/>
                    <a:gd name="T4" fmla="*/ 1425 w 1425"/>
                    <a:gd name="T5" fmla="*/ 0 h 295"/>
                    <a:gd name="T6" fmla="*/ 297 w 1425"/>
                    <a:gd name="T7" fmla="*/ 0 h 295"/>
                    <a:gd name="T8" fmla="*/ 0 w 1425"/>
                    <a:gd name="T9" fmla="*/ 295 h 295"/>
                    <a:gd name="T10" fmla="*/ 0 60000 65536"/>
                    <a:gd name="T11" fmla="*/ 0 60000 65536"/>
                    <a:gd name="T12" fmla="*/ 0 60000 65536"/>
                    <a:gd name="T13" fmla="*/ 0 60000 65536"/>
                    <a:gd name="T14" fmla="*/ 0 60000 65536"/>
                    <a:gd name="T15" fmla="*/ 0 w 1425"/>
                    <a:gd name="T16" fmla="*/ 0 h 295"/>
                    <a:gd name="T17" fmla="*/ 1425 w 1425"/>
                    <a:gd name="T18" fmla="*/ 295 h 295"/>
                  </a:gdLst>
                  <a:ahLst/>
                  <a:cxnLst>
                    <a:cxn ang="T10">
                      <a:pos x="T0" y="T1"/>
                    </a:cxn>
                    <a:cxn ang="T11">
                      <a:pos x="T2" y="T3"/>
                    </a:cxn>
                    <a:cxn ang="T12">
                      <a:pos x="T4" y="T5"/>
                    </a:cxn>
                    <a:cxn ang="T13">
                      <a:pos x="T6" y="T7"/>
                    </a:cxn>
                    <a:cxn ang="T14">
                      <a:pos x="T8" y="T9"/>
                    </a:cxn>
                  </a:cxnLst>
                  <a:rect l="T15" t="T16" r="T17" b="T18"/>
                  <a:pathLst>
                    <a:path w="1425" h="295">
                      <a:moveTo>
                        <a:pt x="0" y="295"/>
                      </a:moveTo>
                      <a:lnTo>
                        <a:pt x="1140" y="294"/>
                      </a:lnTo>
                      <a:lnTo>
                        <a:pt x="1425" y="0"/>
                      </a:lnTo>
                      <a:lnTo>
                        <a:pt x="297" y="0"/>
                      </a:lnTo>
                      <a:lnTo>
                        <a:pt x="0" y="295"/>
                      </a:lnTo>
                      <a:close/>
                    </a:path>
                  </a:pathLst>
                </a:custGeom>
                <a:solidFill>
                  <a:srgbClr val="FFCC00"/>
                </a:solidFill>
                <a:ln w="9525">
                  <a:solidFill>
                    <a:schemeClr val="tx1"/>
                  </a:solidFill>
                  <a:round/>
                  <a:headEnd/>
                  <a:tailEnd/>
                </a:ln>
              </p:spPr>
              <p:txBody>
                <a:bodyPr wrap="none" anchor="ctr"/>
                <a:lstStyle/>
                <a:p>
                  <a:endParaRPr lang="en-US"/>
                </a:p>
              </p:txBody>
            </p:sp>
            <p:sp>
              <p:nvSpPr>
                <p:cNvPr id="25642" name="Freeform 33"/>
                <p:cNvSpPr>
                  <a:spLocks/>
                </p:cNvSpPr>
                <p:nvPr/>
              </p:nvSpPr>
              <p:spPr bwMode="auto">
                <a:xfrm>
                  <a:off x="2907" y="2334"/>
                  <a:ext cx="294" cy="342"/>
                </a:xfrm>
                <a:custGeom>
                  <a:avLst/>
                  <a:gdLst>
                    <a:gd name="T0" fmla="*/ 0 w 294"/>
                    <a:gd name="T1" fmla="*/ 296 h 342"/>
                    <a:gd name="T2" fmla="*/ 291 w 294"/>
                    <a:gd name="T3" fmla="*/ 0 h 342"/>
                    <a:gd name="T4" fmla="*/ 294 w 294"/>
                    <a:gd name="T5" fmla="*/ 42 h 342"/>
                    <a:gd name="T6" fmla="*/ 0 w 294"/>
                    <a:gd name="T7" fmla="*/ 342 h 342"/>
                    <a:gd name="T8" fmla="*/ 0 w 294"/>
                    <a:gd name="T9" fmla="*/ 296 h 342"/>
                    <a:gd name="T10" fmla="*/ 0 60000 65536"/>
                    <a:gd name="T11" fmla="*/ 0 60000 65536"/>
                    <a:gd name="T12" fmla="*/ 0 60000 65536"/>
                    <a:gd name="T13" fmla="*/ 0 60000 65536"/>
                    <a:gd name="T14" fmla="*/ 0 60000 65536"/>
                    <a:gd name="T15" fmla="*/ 0 w 294"/>
                    <a:gd name="T16" fmla="*/ 0 h 342"/>
                    <a:gd name="T17" fmla="*/ 294 w 294"/>
                    <a:gd name="T18" fmla="*/ 342 h 342"/>
                  </a:gdLst>
                  <a:ahLst/>
                  <a:cxnLst>
                    <a:cxn ang="T10">
                      <a:pos x="T0" y="T1"/>
                    </a:cxn>
                    <a:cxn ang="T11">
                      <a:pos x="T2" y="T3"/>
                    </a:cxn>
                    <a:cxn ang="T12">
                      <a:pos x="T4" y="T5"/>
                    </a:cxn>
                    <a:cxn ang="T13">
                      <a:pos x="T6" y="T7"/>
                    </a:cxn>
                    <a:cxn ang="T14">
                      <a:pos x="T8" y="T9"/>
                    </a:cxn>
                  </a:cxnLst>
                  <a:rect l="T15" t="T16" r="T17" b="T18"/>
                  <a:pathLst>
                    <a:path w="294" h="342">
                      <a:moveTo>
                        <a:pt x="0" y="296"/>
                      </a:moveTo>
                      <a:lnTo>
                        <a:pt x="291" y="0"/>
                      </a:lnTo>
                      <a:lnTo>
                        <a:pt x="294" y="42"/>
                      </a:lnTo>
                      <a:lnTo>
                        <a:pt x="0" y="342"/>
                      </a:lnTo>
                      <a:lnTo>
                        <a:pt x="0" y="296"/>
                      </a:lnTo>
                      <a:close/>
                    </a:path>
                  </a:pathLst>
                </a:custGeom>
                <a:solidFill>
                  <a:srgbClr val="FF9900"/>
                </a:solidFill>
                <a:ln w="9525">
                  <a:solidFill>
                    <a:schemeClr val="tx1"/>
                  </a:solidFill>
                  <a:round/>
                  <a:headEnd/>
                  <a:tailEnd/>
                </a:ln>
              </p:spPr>
              <p:txBody>
                <a:bodyPr wrap="none" anchor="ctr"/>
                <a:lstStyle/>
                <a:p>
                  <a:endParaRPr lang="en-US"/>
                </a:p>
              </p:txBody>
            </p:sp>
          </p:grpSp>
          <p:sp>
            <p:nvSpPr>
              <p:cNvPr id="25636" name="Freeform 34"/>
              <p:cNvSpPr>
                <a:spLocks/>
              </p:cNvSpPr>
              <p:nvPr/>
            </p:nvSpPr>
            <p:spPr bwMode="auto">
              <a:xfrm>
                <a:off x="2908" y="1918"/>
                <a:ext cx="296" cy="761"/>
              </a:xfrm>
              <a:custGeom>
                <a:avLst/>
                <a:gdLst>
                  <a:gd name="T0" fmla="*/ 0 w 296"/>
                  <a:gd name="T1" fmla="*/ 287 h 761"/>
                  <a:gd name="T2" fmla="*/ 296 w 296"/>
                  <a:gd name="T3" fmla="*/ 0 h 761"/>
                  <a:gd name="T4" fmla="*/ 296 w 296"/>
                  <a:gd name="T5" fmla="*/ 462 h 761"/>
                  <a:gd name="T6" fmla="*/ 3 w 296"/>
                  <a:gd name="T7" fmla="*/ 761 h 761"/>
                  <a:gd name="T8" fmla="*/ 0 w 296"/>
                  <a:gd name="T9" fmla="*/ 287 h 761"/>
                  <a:gd name="T10" fmla="*/ 0 60000 65536"/>
                  <a:gd name="T11" fmla="*/ 0 60000 65536"/>
                  <a:gd name="T12" fmla="*/ 0 60000 65536"/>
                  <a:gd name="T13" fmla="*/ 0 60000 65536"/>
                  <a:gd name="T14" fmla="*/ 0 60000 65536"/>
                  <a:gd name="T15" fmla="*/ 0 w 296"/>
                  <a:gd name="T16" fmla="*/ 0 h 761"/>
                  <a:gd name="T17" fmla="*/ 296 w 296"/>
                  <a:gd name="T18" fmla="*/ 761 h 761"/>
                </a:gdLst>
                <a:ahLst/>
                <a:cxnLst>
                  <a:cxn ang="T10">
                    <a:pos x="T0" y="T1"/>
                  </a:cxn>
                  <a:cxn ang="T11">
                    <a:pos x="T2" y="T3"/>
                  </a:cxn>
                  <a:cxn ang="T12">
                    <a:pos x="T4" y="T5"/>
                  </a:cxn>
                  <a:cxn ang="T13">
                    <a:pos x="T6" y="T7"/>
                  </a:cxn>
                  <a:cxn ang="T14">
                    <a:pos x="T8" y="T9"/>
                  </a:cxn>
                </a:cxnLst>
                <a:rect l="T15" t="T16" r="T17" b="T18"/>
                <a:pathLst>
                  <a:path w="296" h="761">
                    <a:moveTo>
                      <a:pt x="0" y="287"/>
                    </a:moveTo>
                    <a:lnTo>
                      <a:pt x="296" y="0"/>
                    </a:lnTo>
                    <a:lnTo>
                      <a:pt x="296" y="462"/>
                    </a:lnTo>
                    <a:lnTo>
                      <a:pt x="3" y="761"/>
                    </a:lnTo>
                    <a:lnTo>
                      <a:pt x="0" y="287"/>
                    </a:lnTo>
                    <a:close/>
                  </a:path>
                </a:pathLst>
              </a:custGeom>
              <a:solidFill>
                <a:srgbClr val="FF99FF">
                  <a:alpha val="50195"/>
                </a:srgbClr>
              </a:solidFill>
              <a:ln w="9525">
                <a:solidFill>
                  <a:srgbClr val="FF00FF"/>
                </a:solidFill>
                <a:round/>
                <a:headEnd/>
                <a:tailEnd/>
              </a:ln>
            </p:spPr>
            <p:txBody>
              <a:bodyPr wrap="none" anchor="ctr"/>
              <a:lstStyle/>
              <a:p>
                <a:endParaRPr lang="en-US"/>
              </a:p>
            </p:txBody>
          </p:sp>
          <p:grpSp>
            <p:nvGrpSpPr>
              <p:cNvPr id="25637" name="Group 35"/>
              <p:cNvGrpSpPr>
                <a:grpSpLocks/>
              </p:cNvGrpSpPr>
              <p:nvPr/>
            </p:nvGrpSpPr>
            <p:grpSpPr bwMode="auto">
              <a:xfrm>
                <a:off x="2178" y="1062"/>
                <a:ext cx="1842" cy="812"/>
                <a:chOff x="2154" y="1062"/>
                <a:chExt cx="1842" cy="812"/>
              </a:xfrm>
            </p:grpSpPr>
            <p:sp>
              <p:nvSpPr>
                <p:cNvPr id="25638" name="Freeform 36"/>
                <p:cNvSpPr>
                  <a:spLocks/>
                </p:cNvSpPr>
                <p:nvPr/>
              </p:nvSpPr>
              <p:spPr bwMode="auto">
                <a:xfrm>
                  <a:off x="2158" y="1062"/>
                  <a:ext cx="1838" cy="812"/>
                </a:xfrm>
                <a:custGeom>
                  <a:avLst/>
                  <a:gdLst>
                    <a:gd name="T0" fmla="*/ 1838 w 1838"/>
                    <a:gd name="T1" fmla="*/ 0 h 812"/>
                    <a:gd name="T2" fmla="*/ 1838 w 1838"/>
                    <a:gd name="T3" fmla="*/ 66 h 812"/>
                    <a:gd name="T4" fmla="*/ 1310 w 1838"/>
                    <a:gd name="T5" fmla="*/ 600 h 812"/>
                    <a:gd name="T6" fmla="*/ 508 w 1838"/>
                    <a:gd name="T7" fmla="*/ 810 h 812"/>
                    <a:gd name="T8" fmla="*/ 0 w 1838"/>
                    <a:gd name="T9" fmla="*/ 626 h 812"/>
                    <a:gd name="T10" fmla="*/ 0 w 1838"/>
                    <a:gd name="T11" fmla="*/ 544 h 812"/>
                    <a:gd name="T12" fmla="*/ 512 w 1838"/>
                    <a:gd name="T13" fmla="*/ 740 h 812"/>
                    <a:gd name="T14" fmla="*/ 1304 w 1838"/>
                    <a:gd name="T15" fmla="*/ 542 h 812"/>
                    <a:gd name="T16" fmla="*/ 1838 w 1838"/>
                    <a:gd name="T17" fmla="*/ 0 h 8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38"/>
                    <a:gd name="T28" fmla="*/ 0 h 812"/>
                    <a:gd name="T29" fmla="*/ 1838 w 1838"/>
                    <a:gd name="T30" fmla="*/ 812 h 8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38" h="812">
                      <a:moveTo>
                        <a:pt x="1838" y="0"/>
                      </a:moveTo>
                      <a:cubicBezTo>
                        <a:pt x="1838" y="0"/>
                        <a:pt x="1838" y="33"/>
                        <a:pt x="1838" y="66"/>
                      </a:cubicBezTo>
                      <a:cubicBezTo>
                        <a:pt x="1541" y="399"/>
                        <a:pt x="1517" y="420"/>
                        <a:pt x="1310" y="600"/>
                      </a:cubicBezTo>
                      <a:cubicBezTo>
                        <a:pt x="1127" y="741"/>
                        <a:pt x="814" y="810"/>
                        <a:pt x="508" y="810"/>
                      </a:cubicBezTo>
                      <a:cubicBezTo>
                        <a:pt x="289" y="812"/>
                        <a:pt x="58" y="700"/>
                        <a:pt x="0" y="626"/>
                      </a:cubicBezTo>
                      <a:cubicBezTo>
                        <a:pt x="0" y="585"/>
                        <a:pt x="0" y="544"/>
                        <a:pt x="0" y="544"/>
                      </a:cubicBezTo>
                      <a:cubicBezTo>
                        <a:pt x="50" y="602"/>
                        <a:pt x="295" y="740"/>
                        <a:pt x="512" y="740"/>
                      </a:cubicBezTo>
                      <a:cubicBezTo>
                        <a:pt x="729" y="740"/>
                        <a:pt x="1078" y="668"/>
                        <a:pt x="1304" y="542"/>
                      </a:cubicBezTo>
                      <a:cubicBezTo>
                        <a:pt x="1682" y="162"/>
                        <a:pt x="1838" y="0"/>
                        <a:pt x="1838" y="0"/>
                      </a:cubicBezTo>
                      <a:close/>
                    </a:path>
                  </a:pathLst>
                </a:custGeom>
                <a:gradFill rotWithShape="1">
                  <a:gsLst>
                    <a:gs pos="0">
                      <a:srgbClr val="FFCC00"/>
                    </a:gs>
                    <a:gs pos="100000">
                      <a:srgbClr val="FF9900"/>
                    </a:gs>
                  </a:gsLst>
                  <a:lin ang="0" scaled="1"/>
                </a:gradFill>
                <a:ln w="9525">
                  <a:solidFill>
                    <a:schemeClr val="tx1"/>
                  </a:solidFill>
                  <a:round/>
                  <a:headEnd/>
                  <a:tailEnd/>
                </a:ln>
              </p:spPr>
              <p:txBody>
                <a:bodyPr/>
                <a:lstStyle/>
                <a:p>
                  <a:endParaRPr lang="en-US"/>
                </a:p>
              </p:txBody>
            </p:sp>
            <p:sp>
              <p:nvSpPr>
                <p:cNvPr id="25639" name="Freeform 37"/>
                <p:cNvSpPr>
                  <a:spLocks/>
                </p:cNvSpPr>
                <p:nvPr/>
              </p:nvSpPr>
              <p:spPr bwMode="auto">
                <a:xfrm>
                  <a:off x="2154" y="1065"/>
                  <a:ext cx="1842" cy="737"/>
                </a:xfrm>
                <a:custGeom>
                  <a:avLst/>
                  <a:gdLst>
                    <a:gd name="T0" fmla="*/ 534 w 1842"/>
                    <a:gd name="T1" fmla="*/ 3 h 737"/>
                    <a:gd name="T2" fmla="*/ 1842 w 1842"/>
                    <a:gd name="T3" fmla="*/ 0 h 737"/>
                    <a:gd name="T4" fmla="*/ 1306 w 1842"/>
                    <a:gd name="T5" fmla="*/ 539 h 737"/>
                    <a:gd name="T6" fmla="*/ 490 w 1842"/>
                    <a:gd name="T7" fmla="*/ 737 h 737"/>
                    <a:gd name="T8" fmla="*/ 0 w 1842"/>
                    <a:gd name="T9" fmla="*/ 541 h 737"/>
                    <a:gd name="T10" fmla="*/ 534 w 1842"/>
                    <a:gd name="T11" fmla="*/ 3 h 737"/>
                    <a:gd name="T12" fmla="*/ 0 60000 65536"/>
                    <a:gd name="T13" fmla="*/ 0 60000 65536"/>
                    <a:gd name="T14" fmla="*/ 0 60000 65536"/>
                    <a:gd name="T15" fmla="*/ 0 60000 65536"/>
                    <a:gd name="T16" fmla="*/ 0 60000 65536"/>
                    <a:gd name="T17" fmla="*/ 0 60000 65536"/>
                    <a:gd name="T18" fmla="*/ 0 w 1842"/>
                    <a:gd name="T19" fmla="*/ 0 h 737"/>
                    <a:gd name="T20" fmla="*/ 1842 w 1842"/>
                    <a:gd name="T21" fmla="*/ 737 h 737"/>
                  </a:gdLst>
                  <a:ahLst/>
                  <a:cxnLst>
                    <a:cxn ang="T12">
                      <a:pos x="T0" y="T1"/>
                    </a:cxn>
                    <a:cxn ang="T13">
                      <a:pos x="T2" y="T3"/>
                    </a:cxn>
                    <a:cxn ang="T14">
                      <a:pos x="T4" y="T5"/>
                    </a:cxn>
                    <a:cxn ang="T15">
                      <a:pos x="T6" y="T7"/>
                    </a:cxn>
                    <a:cxn ang="T16">
                      <a:pos x="T8" y="T9"/>
                    </a:cxn>
                    <a:cxn ang="T17">
                      <a:pos x="T10" y="T11"/>
                    </a:cxn>
                  </a:cxnLst>
                  <a:rect l="T18" t="T19" r="T20" b="T21"/>
                  <a:pathLst>
                    <a:path w="1842" h="737">
                      <a:moveTo>
                        <a:pt x="534" y="3"/>
                      </a:moveTo>
                      <a:lnTo>
                        <a:pt x="1842" y="0"/>
                      </a:lnTo>
                      <a:lnTo>
                        <a:pt x="1306" y="539"/>
                      </a:lnTo>
                      <a:cubicBezTo>
                        <a:pt x="1081" y="662"/>
                        <a:pt x="1012" y="721"/>
                        <a:pt x="490" y="737"/>
                      </a:cubicBezTo>
                      <a:cubicBezTo>
                        <a:pt x="216" y="721"/>
                        <a:pt x="0" y="541"/>
                        <a:pt x="0" y="541"/>
                      </a:cubicBezTo>
                      <a:lnTo>
                        <a:pt x="534" y="3"/>
                      </a:lnTo>
                      <a:close/>
                    </a:path>
                  </a:pathLst>
                </a:custGeom>
                <a:solidFill>
                  <a:srgbClr val="FFCC00"/>
                </a:solidFill>
                <a:ln w="9525">
                  <a:solidFill>
                    <a:schemeClr val="tx1"/>
                  </a:solidFill>
                  <a:round/>
                  <a:headEnd/>
                  <a:tailEnd/>
                </a:ln>
              </p:spPr>
              <p:txBody>
                <a:bodyPr/>
                <a:lstStyle/>
                <a:p>
                  <a:endParaRPr lang="en-US"/>
                </a:p>
              </p:txBody>
            </p:sp>
          </p:grpSp>
        </p:grpSp>
        <p:grpSp>
          <p:nvGrpSpPr>
            <p:cNvPr id="25613" name="Group 38"/>
            <p:cNvGrpSpPr>
              <a:grpSpLocks/>
            </p:cNvGrpSpPr>
            <p:nvPr/>
          </p:nvGrpSpPr>
          <p:grpSpPr bwMode="auto">
            <a:xfrm rot="3244076">
              <a:off x="1086" y="693"/>
              <a:ext cx="1088" cy="625"/>
              <a:chOff x="963" y="2152"/>
              <a:chExt cx="1819" cy="1069"/>
            </a:xfrm>
          </p:grpSpPr>
          <p:grpSp>
            <p:nvGrpSpPr>
              <p:cNvPr id="25614" name="Group 39"/>
              <p:cNvGrpSpPr>
                <a:grpSpLocks/>
              </p:cNvGrpSpPr>
              <p:nvPr/>
            </p:nvGrpSpPr>
            <p:grpSpPr bwMode="auto">
              <a:xfrm>
                <a:off x="1174" y="2452"/>
                <a:ext cx="1419" cy="461"/>
                <a:chOff x="3022" y="2536"/>
                <a:chExt cx="1419" cy="461"/>
              </a:xfrm>
            </p:grpSpPr>
            <p:grpSp>
              <p:nvGrpSpPr>
                <p:cNvPr id="25618" name="Group 40"/>
                <p:cNvGrpSpPr>
                  <a:grpSpLocks/>
                </p:cNvGrpSpPr>
                <p:nvPr/>
              </p:nvGrpSpPr>
              <p:grpSpPr bwMode="auto">
                <a:xfrm>
                  <a:off x="3022" y="2536"/>
                  <a:ext cx="1419" cy="461"/>
                  <a:chOff x="2572" y="1126"/>
                  <a:chExt cx="1419" cy="461"/>
                </a:xfrm>
              </p:grpSpPr>
              <p:sp>
                <p:nvSpPr>
                  <p:cNvPr id="25621" name="Freeform 41"/>
                  <p:cNvSpPr>
                    <a:spLocks/>
                  </p:cNvSpPr>
                  <p:nvPr/>
                </p:nvSpPr>
                <p:spPr bwMode="auto">
                  <a:xfrm>
                    <a:off x="2756" y="1126"/>
                    <a:ext cx="784" cy="461"/>
                  </a:xfrm>
                  <a:custGeom>
                    <a:avLst/>
                    <a:gdLst>
                      <a:gd name="T0" fmla="*/ 365 w 1819"/>
                      <a:gd name="T1" fmla="*/ 1052 h 1069"/>
                      <a:gd name="T2" fmla="*/ 1459 w 1819"/>
                      <a:gd name="T3" fmla="*/ 1060 h 1069"/>
                      <a:gd name="T4" fmla="*/ 1818 w 1819"/>
                      <a:gd name="T5" fmla="*/ 534 h 1069"/>
                      <a:gd name="T6" fmla="*/ 1467 w 1819"/>
                      <a:gd name="T7" fmla="*/ 0 h 1069"/>
                      <a:gd name="T8" fmla="*/ 374 w 1819"/>
                      <a:gd name="T9" fmla="*/ 0 h 1069"/>
                      <a:gd name="T10" fmla="*/ 0 w 1819"/>
                      <a:gd name="T11" fmla="*/ 524 h 1069"/>
                      <a:gd name="T12" fmla="*/ 359 w 1819"/>
                      <a:gd name="T13" fmla="*/ 1052 h 1069"/>
                      <a:gd name="T14" fmla="*/ 0 60000 65536"/>
                      <a:gd name="T15" fmla="*/ 0 60000 65536"/>
                      <a:gd name="T16" fmla="*/ 0 60000 65536"/>
                      <a:gd name="T17" fmla="*/ 0 60000 65536"/>
                      <a:gd name="T18" fmla="*/ 0 60000 65536"/>
                      <a:gd name="T19" fmla="*/ 0 60000 65536"/>
                      <a:gd name="T20" fmla="*/ 0 60000 65536"/>
                      <a:gd name="T21" fmla="*/ 0 w 1819"/>
                      <a:gd name="T22" fmla="*/ 0 h 1069"/>
                      <a:gd name="T23" fmla="*/ 1819 w 1819"/>
                      <a:gd name="T24" fmla="*/ 1069 h 10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19" h="1069">
                        <a:moveTo>
                          <a:pt x="365" y="1052"/>
                        </a:moveTo>
                        <a:cubicBezTo>
                          <a:pt x="365" y="1052"/>
                          <a:pt x="824" y="1069"/>
                          <a:pt x="1459" y="1060"/>
                        </a:cubicBezTo>
                        <a:cubicBezTo>
                          <a:pt x="1701" y="974"/>
                          <a:pt x="1817" y="711"/>
                          <a:pt x="1818" y="534"/>
                        </a:cubicBezTo>
                        <a:cubicBezTo>
                          <a:pt x="1819" y="357"/>
                          <a:pt x="1708" y="89"/>
                          <a:pt x="1467" y="0"/>
                        </a:cubicBezTo>
                        <a:cubicBezTo>
                          <a:pt x="808" y="0"/>
                          <a:pt x="941" y="0"/>
                          <a:pt x="374" y="0"/>
                        </a:cubicBezTo>
                        <a:cubicBezTo>
                          <a:pt x="130" y="87"/>
                          <a:pt x="2" y="349"/>
                          <a:pt x="0" y="524"/>
                        </a:cubicBezTo>
                        <a:cubicBezTo>
                          <a:pt x="17" y="934"/>
                          <a:pt x="267" y="1047"/>
                          <a:pt x="359" y="1052"/>
                        </a:cubicBezTo>
                      </a:path>
                    </a:pathLst>
                  </a:custGeom>
                  <a:solidFill>
                    <a:srgbClr val="00CCFF"/>
                  </a:solidFill>
                  <a:ln w="3175">
                    <a:noFill/>
                    <a:round/>
                    <a:headEnd/>
                    <a:tailEnd/>
                  </a:ln>
                </p:spPr>
                <p:txBody>
                  <a:bodyPr lIns="90488" tIns="44450" rIns="90488" bIns="44450" anchor="ctr"/>
                  <a:lstStyle/>
                  <a:p>
                    <a:endParaRPr lang="en-US"/>
                  </a:p>
                </p:txBody>
              </p:sp>
              <p:sp>
                <p:nvSpPr>
                  <p:cNvPr id="25622" name="Freeform 42"/>
                  <p:cNvSpPr>
                    <a:spLocks/>
                  </p:cNvSpPr>
                  <p:nvPr/>
                </p:nvSpPr>
                <p:spPr bwMode="auto">
                  <a:xfrm>
                    <a:off x="3207" y="1126"/>
                    <a:ext cx="784" cy="461"/>
                  </a:xfrm>
                  <a:custGeom>
                    <a:avLst/>
                    <a:gdLst>
                      <a:gd name="T0" fmla="*/ 365 w 1819"/>
                      <a:gd name="T1" fmla="*/ 1052 h 1069"/>
                      <a:gd name="T2" fmla="*/ 1459 w 1819"/>
                      <a:gd name="T3" fmla="*/ 1060 h 1069"/>
                      <a:gd name="T4" fmla="*/ 1818 w 1819"/>
                      <a:gd name="T5" fmla="*/ 534 h 1069"/>
                      <a:gd name="T6" fmla="*/ 1467 w 1819"/>
                      <a:gd name="T7" fmla="*/ 0 h 1069"/>
                      <a:gd name="T8" fmla="*/ 374 w 1819"/>
                      <a:gd name="T9" fmla="*/ 0 h 1069"/>
                      <a:gd name="T10" fmla="*/ 0 w 1819"/>
                      <a:gd name="T11" fmla="*/ 524 h 1069"/>
                      <a:gd name="T12" fmla="*/ 359 w 1819"/>
                      <a:gd name="T13" fmla="*/ 1052 h 1069"/>
                      <a:gd name="T14" fmla="*/ 0 60000 65536"/>
                      <a:gd name="T15" fmla="*/ 0 60000 65536"/>
                      <a:gd name="T16" fmla="*/ 0 60000 65536"/>
                      <a:gd name="T17" fmla="*/ 0 60000 65536"/>
                      <a:gd name="T18" fmla="*/ 0 60000 65536"/>
                      <a:gd name="T19" fmla="*/ 0 60000 65536"/>
                      <a:gd name="T20" fmla="*/ 0 60000 65536"/>
                      <a:gd name="T21" fmla="*/ 0 w 1819"/>
                      <a:gd name="T22" fmla="*/ 0 h 1069"/>
                      <a:gd name="T23" fmla="*/ 1819 w 1819"/>
                      <a:gd name="T24" fmla="*/ 1069 h 10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19" h="1069">
                        <a:moveTo>
                          <a:pt x="365" y="1052"/>
                        </a:moveTo>
                        <a:cubicBezTo>
                          <a:pt x="365" y="1052"/>
                          <a:pt x="824" y="1069"/>
                          <a:pt x="1459" y="1060"/>
                        </a:cubicBezTo>
                        <a:cubicBezTo>
                          <a:pt x="1701" y="974"/>
                          <a:pt x="1817" y="711"/>
                          <a:pt x="1818" y="534"/>
                        </a:cubicBezTo>
                        <a:cubicBezTo>
                          <a:pt x="1819" y="357"/>
                          <a:pt x="1708" y="89"/>
                          <a:pt x="1467" y="0"/>
                        </a:cubicBezTo>
                        <a:cubicBezTo>
                          <a:pt x="808" y="0"/>
                          <a:pt x="941" y="0"/>
                          <a:pt x="374" y="0"/>
                        </a:cubicBezTo>
                        <a:cubicBezTo>
                          <a:pt x="130" y="87"/>
                          <a:pt x="2" y="349"/>
                          <a:pt x="0" y="524"/>
                        </a:cubicBezTo>
                        <a:cubicBezTo>
                          <a:pt x="17" y="934"/>
                          <a:pt x="267" y="1047"/>
                          <a:pt x="359" y="1052"/>
                        </a:cubicBezTo>
                      </a:path>
                    </a:pathLst>
                  </a:custGeom>
                  <a:solidFill>
                    <a:srgbClr val="00CCFF"/>
                  </a:solidFill>
                  <a:ln w="3175">
                    <a:noFill/>
                    <a:round/>
                    <a:headEnd/>
                    <a:tailEnd/>
                  </a:ln>
                </p:spPr>
                <p:txBody>
                  <a:bodyPr lIns="90488" tIns="44450" rIns="90488" bIns="44450" anchor="ctr"/>
                  <a:lstStyle/>
                  <a:p>
                    <a:endParaRPr lang="en-US"/>
                  </a:p>
                </p:txBody>
              </p:sp>
              <p:sp>
                <p:nvSpPr>
                  <p:cNvPr id="25623" name="Freeform 43"/>
                  <p:cNvSpPr>
                    <a:spLocks/>
                  </p:cNvSpPr>
                  <p:nvPr/>
                </p:nvSpPr>
                <p:spPr bwMode="auto">
                  <a:xfrm>
                    <a:off x="2572" y="1126"/>
                    <a:ext cx="784" cy="461"/>
                  </a:xfrm>
                  <a:custGeom>
                    <a:avLst/>
                    <a:gdLst>
                      <a:gd name="T0" fmla="*/ 365 w 1819"/>
                      <a:gd name="T1" fmla="*/ 1052 h 1069"/>
                      <a:gd name="T2" fmla="*/ 1459 w 1819"/>
                      <a:gd name="T3" fmla="*/ 1060 h 1069"/>
                      <a:gd name="T4" fmla="*/ 1818 w 1819"/>
                      <a:gd name="T5" fmla="*/ 534 h 1069"/>
                      <a:gd name="T6" fmla="*/ 1467 w 1819"/>
                      <a:gd name="T7" fmla="*/ 0 h 1069"/>
                      <a:gd name="T8" fmla="*/ 374 w 1819"/>
                      <a:gd name="T9" fmla="*/ 0 h 1069"/>
                      <a:gd name="T10" fmla="*/ 0 w 1819"/>
                      <a:gd name="T11" fmla="*/ 524 h 1069"/>
                      <a:gd name="T12" fmla="*/ 359 w 1819"/>
                      <a:gd name="T13" fmla="*/ 1052 h 1069"/>
                      <a:gd name="T14" fmla="*/ 0 60000 65536"/>
                      <a:gd name="T15" fmla="*/ 0 60000 65536"/>
                      <a:gd name="T16" fmla="*/ 0 60000 65536"/>
                      <a:gd name="T17" fmla="*/ 0 60000 65536"/>
                      <a:gd name="T18" fmla="*/ 0 60000 65536"/>
                      <a:gd name="T19" fmla="*/ 0 60000 65536"/>
                      <a:gd name="T20" fmla="*/ 0 60000 65536"/>
                      <a:gd name="T21" fmla="*/ 0 w 1819"/>
                      <a:gd name="T22" fmla="*/ 0 h 1069"/>
                      <a:gd name="T23" fmla="*/ 1819 w 1819"/>
                      <a:gd name="T24" fmla="*/ 1069 h 10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19" h="1069">
                        <a:moveTo>
                          <a:pt x="365" y="1052"/>
                        </a:moveTo>
                        <a:cubicBezTo>
                          <a:pt x="365" y="1052"/>
                          <a:pt x="824" y="1069"/>
                          <a:pt x="1459" y="1060"/>
                        </a:cubicBezTo>
                        <a:cubicBezTo>
                          <a:pt x="1701" y="974"/>
                          <a:pt x="1817" y="711"/>
                          <a:pt x="1818" y="534"/>
                        </a:cubicBezTo>
                        <a:cubicBezTo>
                          <a:pt x="1819" y="357"/>
                          <a:pt x="1708" y="89"/>
                          <a:pt x="1467" y="0"/>
                        </a:cubicBezTo>
                        <a:cubicBezTo>
                          <a:pt x="808" y="0"/>
                          <a:pt x="941" y="0"/>
                          <a:pt x="374" y="0"/>
                        </a:cubicBezTo>
                        <a:cubicBezTo>
                          <a:pt x="130" y="87"/>
                          <a:pt x="2" y="349"/>
                          <a:pt x="0" y="524"/>
                        </a:cubicBezTo>
                        <a:cubicBezTo>
                          <a:pt x="17" y="934"/>
                          <a:pt x="267" y="1047"/>
                          <a:pt x="359" y="1052"/>
                        </a:cubicBezTo>
                      </a:path>
                    </a:pathLst>
                  </a:custGeom>
                  <a:solidFill>
                    <a:srgbClr val="00CCFF"/>
                  </a:solidFill>
                  <a:ln w="3175">
                    <a:noFill/>
                    <a:round/>
                    <a:headEnd/>
                    <a:tailEnd/>
                  </a:ln>
                </p:spPr>
                <p:txBody>
                  <a:bodyPr lIns="90488" tIns="44450" rIns="90488" bIns="44450" anchor="ctr"/>
                  <a:lstStyle/>
                  <a:p>
                    <a:endParaRPr lang="en-US"/>
                  </a:p>
                </p:txBody>
              </p:sp>
            </p:grpSp>
            <p:sp>
              <p:nvSpPr>
                <p:cNvPr id="25619" name="Freeform 44"/>
                <p:cNvSpPr>
                  <a:spLocks/>
                </p:cNvSpPr>
                <p:nvPr/>
              </p:nvSpPr>
              <p:spPr bwMode="auto">
                <a:xfrm>
                  <a:off x="4129" y="2536"/>
                  <a:ext cx="157" cy="457"/>
                </a:xfrm>
                <a:custGeom>
                  <a:avLst/>
                  <a:gdLst>
                    <a:gd name="T0" fmla="*/ 374 w 374"/>
                    <a:gd name="T1" fmla="*/ 0 h 1060"/>
                    <a:gd name="T2" fmla="*/ 0 w 374"/>
                    <a:gd name="T3" fmla="*/ 528 h 1060"/>
                    <a:gd name="T4" fmla="*/ 359 w 374"/>
                    <a:gd name="T5" fmla="*/ 1060 h 1060"/>
                    <a:gd name="T6" fmla="*/ 0 60000 65536"/>
                    <a:gd name="T7" fmla="*/ 0 60000 65536"/>
                    <a:gd name="T8" fmla="*/ 0 60000 65536"/>
                    <a:gd name="T9" fmla="*/ 0 w 374"/>
                    <a:gd name="T10" fmla="*/ 0 h 1060"/>
                    <a:gd name="T11" fmla="*/ 374 w 374"/>
                    <a:gd name="T12" fmla="*/ 1060 h 1060"/>
                  </a:gdLst>
                  <a:ahLst/>
                  <a:cxnLst>
                    <a:cxn ang="T6">
                      <a:pos x="T0" y="T1"/>
                    </a:cxn>
                    <a:cxn ang="T7">
                      <a:pos x="T2" y="T3"/>
                    </a:cxn>
                    <a:cxn ang="T8">
                      <a:pos x="T4" y="T5"/>
                    </a:cxn>
                  </a:cxnLst>
                  <a:rect l="T9" t="T10" r="T11" b="T12"/>
                  <a:pathLst>
                    <a:path w="374" h="1060">
                      <a:moveTo>
                        <a:pt x="374" y="0"/>
                      </a:moveTo>
                      <a:cubicBezTo>
                        <a:pt x="139" y="17"/>
                        <a:pt x="2" y="352"/>
                        <a:pt x="0" y="528"/>
                      </a:cubicBezTo>
                      <a:cubicBezTo>
                        <a:pt x="17" y="941"/>
                        <a:pt x="267" y="1055"/>
                        <a:pt x="359" y="1060"/>
                      </a:cubicBezTo>
                    </a:path>
                  </a:pathLst>
                </a:custGeom>
                <a:noFill/>
                <a:ln w="3175">
                  <a:solidFill>
                    <a:schemeClr val="tx1"/>
                  </a:solidFill>
                  <a:round/>
                  <a:headEnd/>
                  <a:tailEnd/>
                </a:ln>
              </p:spPr>
              <p:txBody>
                <a:bodyPr lIns="90488" tIns="44450" rIns="90488" bIns="44450" anchor="ctr"/>
                <a:lstStyle/>
                <a:p>
                  <a:endParaRPr lang="en-US"/>
                </a:p>
              </p:txBody>
            </p:sp>
            <p:sp>
              <p:nvSpPr>
                <p:cNvPr id="25620" name="Freeform 45"/>
                <p:cNvSpPr>
                  <a:spLocks/>
                </p:cNvSpPr>
                <p:nvPr/>
              </p:nvSpPr>
              <p:spPr bwMode="auto">
                <a:xfrm>
                  <a:off x="4279" y="2536"/>
                  <a:ext cx="161" cy="457"/>
                </a:xfrm>
                <a:custGeom>
                  <a:avLst/>
                  <a:gdLst>
                    <a:gd name="T0" fmla="*/ 0 w 161"/>
                    <a:gd name="T1" fmla="*/ 0 h 457"/>
                    <a:gd name="T2" fmla="*/ 161 w 161"/>
                    <a:gd name="T3" fmla="*/ 228 h 457"/>
                    <a:gd name="T4" fmla="*/ 6 w 161"/>
                    <a:gd name="T5" fmla="*/ 457 h 457"/>
                    <a:gd name="T6" fmla="*/ 0 60000 65536"/>
                    <a:gd name="T7" fmla="*/ 0 60000 65536"/>
                    <a:gd name="T8" fmla="*/ 0 60000 65536"/>
                    <a:gd name="T9" fmla="*/ 0 w 161"/>
                    <a:gd name="T10" fmla="*/ 0 h 457"/>
                    <a:gd name="T11" fmla="*/ 161 w 161"/>
                    <a:gd name="T12" fmla="*/ 457 h 457"/>
                  </a:gdLst>
                  <a:ahLst/>
                  <a:cxnLst>
                    <a:cxn ang="T6">
                      <a:pos x="T0" y="T1"/>
                    </a:cxn>
                    <a:cxn ang="T7">
                      <a:pos x="T2" y="T3"/>
                    </a:cxn>
                    <a:cxn ang="T8">
                      <a:pos x="T4" y="T5"/>
                    </a:cxn>
                  </a:cxnLst>
                  <a:rect l="T9" t="T10" r="T11" b="T12"/>
                  <a:pathLst>
                    <a:path w="161" h="457">
                      <a:moveTo>
                        <a:pt x="0" y="0"/>
                      </a:moveTo>
                      <a:cubicBezTo>
                        <a:pt x="77" y="1"/>
                        <a:pt x="161" y="139"/>
                        <a:pt x="161" y="228"/>
                      </a:cubicBezTo>
                      <a:cubicBezTo>
                        <a:pt x="161" y="317"/>
                        <a:pt x="74" y="455"/>
                        <a:pt x="6" y="457"/>
                      </a:cubicBezTo>
                    </a:path>
                  </a:pathLst>
                </a:custGeom>
                <a:noFill/>
                <a:ln w="3175">
                  <a:solidFill>
                    <a:schemeClr val="tx1"/>
                  </a:solidFill>
                  <a:round/>
                  <a:headEnd/>
                  <a:tailEnd/>
                </a:ln>
              </p:spPr>
              <p:txBody>
                <a:bodyPr lIns="90488" tIns="44450" rIns="90488" bIns="44450" anchor="ctr"/>
                <a:lstStyle/>
                <a:p>
                  <a:endParaRPr lang="en-US"/>
                </a:p>
              </p:txBody>
            </p:sp>
          </p:grpSp>
          <p:grpSp>
            <p:nvGrpSpPr>
              <p:cNvPr id="25615" name="Group 46"/>
              <p:cNvGrpSpPr>
                <a:grpSpLocks/>
              </p:cNvGrpSpPr>
              <p:nvPr/>
            </p:nvGrpSpPr>
            <p:grpSpPr bwMode="auto">
              <a:xfrm>
                <a:off x="963" y="2152"/>
                <a:ext cx="1819" cy="1069"/>
                <a:chOff x="1296" y="2020"/>
                <a:chExt cx="1819" cy="1069"/>
              </a:xfrm>
            </p:grpSpPr>
            <p:sp>
              <p:nvSpPr>
                <p:cNvPr id="25616" name="Freeform 47"/>
                <p:cNvSpPr>
                  <a:spLocks/>
                </p:cNvSpPr>
                <p:nvPr/>
              </p:nvSpPr>
              <p:spPr bwMode="auto">
                <a:xfrm>
                  <a:off x="1296" y="2020"/>
                  <a:ext cx="1819" cy="1069"/>
                </a:xfrm>
                <a:custGeom>
                  <a:avLst/>
                  <a:gdLst>
                    <a:gd name="T0" fmla="*/ 365 w 1819"/>
                    <a:gd name="T1" fmla="*/ 1052 h 1069"/>
                    <a:gd name="T2" fmla="*/ 1459 w 1819"/>
                    <a:gd name="T3" fmla="*/ 1060 h 1069"/>
                    <a:gd name="T4" fmla="*/ 1818 w 1819"/>
                    <a:gd name="T5" fmla="*/ 534 h 1069"/>
                    <a:gd name="T6" fmla="*/ 1467 w 1819"/>
                    <a:gd name="T7" fmla="*/ 0 h 1069"/>
                    <a:gd name="T8" fmla="*/ 374 w 1819"/>
                    <a:gd name="T9" fmla="*/ 0 h 1069"/>
                    <a:gd name="T10" fmla="*/ 0 w 1819"/>
                    <a:gd name="T11" fmla="*/ 524 h 1069"/>
                    <a:gd name="T12" fmla="*/ 359 w 1819"/>
                    <a:gd name="T13" fmla="*/ 1052 h 1069"/>
                    <a:gd name="T14" fmla="*/ 0 60000 65536"/>
                    <a:gd name="T15" fmla="*/ 0 60000 65536"/>
                    <a:gd name="T16" fmla="*/ 0 60000 65536"/>
                    <a:gd name="T17" fmla="*/ 0 60000 65536"/>
                    <a:gd name="T18" fmla="*/ 0 60000 65536"/>
                    <a:gd name="T19" fmla="*/ 0 60000 65536"/>
                    <a:gd name="T20" fmla="*/ 0 60000 65536"/>
                    <a:gd name="T21" fmla="*/ 0 w 1819"/>
                    <a:gd name="T22" fmla="*/ 0 h 1069"/>
                    <a:gd name="T23" fmla="*/ 1819 w 1819"/>
                    <a:gd name="T24" fmla="*/ 1069 h 10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19" h="1069">
                      <a:moveTo>
                        <a:pt x="365" y="1052"/>
                      </a:moveTo>
                      <a:cubicBezTo>
                        <a:pt x="365" y="1052"/>
                        <a:pt x="824" y="1069"/>
                        <a:pt x="1459" y="1060"/>
                      </a:cubicBezTo>
                      <a:cubicBezTo>
                        <a:pt x="1701" y="974"/>
                        <a:pt x="1817" y="711"/>
                        <a:pt x="1818" y="534"/>
                      </a:cubicBezTo>
                      <a:cubicBezTo>
                        <a:pt x="1819" y="357"/>
                        <a:pt x="1708" y="89"/>
                        <a:pt x="1467" y="0"/>
                      </a:cubicBezTo>
                      <a:cubicBezTo>
                        <a:pt x="808" y="0"/>
                        <a:pt x="941" y="0"/>
                        <a:pt x="374" y="0"/>
                      </a:cubicBezTo>
                      <a:cubicBezTo>
                        <a:pt x="130" y="87"/>
                        <a:pt x="2" y="349"/>
                        <a:pt x="0" y="524"/>
                      </a:cubicBezTo>
                      <a:cubicBezTo>
                        <a:pt x="17" y="934"/>
                        <a:pt x="267" y="1047"/>
                        <a:pt x="359" y="1052"/>
                      </a:cubicBezTo>
                    </a:path>
                  </a:pathLst>
                </a:custGeom>
                <a:solidFill>
                  <a:srgbClr val="66FFFF">
                    <a:alpha val="50195"/>
                  </a:srgbClr>
                </a:solidFill>
                <a:ln w="3175">
                  <a:solidFill>
                    <a:schemeClr val="tx1"/>
                  </a:solidFill>
                  <a:round/>
                  <a:headEnd/>
                  <a:tailEnd/>
                </a:ln>
              </p:spPr>
              <p:txBody>
                <a:bodyPr lIns="90488" tIns="44450" rIns="90488" bIns="44450" anchor="ctr"/>
                <a:lstStyle/>
                <a:p>
                  <a:endParaRPr lang="en-US"/>
                </a:p>
              </p:txBody>
            </p:sp>
            <p:sp>
              <p:nvSpPr>
                <p:cNvPr id="25617" name="Freeform 48"/>
                <p:cNvSpPr>
                  <a:spLocks/>
                </p:cNvSpPr>
                <p:nvPr/>
              </p:nvSpPr>
              <p:spPr bwMode="auto">
                <a:xfrm>
                  <a:off x="2357" y="2020"/>
                  <a:ext cx="374" cy="1060"/>
                </a:xfrm>
                <a:custGeom>
                  <a:avLst/>
                  <a:gdLst>
                    <a:gd name="T0" fmla="*/ 374 w 374"/>
                    <a:gd name="T1" fmla="*/ 0 h 1060"/>
                    <a:gd name="T2" fmla="*/ 0 w 374"/>
                    <a:gd name="T3" fmla="*/ 528 h 1060"/>
                    <a:gd name="T4" fmla="*/ 359 w 374"/>
                    <a:gd name="T5" fmla="*/ 1060 h 1060"/>
                    <a:gd name="T6" fmla="*/ 0 60000 65536"/>
                    <a:gd name="T7" fmla="*/ 0 60000 65536"/>
                    <a:gd name="T8" fmla="*/ 0 60000 65536"/>
                    <a:gd name="T9" fmla="*/ 0 w 374"/>
                    <a:gd name="T10" fmla="*/ 0 h 1060"/>
                    <a:gd name="T11" fmla="*/ 374 w 374"/>
                    <a:gd name="T12" fmla="*/ 1060 h 1060"/>
                  </a:gdLst>
                  <a:ahLst/>
                  <a:cxnLst>
                    <a:cxn ang="T6">
                      <a:pos x="T0" y="T1"/>
                    </a:cxn>
                    <a:cxn ang="T7">
                      <a:pos x="T2" y="T3"/>
                    </a:cxn>
                    <a:cxn ang="T8">
                      <a:pos x="T4" y="T5"/>
                    </a:cxn>
                  </a:cxnLst>
                  <a:rect l="T9" t="T10" r="T11" b="T12"/>
                  <a:pathLst>
                    <a:path w="374" h="1060">
                      <a:moveTo>
                        <a:pt x="374" y="0"/>
                      </a:moveTo>
                      <a:cubicBezTo>
                        <a:pt x="139" y="17"/>
                        <a:pt x="2" y="352"/>
                        <a:pt x="0" y="528"/>
                      </a:cubicBezTo>
                      <a:cubicBezTo>
                        <a:pt x="17" y="941"/>
                        <a:pt x="267" y="1055"/>
                        <a:pt x="359" y="1060"/>
                      </a:cubicBezTo>
                    </a:path>
                  </a:pathLst>
                </a:custGeom>
                <a:noFill/>
                <a:ln w="3175">
                  <a:solidFill>
                    <a:schemeClr val="tx1"/>
                  </a:solidFill>
                  <a:round/>
                  <a:headEnd/>
                  <a:tailEnd/>
                </a:ln>
              </p:spPr>
              <p:txBody>
                <a:bodyPr lIns="90488" tIns="44450" rIns="90488" bIns="44450" anchor="ctr"/>
                <a:lstStyle/>
                <a:p>
                  <a:endParaRPr lang="en-US"/>
                </a:p>
              </p:txBody>
            </p:sp>
          </p:grpSp>
        </p:grpSp>
      </p:grpSp>
      <p:pic>
        <p:nvPicPr>
          <p:cNvPr id="25606" name="Picture 49" descr="Figuur2"/>
          <p:cNvPicPr>
            <a:picLocks noChangeAspect="1" noChangeArrowheads="1"/>
          </p:cNvPicPr>
          <p:nvPr/>
        </p:nvPicPr>
        <p:blipFill>
          <a:blip r:embed="rId4" cstate="print"/>
          <a:srcRect t="12131" r="5954"/>
          <a:stretch>
            <a:fillRect/>
          </a:stretch>
        </p:blipFill>
        <p:spPr bwMode="auto">
          <a:xfrm>
            <a:off x="-11113" y="3127375"/>
            <a:ext cx="4262438" cy="3322638"/>
          </a:xfrm>
          <a:prstGeom prst="rect">
            <a:avLst/>
          </a:prstGeom>
          <a:noFill/>
          <a:ln w="9525">
            <a:noFill/>
            <a:miter lim="800000"/>
            <a:headEnd/>
            <a:tailEnd/>
          </a:ln>
        </p:spPr>
      </p:pic>
      <p:sp>
        <p:nvSpPr>
          <p:cNvPr id="25607" name="Text Box 50"/>
          <p:cNvSpPr txBox="1">
            <a:spLocks noChangeArrowheads="1"/>
          </p:cNvSpPr>
          <p:nvPr/>
        </p:nvSpPr>
        <p:spPr bwMode="auto">
          <a:xfrm>
            <a:off x="2292350" y="5241925"/>
            <a:ext cx="1684338" cy="833438"/>
          </a:xfrm>
          <a:prstGeom prst="rect">
            <a:avLst/>
          </a:prstGeom>
          <a:solidFill>
            <a:schemeClr val="bg1"/>
          </a:solidFill>
          <a:ln w="12700" algn="ctr">
            <a:solidFill>
              <a:schemeClr val="tx1"/>
            </a:solidFill>
            <a:miter lim="800000"/>
            <a:headEnd/>
            <a:tailEnd/>
          </a:ln>
        </p:spPr>
        <p:txBody>
          <a:bodyPr lIns="90488" tIns="44450" rIns="90488" bIns="44450">
            <a:spAutoFit/>
          </a:bodyPr>
          <a:lstStyle/>
          <a:p>
            <a:pPr eaLnBrk="0" hangingPunct="0">
              <a:spcBef>
                <a:spcPct val="50000"/>
              </a:spcBef>
            </a:pPr>
            <a:r>
              <a:rPr lang="nl-BE" sz="1200" b="1">
                <a:solidFill>
                  <a:schemeClr val="tx1"/>
                </a:solidFill>
                <a:cs typeface="Arial" charset="0"/>
              </a:rPr>
              <a:t>Pulse width = 360ns</a:t>
            </a:r>
          </a:p>
          <a:p>
            <a:pPr eaLnBrk="0" hangingPunct="0">
              <a:spcBef>
                <a:spcPct val="50000"/>
              </a:spcBef>
            </a:pPr>
            <a:r>
              <a:rPr lang="nl-BE" sz="1200" b="1">
                <a:solidFill>
                  <a:schemeClr val="tx1"/>
                </a:solidFill>
                <a:cs typeface="Arial" charset="0"/>
              </a:rPr>
              <a:t>Period = 3600ns</a:t>
            </a:r>
          </a:p>
          <a:p>
            <a:pPr eaLnBrk="0" hangingPunct="0">
              <a:spcBef>
                <a:spcPct val="50000"/>
              </a:spcBef>
            </a:pPr>
            <a:r>
              <a:rPr lang="nl-BE" sz="1200" b="1">
                <a:solidFill>
                  <a:schemeClr val="tx1"/>
                </a:solidFill>
                <a:cs typeface="Arial" charset="0"/>
              </a:rPr>
              <a:t>T = 15°C</a:t>
            </a:r>
          </a:p>
        </p:txBody>
      </p:sp>
      <p:sp>
        <p:nvSpPr>
          <p:cNvPr id="25608" name="Text Box 51"/>
          <p:cNvSpPr txBox="1">
            <a:spLocks noChangeArrowheads="1"/>
          </p:cNvSpPr>
          <p:nvPr/>
        </p:nvSpPr>
        <p:spPr bwMode="auto">
          <a:xfrm>
            <a:off x="4095750" y="2005013"/>
            <a:ext cx="1927225" cy="279400"/>
          </a:xfrm>
          <a:prstGeom prst="rect">
            <a:avLst/>
          </a:prstGeom>
          <a:solidFill>
            <a:schemeClr val="bg1"/>
          </a:solidFill>
          <a:ln w="12700" algn="ctr">
            <a:noFill/>
            <a:miter lim="800000"/>
            <a:headEnd/>
            <a:tailEnd/>
          </a:ln>
        </p:spPr>
        <p:txBody>
          <a:bodyPr wrap="none">
            <a:spAutoFit/>
          </a:bodyPr>
          <a:lstStyle/>
          <a:p>
            <a:pPr eaLnBrk="0" hangingPunct="0">
              <a:lnSpc>
                <a:spcPct val="88000"/>
              </a:lnSpc>
              <a:spcBef>
                <a:spcPct val="30000"/>
              </a:spcBef>
            </a:pPr>
            <a:r>
              <a:rPr lang="en-US" altLang="zh-TW" sz="1400" b="1">
                <a:solidFill>
                  <a:schemeClr val="tx1"/>
                </a:solidFill>
                <a:ea typeface="新細明體" pitchFamily="18" charset="-120"/>
                <a:cs typeface="Arial" charset="0"/>
              </a:rPr>
              <a:t>Spectral power [a.u.]</a:t>
            </a:r>
          </a:p>
        </p:txBody>
      </p:sp>
      <p:sp>
        <p:nvSpPr>
          <p:cNvPr id="25609" name="Text Box 52"/>
          <p:cNvSpPr txBox="1">
            <a:spLocks noChangeArrowheads="1"/>
          </p:cNvSpPr>
          <p:nvPr/>
        </p:nvSpPr>
        <p:spPr bwMode="auto">
          <a:xfrm>
            <a:off x="533400" y="6423025"/>
            <a:ext cx="8077200" cy="358775"/>
          </a:xfrm>
          <a:prstGeom prst="rect">
            <a:avLst/>
          </a:prstGeom>
          <a:noFill/>
          <a:ln w="12700" algn="ctr">
            <a:noFill/>
            <a:miter lim="800000"/>
            <a:headEnd/>
            <a:tailEnd/>
          </a:ln>
        </p:spPr>
        <p:txBody>
          <a:bodyPr>
            <a:spAutoFit/>
          </a:bodyPr>
          <a:lstStyle/>
          <a:p>
            <a:pPr eaLnBrk="0" hangingPunct="0">
              <a:lnSpc>
                <a:spcPct val="88000"/>
              </a:lnSpc>
              <a:spcBef>
                <a:spcPct val="30000"/>
              </a:spcBef>
            </a:pPr>
            <a:r>
              <a:rPr lang="en-US" altLang="zh-TW" sz="1000">
                <a:solidFill>
                  <a:schemeClr val="tx1"/>
                </a:solidFill>
                <a:ea typeface="新細明體" pitchFamily="18" charset="-120"/>
                <a:cs typeface="Arial" charset="0"/>
              </a:rPr>
              <a:t>Rojo Romeo, P., “Heterogeneous integration of electrically driven microdisk based laser sources for optical interconnects and photonic ICs”,Optics Express, 14(9), p.3864-3871 (2006)</a:t>
            </a:r>
            <a:r>
              <a:rPr lang="en-US" altLang="zh-TW" sz="1000" b="1">
                <a:solidFill>
                  <a:schemeClr val="tx1"/>
                </a:solidFill>
                <a:ea typeface="新細明體" pitchFamily="18" charset="-120"/>
                <a:cs typeface="Arial" charset="0"/>
              </a:rPr>
              <a:t> </a:t>
            </a:r>
          </a:p>
        </p:txBody>
      </p:sp>
      <p:pic>
        <p:nvPicPr>
          <p:cNvPr id="462901" name="Picture 53" descr="sample_5_8_4-5_OK1"/>
          <p:cNvPicPr>
            <a:picLocks noChangeAspect="1" noChangeArrowheads="1"/>
          </p:cNvPicPr>
          <p:nvPr/>
        </p:nvPicPr>
        <p:blipFill>
          <a:blip r:embed="rId5" cstate="print"/>
          <a:srcRect/>
          <a:stretch>
            <a:fillRect/>
          </a:stretch>
        </p:blipFill>
        <p:spPr bwMode="auto">
          <a:xfrm>
            <a:off x="304800" y="1143000"/>
            <a:ext cx="2678112" cy="2208213"/>
          </a:xfrm>
          <a:prstGeom prst="rect">
            <a:avLst/>
          </a:prstGeom>
          <a:noFill/>
          <a:ln w="38100">
            <a:solidFill>
              <a:srgbClr val="000000"/>
            </a:solidFill>
            <a:miter lim="800000"/>
            <a:headEnd/>
            <a:tailEnd/>
          </a:ln>
        </p:spPr>
      </p:pic>
      <p:sp>
        <p:nvSpPr>
          <p:cNvPr id="25611" name="Text Box 54"/>
          <p:cNvSpPr txBox="1">
            <a:spLocks noChangeArrowheads="1"/>
          </p:cNvSpPr>
          <p:nvPr/>
        </p:nvSpPr>
        <p:spPr bwMode="auto">
          <a:xfrm>
            <a:off x="2590800" y="685800"/>
            <a:ext cx="5791200" cy="254813"/>
          </a:xfrm>
          <a:prstGeom prst="rect">
            <a:avLst/>
          </a:prstGeom>
          <a:solidFill>
            <a:schemeClr val="bg1"/>
          </a:solidFill>
          <a:ln w="12700" algn="ctr">
            <a:noFill/>
            <a:miter lim="800000"/>
            <a:headEnd/>
            <a:tailEnd/>
          </a:ln>
        </p:spPr>
        <p:txBody>
          <a:bodyPr wrap="square">
            <a:spAutoFit/>
          </a:bodyPr>
          <a:lstStyle/>
          <a:p>
            <a:pPr eaLnBrk="0" hangingPunct="0">
              <a:lnSpc>
                <a:spcPct val="88000"/>
              </a:lnSpc>
              <a:spcBef>
                <a:spcPct val="30000"/>
              </a:spcBef>
            </a:pPr>
            <a:r>
              <a:rPr lang="en-US" altLang="zh-TW" sz="1200" b="1" dirty="0" smtClean="0">
                <a:solidFill>
                  <a:schemeClr val="tx1"/>
                </a:solidFill>
                <a:ea typeface="新細明體" pitchFamily="18" charset="-120"/>
                <a:cs typeface="Arial" charset="0"/>
              </a:rPr>
              <a:t> </a:t>
            </a:r>
            <a:r>
              <a:rPr lang="en-US" altLang="zh-TW" sz="1200" b="1" dirty="0">
                <a:solidFill>
                  <a:schemeClr val="tx1"/>
                </a:solidFill>
                <a:ea typeface="新細明體" pitchFamily="18" charset="-120"/>
                <a:cs typeface="Arial" charset="0"/>
              </a:rPr>
              <a:t>IMEC-Ghent University, CNRS-LEOM, CEA-LETI, TRACIT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676400" y="228600"/>
            <a:ext cx="7162800" cy="493712"/>
          </a:xfrm>
        </p:spPr>
        <p:txBody>
          <a:bodyPr/>
          <a:lstStyle/>
          <a:p>
            <a:pPr eaLnBrk="1" hangingPunct="1"/>
            <a:r>
              <a:rPr lang="en-US" dirty="0" smtClean="0"/>
              <a:t>Flip flop operation: Coupled Disks</a:t>
            </a:r>
          </a:p>
        </p:txBody>
      </p:sp>
      <p:graphicFrame>
        <p:nvGraphicFramePr>
          <p:cNvPr id="6" name="Chart 5"/>
          <p:cNvGraphicFramePr>
            <a:graphicFrameLocks noGrp="1"/>
          </p:cNvGraphicFramePr>
          <p:nvPr/>
        </p:nvGraphicFramePr>
        <p:xfrm>
          <a:off x="4800600" y="1447800"/>
          <a:ext cx="2857500" cy="2209800"/>
        </p:xfrm>
        <a:graphic>
          <a:graphicData uri="http://schemas.openxmlformats.org/drawingml/2006/chart">
            <c:chart xmlns:c="http://schemas.openxmlformats.org/drawingml/2006/chart" xmlns:r="http://schemas.openxmlformats.org/officeDocument/2006/relationships" r:id="rId3"/>
          </a:graphicData>
        </a:graphic>
      </p:graphicFrame>
      <p:sp>
        <p:nvSpPr>
          <p:cNvPr id="16392" name="TextBox 9"/>
          <p:cNvSpPr txBox="1">
            <a:spLocks noChangeArrowheads="1"/>
          </p:cNvSpPr>
          <p:nvPr/>
        </p:nvSpPr>
        <p:spPr bwMode="auto">
          <a:xfrm>
            <a:off x="5486400" y="3657600"/>
            <a:ext cx="2743200" cy="523875"/>
          </a:xfrm>
          <a:prstGeom prst="rect">
            <a:avLst/>
          </a:prstGeom>
          <a:noFill/>
          <a:ln w="9525">
            <a:noFill/>
            <a:miter lim="800000"/>
            <a:headEnd/>
            <a:tailEnd/>
          </a:ln>
        </p:spPr>
        <p:txBody>
          <a:bodyPr>
            <a:spAutoFit/>
          </a:bodyPr>
          <a:lstStyle/>
          <a:p>
            <a:r>
              <a:rPr lang="en-US" sz="1400" b="1">
                <a:latin typeface="Times New Roman" pitchFamily="18" charset="0"/>
                <a:cs typeface="Times New Roman" pitchFamily="18" charset="0"/>
              </a:rPr>
              <a:t>Waveform of optical signal at one end of SOI waveguide</a:t>
            </a:r>
          </a:p>
        </p:txBody>
      </p:sp>
      <p:sp>
        <p:nvSpPr>
          <p:cNvPr id="16395" name="TextBox 12"/>
          <p:cNvSpPr txBox="1">
            <a:spLocks noChangeArrowheads="1"/>
          </p:cNvSpPr>
          <p:nvPr/>
        </p:nvSpPr>
        <p:spPr bwMode="auto">
          <a:xfrm>
            <a:off x="1828800" y="4343400"/>
            <a:ext cx="4572000" cy="1785104"/>
          </a:xfrm>
          <a:prstGeom prst="rect">
            <a:avLst/>
          </a:prstGeom>
          <a:noFill/>
          <a:ln w="9525">
            <a:noFill/>
            <a:miter lim="800000"/>
            <a:headEnd/>
            <a:tailEnd/>
          </a:ln>
        </p:spPr>
        <p:txBody>
          <a:bodyPr wrap="square">
            <a:spAutoFit/>
          </a:bodyPr>
          <a:lstStyle/>
          <a:p>
            <a:pPr>
              <a:buFont typeface="Wingdings" pitchFamily="2" charset="2"/>
              <a:buChar char="§"/>
            </a:pPr>
            <a:r>
              <a:rPr lang="en-US" sz="2200" dirty="0" smtClean="0">
                <a:latin typeface="Times New Roman" pitchFamily="18" charset="0"/>
                <a:cs typeface="Times New Roman" pitchFamily="18" charset="0"/>
              </a:rPr>
              <a:t>  Switching  </a:t>
            </a:r>
            <a:r>
              <a:rPr lang="en-US" sz="2200" dirty="0">
                <a:latin typeface="Times New Roman" pitchFamily="18" charset="0"/>
                <a:cs typeface="Times New Roman" pitchFamily="18" charset="0"/>
              </a:rPr>
              <a:t>energy: 1.8fJ</a:t>
            </a:r>
          </a:p>
          <a:p>
            <a:pPr>
              <a:buFont typeface="Wingdings" pitchFamily="2" charset="2"/>
              <a:buChar char="§"/>
            </a:pPr>
            <a:r>
              <a:rPr lang="en-US" sz="2200" dirty="0">
                <a:latin typeface="Times New Roman" pitchFamily="18" charset="0"/>
                <a:cs typeface="Times New Roman" pitchFamily="18" charset="0"/>
              </a:rPr>
              <a:t>  Total power consumption: </a:t>
            </a:r>
            <a:r>
              <a:rPr lang="en-US" sz="2200" dirty="0" smtClean="0">
                <a:latin typeface="Times New Roman" pitchFamily="18" charset="0"/>
                <a:cs typeface="Times New Roman" pitchFamily="18" charset="0"/>
              </a:rPr>
              <a:t>6mW</a:t>
            </a:r>
            <a:endParaRPr lang="en-US" sz="2200" dirty="0">
              <a:latin typeface="Times New Roman" pitchFamily="18" charset="0"/>
              <a:cs typeface="Times New Roman" pitchFamily="18" charset="0"/>
            </a:endParaRPr>
          </a:p>
          <a:p>
            <a:pPr>
              <a:buFont typeface="Wingdings" pitchFamily="2" charset="2"/>
              <a:buChar char="§"/>
            </a:pPr>
            <a:r>
              <a:rPr lang="en-US" sz="2200" dirty="0">
                <a:latin typeface="Times New Roman" pitchFamily="18" charset="0"/>
                <a:cs typeface="Times New Roman" pitchFamily="18" charset="0"/>
              </a:rPr>
              <a:t>  Switch-off time: 60ps </a:t>
            </a:r>
          </a:p>
          <a:p>
            <a:pPr>
              <a:buFont typeface="Wingdings" pitchFamily="2" charset="2"/>
              <a:buChar char="§"/>
            </a:pPr>
            <a:r>
              <a:rPr lang="en-US" sz="2200" dirty="0">
                <a:latin typeface="Times New Roman" pitchFamily="18" charset="0"/>
                <a:cs typeface="Times New Roman" pitchFamily="18" charset="0"/>
              </a:rPr>
              <a:t>  Switch-on time &lt; 100ps </a:t>
            </a:r>
          </a:p>
          <a:p>
            <a:pPr>
              <a:buFont typeface="Wingdings" pitchFamily="2" charset="2"/>
              <a:buChar char="§"/>
            </a:pPr>
            <a:r>
              <a:rPr lang="en-US" sz="2200" dirty="0">
                <a:latin typeface="Times New Roman" pitchFamily="18" charset="0"/>
                <a:cs typeface="Times New Roman" pitchFamily="18" charset="0"/>
              </a:rPr>
              <a:t>  Extinction ratio: 11dB</a:t>
            </a:r>
          </a:p>
        </p:txBody>
      </p:sp>
      <p:pic>
        <p:nvPicPr>
          <p:cNvPr id="12" name="Picture 2"/>
          <p:cNvPicPr>
            <a:picLocks noChangeAspect="1" noChangeArrowheads="1"/>
          </p:cNvPicPr>
          <p:nvPr/>
        </p:nvPicPr>
        <p:blipFill>
          <a:blip r:embed="rId4" cstate="print"/>
          <a:srcRect/>
          <a:stretch>
            <a:fillRect/>
          </a:stretch>
        </p:blipFill>
        <p:spPr bwMode="auto">
          <a:xfrm>
            <a:off x="0" y="1371600"/>
            <a:ext cx="4705350" cy="2838450"/>
          </a:xfrm>
          <a:prstGeom prst="rect">
            <a:avLst/>
          </a:prstGeom>
          <a:noFill/>
          <a:ln w="9525">
            <a:noFill/>
            <a:miter lim="800000"/>
            <a:headEnd/>
            <a:tailEnd/>
          </a:ln>
        </p:spPr>
      </p:pic>
      <p:sp>
        <p:nvSpPr>
          <p:cNvPr id="13" name="TextBox 12"/>
          <p:cNvSpPr txBox="1"/>
          <p:nvPr/>
        </p:nvSpPr>
        <p:spPr>
          <a:xfrm>
            <a:off x="1066800" y="914400"/>
            <a:ext cx="2874505" cy="584775"/>
          </a:xfrm>
          <a:prstGeom prst="rect">
            <a:avLst/>
          </a:prstGeom>
          <a:noFill/>
        </p:spPr>
        <p:txBody>
          <a:bodyPr wrap="none" rtlCol="0">
            <a:spAutoFit/>
          </a:bodyPr>
          <a:lstStyle/>
          <a:p>
            <a:r>
              <a:rPr lang="en-US" sz="3200" dirty="0" smtClean="0"/>
              <a:t>Slow switching</a:t>
            </a:r>
            <a:endParaRPr lang="en-US" sz="3200" dirty="0"/>
          </a:p>
        </p:txBody>
      </p:sp>
      <p:sp>
        <p:nvSpPr>
          <p:cNvPr id="14" name="TextBox 13"/>
          <p:cNvSpPr txBox="1"/>
          <p:nvPr/>
        </p:nvSpPr>
        <p:spPr>
          <a:xfrm>
            <a:off x="5410200" y="914400"/>
            <a:ext cx="2781531" cy="584775"/>
          </a:xfrm>
          <a:prstGeom prst="rect">
            <a:avLst/>
          </a:prstGeom>
          <a:noFill/>
        </p:spPr>
        <p:txBody>
          <a:bodyPr wrap="none" rtlCol="0">
            <a:spAutoFit/>
          </a:bodyPr>
          <a:lstStyle/>
          <a:p>
            <a:r>
              <a:rPr lang="en-US" sz="3200" dirty="0" smtClean="0"/>
              <a:t>Fast switching</a:t>
            </a:r>
            <a:endParaRPr lang="en-US" sz="3200"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Grp="1" noChangeArrowheads="1"/>
          </p:cNvSpPr>
          <p:nvPr>
            <p:ph type="title"/>
          </p:nvPr>
        </p:nvSpPr>
        <p:spPr/>
        <p:txBody>
          <a:bodyPr/>
          <a:lstStyle/>
          <a:p>
            <a:pPr eaLnBrk="1" hangingPunct="1"/>
            <a:r>
              <a:rPr lang="en-US" altLang="zh-CN" smtClean="0">
                <a:ea typeface="宋体" charset="-122"/>
              </a:rPr>
              <a:t>Scaling of Bonded Wafers</a:t>
            </a:r>
          </a:p>
        </p:txBody>
      </p:sp>
      <p:grpSp>
        <p:nvGrpSpPr>
          <p:cNvPr id="2" name="Group 9"/>
          <p:cNvGrpSpPr/>
          <p:nvPr/>
        </p:nvGrpSpPr>
        <p:grpSpPr>
          <a:xfrm>
            <a:off x="1108275" y="1046817"/>
            <a:ext cx="7045125" cy="4668183"/>
            <a:chOff x="1108275" y="1646237"/>
            <a:chExt cx="7045125" cy="4668183"/>
          </a:xfrm>
        </p:grpSpPr>
        <p:pic>
          <p:nvPicPr>
            <p:cNvPr id="21507" name="Picture 4"/>
            <p:cNvPicPr>
              <a:picLocks noGrp="1" noChangeAspect="1" noChangeArrowheads="1"/>
            </p:cNvPicPr>
            <p:nvPr>
              <p:ph idx="1"/>
            </p:nvPr>
          </p:nvPicPr>
          <p:blipFill>
            <a:blip r:embed="rId3" cstate="print"/>
            <a:srcRect/>
            <a:stretch>
              <a:fillRect/>
            </a:stretch>
          </p:blipFill>
          <p:spPr>
            <a:xfrm>
              <a:off x="1174750" y="1646237"/>
              <a:ext cx="6794500" cy="4525963"/>
            </a:xfrm>
            <a:noFill/>
          </p:spPr>
        </p:pic>
        <p:sp>
          <p:nvSpPr>
            <p:cNvPr id="21508" name="Text Box 10"/>
            <p:cNvSpPr txBox="1">
              <a:spLocks noChangeArrowheads="1"/>
            </p:cNvSpPr>
            <p:nvPr/>
          </p:nvSpPr>
          <p:spPr bwMode="auto">
            <a:xfrm>
              <a:off x="4419600" y="5791200"/>
              <a:ext cx="963725" cy="523220"/>
            </a:xfrm>
            <a:prstGeom prst="rect">
              <a:avLst/>
            </a:prstGeom>
            <a:noFill/>
            <a:ln w="9525">
              <a:noFill/>
              <a:miter lim="800000"/>
              <a:headEnd/>
              <a:tailEnd/>
            </a:ln>
          </p:spPr>
          <p:txBody>
            <a:bodyPr wrap="none">
              <a:spAutoFit/>
            </a:bodyPr>
            <a:lstStyle/>
            <a:p>
              <a:r>
                <a:rPr lang="en-US" altLang="zh-CN" sz="2800">
                  <a:solidFill>
                    <a:srgbClr val="FF0000"/>
                  </a:solidFill>
                  <a:ea typeface="宋体" charset="-122"/>
                </a:rPr>
                <a:t>2 cm</a:t>
              </a:r>
            </a:p>
          </p:txBody>
        </p:sp>
        <p:sp>
          <p:nvSpPr>
            <p:cNvPr id="21509" name="Line 11"/>
            <p:cNvSpPr>
              <a:spLocks noChangeShapeType="1"/>
            </p:cNvSpPr>
            <p:nvPr/>
          </p:nvSpPr>
          <p:spPr bwMode="auto">
            <a:xfrm flipV="1">
              <a:off x="4859338" y="4941888"/>
              <a:ext cx="0" cy="935037"/>
            </a:xfrm>
            <a:prstGeom prst="line">
              <a:avLst/>
            </a:prstGeom>
            <a:noFill/>
            <a:ln w="9525">
              <a:solidFill>
                <a:srgbClr val="FF0000"/>
              </a:solidFill>
              <a:round/>
              <a:headEnd/>
              <a:tailEnd type="triangle" w="med" len="med"/>
            </a:ln>
          </p:spPr>
          <p:txBody>
            <a:bodyPr/>
            <a:lstStyle/>
            <a:p>
              <a:endParaRPr lang="en-US" sz="2800"/>
            </a:p>
          </p:txBody>
        </p:sp>
        <p:sp>
          <p:nvSpPr>
            <p:cNvPr id="21510" name="Text Box 10"/>
            <p:cNvSpPr txBox="1">
              <a:spLocks noChangeArrowheads="1"/>
            </p:cNvSpPr>
            <p:nvPr/>
          </p:nvSpPr>
          <p:spPr bwMode="auto">
            <a:xfrm>
              <a:off x="1905000" y="1676400"/>
              <a:ext cx="2244525" cy="523220"/>
            </a:xfrm>
            <a:prstGeom prst="rect">
              <a:avLst/>
            </a:prstGeom>
            <a:noFill/>
            <a:ln w="9525">
              <a:noFill/>
              <a:miter lim="800000"/>
              <a:headEnd/>
              <a:tailEnd/>
            </a:ln>
          </p:spPr>
          <p:txBody>
            <a:bodyPr wrap="none">
              <a:spAutoFit/>
            </a:bodyPr>
            <a:lstStyle/>
            <a:p>
              <a:r>
                <a:rPr lang="en-US" altLang="zh-CN" sz="2800" dirty="0" smtClean="0">
                  <a:solidFill>
                    <a:srgbClr val="FF0000"/>
                  </a:solidFill>
                  <a:ea typeface="宋体" charset="-122"/>
                </a:rPr>
                <a:t>150 mm (6”) </a:t>
              </a:r>
              <a:endParaRPr lang="en-US" altLang="zh-CN" sz="2800" dirty="0">
                <a:solidFill>
                  <a:srgbClr val="FF0000"/>
                </a:solidFill>
                <a:ea typeface="宋体" charset="-122"/>
              </a:endParaRPr>
            </a:p>
          </p:txBody>
        </p:sp>
        <p:sp>
          <p:nvSpPr>
            <p:cNvPr id="21511" name="Text Box 10"/>
            <p:cNvSpPr txBox="1">
              <a:spLocks noChangeArrowheads="1"/>
            </p:cNvSpPr>
            <p:nvPr/>
          </p:nvSpPr>
          <p:spPr bwMode="auto">
            <a:xfrm>
              <a:off x="6109251" y="4541837"/>
              <a:ext cx="2044149" cy="523220"/>
            </a:xfrm>
            <a:prstGeom prst="rect">
              <a:avLst/>
            </a:prstGeom>
            <a:noFill/>
            <a:ln w="9525">
              <a:noFill/>
              <a:miter lim="800000"/>
              <a:headEnd/>
              <a:tailEnd/>
            </a:ln>
          </p:spPr>
          <p:txBody>
            <a:bodyPr wrap="none">
              <a:spAutoFit/>
            </a:bodyPr>
            <a:lstStyle/>
            <a:p>
              <a:r>
                <a:rPr lang="en-US" altLang="zh-CN" sz="2800" dirty="0" smtClean="0">
                  <a:solidFill>
                    <a:srgbClr val="FF0000"/>
                  </a:solidFill>
                  <a:ea typeface="宋体" charset="-122"/>
                </a:rPr>
                <a:t>50 mm (2”) </a:t>
              </a:r>
              <a:endParaRPr lang="en-US" altLang="zh-CN" sz="2800" dirty="0">
                <a:solidFill>
                  <a:srgbClr val="FF0000"/>
                </a:solidFill>
                <a:ea typeface="宋体" charset="-122"/>
              </a:endParaRPr>
            </a:p>
          </p:txBody>
        </p:sp>
        <p:sp>
          <p:nvSpPr>
            <p:cNvPr id="21512" name="Text Box 10"/>
            <p:cNvSpPr txBox="1">
              <a:spLocks noChangeArrowheads="1"/>
            </p:cNvSpPr>
            <p:nvPr/>
          </p:nvSpPr>
          <p:spPr bwMode="auto">
            <a:xfrm>
              <a:off x="1108275" y="4572000"/>
              <a:ext cx="2244525" cy="523220"/>
            </a:xfrm>
            <a:prstGeom prst="rect">
              <a:avLst/>
            </a:prstGeom>
            <a:noFill/>
            <a:ln w="9525">
              <a:noFill/>
              <a:miter lim="800000"/>
              <a:headEnd/>
              <a:tailEnd/>
            </a:ln>
          </p:spPr>
          <p:txBody>
            <a:bodyPr wrap="none">
              <a:spAutoFit/>
            </a:bodyPr>
            <a:lstStyle/>
            <a:p>
              <a:r>
                <a:rPr lang="en-US" altLang="zh-CN" sz="2800" dirty="0" smtClean="0">
                  <a:solidFill>
                    <a:srgbClr val="FF0000"/>
                  </a:solidFill>
                  <a:ea typeface="宋体" charset="-122"/>
                </a:rPr>
                <a:t>100 mm (4”) </a:t>
              </a:r>
              <a:endParaRPr lang="en-US" altLang="zh-CN" sz="2800" dirty="0">
                <a:solidFill>
                  <a:srgbClr val="FF0000"/>
                </a:solidFill>
                <a:ea typeface="宋体" charset="-122"/>
              </a:endParaRPr>
            </a:p>
          </p:txBody>
        </p:sp>
      </p:grpSp>
      <p:sp>
        <p:nvSpPr>
          <p:cNvPr id="9" name="TextBox 8"/>
          <p:cNvSpPr txBox="1"/>
          <p:nvPr/>
        </p:nvSpPr>
        <p:spPr>
          <a:xfrm>
            <a:off x="304800" y="5461337"/>
            <a:ext cx="8382000" cy="1015663"/>
          </a:xfrm>
          <a:prstGeom prst="rect">
            <a:avLst/>
          </a:prstGeom>
          <a:noFill/>
        </p:spPr>
        <p:txBody>
          <a:bodyPr wrap="square" rtlCol="0">
            <a:spAutoFit/>
          </a:bodyPr>
          <a:lstStyle/>
          <a:p>
            <a:r>
              <a:rPr lang="en-US" sz="2000" dirty="0" smtClean="0"/>
              <a:t>These wafers have patterned optical waveguides on SOI with 2 micron </a:t>
            </a:r>
            <a:r>
              <a:rPr lang="en-US" sz="2000" dirty="0" err="1" smtClean="0"/>
              <a:t>GaInAsP</a:t>
            </a:r>
            <a:r>
              <a:rPr lang="en-US" sz="2000" dirty="0" smtClean="0"/>
              <a:t> layer on top.</a:t>
            </a:r>
          </a:p>
          <a:p>
            <a:r>
              <a:rPr lang="en-US" sz="2000" dirty="0" smtClean="0"/>
              <a:t>Oxygen plasma enhanced bonding: 300 C, 30 minutes</a:t>
            </a:r>
            <a:endParaRPr lang="en-US" sz="2000" dirty="0"/>
          </a:p>
        </p:txBody>
      </p:sp>
      <p:sp>
        <p:nvSpPr>
          <p:cNvPr id="328705" name="Rectangle 1"/>
          <p:cNvSpPr>
            <a:spLocks noChangeArrowheads="1"/>
          </p:cNvSpPr>
          <p:nvPr/>
        </p:nvSpPr>
        <p:spPr bwMode="auto">
          <a:xfrm>
            <a:off x="0" y="6477000"/>
            <a:ext cx="86106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 Liang, G. </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Roelkens</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R. </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Baets</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J. E. Bowers , "Hybrid Integrated Platforms for Silicon Photonics," </a:t>
            </a:r>
            <a:r>
              <a:rPr kumimoji="0" lang="en-US" sz="12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Materials </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 </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( 3 ), 1782-1802 , March 12 , 2010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
          <p:cNvPicPr>
            <a:picLocks noGrp="1" noChangeAspect="1" noChangeArrowheads="1"/>
          </p:cNvPicPr>
          <p:nvPr>
            <p:ph sz="quarter" idx="2"/>
          </p:nvPr>
        </p:nvPicPr>
        <p:blipFill>
          <a:blip r:embed="rId3" cstate="print"/>
          <a:srcRect/>
          <a:stretch>
            <a:fillRect/>
          </a:stretch>
        </p:blipFill>
        <p:spPr>
          <a:xfrm>
            <a:off x="2971800" y="1065060"/>
            <a:ext cx="2895600" cy="1462240"/>
          </a:xfrm>
          <a:noFill/>
        </p:spPr>
      </p:pic>
      <p:sp>
        <p:nvSpPr>
          <p:cNvPr id="6148" name="Title 14"/>
          <p:cNvSpPr>
            <a:spLocks noGrp="1"/>
          </p:cNvSpPr>
          <p:nvPr>
            <p:ph type="title" sz="quarter"/>
          </p:nvPr>
        </p:nvSpPr>
        <p:spPr>
          <a:xfrm>
            <a:off x="2057400" y="228600"/>
            <a:ext cx="7848600" cy="762000"/>
          </a:xfrm>
        </p:spPr>
        <p:txBody>
          <a:bodyPr/>
          <a:lstStyle/>
          <a:p>
            <a:pPr algn="l"/>
            <a:r>
              <a:rPr lang="en-US" dirty="0" smtClean="0">
                <a:solidFill>
                  <a:srgbClr val="2A5AA6"/>
                </a:solidFill>
              </a:rPr>
              <a:t>Photoluminescence study</a:t>
            </a:r>
          </a:p>
        </p:txBody>
      </p:sp>
      <p:pic>
        <p:nvPicPr>
          <p:cNvPr id="6149" name="Picture 21" descr="E:\PostdocResearch\Publications\Journal\Applied Physics-A\Bonding uniformity\Submission\FIg3_PL_maps.tif"/>
          <p:cNvPicPr>
            <a:picLocks noChangeAspect="1" noChangeArrowheads="1"/>
          </p:cNvPicPr>
          <p:nvPr/>
        </p:nvPicPr>
        <p:blipFill>
          <a:blip r:embed="rId4" cstate="print"/>
          <a:srcRect/>
          <a:stretch>
            <a:fillRect/>
          </a:stretch>
        </p:blipFill>
        <p:spPr bwMode="auto">
          <a:xfrm>
            <a:off x="1176338" y="2500313"/>
            <a:ext cx="6977062" cy="3857625"/>
          </a:xfrm>
          <a:prstGeom prst="rect">
            <a:avLst/>
          </a:prstGeom>
          <a:noFill/>
          <a:ln w="9525">
            <a:noFill/>
            <a:miter lim="800000"/>
            <a:headEnd/>
            <a:tailEnd/>
          </a:ln>
        </p:spPr>
      </p:pic>
      <p:sp>
        <p:nvSpPr>
          <p:cNvPr id="6" name="TextBox 5"/>
          <p:cNvSpPr txBox="1"/>
          <p:nvPr/>
        </p:nvSpPr>
        <p:spPr>
          <a:xfrm>
            <a:off x="12677" y="3048000"/>
            <a:ext cx="1098378" cy="707886"/>
          </a:xfrm>
          <a:prstGeom prst="rect">
            <a:avLst/>
          </a:prstGeom>
          <a:noFill/>
        </p:spPr>
        <p:txBody>
          <a:bodyPr wrap="none" rtlCol="0">
            <a:spAutoFit/>
          </a:bodyPr>
          <a:lstStyle/>
          <a:p>
            <a:r>
              <a:rPr lang="en-US" sz="2000" dirty="0" smtClean="0"/>
              <a:t>Before </a:t>
            </a:r>
          </a:p>
          <a:p>
            <a:r>
              <a:rPr lang="en-US" sz="2000" dirty="0" smtClean="0"/>
              <a:t>bonding</a:t>
            </a:r>
            <a:endParaRPr lang="en-US" sz="2000" dirty="0"/>
          </a:p>
        </p:txBody>
      </p:sp>
      <p:sp>
        <p:nvSpPr>
          <p:cNvPr id="7" name="TextBox 6"/>
          <p:cNvSpPr txBox="1"/>
          <p:nvPr/>
        </p:nvSpPr>
        <p:spPr>
          <a:xfrm>
            <a:off x="0" y="4953000"/>
            <a:ext cx="1098378" cy="707886"/>
          </a:xfrm>
          <a:prstGeom prst="rect">
            <a:avLst/>
          </a:prstGeom>
          <a:noFill/>
        </p:spPr>
        <p:txBody>
          <a:bodyPr wrap="none" rtlCol="0">
            <a:spAutoFit/>
          </a:bodyPr>
          <a:lstStyle/>
          <a:p>
            <a:r>
              <a:rPr lang="en-US" sz="2000" dirty="0" smtClean="0"/>
              <a:t>After </a:t>
            </a:r>
          </a:p>
          <a:p>
            <a:r>
              <a:rPr lang="en-US" sz="2000" dirty="0" smtClean="0"/>
              <a:t>bonding</a:t>
            </a:r>
            <a:endParaRPr lang="en-US" sz="2000" dirty="0"/>
          </a:p>
        </p:txBody>
      </p:sp>
      <p:sp>
        <p:nvSpPr>
          <p:cNvPr id="8" name="TextBox 7"/>
          <p:cNvSpPr txBox="1"/>
          <p:nvPr/>
        </p:nvSpPr>
        <p:spPr>
          <a:xfrm>
            <a:off x="1219200" y="6396335"/>
            <a:ext cx="1529714" cy="400110"/>
          </a:xfrm>
          <a:prstGeom prst="rect">
            <a:avLst/>
          </a:prstGeom>
          <a:noFill/>
        </p:spPr>
        <p:txBody>
          <a:bodyPr wrap="none" rtlCol="0">
            <a:spAutoFit/>
          </a:bodyPr>
          <a:lstStyle/>
          <a:p>
            <a:r>
              <a:rPr lang="en-US" sz="2000" dirty="0" smtClean="0"/>
              <a:t>Wavelength</a:t>
            </a:r>
            <a:endParaRPr lang="en-US" sz="2000" dirty="0"/>
          </a:p>
        </p:txBody>
      </p:sp>
      <p:sp>
        <p:nvSpPr>
          <p:cNvPr id="9" name="TextBox 8"/>
          <p:cNvSpPr txBox="1"/>
          <p:nvPr/>
        </p:nvSpPr>
        <p:spPr>
          <a:xfrm>
            <a:off x="3892346" y="6396335"/>
            <a:ext cx="1138453" cy="400110"/>
          </a:xfrm>
          <a:prstGeom prst="rect">
            <a:avLst/>
          </a:prstGeom>
          <a:noFill/>
        </p:spPr>
        <p:txBody>
          <a:bodyPr wrap="none" rtlCol="0">
            <a:spAutoFit/>
          </a:bodyPr>
          <a:lstStyle/>
          <a:p>
            <a:r>
              <a:rPr lang="en-US" sz="2000" dirty="0" smtClean="0"/>
              <a:t>Intensity</a:t>
            </a:r>
            <a:endParaRPr lang="en-US" sz="2000" dirty="0"/>
          </a:p>
        </p:txBody>
      </p:sp>
      <p:sp>
        <p:nvSpPr>
          <p:cNvPr id="10" name="TextBox 9"/>
          <p:cNvSpPr txBox="1"/>
          <p:nvPr/>
        </p:nvSpPr>
        <p:spPr>
          <a:xfrm>
            <a:off x="6324600" y="6396335"/>
            <a:ext cx="982961" cy="400110"/>
          </a:xfrm>
          <a:prstGeom prst="rect">
            <a:avLst/>
          </a:prstGeom>
          <a:noFill/>
        </p:spPr>
        <p:txBody>
          <a:bodyPr wrap="none" rtlCol="0">
            <a:spAutoFit/>
          </a:bodyPr>
          <a:lstStyle/>
          <a:p>
            <a:r>
              <a:rPr lang="en-US" sz="2000" dirty="0" smtClean="0"/>
              <a:t>FWHM</a:t>
            </a:r>
            <a:endParaRPr lang="en-US" sz="2000" dirty="0"/>
          </a:p>
        </p:txBody>
      </p:sp>
      <p:sp>
        <p:nvSpPr>
          <p:cNvPr id="11" name="TextBox 10"/>
          <p:cNvSpPr txBox="1"/>
          <p:nvPr/>
        </p:nvSpPr>
        <p:spPr>
          <a:xfrm>
            <a:off x="5860998" y="1143000"/>
            <a:ext cx="3288080" cy="1015663"/>
          </a:xfrm>
          <a:prstGeom prst="rect">
            <a:avLst/>
          </a:prstGeom>
          <a:noFill/>
        </p:spPr>
        <p:txBody>
          <a:bodyPr wrap="none" rtlCol="0">
            <a:spAutoFit/>
          </a:bodyPr>
          <a:lstStyle/>
          <a:p>
            <a:r>
              <a:rPr lang="en-US" sz="2000" dirty="0" err="1" smtClean="0"/>
              <a:t>Epi</a:t>
            </a:r>
            <a:r>
              <a:rPr lang="en-US" sz="2000" dirty="0" smtClean="0"/>
              <a:t> Grown by Oakley et al. </a:t>
            </a:r>
          </a:p>
          <a:p>
            <a:r>
              <a:rPr lang="en-US" sz="2000" dirty="0" smtClean="0"/>
              <a:t>Lincoln Labs</a:t>
            </a:r>
          </a:p>
          <a:p>
            <a:r>
              <a:rPr lang="en-US" sz="2000" dirty="0" smtClean="0"/>
              <a:t>PL improves after bonding</a:t>
            </a:r>
            <a:endParaRPr lang="en-US" sz="2000" dirty="0"/>
          </a:p>
        </p:txBody>
      </p:sp>
      <p:sp>
        <p:nvSpPr>
          <p:cNvPr id="12" name="TextBox 11"/>
          <p:cNvSpPr txBox="1"/>
          <p:nvPr/>
        </p:nvSpPr>
        <p:spPr>
          <a:xfrm>
            <a:off x="7467600" y="4038600"/>
            <a:ext cx="896399" cy="400110"/>
          </a:xfrm>
          <a:prstGeom prst="rect">
            <a:avLst/>
          </a:prstGeom>
          <a:solidFill>
            <a:schemeClr val="bg1"/>
          </a:solidFill>
        </p:spPr>
        <p:txBody>
          <a:bodyPr wrap="none" rtlCol="0">
            <a:spAutoFit/>
          </a:bodyPr>
          <a:lstStyle/>
          <a:p>
            <a:r>
              <a:rPr lang="en-US" sz="2000" dirty="0" smtClean="0"/>
              <a:t>68 nm</a:t>
            </a:r>
            <a:endParaRPr lang="en-US" sz="2000" dirty="0"/>
          </a:p>
        </p:txBody>
      </p:sp>
      <p:sp>
        <p:nvSpPr>
          <p:cNvPr id="13" name="TextBox 12"/>
          <p:cNvSpPr txBox="1"/>
          <p:nvPr/>
        </p:nvSpPr>
        <p:spPr>
          <a:xfrm>
            <a:off x="7391400" y="6172200"/>
            <a:ext cx="896399" cy="400110"/>
          </a:xfrm>
          <a:prstGeom prst="rect">
            <a:avLst/>
          </a:prstGeom>
          <a:solidFill>
            <a:schemeClr val="bg1"/>
          </a:solidFill>
        </p:spPr>
        <p:txBody>
          <a:bodyPr wrap="none" rtlCol="0">
            <a:spAutoFit/>
          </a:bodyPr>
          <a:lstStyle/>
          <a:p>
            <a:r>
              <a:rPr lang="en-US" sz="2000" dirty="0" smtClean="0"/>
              <a:t>40 nm</a:t>
            </a:r>
            <a:endParaRPr lang="en-US" sz="2000" dirty="0"/>
          </a:p>
        </p:txBody>
      </p:sp>
      <p:sp>
        <p:nvSpPr>
          <p:cNvPr id="14" name="TextBox 13"/>
          <p:cNvSpPr txBox="1"/>
          <p:nvPr/>
        </p:nvSpPr>
        <p:spPr>
          <a:xfrm>
            <a:off x="5029200" y="6172200"/>
            <a:ext cx="782587" cy="400110"/>
          </a:xfrm>
          <a:prstGeom prst="rect">
            <a:avLst/>
          </a:prstGeom>
          <a:solidFill>
            <a:schemeClr val="bg1"/>
          </a:solidFill>
        </p:spPr>
        <p:txBody>
          <a:bodyPr wrap="none" rtlCol="0">
            <a:spAutoFit/>
          </a:bodyPr>
          <a:lstStyle/>
          <a:p>
            <a:r>
              <a:rPr lang="en-US" sz="2000" dirty="0" smtClean="0"/>
              <a:t>5.7 V</a:t>
            </a:r>
            <a:endParaRPr lang="en-US" sz="2000" dirty="0"/>
          </a:p>
        </p:txBody>
      </p:sp>
      <p:sp>
        <p:nvSpPr>
          <p:cNvPr id="15" name="TextBox 14"/>
          <p:cNvSpPr txBox="1"/>
          <p:nvPr/>
        </p:nvSpPr>
        <p:spPr>
          <a:xfrm>
            <a:off x="5029200" y="3962400"/>
            <a:ext cx="782587" cy="400110"/>
          </a:xfrm>
          <a:prstGeom prst="rect">
            <a:avLst/>
          </a:prstGeom>
          <a:solidFill>
            <a:schemeClr val="bg1"/>
          </a:solidFill>
        </p:spPr>
        <p:txBody>
          <a:bodyPr wrap="none" rtlCol="0">
            <a:spAutoFit/>
          </a:bodyPr>
          <a:lstStyle/>
          <a:p>
            <a:r>
              <a:rPr lang="en-US" sz="2000" dirty="0" smtClean="0"/>
              <a:t>5.4 V</a:t>
            </a:r>
            <a:endParaRPr lang="en-US" sz="20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457200" y="125413"/>
            <a:ext cx="8229600" cy="788987"/>
          </a:xfrm>
        </p:spPr>
        <p:txBody>
          <a:bodyPr/>
          <a:lstStyle/>
          <a:p>
            <a:pPr eaLnBrk="1" hangingPunct="1"/>
            <a:r>
              <a:rPr lang="en-US" altLang="ko-KR" b="1" dirty="0" smtClean="0">
                <a:solidFill>
                  <a:srgbClr val="2A5AA6"/>
                </a:solidFill>
                <a:ea typeface="굴림" pitchFamily="34" charset="-127"/>
              </a:rPr>
              <a:t>Hybrid Silicon Photonics</a:t>
            </a:r>
            <a:endParaRPr lang="en-US" altLang="ko-KR" dirty="0" smtClean="0">
              <a:solidFill>
                <a:srgbClr val="2A5AA6"/>
              </a:solidFill>
              <a:ea typeface="굴림" pitchFamily="34" charset="-127"/>
            </a:endParaRPr>
          </a:p>
        </p:txBody>
      </p:sp>
      <p:sp>
        <p:nvSpPr>
          <p:cNvPr id="34820" name="Text Box 15"/>
          <p:cNvSpPr txBox="1">
            <a:spLocks noChangeArrowheads="1"/>
          </p:cNvSpPr>
          <p:nvPr/>
        </p:nvSpPr>
        <p:spPr bwMode="auto">
          <a:xfrm>
            <a:off x="3048000" y="2743200"/>
            <a:ext cx="2286000" cy="517525"/>
          </a:xfrm>
          <a:prstGeom prst="rect">
            <a:avLst/>
          </a:prstGeom>
          <a:noFill/>
          <a:ln w="9525">
            <a:noFill/>
            <a:miter lim="800000"/>
            <a:headEnd/>
            <a:tailEnd/>
          </a:ln>
        </p:spPr>
        <p:txBody>
          <a:bodyPr>
            <a:spAutoFit/>
          </a:bodyPr>
          <a:lstStyle/>
          <a:p>
            <a:pPr>
              <a:spcBef>
                <a:spcPct val="50000"/>
              </a:spcBef>
            </a:pPr>
            <a:r>
              <a:rPr lang="en-US" altLang="ko-KR" sz="1400" b="1">
                <a:solidFill>
                  <a:schemeClr val="bg1"/>
                </a:solidFill>
                <a:ea typeface="굴림" pitchFamily="34" charset="-127"/>
              </a:rPr>
              <a:t>Silicon rib waveguide on SOI wafer</a:t>
            </a:r>
          </a:p>
        </p:txBody>
      </p:sp>
      <p:grpSp>
        <p:nvGrpSpPr>
          <p:cNvPr id="2" name="Group 25"/>
          <p:cNvGrpSpPr>
            <a:grpSpLocks/>
          </p:cNvGrpSpPr>
          <p:nvPr/>
        </p:nvGrpSpPr>
        <p:grpSpPr bwMode="auto">
          <a:xfrm>
            <a:off x="2743200" y="1524000"/>
            <a:ext cx="3200400" cy="1752600"/>
            <a:chOff x="1296" y="912"/>
            <a:chExt cx="2016" cy="1104"/>
          </a:xfrm>
        </p:grpSpPr>
        <p:sp>
          <p:nvSpPr>
            <p:cNvPr id="34823" name="Rectangle 6"/>
            <p:cNvSpPr>
              <a:spLocks noChangeArrowheads="1"/>
            </p:cNvSpPr>
            <p:nvPr/>
          </p:nvSpPr>
          <p:spPr bwMode="auto">
            <a:xfrm>
              <a:off x="1296" y="1776"/>
              <a:ext cx="1872" cy="240"/>
            </a:xfrm>
            <a:prstGeom prst="rect">
              <a:avLst/>
            </a:prstGeom>
            <a:solidFill>
              <a:srgbClr val="99CCFF"/>
            </a:solidFill>
            <a:ln w="9525">
              <a:miter lim="800000"/>
              <a:headEnd/>
              <a:tailEnd/>
            </a:ln>
            <a:scene3d>
              <a:camera prst="legacyObliqueTopRight"/>
              <a:lightRig rig="legacyFlat3" dir="b"/>
            </a:scene3d>
            <a:sp3d extrusionH="3148000" prstMaterial="legacyMatte">
              <a:bevelT w="13500" h="13500" prst="angle"/>
              <a:bevelB w="13500" h="13500" prst="angle"/>
              <a:extrusionClr>
                <a:srgbClr val="99CCFF"/>
              </a:extrusionClr>
            </a:sp3d>
          </p:spPr>
          <p:txBody>
            <a:bodyPr wrap="none" anchor="ctr">
              <a:flatTx/>
            </a:bodyPr>
            <a:lstStyle/>
            <a:p>
              <a:endParaRPr lang="ko-KR" altLang="en-US">
                <a:ea typeface="굴림" pitchFamily="34" charset="-127"/>
              </a:endParaRPr>
            </a:p>
          </p:txBody>
        </p:sp>
        <p:sp>
          <p:nvSpPr>
            <p:cNvPr id="34824" name="Rectangle 7"/>
            <p:cNvSpPr>
              <a:spLocks noChangeArrowheads="1"/>
            </p:cNvSpPr>
            <p:nvPr/>
          </p:nvSpPr>
          <p:spPr bwMode="auto">
            <a:xfrm>
              <a:off x="1296" y="1753"/>
              <a:ext cx="1872" cy="47"/>
            </a:xfrm>
            <a:prstGeom prst="rect">
              <a:avLst/>
            </a:prstGeom>
            <a:solidFill>
              <a:srgbClr val="FFFFFF"/>
            </a:solidFill>
            <a:ln w="9525">
              <a:miter lim="800000"/>
              <a:headEnd/>
              <a:tailEnd/>
            </a:ln>
            <a:scene3d>
              <a:camera prst="legacyObliqueTopRight"/>
              <a:lightRig rig="legacyFlat3" dir="b"/>
            </a:scene3d>
            <a:sp3d extrusionH="3148000" prstMaterial="legacyMatte">
              <a:bevelT w="13500" h="13500" prst="angle"/>
              <a:bevelB w="13500" h="13500" prst="angle"/>
              <a:extrusionClr>
                <a:srgbClr val="FFFFFF"/>
              </a:extrusionClr>
            </a:sp3d>
          </p:spPr>
          <p:txBody>
            <a:bodyPr wrap="none" anchor="ctr">
              <a:flatTx/>
            </a:bodyPr>
            <a:lstStyle/>
            <a:p>
              <a:endParaRPr lang="zh-TW" altLang="en-US">
                <a:ea typeface="新細明體" pitchFamily="18" charset="-120"/>
              </a:endParaRPr>
            </a:p>
          </p:txBody>
        </p:sp>
        <p:sp>
          <p:nvSpPr>
            <p:cNvPr id="34825" name="Rectangle 8"/>
            <p:cNvSpPr>
              <a:spLocks noChangeArrowheads="1"/>
            </p:cNvSpPr>
            <p:nvPr/>
          </p:nvSpPr>
          <p:spPr bwMode="auto">
            <a:xfrm>
              <a:off x="1296" y="1704"/>
              <a:ext cx="1872" cy="48"/>
            </a:xfrm>
            <a:prstGeom prst="rect">
              <a:avLst/>
            </a:prstGeom>
            <a:solidFill>
              <a:srgbClr val="99CCFF"/>
            </a:solidFill>
            <a:ln w="9525">
              <a:miter lim="800000"/>
              <a:headEnd/>
              <a:tailEnd/>
            </a:ln>
            <a:scene3d>
              <a:camera prst="legacyObliqueTopRight"/>
              <a:lightRig rig="legacyFlat3" dir="b"/>
            </a:scene3d>
            <a:sp3d extrusionH="3148000" prstMaterial="legacyMatte">
              <a:bevelT w="13500" h="13500" prst="angle"/>
              <a:bevelB w="13500" h="13500" prst="angle"/>
              <a:extrusionClr>
                <a:srgbClr val="99CCFF"/>
              </a:extrusionClr>
            </a:sp3d>
          </p:spPr>
          <p:txBody>
            <a:bodyPr wrap="none" anchor="ctr">
              <a:flatTx/>
            </a:bodyPr>
            <a:lstStyle/>
            <a:p>
              <a:endParaRPr lang="ko-KR" altLang="en-US">
                <a:ea typeface="굴림" pitchFamily="34" charset="-127"/>
              </a:endParaRPr>
            </a:p>
          </p:txBody>
        </p:sp>
        <p:sp>
          <p:nvSpPr>
            <p:cNvPr id="34826" name="Rectangle 9"/>
            <p:cNvSpPr>
              <a:spLocks noChangeArrowheads="1"/>
            </p:cNvSpPr>
            <p:nvPr/>
          </p:nvSpPr>
          <p:spPr bwMode="auto">
            <a:xfrm>
              <a:off x="1296" y="1560"/>
              <a:ext cx="624" cy="144"/>
            </a:xfrm>
            <a:prstGeom prst="rect">
              <a:avLst/>
            </a:prstGeom>
            <a:solidFill>
              <a:srgbClr val="99CCFF"/>
            </a:solidFill>
            <a:ln w="9525">
              <a:miter lim="800000"/>
              <a:headEnd/>
              <a:tailEnd/>
            </a:ln>
            <a:scene3d>
              <a:camera prst="legacyObliqueTopRight"/>
              <a:lightRig rig="legacyFlat3" dir="b"/>
            </a:scene3d>
            <a:sp3d extrusionH="3148000" prstMaterial="legacyMatte">
              <a:bevelT w="13500" h="13500" prst="angle"/>
              <a:bevelB w="13500" h="13500" prst="angle"/>
              <a:extrusionClr>
                <a:srgbClr val="99CCFF"/>
              </a:extrusionClr>
            </a:sp3d>
          </p:spPr>
          <p:txBody>
            <a:bodyPr wrap="none" anchor="ctr">
              <a:flatTx/>
            </a:bodyPr>
            <a:lstStyle/>
            <a:p>
              <a:endParaRPr lang="ko-KR" altLang="en-US">
                <a:ea typeface="굴림" pitchFamily="34" charset="-127"/>
              </a:endParaRPr>
            </a:p>
          </p:txBody>
        </p:sp>
        <p:sp>
          <p:nvSpPr>
            <p:cNvPr id="34827" name="Rectangle 10"/>
            <p:cNvSpPr>
              <a:spLocks noChangeArrowheads="1"/>
            </p:cNvSpPr>
            <p:nvPr/>
          </p:nvSpPr>
          <p:spPr bwMode="auto">
            <a:xfrm>
              <a:off x="2544" y="1560"/>
              <a:ext cx="624" cy="144"/>
            </a:xfrm>
            <a:prstGeom prst="rect">
              <a:avLst/>
            </a:prstGeom>
            <a:solidFill>
              <a:srgbClr val="99CCFF"/>
            </a:solidFill>
            <a:ln w="9525">
              <a:miter lim="800000"/>
              <a:headEnd/>
              <a:tailEnd/>
            </a:ln>
            <a:scene3d>
              <a:camera prst="legacyObliqueTopRight"/>
              <a:lightRig rig="legacyFlat3" dir="b"/>
            </a:scene3d>
            <a:sp3d extrusionH="3148000" prstMaterial="legacyMatte">
              <a:bevelT w="13500" h="13500" prst="angle"/>
              <a:bevelB w="13500" h="13500" prst="angle"/>
              <a:extrusionClr>
                <a:srgbClr val="99CCFF"/>
              </a:extrusionClr>
            </a:sp3d>
          </p:spPr>
          <p:txBody>
            <a:bodyPr wrap="none" anchor="ctr">
              <a:flatTx/>
            </a:bodyPr>
            <a:lstStyle/>
            <a:p>
              <a:endParaRPr lang="ko-KR" altLang="en-US">
                <a:ea typeface="굴림" pitchFamily="34" charset="-127"/>
              </a:endParaRPr>
            </a:p>
          </p:txBody>
        </p:sp>
        <p:sp>
          <p:nvSpPr>
            <p:cNvPr id="34828" name="Rectangle 11"/>
            <p:cNvSpPr>
              <a:spLocks noChangeArrowheads="1"/>
            </p:cNvSpPr>
            <p:nvPr/>
          </p:nvSpPr>
          <p:spPr bwMode="auto">
            <a:xfrm>
              <a:off x="2160" y="1560"/>
              <a:ext cx="144" cy="144"/>
            </a:xfrm>
            <a:prstGeom prst="rect">
              <a:avLst/>
            </a:prstGeom>
            <a:solidFill>
              <a:srgbClr val="99CCFF"/>
            </a:solidFill>
            <a:ln w="9525">
              <a:miter lim="800000"/>
              <a:headEnd/>
              <a:tailEnd/>
            </a:ln>
            <a:scene3d>
              <a:camera prst="legacyObliqueTopRight"/>
              <a:lightRig rig="legacyFlat3" dir="b"/>
            </a:scene3d>
            <a:sp3d extrusionH="3148000" prstMaterial="legacyMatte">
              <a:bevelT w="13500" h="13500" prst="angle"/>
              <a:bevelB w="13500" h="13500" prst="angle"/>
              <a:extrusionClr>
                <a:srgbClr val="99CCFF"/>
              </a:extrusionClr>
            </a:sp3d>
          </p:spPr>
          <p:txBody>
            <a:bodyPr wrap="none" anchor="ctr">
              <a:flatTx/>
            </a:bodyPr>
            <a:lstStyle/>
            <a:p>
              <a:endParaRPr lang="ko-KR" altLang="en-US">
                <a:ea typeface="굴림" pitchFamily="34" charset="-127"/>
              </a:endParaRPr>
            </a:p>
          </p:txBody>
        </p:sp>
        <p:sp>
          <p:nvSpPr>
            <p:cNvPr id="34829" name="Rectangle 12"/>
            <p:cNvSpPr>
              <a:spLocks noChangeArrowheads="1"/>
            </p:cNvSpPr>
            <p:nvPr/>
          </p:nvSpPr>
          <p:spPr bwMode="auto">
            <a:xfrm>
              <a:off x="1296" y="1526"/>
              <a:ext cx="1872" cy="48"/>
            </a:xfrm>
            <a:prstGeom prst="rect">
              <a:avLst/>
            </a:prstGeom>
            <a:solidFill>
              <a:srgbClr val="3366FF"/>
            </a:solidFill>
            <a:ln w="9525">
              <a:miter lim="800000"/>
              <a:headEnd/>
              <a:tailEnd/>
            </a:ln>
            <a:scene3d>
              <a:camera prst="legacyObliqueTopRight"/>
              <a:lightRig rig="legacyFlat3" dir="b"/>
            </a:scene3d>
            <a:sp3d extrusionH="3148000" prstMaterial="legacyMatte">
              <a:bevelT w="13500" h="13500" prst="angle"/>
              <a:bevelB w="13500" h="13500" prst="angle"/>
              <a:extrusionClr>
                <a:srgbClr val="3366FF"/>
              </a:extrusionClr>
            </a:sp3d>
          </p:spPr>
          <p:txBody>
            <a:bodyPr wrap="none" anchor="ctr">
              <a:flatTx/>
            </a:bodyPr>
            <a:lstStyle/>
            <a:p>
              <a:endParaRPr lang="ko-KR" altLang="en-US">
                <a:ea typeface="굴림" pitchFamily="34" charset="-127"/>
              </a:endParaRPr>
            </a:p>
          </p:txBody>
        </p:sp>
        <p:sp>
          <p:nvSpPr>
            <p:cNvPr id="34830" name="Rectangle 13"/>
            <p:cNvSpPr>
              <a:spLocks noChangeArrowheads="1"/>
            </p:cNvSpPr>
            <p:nvPr/>
          </p:nvSpPr>
          <p:spPr bwMode="auto">
            <a:xfrm>
              <a:off x="1296" y="1478"/>
              <a:ext cx="1872" cy="58"/>
            </a:xfrm>
            <a:prstGeom prst="rect">
              <a:avLst/>
            </a:prstGeom>
            <a:solidFill>
              <a:srgbClr val="FF6600"/>
            </a:solidFill>
            <a:ln w="9525">
              <a:miter lim="800000"/>
              <a:headEnd/>
              <a:tailEnd/>
            </a:ln>
            <a:scene3d>
              <a:camera prst="legacyObliqueTopRight"/>
              <a:lightRig rig="legacyFlat3" dir="b"/>
            </a:scene3d>
            <a:sp3d extrusionH="3148000" prstMaterial="legacyMatte">
              <a:bevelT w="13500" h="13500" prst="angle"/>
              <a:bevelB w="13500" h="13500" prst="angle"/>
              <a:extrusionClr>
                <a:srgbClr val="FF6600"/>
              </a:extrusionClr>
            </a:sp3d>
          </p:spPr>
          <p:txBody>
            <a:bodyPr wrap="none" anchor="ctr">
              <a:flatTx/>
            </a:bodyPr>
            <a:lstStyle/>
            <a:p>
              <a:endParaRPr lang="ko-KR" altLang="en-US">
                <a:ea typeface="굴림" pitchFamily="34" charset="-127"/>
              </a:endParaRPr>
            </a:p>
          </p:txBody>
        </p:sp>
        <p:sp>
          <p:nvSpPr>
            <p:cNvPr id="34831" name="Text Box 16"/>
            <p:cNvSpPr txBox="1">
              <a:spLocks noChangeArrowheads="1"/>
            </p:cNvSpPr>
            <p:nvPr/>
          </p:nvSpPr>
          <p:spPr bwMode="auto">
            <a:xfrm>
              <a:off x="1872" y="912"/>
              <a:ext cx="1440" cy="192"/>
            </a:xfrm>
            <a:prstGeom prst="rect">
              <a:avLst/>
            </a:prstGeom>
            <a:noFill/>
            <a:ln w="9525">
              <a:noFill/>
              <a:miter lim="800000"/>
              <a:headEnd/>
              <a:tailEnd/>
            </a:ln>
          </p:spPr>
          <p:txBody>
            <a:bodyPr>
              <a:spAutoFit/>
            </a:bodyPr>
            <a:lstStyle/>
            <a:p>
              <a:pPr>
                <a:spcBef>
                  <a:spcPct val="50000"/>
                </a:spcBef>
              </a:pPr>
              <a:r>
                <a:rPr lang="en-US" altLang="ko-KR" sz="1400" b="1">
                  <a:solidFill>
                    <a:schemeClr val="bg1"/>
                  </a:solidFill>
                  <a:ea typeface="굴림" pitchFamily="34" charset="-127"/>
                </a:rPr>
                <a:t>III-V active region</a:t>
              </a:r>
            </a:p>
          </p:txBody>
        </p:sp>
        <p:sp>
          <p:nvSpPr>
            <p:cNvPr id="34834" name="Rectangle 21"/>
            <p:cNvSpPr>
              <a:spLocks noChangeArrowheads="1"/>
            </p:cNvSpPr>
            <p:nvPr/>
          </p:nvSpPr>
          <p:spPr bwMode="auto">
            <a:xfrm>
              <a:off x="1296" y="1334"/>
              <a:ext cx="1872" cy="144"/>
            </a:xfrm>
            <a:prstGeom prst="rect">
              <a:avLst/>
            </a:prstGeom>
            <a:solidFill>
              <a:srgbClr val="FFCC99"/>
            </a:solidFill>
            <a:ln w="9525">
              <a:miter lim="800000"/>
              <a:headEnd/>
              <a:tailEnd/>
            </a:ln>
            <a:scene3d>
              <a:camera prst="legacyObliqueTopRight"/>
              <a:lightRig rig="legacyFlat3" dir="b"/>
            </a:scene3d>
            <a:sp3d extrusionH="3148000" prstMaterial="legacyMatte">
              <a:bevelT w="13500" h="13500" prst="angle"/>
              <a:bevelB w="13500" h="13500" prst="angle"/>
              <a:extrusionClr>
                <a:srgbClr val="FFCC99"/>
              </a:extrusionClr>
            </a:sp3d>
          </p:spPr>
          <p:txBody>
            <a:bodyPr wrap="none" anchor="ctr">
              <a:flatTx/>
            </a:bodyPr>
            <a:lstStyle/>
            <a:p>
              <a:endParaRPr lang="ko-KR" altLang="en-US">
                <a:ea typeface="굴림" pitchFamily="34" charset="-127"/>
              </a:endParaRPr>
            </a:p>
          </p:txBody>
        </p:sp>
        <p:pic>
          <p:nvPicPr>
            <p:cNvPr id="34835" name="Picture 14" descr="Untitled-1"/>
            <p:cNvPicPr>
              <a:picLocks noChangeAspect="1" noChangeArrowheads="1"/>
            </p:cNvPicPr>
            <p:nvPr/>
          </p:nvPicPr>
          <p:blipFill>
            <a:blip r:embed="rId3" cstate="print"/>
            <a:srcRect/>
            <a:stretch>
              <a:fillRect/>
            </a:stretch>
          </p:blipFill>
          <p:spPr bwMode="auto">
            <a:xfrm>
              <a:off x="2043" y="1440"/>
              <a:ext cx="357" cy="264"/>
            </a:xfrm>
            <a:prstGeom prst="rect">
              <a:avLst/>
            </a:prstGeom>
            <a:noFill/>
            <a:ln w="9525">
              <a:noFill/>
              <a:miter lim="800000"/>
              <a:headEnd/>
              <a:tailEnd/>
            </a:ln>
          </p:spPr>
        </p:pic>
      </p:grpSp>
      <p:sp>
        <p:nvSpPr>
          <p:cNvPr id="34822" name="Rectangle 23"/>
          <p:cNvSpPr>
            <a:spLocks noGrp="1" noChangeArrowheads="1"/>
          </p:cNvSpPr>
          <p:nvPr>
            <p:ph type="body" idx="1"/>
          </p:nvPr>
        </p:nvSpPr>
        <p:spPr>
          <a:xfrm>
            <a:off x="228600" y="3352800"/>
            <a:ext cx="8534400" cy="2667000"/>
          </a:xfrm>
          <a:noFill/>
        </p:spPr>
        <p:txBody>
          <a:bodyPr/>
          <a:lstStyle/>
          <a:p>
            <a:pPr lvl="1" eaLnBrk="1" hangingPunct="1"/>
            <a:r>
              <a:rPr lang="en-US" altLang="ko-KR" sz="2000" dirty="0" smtClean="0">
                <a:ea typeface="굴림" pitchFamily="34" charset="-127"/>
              </a:rPr>
              <a:t>Optical gain from III-V Material</a:t>
            </a:r>
          </a:p>
          <a:p>
            <a:pPr lvl="1" eaLnBrk="1" hangingPunct="1"/>
            <a:r>
              <a:rPr lang="en-US" altLang="ko-KR" sz="2000" dirty="0" smtClean="0">
                <a:ea typeface="굴림" pitchFamily="34" charset="-127"/>
              </a:rPr>
              <a:t>Efficient coupling to silicon passive photonic devices</a:t>
            </a:r>
          </a:p>
          <a:p>
            <a:pPr lvl="1" eaLnBrk="1" hangingPunct="1"/>
            <a:r>
              <a:rPr lang="en-US" altLang="ko-KR" sz="2000" dirty="0" smtClean="0">
                <a:ea typeface="굴림" pitchFamily="34" charset="-127"/>
              </a:rPr>
              <a:t>No bonding </a:t>
            </a:r>
            <a:r>
              <a:rPr lang="en-US" altLang="ko-KR" sz="2000" b="1" dirty="0" smtClean="0">
                <a:ea typeface="굴림" pitchFamily="34" charset="-127"/>
              </a:rPr>
              <a:t>alignment</a:t>
            </a:r>
            <a:r>
              <a:rPr lang="en-US" altLang="ko-KR" sz="2000" dirty="0" smtClean="0">
                <a:ea typeface="굴림" pitchFamily="34" charset="-127"/>
              </a:rPr>
              <a:t> necessary: suitable for high volume CMOS</a:t>
            </a:r>
          </a:p>
          <a:p>
            <a:pPr lvl="1" eaLnBrk="1" hangingPunct="1"/>
            <a:r>
              <a:rPr lang="en-US" altLang="ko-KR" sz="2000" dirty="0" smtClean="0">
                <a:ea typeface="굴림" pitchFamily="34" charset="-127"/>
              </a:rPr>
              <a:t>All back end processing low temperature (&lt;350 C)</a:t>
            </a:r>
          </a:p>
          <a:p>
            <a:pPr lvl="1" eaLnBrk="1" hangingPunct="1"/>
            <a:r>
              <a:rPr lang="en-US" altLang="ko-KR" sz="2000" dirty="0" smtClean="0">
                <a:ea typeface="굴림" pitchFamily="34" charset="-127"/>
              </a:rPr>
              <a:t>CW lasing to 105 C</a:t>
            </a:r>
          </a:p>
        </p:txBody>
      </p:sp>
      <p:sp>
        <p:nvSpPr>
          <p:cNvPr id="34818" name="Slide Number Placeholder 7"/>
          <p:cNvSpPr>
            <a:spLocks noGrp="1"/>
          </p:cNvSpPr>
          <p:nvPr>
            <p:ph type="sldNum" sz="quarter" idx="4294967295"/>
          </p:nvPr>
        </p:nvSpPr>
        <p:spPr>
          <a:xfrm>
            <a:off x="7010400" y="6534150"/>
            <a:ext cx="2133600" cy="476250"/>
          </a:xfrm>
          <a:prstGeom prst="rect">
            <a:avLst/>
          </a:prstGeom>
          <a:noFill/>
        </p:spPr>
        <p:txBody>
          <a:bodyPr/>
          <a:lstStyle/>
          <a:p>
            <a:fld id="{39E21848-2226-41CF-818F-6DD18EE6ABA6}" type="slidenum">
              <a:rPr lang="ko-KR" altLang="en-US" smtClean="0">
                <a:latin typeface="Arial" pitchFamily="34" charset="0"/>
                <a:ea typeface="굴림" pitchFamily="34" charset="-127"/>
              </a:rPr>
              <a:pPr/>
              <a:t>46</a:t>
            </a:fld>
            <a:endParaRPr lang="en-US" altLang="ko-KR" smtClean="0">
              <a:latin typeface="Arial" pitchFamily="34" charset="0"/>
              <a:ea typeface="굴림" pitchFamily="34" charset="-127"/>
            </a:endParaRPr>
          </a:p>
        </p:txBody>
      </p:sp>
      <p:pic>
        <p:nvPicPr>
          <p:cNvPr id="20" name="Picture 4" descr="7laser_ready"/>
          <p:cNvPicPr>
            <a:picLocks noChangeAspect="1" noChangeArrowheads="1"/>
          </p:cNvPicPr>
          <p:nvPr/>
        </p:nvPicPr>
        <p:blipFill>
          <a:blip r:embed="rId4" cstate="print"/>
          <a:srcRect/>
          <a:stretch>
            <a:fillRect/>
          </a:stretch>
        </p:blipFill>
        <p:spPr bwMode="auto">
          <a:xfrm>
            <a:off x="5867400" y="4911725"/>
            <a:ext cx="3276600" cy="1946275"/>
          </a:xfrm>
          <a:prstGeom prst="rect">
            <a:avLst/>
          </a:prstGeom>
          <a:noFill/>
          <a:ln w="9525">
            <a:noFill/>
            <a:miter lim="800000"/>
            <a:headEnd/>
            <a:tailEnd/>
          </a:ln>
        </p:spPr>
      </p:pic>
      <p:sp>
        <p:nvSpPr>
          <p:cNvPr id="21" name="Text Box 5"/>
          <p:cNvSpPr txBox="1">
            <a:spLocks noChangeArrowheads="1"/>
          </p:cNvSpPr>
          <p:nvPr/>
        </p:nvSpPr>
        <p:spPr bwMode="auto">
          <a:xfrm>
            <a:off x="6103938" y="5978525"/>
            <a:ext cx="2978150" cy="701675"/>
          </a:xfrm>
          <a:prstGeom prst="rect">
            <a:avLst/>
          </a:prstGeom>
          <a:noFill/>
          <a:ln w="9525">
            <a:noFill/>
            <a:miter lim="800000"/>
            <a:headEnd/>
            <a:tailEnd/>
          </a:ln>
        </p:spPr>
        <p:txBody>
          <a:bodyPr>
            <a:spAutoFit/>
          </a:bodyPr>
          <a:lstStyle/>
          <a:p>
            <a:pPr algn="l">
              <a:spcBef>
                <a:spcPct val="50000"/>
              </a:spcBef>
            </a:pPr>
            <a:r>
              <a:rPr lang="en-US" altLang="ko-KR" sz="2000" dirty="0">
                <a:solidFill>
                  <a:schemeClr val="bg1"/>
                </a:solidFill>
                <a:ea typeface="굴림" pitchFamily="34" charset="-127"/>
              </a:rPr>
              <a:t>7 lasers operating </a:t>
            </a:r>
            <a:r>
              <a:rPr lang="en-US" altLang="ko-KR" sz="2000" dirty="0" err="1">
                <a:solidFill>
                  <a:schemeClr val="bg1"/>
                </a:solidFill>
                <a:ea typeface="굴림" pitchFamily="34" charset="-127"/>
              </a:rPr>
              <a:t>c.w</a:t>
            </a:r>
            <a:r>
              <a:rPr lang="en-US" altLang="ko-KR" sz="2000" dirty="0">
                <a:solidFill>
                  <a:schemeClr val="bg1"/>
                </a:solidFill>
                <a:ea typeface="굴림" pitchFamily="34" charset="-127"/>
              </a:rPr>
              <a:t>. simultaneously</a:t>
            </a:r>
          </a:p>
        </p:txBody>
      </p:sp>
      <p:sp>
        <p:nvSpPr>
          <p:cNvPr id="23" name="TextBox 22"/>
          <p:cNvSpPr txBox="1"/>
          <p:nvPr/>
        </p:nvSpPr>
        <p:spPr>
          <a:xfrm>
            <a:off x="0" y="6488668"/>
            <a:ext cx="5861413" cy="369332"/>
          </a:xfrm>
          <a:prstGeom prst="rect">
            <a:avLst/>
          </a:prstGeom>
          <a:noFill/>
        </p:spPr>
        <p:txBody>
          <a:bodyPr wrap="none" rtlCol="0">
            <a:spAutoFit/>
          </a:bodyPr>
          <a:lstStyle/>
          <a:p>
            <a:r>
              <a:rPr lang="en-US" sz="1800" dirty="0" smtClean="0">
                <a:solidFill>
                  <a:schemeClr val="tx1"/>
                </a:solidFill>
              </a:rPr>
              <a:t>Liang and Bowers, Nature Photonics, </a:t>
            </a:r>
            <a:r>
              <a:rPr lang="en-US" sz="1800" b="1" dirty="0" smtClean="0">
                <a:solidFill>
                  <a:schemeClr val="tx1"/>
                </a:solidFill>
              </a:rPr>
              <a:t>4</a:t>
            </a:r>
            <a:r>
              <a:rPr lang="en-US" sz="1800" dirty="0" smtClean="0">
                <a:solidFill>
                  <a:schemeClr val="tx1"/>
                </a:solidFill>
              </a:rPr>
              <a:t>, 511, Aug. 2010.</a:t>
            </a:r>
            <a:endParaRPr lang="en-US" sz="1800" dirty="0">
              <a:solidFill>
                <a:schemeClr val="tx1"/>
              </a:solidFill>
            </a:endParaRPr>
          </a:p>
        </p:txBody>
      </p:sp>
      <p:sp>
        <p:nvSpPr>
          <p:cNvPr id="25" name="TextBox 24"/>
          <p:cNvSpPr txBox="1"/>
          <p:nvPr/>
        </p:nvSpPr>
        <p:spPr>
          <a:xfrm>
            <a:off x="1524000" y="2590800"/>
            <a:ext cx="1093569" cy="461665"/>
          </a:xfrm>
          <a:prstGeom prst="rect">
            <a:avLst/>
          </a:prstGeom>
          <a:noFill/>
        </p:spPr>
        <p:txBody>
          <a:bodyPr wrap="none" rtlCol="0">
            <a:spAutoFit/>
          </a:bodyPr>
          <a:lstStyle/>
          <a:p>
            <a:r>
              <a:rPr lang="en-US" sz="2400" dirty="0" smtClean="0">
                <a:solidFill>
                  <a:schemeClr val="tx1"/>
                </a:solidFill>
              </a:rPr>
              <a:t>Silicon</a:t>
            </a:r>
            <a:endParaRPr lang="en-US" sz="2400" dirty="0">
              <a:solidFill>
                <a:schemeClr val="tx1"/>
              </a:solidFill>
            </a:endParaRPr>
          </a:p>
        </p:txBody>
      </p:sp>
      <p:sp>
        <p:nvSpPr>
          <p:cNvPr id="26" name="TextBox 25"/>
          <p:cNvSpPr txBox="1"/>
          <p:nvPr/>
        </p:nvSpPr>
        <p:spPr>
          <a:xfrm>
            <a:off x="990600" y="1295400"/>
            <a:ext cx="2303836" cy="830997"/>
          </a:xfrm>
          <a:prstGeom prst="rect">
            <a:avLst/>
          </a:prstGeom>
          <a:noFill/>
        </p:spPr>
        <p:txBody>
          <a:bodyPr wrap="none" rtlCol="0">
            <a:spAutoFit/>
          </a:bodyPr>
          <a:lstStyle/>
          <a:p>
            <a:r>
              <a:rPr lang="en-US" sz="2400" dirty="0" smtClean="0">
                <a:solidFill>
                  <a:schemeClr val="tx1"/>
                </a:solidFill>
              </a:rPr>
              <a:t>Direct Gap III-V</a:t>
            </a:r>
          </a:p>
          <a:p>
            <a:r>
              <a:rPr lang="en-US" sz="2400" dirty="0" err="1" smtClean="0">
                <a:solidFill>
                  <a:schemeClr val="tx1"/>
                </a:solidFill>
              </a:rPr>
              <a:t>InGaAlAs</a:t>
            </a:r>
            <a:endParaRPr lang="en-US" sz="2400" dirty="0">
              <a:solidFill>
                <a:schemeClr val="tx1"/>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520700" y="0"/>
            <a:ext cx="8229600" cy="788988"/>
          </a:xfrm>
        </p:spPr>
        <p:txBody>
          <a:bodyPr/>
          <a:lstStyle/>
          <a:p>
            <a:r>
              <a:rPr lang="en-US" altLang="zh-TW" b="1" smtClean="0">
                <a:latin typeface="Times New Roman" pitchFamily="18" charset="0"/>
                <a:ea typeface="新細明體" pitchFamily="18" charset="-120"/>
              </a:rPr>
              <a:t>105 C</a:t>
            </a:r>
            <a:r>
              <a:rPr lang="en-US" altLang="zh-TW" smtClean="0">
                <a:latin typeface="Times New Roman" pitchFamily="18" charset="0"/>
                <a:ea typeface="新細明體" pitchFamily="18" charset="-120"/>
              </a:rPr>
              <a:t> CW 1310 nm laser</a:t>
            </a:r>
          </a:p>
        </p:txBody>
      </p:sp>
      <p:sp>
        <p:nvSpPr>
          <p:cNvPr id="39939" name="Rectangle 3"/>
          <p:cNvSpPr>
            <a:spLocks noGrp="1" noChangeArrowheads="1"/>
          </p:cNvSpPr>
          <p:nvPr>
            <p:ph type="body" idx="1"/>
          </p:nvPr>
        </p:nvSpPr>
        <p:spPr>
          <a:xfrm>
            <a:off x="0" y="533400"/>
            <a:ext cx="3733800" cy="5005388"/>
          </a:xfrm>
        </p:spPr>
        <p:txBody>
          <a:bodyPr/>
          <a:lstStyle/>
          <a:p>
            <a:pPr>
              <a:buFontTx/>
              <a:buNone/>
            </a:pPr>
            <a:endParaRPr lang="en-US" altLang="zh-TW" dirty="0" smtClean="0">
              <a:ea typeface="新細明體" pitchFamily="18" charset="-120"/>
            </a:endParaRPr>
          </a:p>
          <a:p>
            <a:r>
              <a:rPr lang="en-US" altLang="zh-TW" sz="2200" dirty="0" smtClean="0">
                <a:latin typeface="Times New Roman" pitchFamily="18" charset="0"/>
                <a:ea typeface="新細明體" pitchFamily="18" charset="-120"/>
              </a:rPr>
              <a:t>1310 nm important for FTTH and data communications.</a:t>
            </a:r>
          </a:p>
          <a:p>
            <a:r>
              <a:rPr lang="en-US" altLang="zh-TW" sz="2200" dirty="0" smtClean="0">
                <a:latin typeface="Times New Roman" pitchFamily="18" charset="0"/>
                <a:ea typeface="新細明體" pitchFamily="18" charset="-120"/>
              </a:rPr>
              <a:t>Max fiber coupled output power: 5.5 </a:t>
            </a:r>
            <a:r>
              <a:rPr lang="en-US" altLang="zh-TW" sz="2200" dirty="0" err="1" smtClean="0">
                <a:latin typeface="Times New Roman" pitchFamily="18" charset="0"/>
                <a:ea typeface="新細明體" pitchFamily="18" charset="-120"/>
              </a:rPr>
              <a:t>mW</a:t>
            </a:r>
            <a:endParaRPr lang="en-US" altLang="zh-TW" sz="2200" dirty="0" smtClean="0">
              <a:latin typeface="Times New Roman" pitchFamily="18" charset="0"/>
              <a:ea typeface="新細明體" pitchFamily="18" charset="-120"/>
            </a:endParaRPr>
          </a:p>
          <a:p>
            <a:r>
              <a:rPr lang="en-US" altLang="zh-TW" sz="2200" dirty="0" smtClean="0">
                <a:latin typeface="Times New Roman" pitchFamily="18" charset="0"/>
                <a:ea typeface="新細明體" pitchFamily="18" charset="-120"/>
              </a:rPr>
              <a:t>Max operation temperature: 105 °C</a:t>
            </a:r>
          </a:p>
          <a:p>
            <a:r>
              <a:rPr lang="en-US" altLang="zh-TW" sz="2200" dirty="0" smtClean="0">
                <a:latin typeface="Times New Roman" pitchFamily="18" charset="0"/>
                <a:ea typeface="新細明體" pitchFamily="18" charset="-120"/>
              </a:rPr>
              <a:t>T</a:t>
            </a:r>
            <a:r>
              <a:rPr lang="en-US" altLang="zh-TW" sz="1400" dirty="0" smtClean="0">
                <a:latin typeface="Times New Roman" pitchFamily="18" charset="0"/>
                <a:ea typeface="新細明體" pitchFamily="18" charset="-120"/>
              </a:rPr>
              <a:t>0</a:t>
            </a:r>
            <a:r>
              <a:rPr lang="en-US" altLang="zh-TW" sz="2200" dirty="0" smtClean="0">
                <a:latin typeface="Times New Roman" pitchFamily="18" charset="0"/>
                <a:ea typeface="新細明體" pitchFamily="18" charset="-120"/>
              </a:rPr>
              <a:t>: 80 °C</a:t>
            </a:r>
          </a:p>
          <a:p>
            <a:r>
              <a:rPr lang="en-US" altLang="zh-TW" sz="2200" dirty="0" smtClean="0">
                <a:latin typeface="Times New Roman" pitchFamily="18" charset="0"/>
                <a:ea typeface="新細明體" pitchFamily="18" charset="-120"/>
              </a:rPr>
              <a:t>Injection efficiency: 52 %</a:t>
            </a:r>
          </a:p>
          <a:p>
            <a:pPr lvl="1"/>
            <a:endParaRPr lang="en-US" altLang="zh-TW" sz="1800" dirty="0" smtClean="0">
              <a:latin typeface="Times New Roman" pitchFamily="18" charset="0"/>
              <a:ea typeface="新細明體" pitchFamily="18" charset="-120"/>
            </a:endParaRPr>
          </a:p>
        </p:txBody>
      </p:sp>
      <p:pic>
        <p:nvPicPr>
          <p:cNvPr id="39940" name="Picture 5"/>
          <p:cNvPicPr>
            <a:picLocks noChangeAspect="1" noChangeArrowheads="1"/>
          </p:cNvPicPr>
          <p:nvPr/>
        </p:nvPicPr>
        <p:blipFill>
          <a:blip r:embed="rId3" cstate="print"/>
          <a:srcRect/>
          <a:stretch>
            <a:fillRect/>
          </a:stretch>
        </p:blipFill>
        <p:spPr bwMode="auto">
          <a:xfrm>
            <a:off x="3598863" y="1371600"/>
            <a:ext cx="5773737" cy="4038600"/>
          </a:xfrm>
          <a:prstGeom prst="rect">
            <a:avLst/>
          </a:prstGeom>
          <a:noFill/>
          <a:ln w="9525">
            <a:noFill/>
            <a:miter lim="800000"/>
            <a:headEnd/>
            <a:tailEnd/>
          </a:ln>
        </p:spPr>
      </p:pic>
      <p:sp>
        <p:nvSpPr>
          <p:cNvPr id="39941" name="TextBox 6"/>
          <p:cNvSpPr txBox="1">
            <a:spLocks noChangeArrowheads="1"/>
          </p:cNvSpPr>
          <p:nvPr/>
        </p:nvSpPr>
        <p:spPr bwMode="auto">
          <a:xfrm>
            <a:off x="1981200" y="6553200"/>
            <a:ext cx="5614988" cy="338138"/>
          </a:xfrm>
          <a:prstGeom prst="rect">
            <a:avLst/>
          </a:prstGeom>
          <a:noFill/>
          <a:ln w="9525">
            <a:noFill/>
            <a:miter lim="800000"/>
            <a:headEnd/>
            <a:tailEnd/>
          </a:ln>
        </p:spPr>
        <p:txBody>
          <a:bodyPr wrap="none">
            <a:spAutoFit/>
          </a:bodyPr>
          <a:lstStyle/>
          <a:p>
            <a:r>
              <a:rPr lang="en-US" sz="1600"/>
              <a:t>Chang et al., Optics Express 15(18), 11466, August (2007).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smtClean="0"/>
              <a:t>Silicon Evanescent DFB Lasers</a:t>
            </a:r>
          </a:p>
        </p:txBody>
      </p:sp>
      <p:sp>
        <p:nvSpPr>
          <p:cNvPr id="40963" name="Slide Number Placeholder 3"/>
          <p:cNvSpPr>
            <a:spLocks noGrp="1"/>
          </p:cNvSpPr>
          <p:nvPr>
            <p:ph type="sldNum" sz="quarter" idx="4294967295"/>
          </p:nvPr>
        </p:nvSpPr>
        <p:spPr>
          <a:xfrm>
            <a:off x="3124200" y="6245225"/>
            <a:ext cx="2895600" cy="476250"/>
          </a:xfrm>
          <a:noFill/>
        </p:spPr>
        <p:txBody>
          <a:bodyPr/>
          <a:lstStyle/>
          <a:p>
            <a:fld id="{E25EA61E-57DF-4573-AF77-2D70E3D6FED1}" type="slidenum">
              <a:rPr lang="ko-KR" altLang="en-US" smtClean="0">
                <a:latin typeface="Arial" pitchFamily="34" charset="0"/>
                <a:ea typeface="굴림" pitchFamily="34" charset="-127"/>
              </a:rPr>
              <a:pPr/>
              <a:t>48</a:t>
            </a:fld>
            <a:endParaRPr lang="en-US" altLang="ko-KR" smtClean="0">
              <a:latin typeface="Arial" pitchFamily="34" charset="0"/>
              <a:ea typeface="굴림" pitchFamily="34" charset="-127"/>
            </a:endParaRPr>
          </a:p>
        </p:txBody>
      </p:sp>
      <p:sp>
        <p:nvSpPr>
          <p:cNvPr id="40964"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endParaRPr lang="en-US"/>
          </a:p>
        </p:txBody>
      </p:sp>
      <p:pic>
        <p:nvPicPr>
          <p:cNvPr id="40965" name="Picture 1" descr="DFB_SEM_closecrosssectionlabeled"/>
          <p:cNvPicPr>
            <a:picLocks noChangeAspect="1" noChangeArrowheads="1"/>
          </p:cNvPicPr>
          <p:nvPr/>
        </p:nvPicPr>
        <p:blipFill>
          <a:blip r:embed="rId3" cstate="print"/>
          <a:srcRect/>
          <a:stretch>
            <a:fillRect/>
          </a:stretch>
        </p:blipFill>
        <p:spPr bwMode="auto">
          <a:xfrm>
            <a:off x="5105400" y="1087437"/>
            <a:ext cx="3581400" cy="2493963"/>
          </a:xfrm>
          <a:prstGeom prst="rect">
            <a:avLst/>
          </a:prstGeom>
          <a:noFill/>
          <a:ln w="9525">
            <a:noFill/>
            <a:miter lim="800000"/>
            <a:headEnd/>
            <a:tailEnd/>
          </a:ln>
        </p:spPr>
      </p:pic>
      <p:pic>
        <p:nvPicPr>
          <p:cNvPr id="40966" name="Picture 3" descr="DFBlayoutscale"/>
          <p:cNvPicPr>
            <a:picLocks noChangeAspect="1" noChangeArrowheads="1"/>
          </p:cNvPicPr>
          <p:nvPr/>
        </p:nvPicPr>
        <p:blipFill>
          <a:blip r:embed="rId4" cstate="print"/>
          <a:srcRect/>
          <a:stretch>
            <a:fillRect/>
          </a:stretch>
        </p:blipFill>
        <p:spPr bwMode="auto">
          <a:xfrm>
            <a:off x="381000" y="1049338"/>
            <a:ext cx="4430713" cy="3294062"/>
          </a:xfrm>
          <a:prstGeom prst="rect">
            <a:avLst/>
          </a:prstGeom>
          <a:noFill/>
          <a:ln w="9525">
            <a:noFill/>
            <a:miter lim="800000"/>
            <a:headEnd/>
            <a:tailEnd/>
          </a:ln>
        </p:spPr>
      </p:pic>
      <p:pic>
        <p:nvPicPr>
          <p:cNvPr id="40967" name="Picture 4" descr="10nmspectrumand100nmspectrum"/>
          <p:cNvPicPr>
            <a:picLocks noChangeAspect="1" noChangeArrowheads="1"/>
          </p:cNvPicPr>
          <p:nvPr/>
        </p:nvPicPr>
        <p:blipFill>
          <a:blip r:embed="rId5" cstate="print"/>
          <a:srcRect/>
          <a:stretch>
            <a:fillRect/>
          </a:stretch>
        </p:blipFill>
        <p:spPr bwMode="auto">
          <a:xfrm>
            <a:off x="5029200" y="3810000"/>
            <a:ext cx="3657600" cy="2935288"/>
          </a:xfrm>
          <a:prstGeom prst="rect">
            <a:avLst/>
          </a:prstGeom>
          <a:noFill/>
          <a:ln w="9525">
            <a:noFill/>
            <a:miter lim="800000"/>
            <a:headEnd/>
            <a:tailEnd/>
          </a:ln>
        </p:spPr>
      </p:pic>
      <p:pic>
        <p:nvPicPr>
          <p:cNvPr id="40968" name="Picture 5" descr="linewidth_60mA"/>
          <p:cNvPicPr>
            <a:picLocks noChangeAspect="1" noChangeArrowheads="1"/>
          </p:cNvPicPr>
          <p:nvPr/>
        </p:nvPicPr>
        <p:blipFill>
          <a:blip r:embed="rId6" cstate="print"/>
          <a:srcRect/>
          <a:stretch>
            <a:fillRect/>
          </a:stretch>
        </p:blipFill>
        <p:spPr bwMode="auto">
          <a:xfrm>
            <a:off x="1143000" y="4495800"/>
            <a:ext cx="2743200" cy="2166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Slide Number Placeholder 1"/>
          <p:cNvSpPr txBox="1">
            <a:spLocks/>
          </p:cNvSpPr>
          <p:nvPr/>
        </p:nvSpPr>
        <p:spPr bwMode="auto">
          <a:xfrm>
            <a:off x="8229600" y="6592888"/>
            <a:ext cx="592137" cy="265112"/>
          </a:xfrm>
          <a:prstGeom prst="rect">
            <a:avLst/>
          </a:prstGeom>
          <a:noFill/>
          <a:ln w="9525">
            <a:noFill/>
            <a:miter lim="800000"/>
            <a:headEnd/>
            <a:tailEnd/>
          </a:ln>
        </p:spPr>
        <p:txBody>
          <a:bodyPr/>
          <a:lstStyle/>
          <a:p>
            <a:fld id="{ABF30A72-3D09-49EF-B792-AEF041F61B0E}" type="slidenum">
              <a:rPr lang="en-US" sz="1400">
                <a:solidFill>
                  <a:schemeClr val="tx1"/>
                </a:solidFill>
                <a:ea typeface="굴림" pitchFamily="34" charset="-127"/>
                <a:cs typeface="Arial" pitchFamily="34" charset="0"/>
              </a:rPr>
              <a:pPr/>
              <a:t>49</a:t>
            </a:fld>
            <a:endParaRPr lang="en-US" sz="1400" dirty="0">
              <a:solidFill>
                <a:schemeClr val="tx1"/>
              </a:solidFill>
              <a:ea typeface="굴림" pitchFamily="34" charset="-127"/>
              <a:cs typeface="Arial" pitchFamily="34" charset="0"/>
            </a:endParaRPr>
          </a:p>
        </p:txBody>
      </p:sp>
      <p:pic>
        <p:nvPicPr>
          <p:cNvPr id="43012" name="Picture 69" descr="Cutaway copy.jpg"/>
          <p:cNvPicPr>
            <a:picLocks noChangeAspect="1"/>
          </p:cNvPicPr>
          <p:nvPr/>
        </p:nvPicPr>
        <p:blipFill>
          <a:blip r:embed="rId3" cstate="print"/>
          <a:srcRect l="2499" t="26448" r="4167" b="25781"/>
          <a:stretch>
            <a:fillRect/>
          </a:stretch>
        </p:blipFill>
        <p:spPr bwMode="auto">
          <a:xfrm>
            <a:off x="173038" y="4973638"/>
            <a:ext cx="8534400" cy="931862"/>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6364288" y="1984375"/>
            <a:ext cx="2509837" cy="2754313"/>
          </a:xfrm>
          <a:prstGeom prst="rect">
            <a:avLst/>
          </a:prstGeom>
          <a:noFill/>
          <a:ln w="9525">
            <a:noFill/>
            <a:miter lim="800000"/>
            <a:headEnd/>
            <a:tailEnd/>
          </a:ln>
        </p:spPr>
      </p:pic>
      <p:sp>
        <p:nvSpPr>
          <p:cNvPr id="43014" name="Rectangle 3"/>
          <p:cNvSpPr txBox="1">
            <a:spLocks noChangeArrowheads="1"/>
          </p:cNvSpPr>
          <p:nvPr/>
        </p:nvSpPr>
        <p:spPr bwMode="auto">
          <a:xfrm>
            <a:off x="1357313" y="122237"/>
            <a:ext cx="8929687" cy="792163"/>
          </a:xfrm>
          <a:prstGeom prst="rect">
            <a:avLst/>
          </a:prstGeom>
          <a:noFill/>
          <a:ln w="9525">
            <a:noFill/>
            <a:miter lim="800000"/>
            <a:headEnd/>
            <a:tailEnd/>
          </a:ln>
        </p:spPr>
        <p:txBody>
          <a:bodyPr anchor="ctr"/>
          <a:lstStyle/>
          <a:p>
            <a:pPr algn="l"/>
            <a:r>
              <a:rPr lang="en-US" sz="2800" dirty="0"/>
              <a:t>Multiple </a:t>
            </a:r>
            <a:r>
              <a:rPr lang="en-US" sz="2800" dirty="0" err="1" smtClean="0"/>
              <a:t>bandgaps</a:t>
            </a:r>
            <a:r>
              <a:rPr lang="en-US" sz="2800" dirty="0" smtClean="0"/>
              <a:t>: Quantum Well Intermixing</a:t>
            </a:r>
            <a:endParaRPr lang="en-US" sz="2800" dirty="0"/>
          </a:p>
        </p:txBody>
      </p:sp>
      <p:cxnSp>
        <p:nvCxnSpPr>
          <p:cNvPr id="43015" name="Straight Connector 71"/>
          <p:cNvCxnSpPr>
            <a:cxnSpLocks noChangeShapeType="1"/>
          </p:cNvCxnSpPr>
          <p:nvPr/>
        </p:nvCxnSpPr>
        <p:spPr bwMode="auto">
          <a:xfrm flipH="1">
            <a:off x="619125" y="5957888"/>
            <a:ext cx="1588" cy="304800"/>
          </a:xfrm>
          <a:prstGeom prst="line">
            <a:avLst/>
          </a:prstGeom>
          <a:noFill/>
          <a:ln w="9525" algn="ctr">
            <a:solidFill>
              <a:schemeClr val="tx1"/>
            </a:solidFill>
            <a:prstDash val="dash"/>
            <a:round/>
            <a:headEnd/>
            <a:tailEnd/>
          </a:ln>
        </p:spPr>
      </p:cxnSp>
      <p:cxnSp>
        <p:nvCxnSpPr>
          <p:cNvPr id="43016" name="Straight Connector 72"/>
          <p:cNvCxnSpPr>
            <a:cxnSpLocks noChangeShapeType="1"/>
          </p:cNvCxnSpPr>
          <p:nvPr/>
        </p:nvCxnSpPr>
        <p:spPr bwMode="auto">
          <a:xfrm flipH="1">
            <a:off x="171450" y="5957888"/>
            <a:ext cx="1588" cy="304800"/>
          </a:xfrm>
          <a:prstGeom prst="line">
            <a:avLst/>
          </a:prstGeom>
          <a:noFill/>
          <a:ln w="9525" algn="ctr">
            <a:solidFill>
              <a:schemeClr val="tx1"/>
            </a:solidFill>
            <a:prstDash val="dash"/>
            <a:round/>
            <a:headEnd/>
            <a:tailEnd/>
          </a:ln>
        </p:spPr>
      </p:cxnSp>
      <p:cxnSp>
        <p:nvCxnSpPr>
          <p:cNvPr id="11" name="Straight Arrow Connector 10"/>
          <p:cNvCxnSpPr/>
          <p:nvPr/>
        </p:nvCxnSpPr>
        <p:spPr>
          <a:xfrm>
            <a:off x="4505325" y="6110288"/>
            <a:ext cx="1824038" cy="1587"/>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428875" y="6110288"/>
            <a:ext cx="2076450" cy="1587"/>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19125" y="6110288"/>
            <a:ext cx="1828800" cy="1587"/>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76213" y="6110288"/>
            <a:ext cx="442912" cy="1587"/>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3021" name="TextBox 77"/>
          <p:cNvSpPr txBox="1">
            <a:spLocks noChangeArrowheads="1"/>
          </p:cNvSpPr>
          <p:nvPr/>
        </p:nvSpPr>
        <p:spPr bwMode="auto">
          <a:xfrm>
            <a:off x="1166813" y="6205538"/>
            <a:ext cx="1295400" cy="304800"/>
          </a:xfrm>
          <a:prstGeom prst="rect">
            <a:avLst/>
          </a:prstGeom>
          <a:noFill/>
          <a:ln w="9525">
            <a:noFill/>
            <a:miter lim="800000"/>
            <a:headEnd/>
            <a:tailEnd/>
          </a:ln>
        </p:spPr>
        <p:txBody>
          <a:bodyPr>
            <a:spAutoFit/>
          </a:bodyPr>
          <a:lstStyle/>
          <a:p>
            <a:pPr algn="l"/>
            <a:r>
              <a:rPr lang="en-US" sz="1400"/>
              <a:t>Rear mirror</a:t>
            </a:r>
          </a:p>
        </p:txBody>
      </p:sp>
      <p:sp>
        <p:nvSpPr>
          <p:cNvPr id="43022" name="TextBox 78"/>
          <p:cNvSpPr txBox="1">
            <a:spLocks noChangeArrowheads="1"/>
          </p:cNvSpPr>
          <p:nvPr/>
        </p:nvSpPr>
        <p:spPr bwMode="auto">
          <a:xfrm>
            <a:off x="-46038" y="6203950"/>
            <a:ext cx="969963" cy="304800"/>
          </a:xfrm>
          <a:prstGeom prst="rect">
            <a:avLst/>
          </a:prstGeom>
          <a:noFill/>
          <a:ln w="9525">
            <a:noFill/>
            <a:miter lim="800000"/>
            <a:headEnd/>
            <a:tailEnd/>
          </a:ln>
        </p:spPr>
        <p:txBody>
          <a:bodyPr>
            <a:spAutoFit/>
          </a:bodyPr>
          <a:lstStyle/>
          <a:p>
            <a:r>
              <a:rPr lang="en-US" sz="1400"/>
              <a:t>Absorber</a:t>
            </a:r>
          </a:p>
        </p:txBody>
      </p:sp>
      <p:sp>
        <p:nvSpPr>
          <p:cNvPr id="43023" name="TextBox 80"/>
          <p:cNvSpPr txBox="1">
            <a:spLocks noChangeArrowheads="1"/>
          </p:cNvSpPr>
          <p:nvPr/>
        </p:nvSpPr>
        <p:spPr bwMode="auto">
          <a:xfrm>
            <a:off x="4573588" y="6186488"/>
            <a:ext cx="1524000" cy="304800"/>
          </a:xfrm>
          <a:prstGeom prst="rect">
            <a:avLst/>
          </a:prstGeom>
          <a:noFill/>
          <a:ln w="9525">
            <a:noFill/>
            <a:miter lim="800000"/>
            <a:headEnd/>
            <a:tailEnd/>
          </a:ln>
        </p:spPr>
        <p:txBody>
          <a:bodyPr>
            <a:spAutoFit/>
          </a:bodyPr>
          <a:lstStyle/>
          <a:p>
            <a:r>
              <a:rPr lang="en-US" sz="1400"/>
              <a:t>Front mirror</a:t>
            </a:r>
          </a:p>
        </p:txBody>
      </p:sp>
      <p:sp>
        <p:nvSpPr>
          <p:cNvPr id="43024" name="TextBox 83"/>
          <p:cNvSpPr txBox="1">
            <a:spLocks noChangeArrowheads="1"/>
          </p:cNvSpPr>
          <p:nvPr/>
        </p:nvSpPr>
        <p:spPr bwMode="auto">
          <a:xfrm>
            <a:off x="7662863" y="6111875"/>
            <a:ext cx="1362075" cy="517525"/>
          </a:xfrm>
          <a:prstGeom prst="rect">
            <a:avLst/>
          </a:prstGeom>
          <a:noFill/>
          <a:ln w="9525">
            <a:noFill/>
            <a:miter lim="800000"/>
            <a:headEnd/>
            <a:tailEnd/>
          </a:ln>
        </p:spPr>
        <p:txBody>
          <a:bodyPr>
            <a:spAutoFit/>
          </a:bodyPr>
          <a:lstStyle/>
          <a:p>
            <a:pPr algn="l"/>
            <a:r>
              <a:rPr lang="en-US" sz="1400"/>
              <a:t>Mode transformer</a:t>
            </a:r>
          </a:p>
        </p:txBody>
      </p:sp>
      <p:cxnSp>
        <p:nvCxnSpPr>
          <p:cNvPr id="43025" name="Straight Connector 86"/>
          <p:cNvCxnSpPr>
            <a:cxnSpLocks noChangeShapeType="1"/>
          </p:cNvCxnSpPr>
          <p:nvPr/>
        </p:nvCxnSpPr>
        <p:spPr bwMode="auto">
          <a:xfrm flipH="1">
            <a:off x="4505325" y="5957888"/>
            <a:ext cx="1588" cy="381000"/>
          </a:xfrm>
          <a:prstGeom prst="line">
            <a:avLst/>
          </a:prstGeom>
          <a:noFill/>
          <a:ln w="9525" algn="ctr">
            <a:solidFill>
              <a:schemeClr val="tx1"/>
            </a:solidFill>
            <a:prstDash val="dash"/>
            <a:round/>
            <a:headEnd/>
            <a:tailEnd/>
          </a:ln>
        </p:spPr>
      </p:cxnSp>
      <p:cxnSp>
        <p:nvCxnSpPr>
          <p:cNvPr id="43026" name="Straight Connector 87"/>
          <p:cNvCxnSpPr>
            <a:cxnSpLocks noChangeShapeType="1"/>
          </p:cNvCxnSpPr>
          <p:nvPr/>
        </p:nvCxnSpPr>
        <p:spPr bwMode="auto">
          <a:xfrm flipH="1">
            <a:off x="2447925" y="5957888"/>
            <a:ext cx="1588" cy="304800"/>
          </a:xfrm>
          <a:prstGeom prst="line">
            <a:avLst/>
          </a:prstGeom>
          <a:noFill/>
          <a:ln w="9525" algn="ctr">
            <a:solidFill>
              <a:schemeClr val="tx1"/>
            </a:solidFill>
            <a:prstDash val="dash"/>
            <a:round/>
            <a:headEnd/>
            <a:tailEnd/>
          </a:ln>
        </p:spPr>
      </p:cxnSp>
      <p:cxnSp>
        <p:nvCxnSpPr>
          <p:cNvPr id="43027" name="Straight Connector 88"/>
          <p:cNvCxnSpPr>
            <a:cxnSpLocks noChangeShapeType="1"/>
          </p:cNvCxnSpPr>
          <p:nvPr/>
        </p:nvCxnSpPr>
        <p:spPr bwMode="auto">
          <a:xfrm flipH="1">
            <a:off x="6353175" y="5957888"/>
            <a:ext cx="1588" cy="304800"/>
          </a:xfrm>
          <a:prstGeom prst="line">
            <a:avLst/>
          </a:prstGeom>
          <a:noFill/>
          <a:ln w="9525" algn="ctr">
            <a:solidFill>
              <a:schemeClr val="tx1"/>
            </a:solidFill>
            <a:prstDash val="dash"/>
            <a:round/>
            <a:headEnd/>
            <a:tailEnd/>
          </a:ln>
        </p:spPr>
      </p:cxnSp>
      <p:cxnSp>
        <p:nvCxnSpPr>
          <p:cNvPr id="43028" name="Straight Connector 89"/>
          <p:cNvCxnSpPr>
            <a:cxnSpLocks noChangeShapeType="1"/>
          </p:cNvCxnSpPr>
          <p:nvPr/>
        </p:nvCxnSpPr>
        <p:spPr bwMode="auto">
          <a:xfrm flipH="1">
            <a:off x="7661275" y="5957888"/>
            <a:ext cx="1588" cy="304800"/>
          </a:xfrm>
          <a:prstGeom prst="line">
            <a:avLst/>
          </a:prstGeom>
          <a:noFill/>
          <a:ln w="9525" algn="ctr">
            <a:solidFill>
              <a:schemeClr val="tx1"/>
            </a:solidFill>
            <a:prstDash val="dash"/>
            <a:round/>
            <a:headEnd/>
            <a:tailEnd/>
          </a:ln>
        </p:spPr>
      </p:cxnSp>
      <p:cxnSp>
        <p:nvCxnSpPr>
          <p:cNvPr id="43029" name="Straight Connector 90"/>
          <p:cNvCxnSpPr>
            <a:cxnSpLocks noChangeShapeType="1"/>
          </p:cNvCxnSpPr>
          <p:nvPr/>
        </p:nvCxnSpPr>
        <p:spPr bwMode="auto">
          <a:xfrm flipH="1">
            <a:off x="8451850" y="5943600"/>
            <a:ext cx="1588" cy="304800"/>
          </a:xfrm>
          <a:prstGeom prst="line">
            <a:avLst/>
          </a:prstGeom>
          <a:noFill/>
          <a:ln w="9525" algn="ctr">
            <a:solidFill>
              <a:schemeClr val="tx1"/>
            </a:solidFill>
            <a:prstDash val="dash"/>
            <a:round/>
            <a:headEnd/>
            <a:tailEnd/>
          </a:ln>
        </p:spPr>
      </p:cxnSp>
      <p:cxnSp>
        <p:nvCxnSpPr>
          <p:cNvPr id="24" name="Straight Arrow Connector 23"/>
          <p:cNvCxnSpPr/>
          <p:nvPr/>
        </p:nvCxnSpPr>
        <p:spPr>
          <a:xfrm>
            <a:off x="6365875" y="6110288"/>
            <a:ext cx="1293813" cy="1587"/>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2" name="Group 83"/>
          <p:cNvGrpSpPr>
            <a:grpSpLocks/>
          </p:cNvGrpSpPr>
          <p:nvPr/>
        </p:nvGrpSpPr>
        <p:grpSpPr bwMode="auto">
          <a:xfrm>
            <a:off x="5210175" y="5526088"/>
            <a:ext cx="457200" cy="304800"/>
            <a:chOff x="5210175" y="5097463"/>
            <a:chExt cx="457200" cy="304800"/>
          </a:xfrm>
        </p:grpSpPr>
        <p:sp>
          <p:nvSpPr>
            <p:cNvPr id="26" name="Oval 25"/>
            <p:cNvSpPr/>
            <p:nvPr/>
          </p:nvSpPr>
          <p:spPr>
            <a:xfrm>
              <a:off x="5210175" y="5097463"/>
              <a:ext cx="304800" cy="304800"/>
            </a:xfrm>
            <a:prstGeom prst="ellipse">
              <a:avLst/>
            </a:prstGeom>
            <a:solidFill>
              <a:srgbClr val="01F1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400">
                <a:solidFill>
                  <a:srgbClr val="FFFFFF"/>
                </a:solidFill>
                <a:cs typeface="Arial" charset="0"/>
              </a:endParaRPr>
            </a:p>
          </p:txBody>
        </p:sp>
        <p:sp>
          <p:nvSpPr>
            <p:cNvPr id="43092" name="TextBox 118"/>
            <p:cNvSpPr txBox="1">
              <a:spLocks noChangeArrowheads="1"/>
            </p:cNvSpPr>
            <p:nvPr/>
          </p:nvSpPr>
          <p:spPr bwMode="auto">
            <a:xfrm>
              <a:off x="5210175" y="5097463"/>
              <a:ext cx="457200" cy="304800"/>
            </a:xfrm>
            <a:prstGeom prst="rect">
              <a:avLst/>
            </a:prstGeom>
            <a:noFill/>
            <a:ln w="9525">
              <a:noFill/>
              <a:miter lim="800000"/>
              <a:headEnd/>
              <a:tailEnd/>
            </a:ln>
          </p:spPr>
          <p:txBody>
            <a:bodyPr>
              <a:spAutoFit/>
            </a:bodyPr>
            <a:lstStyle/>
            <a:p>
              <a:pPr algn="l"/>
              <a:r>
                <a:rPr lang="en-US" sz="1400"/>
                <a:t>3.</a:t>
              </a:r>
            </a:p>
          </p:txBody>
        </p:sp>
      </p:grpSp>
      <p:grpSp>
        <p:nvGrpSpPr>
          <p:cNvPr id="3" name="Group 84"/>
          <p:cNvGrpSpPr>
            <a:grpSpLocks/>
          </p:cNvGrpSpPr>
          <p:nvPr/>
        </p:nvGrpSpPr>
        <p:grpSpPr bwMode="auto">
          <a:xfrm>
            <a:off x="180975" y="5526088"/>
            <a:ext cx="457200" cy="304800"/>
            <a:chOff x="114" y="3211"/>
            <a:chExt cx="288" cy="192"/>
          </a:xfrm>
        </p:grpSpPr>
        <p:sp>
          <p:nvSpPr>
            <p:cNvPr id="29" name="Oval 28"/>
            <p:cNvSpPr/>
            <p:nvPr/>
          </p:nvSpPr>
          <p:spPr>
            <a:xfrm>
              <a:off x="114" y="3211"/>
              <a:ext cx="192" cy="19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400">
                <a:solidFill>
                  <a:srgbClr val="FFFFFF"/>
                </a:solidFill>
                <a:cs typeface="Arial" charset="0"/>
              </a:endParaRPr>
            </a:p>
          </p:txBody>
        </p:sp>
        <p:sp>
          <p:nvSpPr>
            <p:cNvPr id="43090" name="TextBox 120"/>
            <p:cNvSpPr txBox="1">
              <a:spLocks noChangeArrowheads="1"/>
            </p:cNvSpPr>
            <p:nvPr/>
          </p:nvSpPr>
          <p:spPr bwMode="auto">
            <a:xfrm>
              <a:off x="114" y="3211"/>
              <a:ext cx="288" cy="192"/>
            </a:xfrm>
            <a:prstGeom prst="rect">
              <a:avLst/>
            </a:prstGeom>
            <a:noFill/>
            <a:ln w="9525">
              <a:noFill/>
              <a:miter lim="800000"/>
              <a:headEnd/>
              <a:tailEnd/>
            </a:ln>
          </p:spPr>
          <p:txBody>
            <a:bodyPr>
              <a:spAutoFit/>
            </a:bodyPr>
            <a:lstStyle/>
            <a:p>
              <a:pPr algn="l"/>
              <a:r>
                <a:rPr lang="en-US" sz="1400"/>
                <a:t>1.</a:t>
              </a:r>
            </a:p>
          </p:txBody>
        </p:sp>
      </p:grpSp>
      <p:grpSp>
        <p:nvGrpSpPr>
          <p:cNvPr id="4" name="Group 85"/>
          <p:cNvGrpSpPr>
            <a:grpSpLocks/>
          </p:cNvGrpSpPr>
          <p:nvPr/>
        </p:nvGrpSpPr>
        <p:grpSpPr bwMode="auto">
          <a:xfrm>
            <a:off x="3305175" y="5526088"/>
            <a:ext cx="457200" cy="304800"/>
            <a:chOff x="2082" y="3211"/>
            <a:chExt cx="288" cy="192"/>
          </a:xfrm>
        </p:grpSpPr>
        <p:sp>
          <p:nvSpPr>
            <p:cNvPr id="32" name="Oval 121"/>
            <p:cNvSpPr/>
            <p:nvPr/>
          </p:nvSpPr>
          <p:spPr>
            <a:xfrm>
              <a:off x="2082" y="3211"/>
              <a:ext cx="192" cy="19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400">
                <a:solidFill>
                  <a:srgbClr val="FFFFFF"/>
                </a:solidFill>
                <a:cs typeface="Arial" charset="0"/>
              </a:endParaRPr>
            </a:p>
          </p:txBody>
        </p:sp>
        <p:sp>
          <p:nvSpPr>
            <p:cNvPr id="43088" name="TextBox 122"/>
            <p:cNvSpPr txBox="1">
              <a:spLocks noChangeArrowheads="1"/>
            </p:cNvSpPr>
            <p:nvPr/>
          </p:nvSpPr>
          <p:spPr bwMode="auto">
            <a:xfrm>
              <a:off x="2082" y="3211"/>
              <a:ext cx="288" cy="192"/>
            </a:xfrm>
            <a:prstGeom prst="rect">
              <a:avLst/>
            </a:prstGeom>
            <a:noFill/>
            <a:ln w="9525">
              <a:noFill/>
              <a:miter lim="800000"/>
              <a:headEnd/>
              <a:tailEnd/>
            </a:ln>
          </p:spPr>
          <p:txBody>
            <a:bodyPr>
              <a:spAutoFit/>
            </a:bodyPr>
            <a:lstStyle/>
            <a:p>
              <a:pPr algn="l"/>
              <a:r>
                <a:rPr lang="en-US" sz="1400"/>
                <a:t>1.</a:t>
              </a:r>
            </a:p>
          </p:txBody>
        </p:sp>
      </p:grpSp>
      <p:grpSp>
        <p:nvGrpSpPr>
          <p:cNvPr id="5" name="Group 85"/>
          <p:cNvGrpSpPr>
            <a:grpSpLocks/>
          </p:cNvGrpSpPr>
          <p:nvPr/>
        </p:nvGrpSpPr>
        <p:grpSpPr bwMode="auto">
          <a:xfrm>
            <a:off x="1400175" y="5526088"/>
            <a:ext cx="457200" cy="304800"/>
            <a:chOff x="1400175" y="5097463"/>
            <a:chExt cx="457200" cy="304800"/>
          </a:xfrm>
        </p:grpSpPr>
        <p:sp>
          <p:nvSpPr>
            <p:cNvPr id="35" name="Oval 34"/>
            <p:cNvSpPr/>
            <p:nvPr/>
          </p:nvSpPr>
          <p:spPr>
            <a:xfrm>
              <a:off x="1400175" y="5097463"/>
              <a:ext cx="304800" cy="304800"/>
            </a:xfrm>
            <a:prstGeom prst="ellipse">
              <a:avLst/>
            </a:prstGeom>
            <a:solidFill>
              <a:srgbClr val="01F1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400">
                <a:solidFill>
                  <a:srgbClr val="FFFFFF"/>
                </a:solidFill>
                <a:cs typeface="Arial" charset="0"/>
              </a:endParaRPr>
            </a:p>
          </p:txBody>
        </p:sp>
        <p:sp>
          <p:nvSpPr>
            <p:cNvPr id="43086" name="TextBox 124"/>
            <p:cNvSpPr txBox="1">
              <a:spLocks noChangeArrowheads="1"/>
            </p:cNvSpPr>
            <p:nvPr/>
          </p:nvSpPr>
          <p:spPr bwMode="auto">
            <a:xfrm>
              <a:off x="1400175" y="5097463"/>
              <a:ext cx="457200" cy="304800"/>
            </a:xfrm>
            <a:prstGeom prst="rect">
              <a:avLst/>
            </a:prstGeom>
            <a:noFill/>
            <a:ln w="9525">
              <a:noFill/>
              <a:miter lim="800000"/>
              <a:headEnd/>
              <a:tailEnd/>
            </a:ln>
          </p:spPr>
          <p:txBody>
            <a:bodyPr>
              <a:spAutoFit/>
            </a:bodyPr>
            <a:lstStyle/>
            <a:p>
              <a:pPr algn="l"/>
              <a:r>
                <a:rPr lang="en-US" sz="1400"/>
                <a:t>3.</a:t>
              </a:r>
            </a:p>
          </p:txBody>
        </p:sp>
      </p:grpSp>
      <p:cxnSp>
        <p:nvCxnSpPr>
          <p:cNvPr id="37" name="Straight Arrow Connector 91"/>
          <p:cNvCxnSpPr/>
          <p:nvPr/>
        </p:nvCxnSpPr>
        <p:spPr>
          <a:xfrm>
            <a:off x="8462963" y="6110288"/>
            <a:ext cx="217487"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8" name="AutoShape 30"/>
          <p:cNvSpPr>
            <a:spLocks noChangeArrowheads="1"/>
          </p:cNvSpPr>
          <p:nvPr/>
        </p:nvSpPr>
        <p:spPr bwMode="auto">
          <a:xfrm>
            <a:off x="442913" y="1131888"/>
            <a:ext cx="8199437" cy="620712"/>
          </a:xfrm>
          <a:prstGeom prst="roundRect">
            <a:avLst>
              <a:gd name="adj" fmla="val 16667"/>
            </a:avLst>
          </a:prstGeom>
          <a:solidFill>
            <a:schemeClr val="bg2">
              <a:lumMod val="20000"/>
              <a:lumOff val="80000"/>
            </a:schemeClr>
          </a:solidFill>
          <a:ln w="50800" algn="ctr">
            <a:solidFill>
              <a:schemeClr val="tx1"/>
            </a:solidFill>
            <a:round/>
            <a:headEnd/>
            <a:tailEnd/>
          </a:ln>
        </p:spPr>
        <p:txBody>
          <a:bodyPr wrap="none" anchor="ctr"/>
          <a:lstStyle/>
          <a:p>
            <a:pPr>
              <a:defRPr/>
            </a:pPr>
            <a:endParaRPr lang="en-US"/>
          </a:p>
        </p:txBody>
      </p:sp>
      <p:sp>
        <p:nvSpPr>
          <p:cNvPr id="43037" name="TextBox 25"/>
          <p:cNvSpPr txBox="1">
            <a:spLocks noChangeArrowheads="1"/>
          </p:cNvSpPr>
          <p:nvPr/>
        </p:nvSpPr>
        <p:spPr bwMode="auto">
          <a:xfrm>
            <a:off x="457200" y="1214735"/>
            <a:ext cx="8199438" cy="461665"/>
          </a:xfrm>
          <a:prstGeom prst="rect">
            <a:avLst/>
          </a:prstGeom>
          <a:noFill/>
          <a:ln w="9525">
            <a:noFill/>
            <a:miter lim="800000"/>
            <a:headEnd/>
            <a:tailEnd/>
          </a:ln>
        </p:spPr>
        <p:txBody>
          <a:bodyPr>
            <a:spAutoFit/>
          </a:bodyPr>
          <a:lstStyle/>
          <a:p>
            <a:pPr>
              <a:spcBef>
                <a:spcPct val="50000"/>
              </a:spcBef>
            </a:pPr>
            <a:r>
              <a:rPr lang="en-US" sz="2400" b="1" dirty="0"/>
              <a:t>Hybrid Silicon Sampled Grating DBR Tunable Laser</a:t>
            </a:r>
          </a:p>
        </p:txBody>
      </p:sp>
      <p:sp>
        <p:nvSpPr>
          <p:cNvPr id="43038" name="AutoShape 32"/>
          <p:cNvSpPr>
            <a:spLocks noChangeArrowheads="1"/>
          </p:cNvSpPr>
          <p:nvPr/>
        </p:nvSpPr>
        <p:spPr bwMode="auto">
          <a:xfrm flipH="1">
            <a:off x="4160838" y="5259388"/>
            <a:ext cx="280987" cy="354012"/>
          </a:xfrm>
          <a:prstGeom prst="curvedRightArrow">
            <a:avLst>
              <a:gd name="adj1" fmla="val 25198"/>
              <a:gd name="adj2" fmla="val 50395"/>
              <a:gd name="adj3" fmla="val 33333"/>
            </a:avLst>
          </a:prstGeom>
          <a:solidFill>
            <a:srgbClr val="FFFF00"/>
          </a:solidFill>
          <a:ln w="0">
            <a:solidFill>
              <a:schemeClr val="tx1"/>
            </a:solidFill>
            <a:miter lim="800000"/>
            <a:headEnd/>
            <a:tailEnd/>
          </a:ln>
        </p:spPr>
        <p:txBody>
          <a:bodyPr wrap="none" anchor="ctr"/>
          <a:lstStyle/>
          <a:p>
            <a:endParaRPr lang="en-US"/>
          </a:p>
        </p:txBody>
      </p:sp>
      <p:sp>
        <p:nvSpPr>
          <p:cNvPr id="43039" name="Text Box 33"/>
          <p:cNvSpPr txBox="1">
            <a:spLocks noChangeArrowheads="1"/>
          </p:cNvSpPr>
          <p:nvPr/>
        </p:nvSpPr>
        <p:spPr bwMode="auto">
          <a:xfrm>
            <a:off x="2352675" y="6180138"/>
            <a:ext cx="2255838" cy="304800"/>
          </a:xfrm>
          <a:prstGeom prst="rect">
            <a:avLst/>
          </a:prstGeom>
          <a:noFill/>
          <a:ln w="50800" algn="ctr">
            <a:noFill/>
            <a:miter lim="800000"/>
            <a:headEnd/>
            <a:tailEnd/>
          </a:ln>
        </p:spPr>
        <p:txBody>
          <a:bodyPr>
            <a:spAutoFit/>
          </a:bodyPr>
          <a:lstStyle/>
          <a:p>
            <a:pPr>
              <a:spcBef>
                <a:spcPct val="50000"/>
              </a:spcBef>
            </a:pPr>
            <a:r>
              <a:rPr lang="en-US" sz="1400"/>
              <a:t>Gain/Phase</a:t>
            </a:r>
          </a:p>
        </p:txBody>
      </p:sp>
      <p:grpSp>
        <p:nvGrpSpPr>
          <p:cNvPr id="6" name="Group 84"/>
          <p:cNvGrpSpPr>
            <a:grpSpLocks/>
          </p:cNvGrpSpPr>
          <p:nvPr/>
        </p:nvGrpSpPr>
        <p:grpSpPr bwMode="auto">
          <a:xfrm>
            <a:off x="7720013" y="5507038"/>
            <a:ext cx="457200" cy="304800"/>
            <a:chOff x="7720013" y="5078413"/>
            <a:chExt cx="457200" cy="304800"/>
          </a:xfrm>
        </p:grpSpPr>
        <p:sp>
          <p:nvSpPr>
            <p:cNvPr id="43" name="Oval 117"/>
            <p:cNvSpPr/>
            <p:nvPr/>
          </p:nvSpPr>
          <p:spPr>
            <a:xfrm>
              <a:off x="7720013" y="5078413"/>
              <a:ext cx="304800" cy="304800"/>
            </a:xfrm>
            <a:prstGeom prst="ellipse">
              <a:avLst/>
            </a:prstGeom>
            <a:solidFill>
              <a:srgbClr val="01F1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400">
                <a:solidFill>
                  <a:srgbClr val="FFFFFF"/>
                </a:solidFill>
                <a:cs typeface="Arial" charset="0"/>
              </a:endParaRPr>
            </a:p>
          </p:txBody>
        </p:sp>
        <p:sp>
          <p:nvSpPr>
            <p:cNvPr id="43084" name="TextBox 118"/>
            <p:cNvSpPr txBox="1">
              <a:spLocks noChangeArrowheads="1"/>
            </p:cNvSpPr>
            <p:nvPr/>
          </p:nvSpPr>
          <p:spPr bwMode="auto">
            <a:xfrm>
              <a:off x="7720013" y="5078413"/>
              <a:ext cx="457200" cy="304800"/>
            </a:xfrm>
            <a:prstGeom prst="rect">
              <a:avLst/>
            </a:prstGeom>
            <a:noFill/>
            <a:ln w="9525">
              <a:noFill/>
              <a:miter lim="800000"/>
              <a:headEnd/>
              <a:tailEnd/>
            </a:ln>
          </p:spPr>
          <p:txBody>
            <a:bodyPr>
              <a:spAutoFit/>
            </a:bodyPr>
            <a:lstStyle/>
            <a:p>
              <a:pPr algn="l"/>
              <a:r>
                <a:rPr lang="en-US" sz="1400"/>
                <a:t>3.</a:t>
              </a:r>
            </a:p>
          </p:txBody>
        </p:sp>
      </p:grpSp>
      <p:sp>
        <p:nvSpPr>
          <p:cNvPr id="43041" name="AutoShape 36"/>
          <p:cNvSpPr>
            <a:spLocks noChangeArrowheads="1"/>
          </p:cNvSpPr>
          <p:nvPr/>
        </p:nvSpPr>
        <p:spPr bwMode="auto">
          <a:xfrm>
            <a:off x="2535238" y="5268913"/>
            <a:ext cx="220662" cy="354012"/>
          </a:xfrm>
          <a:prstGeom prst="curvedRightArrow">
            <a:avLst>
              <a:gd name="adj1" fmla="val 32086"/>
              <a:gd name="adj2" fmla="val 64173"/>
              <a:gd name="adj3" fmla="val 33333"/>
            </a:avLst>
          </a:prstGeom>
          <a:solidFill>
            <a:srgbClr val="FFFF00"/>
          </a:solidFill>
          <a:ln w="0">
            <a:solidFill>
              <a:schemeClr val="tx1"/>
            </a:solidFill>
            <a:miter lim="800000"/>
            <a:headEnd/>
            <a:tailEnd/>
          </a:ln>
        </p:spPr>
        <p:txBody>
          <a:bodyPr wrap="none" anchor="ctr"/>
          <a:lstStyle/>
          <a:p>
            <a:endParaRPr lang="en-US"/>
          </a:p>
        </p:txBody>
      </p:sp>
      <p:sp useBgFill="1">
        <p:nvSpPr>
          <p:cNvPr id="43042" name="Rectangle 37"/>
          <p:cNvSpPr>
            <a:spLocks noChangeArrowheads="1"/>
          </p:cNvSpPr>
          <p:nvPr/>
        </p:nvSpPr>
        <p:spPr bwMode="auto">
          <a:xfrm>
            <a:off x="8064500" y="4946650"/>
            <a:ext cx="665163" cy="412750"/>
          </a:xfrm>
          <a:prstGeom prst="rect">
            <a:avLst/>
          </a:prstGeom>
          <a:ln w="50800" algn="ctr">
            <a:noFill/>
            <a:miter lim="800000"/>
            <a:headEnd/>
            <a:tailEnd/>
          </a:ln>
        </p:spPr>
        <p:txBody>
          <a:bodyPr wrap="none" anchor="ctr"/>
          <a:lstStyle/>
          <a:p>
            <a:endParaRPr lang="en-US"/>
          </a:p>
        </p:txBody>
      </p:sp>
      <p:sp useBgFill="1">
        <p:nvSpPr>
          <p:cNvPr id="43043" name="Rectangle 38"/>
          <p:cNvSpPr>
            <a:spLocks noChangeArrowheads="1"/>
          </p:cNvSpPr>
          <p:nvPr/>
        </p:nvSpPr>
        <p:spPr bwMode="auto">
          <a:xfrm>
            <a:off x="7651750" y="4867275"/>
            <a:ext cx="1092200" cy="190500"/>
          </a:xfrm>
          <a:prstGeom prst="rect">
            <a:avLst/>
          </a:prstGeom>
          <a:ln w="50800" algn="ctr">
            <a:noFill/>
            <a:miter lim="800000"/>
            <a:headEnd/>
            <a:tailEnd/>
          </a:ln>
        </p:spPr>
        <p:txBody>
          <a:bodyPr wrap="none" anchor="ctr"/>
          <a:lstStyle/>
          <a:p>
            <a:endParaRPr lang="en-US"/>
          </a:p>
        </p:txBody>
      </p:sp>
      <p:sp useBgFill="1">
        <p:nvSpPr>
          <p:cNvPr id="43044" name="Rectangle 39"/>
          <p:cNvSpPr>
            <a:spLocks noChangeArrowheads="1"/>
          </p:cNvSpPr>
          <p:nvPr/>
        </p:nvSpPr>
        <p:spPr bwMode="auto">
          <a:xfrm>
            <a:off x="8434388" y="5257800"/>
            <a:ext cx="296862" cy="160338"/>
          </a:xfrm>
          <a:prstGeom prst="rect">
            <a:avLst/>
          </a:prstGeom>
          <a:ln w="50800" algn="ctr">
            <a:noFill/>
            <a:miter lim="800000"/>
            <a:headEnd/>
            <a:tailEnd/>
          </a:ln>
        </p:spPr>
        <p:txBody>
          <a:bodyPr wrap="none" anchor="ctr"/>
          <a:lstStyle/>
          <a:p>
            <a:endParaRPr lang="en-US"/>
          </a:p>
        </p:txBody>
      </p:sp>
      <p:sp>
        <p:nvSpPr>
          <p:cNvPr id="49" name="Rectangle 5"/>
          <p:cNvSpPr>
            <a:spLocks noChangeArrowheads="1"/>
          </p:cNvSpPr>
          <p:nvPr/>
        </p:nvSpPr>
        <p:spPr bwMode="auto">
          <a:xfrm>
            <a:off x="571500" y="1536700"/>
            <a:ext cx="5815013" cy="3416300"/>
          </a:xfrm>
          <a:prstGeom prst="rect">
            <a:avLst/>
          </a:prstGeom>
          <a:noFill/>
          <a:ln w="50800" algn="ctr">
            <a:noFill/>
            <a:miter lim="800000"/>
            <a:headEnd/>
            <a:tailEnd/>
          </a:ln>
        </p:spPr>
        <p:txBody>
          <a:bodyPr>
            <a:spAutoFit/>
          </a:bodyPr>
          <a:lstStyle/>
          <a:p>
            <a:pPr marL="342900" indent="-342900" algn="l">
              <a:lnSpc>
                <a:spcPct val="120000"/>
              </a:lnSpc>
            </a:pPr>
            <a:endParaRPr lang="en-US" altLang="ko-KR" sz="2000">
              <a:ea typeface="굴림" pitchFamily="34" charset="-127"/>
            </a:endParaRPr>
          </a:p>
          <a:p>
            <a:pPr marL="342900" indent="-342900" algn="l">
              <a:lnSpc>
                <a:spcPct val="120000"/>
              </a:lnSpc>
              <a:buFontTx/>
              <a:buChar char="•"/>
            </a:pPr>
            <a:r>
              <a:rPr lang="en-US" altLang="ko-KR" sz="2000">
                <a:ea typeface="굴림" pitchFamily="34" charset="-127"/>
              </a:rPr>
              <a:t>Six electrically isolated regions </a:t>
            </a:r>
          </a:p>
          <a:p>
            <a:pPr marL="342900" indent="-342900" algn="l">
              <a:lnSpc>
                <a:spcPct val="120000"/>
              </a:lnSpc>
              <a:buFontTx/>
              <a:buChar char="•"/>
            </a:pPr>
            <a:r>
              <a:rPr lang="en-US" altLang="ko-KR" sz="2000">
                <a:ea typeface="굴림" pitchFamily="34" charset="-127"/>
              </a:rPr>
              <a:t>Three III-V material bandgaps</a:t>
            </a:r>
          </a:p>
          <a:p>
            <a:pPr lvl="1" algn="l">
              <a:lnSpc>
                <a:spcPct val="120000"/>
              </a:lnSpc>
              <a:buFontTx/>
              <a:buChar char="•"/>
            </a:pPr>
            <a:r>
              <a:rPr lang="en-US" altLang="ko-KR" sz="2000">
                <a:ea typeface="굴림" pitchFamily="34" charset="-127"/>
              </a:rPr>
              <a:t> Gain/backside absorber</a:t>
            </a:r>
          </a:p>
          <a:p>
            <a:pPr lvl="1" algn="l">
              <a:lnSpc>
                <a:spcPct val="120000"/>
              </a:lnSpc>
              <a:buFontTx/>
              <a:buChar char="•"/>
            </a:pPr>
            <a:r>
              <a:rPr lang="en-US" altLang="ko-KR" sz="2000">
                <a:ea typeface="굴림" pitchFamily="34" charset="-127"/>
              </a:rPr>
              <a:t> Electroabsorption modulator </a:t>
            </a:r>
          </a:p>
          <a:p>
            <a:pPr lvl="1" algn="l">
              <a:lnSpc>
                <a:spcPct val="120000"/>
              </a:lnSpc>
              <a:buFontTx/>
              <a:buChar char="•"/>
            </a:pPr>
            <a:r>
              <a:rPr lang="en-US" altLang="ko-KR" sz="2000">
                <a:ea typeface="굴림" pitchFamily="34" charset="-127"/>
              </a:rPr>
              <a:t> Front/rear mirrors and mode transformer</a:t>
            </a:r>
          </a:p>
          <a:p>
            <a:pPr marL="342900" indent="-342900" algn="l">
              <a:lnSpc>
                <a:spcPct val="120000"/>
              </a:lnSpc>
              <a:buFontTx/>
              <a:buChar char="•"/>
            </a:pPr>
            <a:r>
              <a:rPr lang="en-US" altLang="ko-KR" sz="2000">
                <a:ea typeface="굴림" pitchFamily="34" charset="-127"/>
              </a:rPr>
              <a:t>Multiple bandgap functionality</a:t>
            </a:r>
          </a:p>
          <a:p>
            <a:pPr lvl="1" algn="l">
              <a:lnSpc>
                <a:spcPct val="120000"/>
              </a:lnSpc>
              <a:buFontTx/>
              <a:buChar char="•"/>
            </a:pPr>
            <a:r>
              <a:rPr lang="en-US" sz="2000">
                <a:sym typeface="Wingdings" pitchFamily="2" charset="2"/>
              </a:rPr>
              <a:t> Carrier injection for wavelength tuning</a:t>
            </a:r>
          </a:p>
          <a:p>
            <a:pPr lvl="1" algn="l">
              <a:lnSpc>
                <a:spcPct val="120000"/>
              </a:lnSpc>
              <a:buFontTx/>
              <a:buChar char="•"/>
            </a:pPr>
            <a:r>
              <a:rPr lang="en-US" altLang="ko-KR" sz="2000">
                <a:ea typeface="굴림" pitchFamily="34" charset="-127"/>
                <a:sym typeface="Wingdings" pitchFamily="2" charset="2"/>
              </a:rPr>
              <a:t> Shift mode transformers outside laser cavity</a:t>
            </a:r>
            <a:endParaRPr lang="en-US" altLang="ko-KR" sz="2000">
              <a:ea typeface="굴림" pitchFamily="34" charset="-127"/>
            </a:endParaRPr>
          </a:p>
        </p:txBody>
      </p:sp>
      <p:grpSp>
        <p:nvGrpSpPr>
          <p:cNvPr id="8" name="Group 81"/>
          <p:cNvGrpSpPr>
            <a:grpSpLocks/>
          </p:cNvGrpSpPr>
          <p:nvPr/>
        </p:nvGrpSpPr>
        <p:grpSpPr bwMode="auto">
          <a:xfrm>
            <a:off x="4100513" y="2709863"/>
            <a:ext cx="457200" cy="304800"/>
            <a:chOff x="2416" y="1474"/>
            <a:chExt cx="288" cy="192"/>
          </a:xfrm>
        </p:grpSpPr>
        <p:sp>
          <p:nvSpPr>
            <p:cNvPr id="51" name="Oval 121"/>
            <p:cNvSpPr/>
            <p:nvPr/>
          </p:nvSpPr>
          <p:spPr>
            <a:xfrm>
              <a:off x="2416" y="1474"/>
              <a:ext cx="192" cy="19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400">
                <a:solidFill>
                  <a:srgbClr val="FFFFFF"/>
                </a:solidFill>
                <a:cs typeface="Arial" charset="0"/>
              </a:endParaRPr>
            </a:p>
          </p:txBody>
        </p:sp>
        <p:sp>
          <p:nvSpPr>
            <p:cNvPr id="43082" name="TextBox 122"/>
            <p:cNvSpPr txBox="1">
              <a:spLocks noChangeArrowheads="1"/>
            </p:cNvSpPr>
            <p:nvPr/>
          </p:nvSpPr>
          <p:spPr bwMode="auto">
            <a:xfrm>
              <a:off x="2416" y="1474"/>
              <a:ext cx="288" cy="192"/>
            </a:xfrm>
            <a:prstGeom prst="rect">
              <a:avLst/>
            </a:prstGeom>
            <a:noFill/>
            <a:ln w="9525">
              <a:noFill/>
              <a:miter lim="800000"/>
              <a:headEnd/>
              <a:tailEnd/>
            </a:ln>
          </p:spPr>
          <p:txBody>
            <a:bodyPr>
              <a:spAutoFit/>
            </a:bodyPr>
            <a:lstStyle/>
            <a:p>
              <a:pPr algn="l"/>
              <a:r>
                <a:rPr lang="en-US" sz="1400"/>
                <a:t>1.</a:t>
              </a:r>
            </a:p>
          </p:txBody>
        </p:sp>
      </p:grpSp>
      <p:grpSp>
        <p:nvGrpSpPr>
          <p:cNvPr id="9" name="Group 83"/>
          <p:cNvGrpSpPr>
            <a:grpSpLocks/>
          </p:cNvGrpSpPr>
          <p:nvPr/>
        </p:nvGrpSpPr>
        <p:grpSpPr bwMode="auto">
          <a:xfrm>
            <a:off x="5878513" y="3427413"/>
            <a:ext cx="457200" cy="319087"/>
            <a:chOff x="3629" y="1917"/>
            <a:chExt cx="288" cy="201"/>
          </a:xfrm>
        </p:grpSpPr>
        <p:sp>
          <p:nvSpPr>
            <p:cNvPr id="54" name="Oval 123"/>
            <p:cNvSpPr/>
            <p:nvPr/>
          </p:nvSpPr>
          <p:spPr>
            <a:xfrm>
              <a:off x="3629" y="1926"/>
              <a:ext cx="192" cy="192"/>
            </a:xfrm>
            <a:prstGeom prst="ellipse">
              <a:avLst/>
            </a:prstGeom>
            <a:solidFill>
              <a:srgbClr val="01F1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400">
                <a:solidFill>
                  <a:srgbClr val="FFFFFF"/>
                </a:solidFill>
                <a:cs typeface="Arial" charset="0"/>
              </a:endParaRPr>
            </a:p>
          </p:txBody>
        </p:sp>
        <p:sp>
          <p:nvSpPr>
            <p:cNvPr id="43080" name="TextBox 124"/>
            <p:cNvSpPr txBox="1">
              <a:spLocks noChangeArrowheads="1"/>
            </p:cNvSpPr>
            <p:nvPr/>
          </p:nvSpPr>
          <p:spPr bwMode="auto">
            <a:xfrm>
              <a:off x="3629" y="1917"/>
              <a:ext cx="288" cy="192"/>
            </a:xfrm>
            <a:prstGeom prst="rect">
              <a:avLst/>
            </a:prstGeom>
            <a:noFill/>
            <a:ln w="9525">
              <a:noFill/>
              <a:miter lim="800000"/>
              <a:headEnd/>
              <a:tailEnd/>
            </a:ln>
          </p:spPr>
          <p:txBody>
            <a:bodyPr>
              <a:spAutoFit/>
            </a:bodyPr>
            <a:lstStyle/>
            <a:p>
              <a:pPr algn="l"/>
              <a:r>
                <a:rPr lang="en-US" sz="1400"/>
                <a:t>3.</a:t>
              </a:r>
            </a:p>
          </p:txBody>
        </p:sp>
      </p:grpSp>
      <p:sp>
        <p:nvSpPr>
          <p:cNvPr id="43048" name="TextBox 83"/>
          <p:cNvSpPr txBox="1">
            <a:spLocks noChangeArrowheads="1"/>
          </p:cNvSpPr>
          <p:nvPr/>
        </p:nvSpPr>
        <p:spPr bwMode="auto">
          <a:xfrm>
            <a:off x="6629400" y="6148388"/>
            <a:ext cx="685800" cy="304800"/>
          </a:xfrm>
          <a:prstGeom prst="rect">
            <a:avLst/>
          </a:prstGeom>
          <a:noFill/>
          <a:ln w="9525">
            <a:noFill/>
            <a:miter lim="800000"/>
            <a:headEnd/>
            <a:tailEnd/>
          </a:ln>
        </p:spPr>
        <p:txBody>
          <a:bodyPr>
            <a:spAutoFit/>
          </a:bodyPr>
          <a:lstStyle/>
          <a:p>
            <a:pPr algn="l"/>
            <a:r>
              <a:rPr lang="en-US" sz="1400"/>
              <a:t>EAM</a:t>
            </a:r>
          </a:p>
        </p:txBody>
      </p:sp>
      <p:cxnSp>
        <p:nvCxnSpPr>
          <p:cNvPr id="57" name="Straight Connector 89"/>
          <p:cNvCxnSpPr/>
          <p:nvPr/>
        </p:nvCxnSpPr>
        <p:spPr>
          <a:xfrm rot="5400000">
            <a:off x="8543132" y="6119019"/>
            <a:ext cx="304800" cy="158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0" name="Group 87"/>
          <p:cNvGrpSpPr>
            <a:grpSpLocks/>
          </p:cNvGrpSpPr>
          <p:nvPr/>
        </p:nvGrpSpPr>
        <p:grpSpPr bwMode="auto">
          <a:xfrm>
            <a:off x="6721475" y="5491163"/>
            <a:ext cx="457200" cy="328612"/>
            <a:chOff x="4234" y="3189"/>
            <a:chExt cx="288" cy="207"/>
          </a:xfrm>
        </p:grpSpPr>
        <p:sp>
          <p:nvSpPr>
            <p:cNvPr id="43077" name="Oval 107"/>
            <p:cNvSpPr>
              <a:spLocks noChangeArrowheads="1"/>
            </p:cNvSpPr>
            <p:nvPr/>
          </p:nvSpPr>
          <p:spPr bwMode="auto">
            <a:xfrm>
              <a:off x="4235" y="3204"/>
              <a:ext cx="192" cy="192"/>
            </a:xfrm>
            <a:prstGeom prst="ellipse">
              <a:avLst/>
            </a:prstGeom>
            <a:solidFill>
              <a:srgbClr val="0000FF"/>
            </a:solidFill>
            <a:ln w="25400" algn="ctr">
              <a:noFill/>
              <a:round/>
              <a:headEnd/>
              <a:tailEnd/>
            </a:ln>
          </p:spPr>
          <p:txBody>
            <a:bodyPr anchor="ctr"/>
            <a:lstStyle/>
            <a:p>
              <a:endParaRPr lang="en-US" sz="1400">
                <a:solidFill>
                  <a:srgbClr val="FFFFFF"/>
                </a:solidFill>
              </a:endParaRPr>
            </a:p>
          </p:txBody>
        </p:sp>
        <p:sp>
          <p:nvSpPr>
            <p:cNvPr id="43078" name="TextBox 108"/>
            <p:cNvSpPr txBox="1">
              <a:spLocks noChangeArrowheads="1"/>
            </p:cNvSpPr>
            <p:nvPr/>
          </p:nvSpPr>
          <p:spPr bwMode="auto">
            <a:xfrm>
              <a:off x="4234" y="3189"/>
              <a:ext cx="288" cy="192"/>
            </a:xfrm>
            <a:prstGeom prst="rect">
              <a:avLst/>
            </a:prstGeom>
            <a:noFill/>
            <a:ln w="9525">
              <a:noFill/>
              <a:miter lim="800000"/>
              <a:headEnd/>
              <a:tailEnd/>
            </a:ln>
          </p:spPr>
          <p:txBody>
            <a:bodyPr>
              <a:spAutoFit/>
            </a:bodyPr>
            <a:lstStyle/>
            <a:p>
              <a:pPr algn="l"/>
              <a:r>
                <a:rPr lang="en-US" sz="1400"/>
                <a:t>2.</a:t>
              </a:r>
            </a:p>
          </p:txBody>
        </p:sp>
      </p:grpSp>
      <p:cxnSp>
        <p:nvCxnSpPr>
          <p:cNvPr id="61" name="Straight Arrow Connector 91"/>
          <p:cNvCxnSpPr/>
          <p:nvPr/>
        </p:nvCxnSpPr>
        <p:spPr>
          <a:xfrm>
            <a:off x="7669213" y="6113463"/>
            <a:ext cx="793750" cy="3175"/>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3052" name="TextBox 81"/>
          <p:cNvSpPr txBox="1">
            <a:spLocks noChangeArrowheads="1"/>
          </p:cNvSpPr>
          <p:nvPr/>
        </p:nvSpPr>
        <p:spPr bwMode="auto">
          <a:xfrm>
            <a:off x="8259763" y="4918075"/>
            <a:ext cx="884237" cy="307975"/>
          </a:xfrm>
          <a:prstGeom prst="rect">
            <a:avLst/>
          </a:prstGeom>
          <a:noFill/>
          <a:ln w="9525">
            <a:noFill/>
            <a:miter lim="800000"/>
            <a:headEnd/>
            <a:tailEnd/>
          </a:ln>
        </p:spPr>
        <p:txBody>
          <a:bodyPr>
            <a:spAutoFit/>
          </a:bodyPr>
          <a:lstStyle/>
          <a:p>
            <a:pPr algn="l"/>
            <a:r>
              <a:rPr lang="en-US" sz="1400"/>
              <a:t>Si WG</a:t>
            </a:r>
          </a:p>
        </p:txBody>
      </p:sp>
      <p:sp>
        <p:nvSpPr>
          <p:cNvPr id="43053" name="Line 59"/>
          <p:cNvSpPr>
            <a:spLocks noChangeShapeType="1"/>
          </p:cNvSpPr>
          <p:nvPr/>
        </p:nvSpPr>
        <p:spPr bwMode="auto">
          <a:xfrm>
            <a:off x="8466138" y="5192713"/>
            <a:ext cx="101600" cy="220662"/>
          </a:xfrm>
          <a:prstGeom prst="line">
            <a:avLst/>
          </a:prstGeom>
          <a:noFill/>
          <a:ln w="25400">
            <a:solidFill>
              <a:schemeClr val="tx1"/>
            </a:solidFill>
            <a:round/>
            <a:headEnd/>
            <a:tailEnd type="stealth" w="med" len="med"/>
          </a:ln>
        </p:spPr>
        <p:txBody>
          <a:bodyPr wrap="none" anchor="ctr"/>
          <a:lstStyle/>
          <a:p>
            <a:endParaRPr lang="en-US"/>
          </a:p>
        </p:txBody>
      </p:sp>
      <p:grpSp>
        <p:nvGrpSpPr>
          <p:cNvPr id="15" name="Group 82"/>
          <p:cNvGrpSpPr>
            <a:grpSpLocks/>
          </p:cNvGrpSpPr>
          <p:nvPr/>
        </p:nvGrpSpPr>
        <p:grpSpPr bwMode="auto">
          <a:xfrm>
            <a:off x="4533900" y="3081338"/>
            <a:ext cx="457200" cy="311150"/>
            <a:chOff x="2782" y="1680"/>
            <a:chExt cx="288" cy="196"/>
          </a:xfrm>
        </p:grpSpPr>
        <p:sp>
          <p:nvSpPr>
            <p:cNvPr id="43075" name="Oval 107"/>
            <p:cNvSpPr>
              <a:spLocks noChangeArrowheads="1"/>
            </p:cNvSpPr>
            <p:nvPr/>
          </p:nvSpPr>
          <p:spPr bwMode="auto">
            <a:xfrm>
              <a:off x="2787" y="1684"/>
              <a:ext cx="192" cy="192"/>
            </a:xfrm>
            <a:prstGeom prst="ellipse">
              <a:avLst/>
            </a:prstGeom>
            <a:solidFill>
              <a:srgbClr val="0000FF"/>
            </a:solidFill>
            <a:ln w="25400" algn="ctr">
              <a:noFill/>
              <a:round/>
              <a:headEnd/>
              <a:tailEnd/>
            </a:ln>
          </p:spPr>
          <p:txBody>
            <a:bodyPr anchor="ctr"/>
            <a:lstStyle/>
            <a:p>
              <a:endParaRPr lang="en-US" sz="1400">
                <a:solidFill>
                  <a:srgbClr val="FFFFFF"/>
                </a:solidFill>
              </a:endParaRPr>
            </a:p>
          </p:txBody>
        </p:sp>
        <p:sp>
          <p:nvSpPr>
            <p:cNvPr id="43076" name="TextBox 124"/>
            <p:cNvSpPr txBox="1">
              <a:spLocks noChangeArrowheads="1"/>
            </p:cNvSpPr>
            <p:nvPr/>
          </p:nvSpPr>
          <p:spPr bwMode="auto">
            <a:xfrm>
              <a:off x="2782" y="1680"/>
              <a:ext cx="288" cy="192"/>
            </a:xfrm>
            <a:prstGeom prst="rect">
              <a:avLst/>
            </a:prstGeom>
            <a:noFill/>
            <a:ln w="9525">
              <a:noFill/>
              <a:miter lim="800000"/>
              <a:headEnd/>
              <a:tailEnd/>
            </a:ln>
          </p:spPr>
          <p:txBody>
            <a:bodyPr>
              <a:spAutoFit/>
            </a:bodyPr>
            <a:lstStyle/>
            <a:p>
              <a:pPr algn="l"/>
              <a:r>
                <a:rPr lang="en-US" sz="1400"/>
                <a:t>2.</a:t>
              </a:r>
            </a:p>
          </p:txBody>
        </p:sp>
      </p:grpSp>
      <p:grpSp>
        <p:nvGrpSpPr>
          <p:cNvPr id="16" name="Group 86"/>
          <p:cNvGrpSpPr>
            <a:grpSpLocks/>
          </p:cNvGrpSpPr>
          <p:nvPr/>
        </p:nvGrpSpPr>
        <p:grpSpPr bwMode="auto">
          <a:xfrm>
            <a:off x="7070725" y="2320925"/>
            <a:ext cx="1598613" cy="1866900"/>
            <a:chOff x="4454" y="1192"/>
            <a:chExt cx="1007" cy="1176"/>
          </a:xfrm>
        </p:grpSpPr>
        <p:pic>
          <p:nvPicPr>
            <p:cNvPr id="43071" name="Picture 63"/>
            <p:cNvPicPr>
              <a:picLocks noChangeAspect="1" noChangeArrowheads="1"/>
            </p:cNvPicPr>
            <p:nvPr/>
          </p:nvPicPr>
          <p:blipFill>
            <a:blip r:embed="rId5" cstate="print"/>
            <a:srcRect/>
            <a:stretch>
              <a:fillRect/>
            </a:stretch>
          </p:blipFill>
          <p:spPr bwMode="auto">
            <a:xfrm>
              <a:off x="4454" y="1192"/>
              <a:ext cx="1007" cy="1176"/>
            </a:xfrm>
            <a:prstGeom prst="rect">
              <a:avLst/>
            </a:prstGeom>
            <a:noFill/>
            <a:ln w="9525">
              <a:noFill/>
              <a:miter lim="800000"/>
              <a:headEnd/>
              <a:tailEnd/>
            </a:ln>
          </p:spPr>
        </p:pic>
        <p:grpSp>
          <p:nvGrpSpPr>
            <p:cNvPr id="17" name="Group 79"/>
            <p:cNvGrpSpPr>
              <a:grpSpLocks/>
            </p:cNvGrpSpPr>
            <p:nvPr/>
          </p:nvGrpSpPr>
          <p:grpSpPr bwMode="auto">
            <a:xfrm>
              <a:off x="4599" y="1219"/>
              <a:ext cx="288" cy="196"/>
              <a:chOff x="3528" y="1107"/>
              <a:chExt cx="288" cy="196"/>
            </a:xfrm>
          </p:grpSpPr>
          <p:sp>
            <p:nvSpPr>
              <p:cNvPr id="43073" name="Oval 107"/>
              <p:cNvSpPr>
                <a:spLocks noChangeArrowheads="1"/>
              </p:cNvSpPr>
              <p:nvPr/>
            </p:nvSpPr>
            <p:spPr bwMode="auto">
              <a:xfrm>
                <a:off x="3533" y="1111"/>
                <a:ext cx="192" cy="192"/>
              </a:xfrm>
              <a:prstGeom prst="ellipse">
                <a:avLst/>
              </a:prstGeom>
              <a:solidFill>
                <a:srgbClr val="0000FF"/>
              </a:solidFill>
              <a:ln w="25400" algn="ctr">
                <a:noFill/>
                <a:round/>
                <a:headEnd/>
                <a:tailEnd/>
              </a:ln>
            </p:spPr>
            <p:txBody>
              <a:bodyPr anchor="ctr"/>
              <a:lstStyle/>
              <a:p>
                <a:endParaRPr lang="en-US" sz="1400">
                  <a:solidFill>
                    <a:srgbClr val="FFFFFF"/>
                  </a:solidFill>
                </a:endParaRPr>
              </a:p>
            </p:txBody>
          </p:sp>
          <p:sp>
            <p:nvSpPr>
              <p:cNvPr id="43074" name="TextBox 124"/>
              <p:cNvSpPr txBox="1">
                <a:spLocks noChangeArrowheads="1"/>
              </p:cNvSpPr>
              <p:nvPr/>
            </p:nvSpPr>
            <p:spPr bwMode="auto">
              <a:xfrm>
                <a:off x="3528" y="1107"/>
                <a:ext cx="288" cy="192"/>
              </a:xfrm>
              <a:prstGeom prst="rect">
                <a:avLst/>
              </a:prstGeom>
              <a:noFill/>
              <a:ln w="9525">
                <a:noFill/>
                <a:miter lim="800000"/>
                <a:headEnd/>
                <a:tailEnd/>
              </a:ln>
            </p:spPr>
            <p:txBody>
              <a:bodyPr>
                <a:spAutoFit/>
              </a:bodyPr>
              <a:lstStyle/>
              <a:p>
                <a:pPr algn="l"/>
                <a:r>
                  <a:rPr lang="en-US" sz="1400"/>
                  <a:t>2.</a:t>
                </a:r>
              </a:p>
            </p:txBody>
          </p:sp>
        </p:grpSp>
      </p:grpSp>
      <p:grpSp>
        <p:nvGrpSpPr>
          <p:cNvPr id="18" name="Group 88"/>
          <p:cNvGrpSpPr>
            <a:grpSpLocks/>
          </p:cNvGrpSpPr>
          <p:nvPr/>
        </p:nvGrpSpPr>
        <p:grpSpPr bwMode="auto">
          <a:xfrm>
            <a:off x="7097713" y="3308350"/>
            <a:ext cx="1590675" cy="396875"/>
            <a:chOff x="4758" y="429"/>
            <a:chExt cx="1002" cy="250"/>
          </a:xfrm>
        </p:grpSpPr>
        <p:sp>
          <p:nvSpPr>
            <p:cNvPr id="43069" name="AutoShape 70"/>
            <p:cNvSpPr>
              <a:spLocks noChangeArrowheads="1"/>
            </p:cNvSpPr>
            <p:nvPr/>
          </p:nvSpPr>
          <p:spPr bwMode="auto">
            <a:xfrm>
              <a:off x="4786" y="439"/>
              <a:ext cx="919" cy="232"/>
            </a:xfrm>
            <a:prstGeom prst="roundRect">
              <a:avLst>
                <a:gd name="adj" fmla="val 16667"/>
              </a:avLst>
            </a:prstGeom>
            <a:solidFill>
              <a:srgbClr val="0000FF"/>
            </a:solidFill>
            <a:ln w="25400" algn="ctr">
              <a:solidFill>
                <a:schemeClr val="tx1"/>
              </a:solidFill>
              <a:round/>
              <a:headEnd/>
              <a:tailEnd/>
            </a:ln>
          </p:spPr>
          <p:txBody>
            <a:bodyPr wrap="none" anchor="ctr"/>
            <a:lstStyle/>
            <a:p>
              <a:endParaRPr lang="en-US"/>
            </a:p>
          </p:txBody>
        </p:sp>
        <p:sp>
          <p:nvSpPr>
            <p:cNvPr id="43070" name="Rectangle 71"/>
            <p:cNvSpPr>
              <a:spLocks noChangeArrowheads="1"/>
            </p:cNvSpPr>
            <p:nvPr/>
          </p:nvSpPr>
          <p:spPr bwMode="auto">
            <a:xfrm>
              <a:off x="4758" y="429"/>
              <a:ext cx="1002" cy="250"/>
            </a:xfrm>
            <a:prstGeom prst="rect">
              <a:avLst/>
            </a:prstGeom>
            <a:noFill/>
            <a:ln w="50800" algn="ctr">
              <a:noFill/>
              <a:miter lim="800000"/>
              <a:headEnd/>
              <a:tailEnd/>
            </a:ln>
          </p:spPr>
          <p:txBody>
            <a:bodyPr wrap="none">
              <a:spAutoFit/>
            </a:bodyPr>
            <a:lstStyle/>
            <a:p>
              <a:r>
                <a:rPr lang="en-US" altLang="ko-KR" sz="2000">
                  <a:ea typeface="굴림" pitchFamily="34" charset="-127"/>
                </a:rPr>
                <a:t>EA efficiency</a:t>
              </a:r>
              <a:endParaRPr lang="en-US" sz="2000"/>
            </a:p>
          </p:txBody>
        </p:sp>
      </p:grpSp>
      <p:sp>
        <p:nvSpPr>
          <p:cNvPr id="75" name="AutoShape 64"/>
          <p:cNvSpPr>
            <a:spLocks noChangeArrowheads="1"/>
          </p:cNvSpPr>
          <p:nvPr/>
        </p:nvSpPr>
        <p:spPr bwMode="auto">
          <a:xfrm>
            <a:off x="7677150" y="2813050"/>
            <a:ext cx="414338" cy="441325"/>
          </a:xfrm>
          <a:prstGeom prst="leftArrow">
            <a:avLst>
              <a:gd name="adj1" fmla="val 50000"/>
              <a:gd name="adj2" fmla="val 25000"/>
            </a:avLst>
          </a:prstGeom>
          <a:gradFill rotWithShape="1">
            <a:gsLst>
              <a:gs pos="0">
                <a:srgbClr val="255EEB"/>
              </a:gs>
              <a:gs pos="100000">
                <a:srgbClr val="FE0802"/>
              </a:gs>
            </a:gsLst>
            <a:lin ang="0" scaled="1"/>
          </a:gradFill>
          <a:ln w="50800" algn="ctr">
            <a:noFill/>
            <a:miter lim="800000"/>
            <a:headEnd/>
            <a:tailEnd/>
          </a:ln>
        </p:spPr>
        <p:txBody>
          <a:bodyPr wrap="none" anchor="ctr"/>
          <a:lstStyle/>
          <a:p>
            <a:endParaRPr lang="en-US"/>
          </a:p>
        </p:txBody>
      </p:sp>
      <p:grpSp>
        <p:nvGrpSpPr>
          <p:cNvPr id="19" name="Group 93"/>
          <p:cNvGrpSpPr>
            <a:grpSpLocks/>
          </p:cNvGrpSpPr>
          <p:nvPr/>
        </p:nvGrpSpPr>
        <p:grpSpPr bwMode="auto">
          <a:xfrm>
            <a:off x="7075488" y="2316163"/>
            <a:ext cx="1606550" cy="1874837"/>
            <a:chOff x="3454" y="-446"/>
            <a:chExt cx="1012" cy="1181"/>
          </a:xfrm>
        </p:grpSpPr>
        <p:pic>
          <p:nvPicPr>
            <p:cNvPr id="43066" name="Picture 62"/>
            <p:cNvPicPr>
              <a:picLocks noChangeAspect="1" noChangeArrowheads="1"/>
            </p:cNvPicPr>
            <p:nvPr/>
          </p:nvPicPr>
          <p:blipFill>
            <a:blip r:embed="rId6" cstate="print"/>
            <a:srcRect/>
            <a:stretch>
              <a:fillRect/>
            </a:stretch>
          </p:blipFill>
          <p:spPr bwMode="auto">
            <a:xfrm>
              <a:off x="3454" y="-446"/>
              <a:ext cx="1012" cy="1181"/>
            </a:xfrm>
            <a:prstGeom prst="rect">
              <a:avLst/>
            </a:prstGeom>
            <a:noFill/>
            <a:ln w="9525">
              <a:noFill/>
              <a:miter lim="800000"/>
              <a:headEnd/>
              <a:tailEnd/>
            </a:ln>
          </p:spPr>
        </p:pic>
        <p:sp>
          <p:nvSpPr>
            <p:cNvPr id="78" name="Oval 123"/>
            <p:cNvSpPr/>
            <p:nvPr/>
          </p:nvSpPr>
          <p:spPr>
            <a:xfrm>
              <a:off x="3480" y="-435"/>
              <a:ext cx="192" cy="192"/>
            </a:xfrm>
            <a:prstGeom prst="ellipse">
              <a:avLst/>
            </a:prstGeom>
            <a:solidFill>
              <a:srgbClr val="01F1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400">
                <a:solidFill>
                  <a:srgbClr val="FFFFFF"/>
                </a:solidFill>
                <a:cs typeface="Arial" charset="0"/>
              </a:endParaRPr>
            </a:p>
          </p:txBody>
        </p:sp>
        <p:sp>
          <p:nvSpPr>
            <p:cNvPr id="43068" name="TextBox 124"/>
            <p:cNvSpPr txBox="1">
              <a:spLocks noChangeArrowheads="1"/>
            </p:cNvSpPr>
            <p:nvPr/>
          </p:nvSpPr>
          <p:spPr bwMode="auto">
            <a:xfrm>
              <a:off x="3480" y="-435"/>
              <a:ext cx="288" cy="192"/>
            </a:xfrm>
            <a:prstGeom prst="rect">
              <a:avLst/>
            </a:prstGeom>
            <a:noFill/>
            <a:ln w="9525">
              <a:noFill/>
              <a:miter lim="800000"/>
              <a:headEnd/>
              <a:tailEnd/>
            </a:ln>
          </p:spPr>
          <p:txBody>
            <a:bodyPr>
              <a:spAutoFit/>
            </a:bodyPr>
            <a:lstStyle/>
            <a:p>
              <a:pPr algn="l"/>
              <a:r>
                <a:rPr lang="en-US" sz="1400"/>
                <a:t>3.</a:t>
              </a:r>
            </a:p>
          </p:txBody>
        </p:sp>
      </p:grpSp>
      <p:grpSp>
        <p:nvGrpSpPr>
          <p:cNvPr id="20" name="Group 76"/>
          <p:cNvGrpSpPr>
            <a:grpSpLocks/>
          </p:cNvGrpSpPr>
          <p:nvPr/>
        </p:nvGrpSpPr>
        <p:grpSpPr bwMode="auto">
          <a:xfrm>
            <a:off x="8326438" y="2362200"/>
            <a:ext cx="457200" cy="304800"/>
            <a:chOff x="5245" y="1218"/>
            <a:chExt cx="288" cy="192"/>
          </a:xfrm>
        </p:grpSpPr>
        <p:sp>
          <p:nvSpPr>
            <p:cNvPr id="81" name="Oval 80"/>
            <p:cNvSpPr/>
            <p:nvPr/>
          </p:nvSpPr>
          <p:spPr>
            <a:xfrm>
              <a:off x="5245" y="1218"/>
              <a:ext cx="192" cy="19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400">
                <a:solidFill>
                  <a:srgbClr val="FFFFFF"/>
                </a:solidFill>
                <a:cs typeface="Arial" charset="0"/>
              </a:endParaRPr>
            </a:p>
          </p:txBody>
        </p:sp>
        <p:sp>
          <p:nvSpPr>
            <p:cNvPr id="43065" name="TextBox 122"/>
            <p:cNvSpPr txBox="1">
              <a:spLocks noChangeArrowheads="1"/>
            </p:cNvSpPr>
            <p:nvPr/>
          </p:nvSpPr>
          <p:spPr bwMode="auto">
            <a:xfrm>
              <a:off x="5245" y="1218"/>
              <a:ext cx="288" cy="192"/>
            </a:xfrm>
            <a:prstGeom prst="rect">
              <a:avLst/>
            </a:prstGeom>
            <a:noFill/>
            <a:ln w="9525">
              <a:noFill/>
              <a:miter lim="800000"/>
              <a:headEnd/>
              <a:tailEnd/>
            </a:ln>
          </p:spPr>
          <p:txBody>
            <a:bodyPr>
              <a:spAutoFit/>
            </a:bodyPr>
            <a:lstStyle/>
            <a:p>
              <a:pPr algn="l"/>
              <a:r>
                <a:rPr lang="en-US" sz="1400"/>
                <a:t>1.</a:t>
              </a:r>
            </a:p>
          </p:txBody>
        </p:sp>
      </p:grpSp>
      <p:grpSp>
        <p:nvGrpSpPr>
          <p:cNvPr id="21" name="Group 92"/>
          <p:cNvGrpSpPr>
            <a:grpSpLocks/>
          </p:cNvGrpSpPr>
          <p:nvPr/>
        </p:nvGrpSpPr>
        <p:grpSpPr bwMode="auto">
          <a:xfrm>
            <a:off x="7335838" y="2930525"/>
            <a:ext cx="1116012" cy="909638"/>
            <a:chOff x="4659" y="-442"/>
            <a:chExt cx="703" cy="573"/>
          </a:xfrm>
        </p:grpSpPr>
        <p:sp>
          <p:nvSpPr>
            <p:cNvPr id="43061" name="AutoShape 48"/>
            <p:cNvSpPr>
              <a:spLocks noChangeArrowheads="1"/>
            </p:cNvSpPr>
            <p:nvPr/>
          </p:nvSpPr>
          <p:spPr bwMode="auto">
            <a:xfrm>
              <a:off x="4730" y="-442"/>
              <a:ext cx="400" cy="278"/>
            </a:xfrm>
            <a:prstGeom prst="leftArrow">
              <a:avLst>
                <a:gd name="adj1" fmla="val 50000"/>
                <a:gd name="adj2" fmla="val 35971"/>
              </a:avLst>
            </a:prstGeom>
            <a:gradFill rotWithShape="1">
              <a:gsLst>
                <a:gs pos="0">
                  <a:srgbClr val="00FF00"/>
                </a:gs>
                <a:gs pos="100000">
                  <a:srgbClr val="FE0802"/>
                </a:gs>
              </a:gsLst>
              <a:lin ang="0" scaled="1"/>
            </a:gradFill>
            <a:ln w="50800" algn="ctr">
              <a:noFill/>
              <a:miter lim="800000"/>
              <a:headEnd/>
              <a:tailEnd/>
            </a:ln>
          </p:spPr>
          <p:txBody>
            <a:bodyPr wrap="none" anchor="ctr"/>
            <a:lstStyle/>
            <a:p>
              <a:endParaRPr lang="en-US"/>
            </a:p>
          </p:txBody>
        </p:sp>
        <p:sp>
          <p:nvSpPr>
            <p:cNvPr id="43062" name="AutoShape 49"/>
            <p:cNvSpPr>
              <a:spLocks noChangeArrowheads="1"/>
            </p:cNvSpPr>
            <p:nvPr/>
          </p:nvSpPr>
          <p:spPr bwMode="auto">
            <a:xfrm>
              <a:off x="4671" y="-112"/>
              <a:ext cx="678" cy="232"/>
            </a:xfrm>
            <a:prstGeom prst="roundRect">
              <a:avLst>
                <a:gd name="adj" fmla="val 16667"/>
              </a:avLst>
            </a:prstGeom>
            <a:solidFill>
              <a:srgbClr val="33CC33"/>
            </a:solidFill>
            <a:ln w="25400" algn="ctr">
              <a:solidFill>
                <a:schemeClr val="tx1"/>
              </a:solidFill>
              <a:round/>
              <a:headEnd/>
              <a:tailEnd/>
            </a:ln>
          </p:spPr>
          <p:txBody>
            <a:bodyPr wrap="none" anchor="ctr"/>
            <a:lstStyle/>
            <a:p>
              <a:endParaRPr lang="en-US"/>
            </a:p>
          </p:txBody>
        </p:sp>
        <p:sp>
          <p:nvSpPr>
            <p:cNvPr id="43063" name="Rectangle 50"/>
            <p:cNvSpPr>
              <a:spLocks noChangeArrowheads="1"/>
            </p:cNvSpPr>
            <p:nvPr/>
          </p:nvSpPr>
          <p:spPr bwMode="auto">
            <a:xfrm>
              <a:off x="4659" y="-119"/>
              <a:ext cx="703" cy="250"/>
            </a:xfrm>
            <a:prstGeom prst="rect">
              <a:avLst/>
            </a:prstGeom>
            <a:noFill/>
            <a:ln w="50800" algn="ctr">
              <a:noFill/>
              <a:miter lim="800000"/>
              <a:headEnd/>
              <a:tailEnd/>
            </a:ln>
          </p:spPr>
          <p:txBody>
            <a:bodyPr wrap="none">
              <a:spAutoFit/>
            </a:bodyPr>
            <a:lstStyle/>
            <a:p>
              <a:r>
                <a:rPr lang="en-US" altLang="ko-KR" sz="2000">
                  <a:ea typeface="굴림" pitchFamily="34" charset="-127"/>
                </a:rPr>
                <a:t>Low loss</a:t>
              </a:r>
              <a:endParaRPr lang="en-US" sz="2000"/>
            </a:p>
          </p:txBody>
        </p:sp>
      </p:grpSp>
      <p:sp>
        <p:nvSpPr>
          <p:cNvPr id="297985" name="Rectangle 1"/>
          <p:cNvSpPr>
            <a:spLocks noChangeArrowheads="1"/>
          </p:cNvSpPr>
          <p:nvPr/>
        </p:nvSpPr>
        <p:spPr bwMode="auto">
          <a:xfrm>
            <a:off x="0" y="6553200"/>
            <a:ext cx="8257902"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lang="en-US" sz="1200" dirty="0" smtClean="0">
                <a:solidFill>
                  <a:schemeClr val="tx1"/>
                </a:solidFill>
                <a:latin typeface="Arial" pitchFamily="34" charset="0"/>
                <a:ea typeface="Times New Roman" pitchFamily="18" charset="0"/>
                <a:cs typeface="Arial" pitchFamily="34" charset="0"/>
              </a:rPr>
              <a:t>M</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Sysak, J.O. Anthes, J.E. Bowers, O. Raday, R. Jones , </a:t>
            </a:r>
            <a:r>
              <a:rPr kumimoji="0" lang="en-US" sz="12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Optics Express </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16 </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( 17 ), 12479-12486 , August 18 , 2008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5" name="Rounded Rectangle 84"/>
          <p:cNvSpPr/>
          <p:nvPr/>
        </p:nvSpPr>
        <p:spPr bwMode="auto">
          <a:xfrm>
            <a:off x="4495800" y="5791200"/>
            <a:ext cx="4038600" cy="8382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FF"/>
                </a:solidFill>
                <a:effectLst/>
                <a:latin typeface="Arial" charset="0"/>
              </a:rPr>
              <a:t>Sid Jain (ECOC):</a:t>
            </a:r>
            <a:r>
              <a:rPr kumimoji="0" lang="en-US" sz="2000" b="0" i="0" u="none" strike="noStrike" cap="none" normalizeH="0" dirty="0" smtClean="0">
                <a:ln>
                  <a:noFill/>
                </a:ln>
                <a:solidFill>
                  <a:srgbClr val="0000FF"/>
                </a:solidFill>
                <a:effectLst/>
                <a:latin typeface="Arial" charset="0"/>
              </a:rPr>
              <a:t> 16 DFB Lasers and Modulators</a:t>
            </a:r>
            <a:endParaRPr kumimoji="0" lang="en-US" sz="2000" b="0" i="0" u="none" strike="noStrike" cap="none" normalizeH="0" baseline="0" dirty="0" smtClean="0">
              <a:ln>
                <a:noFill/>
              </a:ln>
              <a:solidFill>
                <a:srgbClr val="0000FF"/>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3"/>
          <p:cNvSpPr>
            <a:spLocks noGrp="1"/>
          </p:cNvSpPr>
          <p:nvPr>
            <p:ph type="sldNum" sz="quarter" idx="4294967295"/>
          </p:nvPr>
        </p:nvSpPr>
        <p:spPr>
          <a:xfrm>
            <a:off x="3124200" y="6245225"/>
            <a:ext cx="2895600" cy="476250"/>
          </a:xfrm>
          <a:noFill/>
        </p:spPr>
        <p:txBody>
          <a:bodyPr/>
          <a:lstStyle/>
          <a:p>
            <a:fld id="{D7B86EB2-4076-4586-A780-AFC64B7B8A52}" type="slidenum">
              <a:rPr lang="ko-KR" altLang="en-US" smtClean="0">
                <a:latin typeface="Arial" pitchFamily="34" charset="0"/>
                <a:ea typeface="굴림" pitchFamily="34" charset="-127"/>
              </a:rPr>
              <a:pPr/>
              <a:t>5</a:t>
            </a:fld>
            <a:endParaRPr lang="en-US" altLang="ko-KR" smtClean="0">
              <a:latin typeface="Arial" pitchFamily="34" charset="0"/>
              <a:ea typeface="굴림" pitchFamily="34" charset="-127"/>
            </a:endParaRPr>
          </a:p>
        </p:txBody>
      </p:sp>
      <p:grpSp>
        <p:nvGrpSpPr>
          <p:cNvPr id="2" name="Group 2"/>
          <p:cNvGrpSpPr>
            <a:grpSpLocks/>
          </p:cNvGrpSpPr>
          <p:nvPr/>
        </p:nvGrpSpPr>
        <p:grpSpPr bwMode="auto">
          <a:xfrm>
            <a:off x="76200" y="1295400"/>
            <a:ext cx="8342313" cy="2184400"/>
            <a:chOff x="6" y="896"/>
            <a:chExt cx="5729" cy="1632"/>
          </a:xfrm>
        </p:grpSpPr>
        <p:pic>
          <p:nvPicPr>
            <p:cNvPr id="29730" name="Picture 3" descr="lase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24" y="1970"/>
              <a:ext cx="855" cy="558"/>
            </a:xfrm>
            <a:prstGeom prst="rect">
              <a:avLst/>
            </a:prstGeom>
            <a:noFill/>
            <a:ln w="9525">
              <a:noFill/>
              <a:miter lim="800000"/>
              <a:headEnd/>
              <a:tailEnd/>
            </a:ln>
          </p:spPr>
        </p:pic>
        <p:pic>
          <p:nvPicPr>
            <p:cNvPr id="29731" name="Picture 4" descr="modulator"/>
            <p:cNvPicPr>
              <a:picLocks noChangeAspect="1" noChangeArrowheads="1"/>
            </p:cNvPicPr>
            <p:nvPr/>
          </p:nvPicPr>
          <p:blipFill>
            <a:blip r:embed="rId4" cstate="print">
              <a:clrChange>
                <a:clrFrom>
                  <a:srgbClr val="FCFEFB"/>
                </a:clrFrom>
                <a:clrTo>
                  <a:srgbClr val="FCFEFB">
                    <a:alpha val="0"/>
                  </a:srgbClr>
                </a:clrTo>
              </a:clrChange>
            </a:blip>
            <a:srcRect/>
            <a:stretch>
              <a:fillRect/>
            </a:stretch>
          </p:blipFill>
          <p:spPr bwMode="auto">
            <a:xfrm>
              <a:off x="89" y="1360"/>
              <a:ext cx="886" cy="513"/>
            </a:xfrm>
            <a:prstGeom prst="rect">
              <a:avLst/>
            </a:prstGeom>
            <a:noFill/>
            <a:ln w="9525">
              <a:noFill/>
              <a:miter lim="800000"/>
              <a:headEnd/>
              <a:tailEnd/>
            </a:ln>
          </p:spPr>
        </p:pic>
        <p:pic>
          <p:nvPicPr>
            <p:cNvPr id="29732" name="Picture 5" descr="wavelocker"/>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6" y="1700"/>
              <a:ext cx="895" cy="585"/>
            </a:xfrm>
            <a:prstGeom prst="rect">
              <a:avLst/>
            </a:prstGeom>
            <a:noFill/>
            <a:ln w="9525">
              <a:noFill/>
              <a:miter lim="800000"/>
              <a:headEnd/>
              <a:tailEnd/>
            </a:ln>
          </p:spPr>
        </p:pic>
        <p:pic>
          <p:nvPicPr>
            <p:cNvPr id="29733" name="Picture 6" descr="other"/>
            <p:cNvPicPr>
              <a:picLocks noChangeAspect="1" noChangeArrowheads="1"/>
            </p:cNvPicPr>
            <p:nvPr/>
          </p:nvPicPr>
          <p:blipFill>
            <a:blip r:embed="rId6" cstate="print">
              <a:clrChange>
                <a:clrFrom>
                  <a:srgbClr val="FFFFFF"/>
                </a:clrFrom>
                <a:clrTo>
                  <a:srgbClr val="FFFFFF">
                    <a:alpha val="0"/>
                  </a:srgbClr>
                </a:clrTo>
              </a:clrChange>
            </a:blip>
            <a:srcRect l="16167"/>
            <a:stretch>
              <a:fillRect/>
            </a:stretch>
          </p:blipFill>
          <p:spPr bwMode="auto">
            <a:xfrm>
              <a:off x="55" y="1047"/>
              <a:ext cx="900" cy="585"/>
            </a:xfrm>
            <a:prstGeom prst="rect">
              <a:avLst/>
            </a:prstGeom>
            <a:noFill/>
            <a:ln w="9525">
              <a:noFill/>
              <a:miter lim="800000"/>
              <a:headEnd/>
              <a:tailEnd/>
            </a:ln>
          </p:spPr>
        </p:pic>
        <p:pic>
          <p:nvPicPr>
            <p:cNvPr id="29734" name="Picture 7" descr="lase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25" y="2147"/>
              <a:ext cx="582" cy="380"/>
            </a:xfrm>
            <a:prstGeom prst="rect">
              <a:avLst/>
            </a:prstGeom>
            <a:noFill/>
            <a:ln w="9525">
              <a:noFill/>
              <a:miter lim="800000"/>
              <a:headEnd/>
              <a:tailEnd/>
            </a:ln>
          </p:spPr>
        </p:pic>
        <p:pic>
          <p:nvPicPr>
            <p:cNvPr id="29735" name="Picture 8" descr="modulator"/>
            <p:cNvPicPr>
              <a:picLocks noChangeAspect="1" noChangeArrowheads="1"/>
            </p:cNvPicPr>
            <p:nvPr/>
          </p:nvPicPr>
          <p:blipFill>
            <a:blip r:embed="rId4" cstate="print">
              <a:clrChange>
                <a:clrFrom>
                  <a:srgbClr val="FCFEFB"/>
                </a:clrFrom>
                <a:clrTo>
                  <a:srgbClr val="FCFEFB">
                    <a:alpha val="0"/>
                  </a:srgbClr>
                </a:clrTo>
              </a:clrChange>
            </a:blip>
            <a:srcRect/>
            <a:stretch>
              <a:fillRect/>
            </a:stretch>
          </p:blipFill>
          <p:spPr bwMode="auto">
            <a:xfrm>
              <a:off x="925" y="1537"/>
              <a:ext cx="587" cy="340"/>
            </a:xfrm>
            <a:prstGeom prst="rect">
              <a:avLst/>
            </a:prstGeom>
            <a:noFill/>
            <a:ln w="9525">
              <a:noFill/>
              <a:miter lim="800000"/>
              <a:headEnd/>
              <a:tailEnd/>
            </a:ln>
          </p:spPr>
        </p:pic>
        <p:pic>
          <p:nvPicPr>
            <p:cNvPr id="29736" name="Picture 9" descr="wavelocker"/>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925" y="1877"/>
              <a:ext cx="599" cy="392"/>
            </a:xfrm>
            <a:prstGeom prst="rect">
              <a:avLst/>
            </a:prstGeom>
            <a:noFill/>
            <a:ln w="9525">
              <a:noFill/>
              <a:miter lim="800000"/>
              <a:headEnd/>
              <a:tailEnd/>
            </a:ln>
          </p:spPr>
        </p:pic>
        <p:pic>
          <p:nvPicPr>
            <p:cNvPr id="29737" name="Picture 10" descr="other"/>
            <p:cNvPicPr>
              <a:picLocks noChangeAspect="1" noChangeArrowheads="1"/>
            </p:cNvPicPr>
            <p:nvPr/>
          </p:nvPicPr>
          <p:blipFill>
            <a:blip r:embed="rId6" cstate="print">
              <a:clrChange>
                <a:clrFrom>
                  <a:srgbClr val="FFFFFF"/>
                </a:clrFrom>
                <a:clrTo>
                  <a:srgbClr val="FFFFFF">
                    <a:alpha val="0"/>
                  </a:srgbClr>
                </a:clrTo>
              </a:clrChange>
            </a:blip>
            <a:srcRect l="16319"/>
            <a:stretch>
              <a:fillRect/>
            </a:stretch>
          </p:blipFill>
          <p:spPr bwMode="auto">
            <a:xfrm>
              <a:off x="925" y="1224"/>
              <a:ext cx="599" cy="390"/>
            </a:xfrm>
            <a:prstGeom prst="rect">
              <a:avLst/>
            </a:prstGeom>
            <a:noFill/>
            <a:ln w="9525">
              <a:noFill/>
              <a:miter lim="800000"/>
              <a:headEnd/>
              <a:tailEnd/>
            </a:ln>
          </p:spPr>
        </p:pic>
        <p:pic>
          <p:nvPicPr>
            <p:cNvPr id="29738" name="Picture 11" descr="lase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361" y="2147"/>
              <a:ext cx="582" cy="380"/>
            </a:xfrm>
            <a:prstGeom prst="rect">
              <a:avLst/>
            </a:prstGeom>
            <a:noFill/>
            <a:ln w="9525">
              <a:noFill/>
              <a:miter lim="800000"/>
              <a:headEnd/>
              <a:tailEnd/>
            </a:ln>
          </p:spPr>
        </p:pic>
        <p:pic>
          <p:nvPicPr>
            <p:cNvPr id="29739" name="Picture 12" descr="modulator"/>
            <p:cNvPicPr>
              <a:picLocks noChangeAspect="1" noChangeArrowheads="1"/>
            </p:cNvPicPr>
            <p:nvPr/>
          </p:nvPicPr>
          <p:blipFill>
            <a:blip r:embed="rId4" cstate="print">
              <a:clrChange>
                <a:clrFrom>
                  <a:srgbClr val="FCFEFB"/>
                </a:clrFrom>
                <a:clrTo>
                  <a:srgbClr val="FCFEFB">
                    <a:alpha val="0"/>
                  </a:srgbClr>
                </a:clrTo>
              </a:clrChange>
            </a:blip>
            <a:srcRect/>
            <a:stretch>
              <a:fillRect/>
            </a:stretch>
          </p:blipFill>
          <p:spPr bwMode="auto">
            <a:xfrm>
              <a:off x="1361" y="1537"/>
              <a:ext cx="587" cy="340"/>
            </a:xfrm>
            <a:prstGeom prst="rect">
              <a:avLst/>
            </a:prstGeom>
            <a:noFill/>
            <a:ln w="9525">
              <a:noFill/>
              <a:miter lim="800000"/>
              <a:headEnd/>
              <a:tailEnd/>
            </a:ln>
          </p:spPr>
        </p:pic>
        <p:pic>
          <p:nvPicPr>
            <p:cNvPr id="29740" name="Picture 13" descr="wavelocker"/>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1361" y="1877"/>
              <a:ext cx="599" cy="392"/>
            </a:xfrm>
            <a:prstGeom prst="rect">
              <a:avLst/>
            </a:prstGeom>
            <a:noFill/>
            <a:ln w="9525">
              <a:noFill/>
              <a:miter lim="800000"/>
              <a:headEnd/>
              <a:tailEnd/>
            </a:ln>
          </p:spPr>
        </p:pic>
        <p:pic>
          <p:nvPicPr>
            <p:cNvPr id="29741" name="Picture 14" descr="other"/>
            <p:cNvPicPr>
              <a:picLocks noChangeAspect="1" noChangeArrowheads="1"/>
            </p:cNvPicPr>
            <p:nvPr/>
          </p:nvPicPr>
          <p:blipFill>
            <a:blip r:embed="rId6" cstate="print">
              <a:clrChange>
                <a:clrFrom>
                  <a:srgbClr val="FFFFFF"/>
                </a:clrFrom>
                <a:clrTo>
                  <a:srgbClr val="FFFFFF">
                    <a:alpha val="0"/>
                  </a:srgbClr>
                </a:clrTo>
              </a:clrChange>
            </a:blip>
            <a:srcRect l="16319"/>
            <a:stretch>
              <a:fillRect/>
            </a:stretch>
          </p:blipFill>
          <p:spPr bwMode="auto">
            <a:xfrm>
              <a:off x="1361" y="1224"/>
              <a:ext cx="599" cy="390"/>
            </a:xfrm>
            <a:prstGeom prst="rect">
              <a:avLst/>
            </a:prstGeom>
            <a:noFill/>
            <a:ln w="9525">
              <a:noFill/>
              <a:miter lim="800000"/>
              <a:headEnd/>
              <a:tailEnd/>
            </a:ln>
          </p:spPr>
        </p:pic>
        <p:pic>
          <p:nvPicPr>
            <p:cNvPr id="29742" name="Picture 15" descr="lase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797" y="2147"/>
              <a:ext cx="582" cy="380"/>
            </a:xfrm>
            <a:prstGeom prst="rect">
              <a:avLst/>
            </a:prstGeom>
            <a:noFill/>
            <a:ln w="9525">
              <a:noFill/>
              <a:miter lim="800000"/>
              <a:headEnd/>
              <a:tailEnd/>
            </a:ln>
          </p:spPr>
        </p:pic>
        <p:pic>
          <p:nvPicPr>
            <p:cNvPr id="29743" name="Picture 16" descr="modulator"/>
            <p:cNvPicPr>
              <a:picLocks noChangeAspect="1" noChangeArrowheads="1"/>
            </p:cNvPicPr>
            <p:nvPr/>
          </p:nvPicPr>
          <p:blipFill>
            <a:blip r:embed="rId4" cstate="print">
              <a:clrChange>
                <a:clrFrom>
                  <a:srgbClr val="FCFEFB"/>
                </a:clrFrom>
                <a:clrTo>
                  <a:srgbClr val="FCFEFB">
                    <a:alpha val="0"/>
                  </a:srgbClr>
                </a:clrTo>
              </a:clrChange>
            </a:blip>
            <a:srcRect/>
            <a:stretch>
              <a:fillRect/>
            </a:stretch>
          </p:blipFill>
          <p:spPr bwMode="auto">
            <a:xfrm>
              <a:off x="1797" y="1537"/>
              <a:ext cx="587" cy="340"/>
            </a:xfrm>
            <a:prstGeom prst="rect">
              <a:avLst/>
            </a:prstGeom>
            <a:noFill/>
            <a:ln w="9525">
              <a:noFill/>
              <a:miter lim="800000"/>
              <a:headEnd/>
              <a:tailEnd/>
            </a:ln>
          </p:spPr>
        </p:pic>
        <p:pic>
          <p:nvPicPr>
            <p:cNvPr id="29744" name="Picture 17" descr="wavelocker"/>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1797" y="1877"/>
              <a:ext cx="599" cy="392"/>
            </a:xfrm>
            <a:prstGeom prst="rect">
              <a:avLst/>
            </a:prstGeom>
            <a:noFill/>
            <a:ln w="9525">
              <a:noFill/>
              <a:miter lim="800000"/>
              <a:headEnd/>
              <a:tailEnd/>
            </a:ln>
          </p:spPr>
        </p:pic>
        <p:pic>
          <p:nvPicPr>
            <p:cNvPr id="29745" name="Picture 18" descr="other"/>
            <p:cNvPicPr>
              <a:picLocks noChangeAspect="1" noChangeArrowheads="1"/>
            </p:cNvPicPr>
            <p:nvPr/>
          </p:nvPicPr>
          <p:blipFill>
            <a:blip r:embed="rId6" cstate="print">
              <a:clrChange>
                <a:clrFrom>
                  <a:srgbClr val="FFFFFF"/>
                </a:clrFrom>
                <a:clrTo>
                  <a:srgbClr val="FFFFFF">
                    <a:alpha val="0"/>
                  </a:srgbClr>
                </a:clrTo>
              </a:clrChange>
            </a:blip>
            <a:srcRect l="16319"/>
            <a:stretch>
              <a:fillRect/>
            </a:stretch>
          </p:blipFill>
          <p:spPr bwMode="auto">
            <a:xfrm>
              <a:off x="1797" y="1224"/>
              <a:ext cx="599" cy="390"/>
            </a:xfrm>
            <a:prstGeom prst="rect">
              <a:avLst/>
            </a:prstGeom>
            <a:noFill/>
            <a:ln w="9525">
              <a:noFill/>
              <a:miter lim="800000"/>
              <a:headEnd/>
              <a:tailEnd/>
            </a:ln>
          </p:spPr>
        </p:pic>
        <p:pic>
          <p:nvPicPr>
            <p:cNvPr id="29746" name="Picture 19" descr="lase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233" y="2147"/>
              <a:ext cx="582" cy="380"/>
            </a:xfrm>
            <a:prstGeom prst="rect">
              <a:avLst/>
            </a:prstGeom>
            <a:noFill/>
            <a:ln w="9525">
              <a:noFill/>
              <a:miter lim="800000"/>
              <a:headEnd/>
              <a:tailEnd/>
            </a:ln>
          </p:spPr>
        </p:pic>
        <p:pic>
          <p:nvPicPr>
            <p:cNvPr id="29747" name="Picture 20" descr="modulator"/>
            <p:cNvPicPr>
              <a:picLocks noChangeAspect="1" noChangeArrowheads="1"/>
            </p:cNvPicPr>
            <p:nvPr/>
          </p:nvPicPr>
          <p:blipFill>
            <a:blip r:embed="rId4" cstate="print">
              <a:clrChange>
                <a:clrFrom>
                  <a:srgbClr val="FCFEFB"/>
                </a:clrFrom>
                <a:clrTo>
                  <a:srgbClr val="FCFEFB">
                    <a:alpha val="0"/>
                  </a:srgbClr>
                </a:clrTo>
              </a:clrChange>
            </a:blip>
            <a:srcRect/>
            <a:stretch>
              <a:fillRect/>
            </a:stretch>
          </p:blipFill>
          <p:spPr bwMode="auto">
            <a:xfrm>
              <a:off x="2233" y="1537"/>
              <a:ext cx="587" cy="340"/>
            </a:xfrm>
            <a:prstGeom prst="rect">
              <a:avLst/>
            </a:prstGeom>
            <a:noFill/>
            <a:ln w="9525">
              <a:noFill/>
              <a:miter lim="800000"/>
              <a:headEnd/>
              <a:tailEnd/>
            </a:ln>
          </p:spPr>
        </p:pic>
        <p:pic>
          <p:nvPicPr>
            <p:cNvPr id="29748" name="Picture 21" descr="wavelocker"/>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2233" y="1877"/>
              <a:ext cx="599" cy="392"/>
            </a:xfrm>
            <a:prstGeom prst="rect">
              <a:avLst/>
            </a:prstGeom>
            <a:noFill/>
            <a:ln w="9525">
              <a:noFill/>
              <a:miter lim="800000"/>
              <a:headEnd/>
              <a:tailEnd/>
            </a:ln>
          </p:spPr>
        </p:pic>
        <p:pic>
          <p:nvPicPr>
            <p:cNvPr id="29749" name="Picture 22" descr="other"/>
            <p:cNvPicPr>
              <a:picLocks noChangeAspect="1" noChangeArrowheads="1"/>
            </p:cNvPicPr>
            <p:nvPr/>
          </p:nvPicPr>
          <p:blipFill>
            <a:blip r:embed="rId6" cstate="print">
              <a:clrChange>
                <a:clrFrom>
                  <a:srgbClr val="FFFFFF"/>
                </a:clrFrom>
                <a:clrTo>
                  <a:srgbClr val="FFFFFF">
                    <a:alpha val="0"/>
                  </a:srgbClr>
                </a:clrTo>
              </a:clrChange>
            </a:blip>
            <a:srcRect l="16319"/>
            <a:stretch>
              <a:fillRect/>
            </a:stretch>
          </p:blipFill>
          <p:spPr bwMode="auto">
            <a:xfrm>
              <a:off x="2233" y="1224"/>
              <a:ext cx="599" cy="390"/>
            </a:xfrm>
            <a:prstGeom prst="rect">
              <a:avLst/>
            </a:prstGeom>
            <a:noFill/>
            <a:ln w="9525">
              <a:noFill/>
              <a:miter lim="800000"/>
              <a:headEnd/>
              <a:tailEnd/>
            </a:ln>
          </p:spPr>
        </p:pic>
        <p:pic>
          <p:nvPicPr>
            <p:cNvPr id="29750" name="Picture 23" descr="lase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669" y="2147"/>
              <a:ext cx="582" cy="380"/>
            </a:xfrm>
            <a:prstGeom prst="rect">
              <a:avLst/>
            </a:prstGeom>
            <a:noFill/>
            <a:ln w="9525">
              <a:noFill/>
              <a:miter lim="800000"/>
              <a:headEnd/>
              <a:tailEnd/>
            </a:ln>
          </p:spPr>
        </p:pic>
        <p:pic>
          <p:nvPicPr>
            <p:cNvPr id="29751" name="Picture 24" descr="modulator"/>
            <p:cNvPicPr>
              <a:picLocks noChangeAspect="1" noChangeArrowheads="1"/>
            </p:cNvPicPr>
            <p:nvPr/>
          </p:nvPicPr>
          <p:blipFill>
            <a:blip r:embed="rId4" cstate="print">
              <a:clrChange>
                <a:clrFrom>
                  <a:srgbClr val="FCFEFB"/>
                </a:clrFrom>
                <a:clrTo>
                  <a:srgbClr val="FCFEFB">
                    <a:alpha val="0"/>
                  </a:srgbClr>
                </a:clrTo>
              </a:clrChange>
            </a:blip>
            <a:srcRect/>
            <a:stretch>
              <a:fillRect/>
            </a:stretch>
          </p:blipFill>
          <p:spPr bwMode="auto">
            <a:xfrm>
              <a:off x="2669" y="1537"/>
              <a:ext cx="587" cy="340"/>
            </a:xfrm>
            <a:prstGeom prst="rect">
              <a:avLst/>
            </a:prstGeom>
            <a:noFill/>
            <a:ln w="9525">
              <a:noFill/>
              <a:miter lim="800000"/>
              <a:headEnd/>
              <a:tailEnd/>
            </a:ln>
          </p:spPr>
        </p:pic>
        <p:pic>
          <p:nvPicPr>
            <p:cNvPr id="29752" name="Picture 25" descr="wavelocker"/>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2669" y="1877"/>
              <a:ext cx="599" cy="392"/>
            </a:xfrm>
            <a:prstGeom prst="rect">
              <a:avLst/>
            </a:prstGeom>
            <a:noFill/>
            <a:ln w="9525">
              <a:noFill/>
              <a:miter lim="800000"/>
              <a:headEnd/>
              <a:tailEnd/>
            </a:ln>
          </p:spPr>
        </p:pic>
        <p:pic>
          <p:nvPicPr>
            <p:cNvPr id="29753" name="Picture 26" descr="other"/>
            <p:cNvPicPr>
              <a:picLocks noChangeAspect="1" noChangeArrowheads="1"/>
            </p:cNvPicPr>
            <p:nvPr/>
          </p:nvPicPr>
          <p:blipFill>
            <a:blip r:embed="rId6" cstate="print">
              <a:clrChange>
                <a:clrFrom>
                  <a:srgbClr val="FFFFFF"/>
                </a:clrFrom>
                <a:clrTo>
                  <a:srgbClr val="FFFFFF">
                    <a:alpha val="0"/>
                  </a:srgbClr>
                </a:clrTo>
              </a:clrChange>
            </a:blip>
            <a:srcRect l="16319"/>
            <a:stretch>
              <a:fillRect/>
            </a:stretch>
          </p:blipFill>
          <p:spPr bwMode="auto">
            <a:xfrm>
              <a:off x="2669" y="1224"/>
              <a:ext cx="599" cy="390"/>
            </a:xfrm>
            <a:prstGeom prst="rect">
              <a:avLst/>
            </a:prstGeom>
            <a:noFill/>
            <a:ln w="9525">
              <a:noFill/>
              <a:miter lim="800000"/>
              <a:headEnd/>
              <a:tailEnd/>
            </a:ln>
          </p:spPr>
        </p:pic>
        <p:pic>
          <p:nvPicPr>
            <p:cNvPr id="29754" name="Picture 27" descr="lase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105" y="2147"/>
              <a:ext cx="582" cy="380"/>
            </a:xfrm>
            <a:prstGeom prst="rect">
              <a:avLst/>
            </a:prstGeom>
            <a:noFill/>
            <a:ln w="9525">
              <a:noFill/>
              <a:miter lim="800000"/>
              <a:headEnd/>
              <a:tailEnd/>
            </a:ln>
          </p:spPr>
        </p:pic>
        <p:pic>
          <p:nvPicPr>
            <p:cNvPr id="29755" name="Picture 28" descr="modulator"/>
            <p:cNvPicPr>
              <a:picLocks noChangeAspect="1" noChangeArrowheads="1"/>
            </p:cNvPicPr>
            <p:nvPr/>
          </p:nvPicPr>
          <p:blipFill>
            <a:blip r:embed="rId4" cstate="print">
              <a:clrChange>
                <a:clrFrom>
                  <a:srgbClr val="FCFEFB"/>
                </a:clrFrom>
                <a:clrTo>
                  <a:srgbClr val="FCFEFB">
                    <a:alpha val="0"/>
                  </a:srgbClr>
                </a:clrTo>
              </a:clrChange>
            </a:blip>
            <a:srcRect/>
            <a:stretch>
              <a:fillRect/>
            </a:stretch>
          </p:blipFill>
          <p:spPr bwMode="auto">
            <a:xfrm>
              <a:off x="3105" y="1537"/>
              <a:ext cx="587" cy="340"/>
            </a:xfrm>
            <a:prstGeom prst="rect">
              <a:avLst/>
            </a:prstGeom>
            <a:noFill/>
            <a:ln w="9525">
              <a:noFill/>
              <a:miter lim="800000"/>
              <a:headEnd/>
              <a:tailEnd/>
            </a:ln>
          </p:spPr>
        </p:pic>
        <p:pic>
          <p:nvPicPr>
            <p:cNvPr id="29756" name="Picture 29" descr="wavelocker"/>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3105" y="1877"/>
              <a:ext cx="599" cy="392"/>
            </a:xfrm>
            <a:prstGeom prst="rect">
              <a:avLst/>
            </a:prstGeom>
            <a:noFill/>
            <a:ln w="9525">
              <a:noFill/>
              <a:miter lim="800000"/>
              <a:headEnd/>
              <a:tailEnd/>
            </a:ln>
          </p:spPr>
        </p:pic>
        <p:pic>
          <p:nvPicPr>
            <p:cNvPr id="29757" name="Picture 30" descr="other"/>
            <p:cNvPicPr>
              <a:picLocks noChangeAspect="1" noChangeArrowheads="1"/>
            </p:cNvPicPr>
            <p:nvPr/>
          </p:nvPicPr>
          <p:blipFill>
            <a:blip r:embed="rId6" cstate="print">
              <a:clrChange>
                <a:clrFrom>
                  <a:srgbClr val="FFFFFF"/>
                </a:clrFrom>
                <a:clrTo>
                  <a:srgbClr val="FFFFFF">
                    <a:alpha val="0"/>
                  </a:srgbClr>
                </a:clrTo>
              </a:clrChange>
            </a:blip>
            <a:srcRect l="16319"/>
            <a:stretch>
              <a:fillRect/>
            </a:stretch>
          </p:blipFill>
          <p:spPr bwMode="auto">
            <a:xfrm>
              <a:off x="3105" y="1224"/>
              <a:ext cx="599" cy="390"/>
            </a:xfrm>
            <a:prstGeom prst="rect">
              <a:avLst/>
            </a:prstGeom>
            <a:noFill/>
            <a:ln w="9525">
              <a:noFill/>
              <a:miter lim="800000"/>
              <a:headEnd/>
              <a:tailEnd/>
            </a:ln>
          </p:spPr>
        </p:pic>
        <p:pic>
          <p:nvPicPr>
            <p:cNvPr id="29758" name="Picture 31" descr="lase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541" y="2147"/>
              <a:ext cx="582" cy="380"/>
            </a:xfrm>
            <a:prstGeom prst="rect">
              <a:avLst/>
            </a:prstGeom>
            <a:noFill/>
            <a:ln w="9525">
              <a:noFill/>
              <a:miter lim="800000"/>
              <a:headEnd/>
              <a:tailEnd/>
            </a:ln>
          </p:spPr>
        </p:pic>
        <p:pic>
          <p:nvPicPr>
            <p:cNvPr id="29759" name="Picture 32" descr="modulator"/>
            <p:cNvPicPr>
              <a:picLocks noChangeAspect="1" noChangeArrowheads="1"/>
            </p:cNvPicPr>
            <p:nvPr/>
          </p:nvPicPr>
          <p:blipFill>
            <a:blip r:embed="rId4" cstate="print">
              <a:clrChange>
                <a:clrFrom>
                  <a:srgbClr val="FCFEFB"/>
                </a:clrFrom>
                <a:clrTo>
                  <a:srgbClr val="FCFEFB">
                    <a:alpha val="0"/>
                  </a:srgbClr>
                </a:clrTo>
              </a:clrChange>
            </a:blip>
            <a:srcRect/>
            <a:stretch>
              <a:fillRect/>
            </a:stretch>
          </p:blipFill>
          <p:spPr bwMode="auto">
            <a:xfrm>
              <a:off x="3541" y="1537"/>
              <a:ext cx="587" cy="340"/>
            </a:xfrm>
            <a:prstGeom prst="rect">
              <a:avLst/>
            </a:prstGeom>
            <a:noFill/>
            <a:ln w="9525">
              <a:noFill/>
              <a:miter lim="800000"/>
              <a:headEnd/>
              <a:tailEnd/>
            </a:ln>
          </p:spPr>
        </p:pic>
        <p:pic>
          <p:nvPicPr>
            <p:cNvPr id="29760" name="Picture 33" descr="wavelocker"/>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3541" y="1877"/>
              <a:ext cx="599" cy="392"/>
            </a:xfrm>
            <a:prstGeom prst="rect">
              <a:avLst/>
            </a:prstGeom>
            <a:noFill/>
            <a:ln w="9525">
              <a:noFill/>
              <a:miter lim="800000"/>
              <a:headEnd/>
              <a:tailEnd/>
            </a:ln>
          </p:spPr>
        </p:pic>
        <p:pic>
          <p:nvPicPr>
            <p:cNvPr id="29761" name="Picture 34" descr="other"/>
            <p:cNvPicPr>
              <a:picLocks noChangeAspect="1" noChangeArrowheads="1"/>
            </p:cNvPicPr>
            <p:nvPr/>
          </p:nvPicPr>
          <p:blipFill>
            <a:blip r:embed="rId6" cstate="print">
              <a:clrChange>
                <a:clrFrom>
                  <a:srgbClr val="FFFFFF"/>
                </a:clrFrom>
                <a:clrTo>
                  <a:srgbClr val="FFFFFF">
                    <a:alpha val="0"/>
                  </a:srgbClr>
                </a:clrTo>
              </a:clrChange>
            </a:blip>
            <a:srcRect l="16319"/>
            <a:stretch>
              <a:fillRect/>
            </a:stretch>
          </p:blipFill>
          <p:spPr bwMode="auto">
            <a:xfrm>
              <a:off x="3541" y="1224"/>
              <a:ext cx="599" cy="390"/>
            </a:xfrm>
            <a:prstGeom prst="rect">
              <a:avLst/>
            </a:prstGeom>
            <a:noFill/>
            <a:ln w="9525">
              <a:noFill/>
              <a:miter lim="800000"/>
              <a:headEnd/>
              <a:tailEnd/>
            </a:ln>
          </p:spPr>
        </p:pic>
        <p:pic>
          <p:nvPicPr>
            <p:cNvPr id="29762" name="Picture 35" descr="lase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977" y="2147"/>
              <a:ext cx="582" cy="380"/>
            </a:xfrm>
            <a:prstGeom prst="rect">
              <a:avLst/>
            </a:prstGeom>
            <a:noFill/>
            <a:ln w="9525">
              <a:noFill/>
              <a:miter lim="800000"/>
              <a:headEnd/>
              <a:tailEnd/>
            </a:ln>
          </p:spPr>
        </p:pic>
        <p:pic>
          <p:nvPicPr>
            <p:cNvPr id="29763" name="Picture 36" descr="modulator"/>
            <p:cNvPicPr>
              <a:picLocks noChangeAspect="1" noChangeArrowheads="1"/>
            </p:cNvPicPr>
            <p:nvPr/>
          </p:nvPicPr>
          <p:blipFill>
            <a:blip r:embed="rId4" cstate="print">
              <a:clrChange>
                <a:clrFrom>
                  <a:srgbClr val="FCFEFB"/>
                </a:clrFrom>
                <a:clrTo>
                  <a:srgbClr val="FCFEFB">
                    <a:alpha val="0"/>
                  </a:srgbClr>
                </a:clrTo>
              </a:clrChange>
            </a:blip>
            <a:srcRect/>
            <a:stretch>
              <a:fillRect/>
            </a:stretch>
          </p:blipFill>
          <p:spPr bwMode="auto">
            <a:xfrm>
              <a:off x="3977" y="1537"/>
              <a:ext cx="587" cy="340"/>
            </a:xfrm>
            <a:prstGeom prst="rect">
              <a:avLst/>
            </a:prstGeom>
            <a:noFill/>
            <a:ln w="9525">
              <a:noFill/>
              <a:miter lim="800000"/>
              <a:headEnd/>
              <a:tailEnd/>
            </a:ln>
          </p:spPr>
        </p:pic>
        <p:pic>
          <p:nvPicPr>
            <p:cNvPr id="29764" name="Picture 37" descr="wavelocker"/>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3977" y="1877"/>
              <a:ext cx="599" cy="392"/>
            </a:xfrm>
            <a:prstGeom prst="rect">
              <a:avLst/>
            </a:prstGeom>
            <a:noFill/>
            <a:ln w="9525">
              <a:noFill/>
              <a:miter lim="800000"/>
              <a:headEnd/>
              <a:tailEnd/>
            </a:ln>
          </p:spPr>
        </p:pic>
        <p:pic>
          <p:nvPicPr>
            <p:cNvPr id="29765" name="Picture 38" descr="other"/>
            <p:cNvPicPr>
              <a:picLocks noChangeAspect="1" noChangeArrowheads="1"/>
            </p:cNvPicPr>
            <p:nvPr/>
          </p:nvPicPr>
          <p:blipFill>
            <a:blip r:embed="rId6" cstate="print">
              <a:clrChange>
                <a:clrFrom>
                  <a:srgbClr val="FFFFFF"/>
                </a:clrFrom>
                <a:clrTo>
                  <a:srgbClr val="FFFFFF">
                    <a:alpha val="0"/>
                  </a:srgbClr>
                </a:clrTo>
              </a:clrChange>
            </a:blip>
            <a:srcRect l="16319"/>
            <a:stretch>
              <a:fillRect/>
            </a:stretch>
          </p:blipFill>
          <p:spPr bwMode="auto">
            <a:xfrm>
              <a:off x="3977" y="1224"/>
              <a:ext cx="599" cy="390"/>
            </a:xfrm>
            <a:prstGeom prst="rect">
              <a:avLst/>
            </a:prstGeom>
            <a:noFill/>
            <a:ln w="9525">
              <a:noFill/>
              <a:miter lim="800000"/>
              <a:headEnd/>
              <a:tailEnd/>
            </a:ln>
          </p:spPr>
        </p:pic>
        <p:pic>
          <p:nvPicPr>
            <p:cNvPr id="29766" name="Picture 39" descr="lase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413" y="2147"/>
              <a:ext cx="582" cy="380"/>
            </a:xfrm>
            <a:prstGeom prst="rect">
              <a:avLst/>
            </a:prstGeom>
            <a:noFill/>
            <a:ln w="9525">
              <a:noFill/>
              <a:miter lim="800000"/>
              <a:headEnd/>
              <a:tailEnd/>
            </a:ln>
          </p:spPr>
        </p:pic>
        <p:pic>
          <p:nvPicPr>
            <p:cNvPr id="29767" name="Picture 40" descr="modulator"/>
            <p:cNvPicPr>
              <a:picLocks noChangeAspect="1" noChangeArrowheads="1"/>
            </p:cNvPicPr>
            <p:nvPr/>
          </p:nvPicPr>
          <p:blipFill>
            <a:blip r:embed="rId4" cstate="print">
              <a:clrChange>
                <a:clrFrom>
                  <a:srgbClr val="FCFEFB"/>
                </a:clrFrom>
                <a:clrTo>
                  <a:srgbClr val="FCFEFB">
                    <a:alpha val="0"/>
                  </a:srgbClr>
                </a:clrTo>
              </a:clrChange>
            </a:blip>
            <a:srcRect/>
            <a:stretch>
              <a:fillRect/>
            </a:stretch>
          </p:blipFill>
          <p:spPr bwMode="auto">
            <a:xfrm>
              <a:off x="4413" y="1537"/>
              <a:ext cx="587" cy="340"/>
            </a:xfrm>
            <a:prstGeom prst="rect">
              <a:avLst/>
            </a:prstGeom>
            <a:noFill/>
            <a:ln w="9525">
              <a:noFill/>
              <a:miter lim="800000"/>
              <a:headEnd/>
              <a:tailEnd/>
            </a:ln>
          </p:spPr>
        </p:pic>
        <p:pic>
          <p:nvPicPr>
            <p:cNvPr id="29768" name="Picture 41" descr="wavelocker"/>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4413" y="1877"/>
              <a:ext cx="599" cy="392"/>
            </a:xfrm>
            <a:prstGeom prst="rect">
              <a:avLst/>
            </a:prstGeom>
            <a:noFill/>
            <a:ln w="9525">
              <a:noFill/>
              <a:miter lim="800000"/>
              <a:headEnd/>
              <a:tailEnd/>
            </a:ln>
          </p:spPr>
        </p:pic>
        <p:pic>
          <p:nvPicPr>
            <p:cNvPr id="29769" name="Picture 42" descr="other"/>
            <p:cNvPicPr>
              <a:picLocks noChangeAspect="1" noChangeArrowheads="1"/>
            </p:cNvPicPr>
            <p:nvPr/>
          </p:nvPicPr>
          <p:blipFill>
            <a:blip r:embed="rId6" cstate="print">
              <a:clrChange>
                <a:clrFrom>
                  <a:srgbClr val="FFFFFF"/>
                </a:clrFrom>
                <a:clrTo>
                  <a:srgbClr val="FFFFFF">
                    <a:alpha val="0"/>
                  </a:srgbClr>
                </a:clrTo>
              </a:clrChange>
            </a:blip>
            <a:srcRect l="16319"/>
            <a:stretch>
              <a:fillRect/>
            </a:stretch>
          </p:blipFill>
          <p:spPr bwMode="auto">
            <a:xfrm>
              <a:off x="4413" y="1224"/>
              <a:ext cx="599" cy="390"/>
            </a:xfrm>
            <a:prstGeom prst="rect">
              <a:avLst/>
            </a:prstGeom>
            <a:noFill/>
            <a:ln w="9525">
              <a:noFill/>
              <a:miter lim="800000"/>
              <a:headEnd/>
              <a:tailEnd/>
            </a:ln>
          </p:spPr>
        </p:pic>
        <p:pic>
          <p:nvPicPr>
            <p:cNvPr id="29770" name="Picture 43" descr="mu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015" y="1392"/>
              <a:ext cx="720" cy="468"/>
            </a:xfrm>
            <a:prstGeom prst="rect">
              <a:avLst/>
            </a:prstGeom>
            <a:noFill/>
            <a:ln w="9525">
              <a:noFill/>
              <a:miter lim="800000"/>
              <a:headEnd/>
              <a:tailEnd/>
            </a:ln>
          </p:spPr>
        </p:pic>
        <p:pic>
          <p:nvPicPr>
            <p:cNvPr id="29771" name="Picture 44" descr="amp"/>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5015" y="1827"/>
              <a:ext cx="720" cy="468"/>
            </a:xfrm>
            <a:prstGeom prst="rect">
              <a:avLst/>
            </a:prstGeom>
            <a:noFill/>
            <a:ln w="9525">
              <a:noFill/>
              <a:miter lim="800000"/>
              <a:headEnd/>
              <a:tailEnd/>
            </a:ln>
          </p:spPr>
        </p:pic>
        <p:sp>
          <p:nvSpPr>
            <p:cNvPr id="29772" name="Text Box 45"/>
            <p:cNvSpPr txBox="1">
              <a:spLocks noChangeArrowheads="1"/>
            </p:cNvSpPr>
            <p:nvPr/>
          </p:nvSpPr>
          <p:spPr bwMode="auto">
            <a:xfrm>
              <a:off x="399" y="896"/>
              <a:ext cx="1853" cy="345"/>
            </a:xfrm>
            <a:prstGeom prst="rect">
              <a:avLst/>
            </a:prstGeom>
            <a:noFill/>
            <a:ln w="9525">
              <a:noFill/>
              <a:miter lim="800000"/>
              <a:headEnd/>
              <a:tailEnd/>
            </a:ln>
          </p:spPr>
          <p:txBody>
            <a:bodyPr wrap="none">
              <a:spAutoFit/>
            </a:bodyPr>
            <a:lstStyle/>
            <a:p>
              <a:r>
                <a:rPr lang="en-US" sz="2400">
                  <a:solidFill>
                    <a:srgbClr val="E80B09"/>
                  </a:solidFill>
                </a:rPr>
                <a:t>100 Gb/s Transmit</a:t>
              </a:r>
            </a:p>
          </p:txBody>
        </p:sp>
      </p:grpSp>
      <p:grpSp>
        <p:nvGrpSpPr>
          <p:cNvPr id="3" name="Group 46"/>
          <p:cNvGrpSpPr>
            <a:grpSpLocks/>
          </p:cNvGrpSpPr>
          <p:nvPr/>
        </p:nvGrpSpPr>
        <p:grpSpPr bwMode="auto">
          <a:xfrm>
            <a:off x="76200" y="3505200"/>
            <a:ext cx="8532813" cy="1562100"/>
            <a:chOff x="6" y="2816"/>
            <a:chExt cx="5705" cy="1144"/>
          </a:xfrm>
        </p:grpSpPr>
        <p:sp>
          <p:nvSpPr>
            <p:cNvPr id="29707" name="Text Box 47"/>
            <p:cNvSpPr txBox="1">
              <a:spLocks noChangeArrowheads="1"/>
            </p:cNvSpPr>
            <p:nvPr/>
          </p:nvSpPr>
          <p:spPr bwMode="auto">
            <a:xfrm>
              <a:off x="394" y="2816"/>
              <a:ext cx="1760" cy="338"/>
            </a:xfrm>
            <a:prstGeom prst="rect">
              <a:avLst/>
            </a:prstGeom>
            <a:noFill/>
            <a:ln w="9525">
              <a:noFill/>
              <a:miter lim="800000"/>
              <a:headEnd/>
              <a:tailEnd/>
            </a:ln>
          </p:spPr>
          <p:txBody>
            <a:bodyPr wrap="none">
              <a:spAutoFit/>
            </a:bodyPr>
            <a:lstStyle/>
            <a:p>
              <a:r>
                <a:rPr lang="en-US" sz="2400">
                  <a:solidFill>
                    <a:srgbClr val="E80B09"/>
                  </a:solidFill>
                </a:rPr>
                <a:t>100 Gb/s Receive</a:t>
              </a:r>
            </a:p>
          </p:txBody>
        </p:sp>
        <p:pic>
          <p:nvPicPr>
            <p:cNvPr id="29708" name="Picture 48" descr="mu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991" y="3057"/>
              <a:ext cx="720" cy="468"/>
            </a:xfrm>
            <a:prstGeom prst="rect">
              <a:avLst/>
            </a:prstGeom>
            <a:noFill/>
            <a:ln w="9525">
              <a:noFill/>
              <a:miter lim="800000"/>
              <a:headEnd/>
              <a:tailEnd/>
            </a:ln>
          </p:spPr>
        </p:pic>
        <p:pic>
          <p:nvPicPr>
            <p:cNvPr id="29709" name="Picture 49" descr="amp"/>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4991" y="3492"/>
              <a:ext cx="720" cy="468"/>
            </a:xfrm>
            <a:prstGeom prst="rect">
              <a:avLst/>
            </a:prstGeom>
            <a:noFill/>
            <a:ln w="9525">
              <a:noFill/>
              <a:miter lim="800000"/>
              <a:headEnd/>
              <a:tailEnd/>
            </a:ln>
          </p:spPr>
        </p:pic>
        <p:pic>
          <p:nvPicPr>
            <p:cNvPr id="29710" name="Picture 50" descr="receiver"/>
            <p:cNvPicPr>
              <a:picLocks noChangeAspect="1" noChangeArrowheads="1"/>
            </p:cNvPicPr>
            <p:nvPr/>
          </p:nvPicPr>
          <p:blipFill>
            <a:blip r:embed="rId9" cstate="print">
              <a:clrChange>
                <a:clrFrom>
                  <a:srgbClr val="FFFFFF"/>
                </a:clrFrom>
                <a:clrTo>
                  <a:srgbClr val="FFFFFF">
                    <a:alpha val="0"/>
                  </a:srgbClr>
                </a:clrTo>
              </a:clrChange>
            </a:blip>
            <a:srcRect l="16167"/>
            <a:stretch>
              <a:fillRect/>
            </a:stretch>
          </p:blipFill>
          <p:spPr bwMode="auto">
            <a:xfrm>
              <a:off x="79" y="3297"/>
              <a:ext cx="900" cy="585"/>
            </a:xfrm>
            <a:prstGeom prst="rect">
              <a:avLst/>
            </a:prstGeom>
            <a:noFill/>
            <a:ln w="9525">
              <a:noFill/>
              <a:miter lim="800000"/>
              <a:headEnd/>
              <a:tailEnd/>
            </a:ln>
          </p:spPr>
        </p:pic>
        <p:pic>
          <p:nvPicPr>
            <p:cNvPr id="29711" name="Picture 51" descr="other"/>
            <p:cNvPicPr>
              <a:picLocks noChangeAspect="1" noChangeArrowheads="1"/>
            </p:cNvPicPr>
            <p:nvPr/>
          </p:nvPicPr>
          <p:blipFill>
            <a:blip r:embed="rId6" cstate="print">
              <a:clrChange>
                <a:clrFrom>
                  <a:srgbClr val="FFFFFF"/>
                </a:clrFrom>
                <a:clrTo>
                  <a:srgbClr val="FFFFFF">
                    <a:alpha val="0"/>
                  </a:srgbClr>
                </a:clrTo>
              </a:clrChange>
            </a:blip>
            <a:srcRect l="16167"/>
            <a:stretch>
              <a:fillRect/>
            </a:stretch>
          </p:blipFill>
          <p:spPr bwMode="auto">
            <a:xfrm>
              <a:off x="6" y="3007"/>
              <a:ext cx="900" cy="585"/>
            </a:xfrm>
            <a:prstGeom prst="rect">
              <a:avLst/>
            </a:prstGeom>
            <a:noFill/>
            <a:ln w="9525">
              <a:noFill/>
              <a:miter lim="800000"/>
              <a:headEnd/>
              <a:tailEnd/>
            </a:ln>
          </p:spPr>
        </p:pic>
        <p:pic>
          <p:nvPicPr>
            <p:cNvPr id="29712" name="Picture 52" descr="receiver"/>
            <p:cNvPicPr>
              <a:picLocks noChangeAspect="1" noChangeArrowheads="1"/>
            </p:cNvPicPr>
            <p:nvPr/>
          </p:nvPicPr>
          <p:blipFill>
            <a:blip r:embed="rId9" cstate="print">
              <a:clrChange>
                <a:clrFrom>
                  <a:srgbClr val="FFFFFF"/>
                </a:clrFrom>
                <a:clrTo>
                  <a:srgbClr val="FFFFFF">
                    <a:alpha val="0"/>
                  </a:srgbClr>
                </a:clrTo>
              </a:clrChange>
            </a:blip>
            <a:srcRect l="16319"/>
            <a:stretch>
              <a:fillRect/>
            </a:stretch>
          </p:blipFill>
          <p:spPr bwMode="auto">
            <a:xfrm>
              <a:off x="901" y="3369"/>
              <a:ext cx="605" cy="394"/>
            </a:xfrm>
            <a:prstGeom prst="rect">
              <a:avLst/>
            </a:prstGeom>
            <a:noFill/>
            <a:ln w="9525">
              <a:noFill/>
              <a:miter lim="800000"/>
              <a:headEnd/>
              <a:tailEnd/>
            </a:ln>
          </p:spPr>
        </p:pic>
        <p:pic>
          <p:nvPicPr>
            <p:cNvPr id="29713" name="Picture 53" descr="other"/>
            <p:cNvPicPr>
              <a:picLocks noChangeAspect="1" noChangeArrowheads="1"/>
            </p:cNvPicPr>
            <p:nvPr/>
          </p:nvPicPr>
          <p:blipFill>
            <a:blip r:embed="rId6" cstate="print">
              <a:clrChange>
                <a:clrFrom>
                  <a:srgbClr val="FFFFFF"/>
                </a:clrFrom>
                <a:clrTo>
                  <a:srgbClr val="FFFFFF">
                    <a:alpha val="0"/>
                  </a:srgbClr>
                </a:clrTo>
              </a:clrChange>
            </a:blip>
            <a:srcRect l="16319"/>
            <a:stretch>
              <a:fillRect/>
            </a:stretch>
          </p:blipFill>
          <p:spPr bwMode="auto">
            <a:xfrm>
              <a:off x="901" y="3079"/>
              <a:ext cx="605" cy="394"/>
            </a:xfrm>
            <a:prstGeom prst="rect">
              <a:avLst/>
            </a:prstGeom>
            <a:noFill/>
            <a:ln w="9525">
              <a:noFill/>
              <a:miter lim="800000"/>
              <a:headEnd/>
              <a:tailEnd/>
            </a:ln>
          </p:spPr>
        </p:pic>
        <p:pic>
          <p:nvPicPr>
            <p:cNvPr id="29714" name="Picture 54" descr="receiver"/>
            <p:cNvPicPr>
              <a:picLocks noChangeAspect="1" noChangeArrowheads="1"/>
            </p:cNvPicPr>
            <p:nvPr/>
          </p:nvPicPr>
          <p:blipFill>
            <a:blip r:embed="rId9" cstate="print">
              <a:clrChange>
                <a:clrFrom>
                  <a:srgbClr val="FFFFFF"/>
                </a:clrFrom>
                <a:clrTo>
                  <a:srgbClr val="FFFFFF">
                    <a:alpha val="0"/>
                  </a:srgbClr>
                </a:clrTo>
              </a:clrChange>
            </a:blip>
            <a:srcRect l="16319"/>
            <a:stretch>
              <a:fillRect/>
            </a:stretch>
          </p:blipFill>
          <p:spPr bwMode="auto">
            <a:xfrm>
              <a:off x="1337" y="3369"/>
              <a:ext cx="605" cy="394"/>
            </a:xfrm>
            <a:prstGeom prst="rect">
              <a:avLst/>
            </a:prstGeom>
            <a:noFill/>
            <a:ln w="9525">
              <a:noFill/>
              <a:miter lim="800000"/>
              <a:headEnd/>
              <a:tailEnd/>
            </a:ln>
          </p:spPr>
        </p:pic>
        <p:pic>
          <p:nvPicPr>
            <p:cNvPr id="29715" name="Picture 55" descr="other"/>
            <p:cNvPicPr>
              <a:picLocks noChangeAspect="1" noChangeArrowheads="1"/>
            </p:cNvPicPr>
            <p:nvPr/>
          </p:nvPicPr>
          <p:blipFill>
            <a:blip r:embed="rId6" cstate="print">
              <a:clrChange>
                <a:clrFrom>
                  <a:srgbClr val="FFFFFF"/>
                </a:clrFrom>
                <a:clrTo>
                  <a:srgbClr val="FFFFFF">
                    <a:alpha val="0"/>
                  </a:srgbClr>
                </a:clrTo>
              </a:clrChange>
            </a:blip>
            <a:srcRect l="16319"/>
            <a:stretch>
              <a:fillRect/>
            </a:stretch>
          </p:blipFill>
          <p:spPr bwMode="auto">
            <a:xfrm>
              <a:off x="1337" y="3079"/>
              <a:ext cx="605" cy="394"/>
            </a:xfrm>
            <a:prstGeom prst="rect">
              <a:avLst/>
            </a:prstGeom>
            <a:noFill/>
            <a:ln w="9525">
              <a:noFill/>
              <a:miter lim="800000"/>
              <a:headEnd/>
              <a:tailEnd/>
            </a:ln>
          </p:spPr>
        </p:pic>
        <p:pic>
          <p:nvPicPr>
            <p:cNvPr id="29716" name="Picture 56" descr="receiver"/>
            <p:cNvPicPr>
              <a:picLocks noChangeAspect="1" noChangeArrowheads="1"/>
            </p:cNvPicPr>
            <p:nvPr/>
          </p:nvPicPr>
          <p:blipFill>
            <a:blip r:embed="rId9" cstate="print">
              <a:clrChange>
                <a:clrFrom>
                  <a:srgbClr val="FFFFFF"/>
                </a:clrFrom>
                <a:clrTo>
                  <a:srgbClr val="FFFFFF">
                    <a:alpha val="0"/>
                  </a:srgbClr>
                </a:clrTo>
              </a:clrChange>
            </a:blip>
            <a:srcRect l="16319"/>
            <a:stretch>
              <a:fillRect/>
            </a:stretch>
          </p:blipFill>
          <p:spPr bwMode="auto">
            <a:xfrm>
              <a:off x="1773" y="3369"/>
              <a:ext cx="605" cy="394"/>
            </a:xfrm>
            <a:prstGeom prst="rect">
              <a:avLst/>
            </a:prstGeom>
            <a:noFill/>
            <a:ln w="9525">
              <a:noFill/>
              <a:miter lim="800000"/>
              <a:headEnd/>
              <a:tailEnd/>
            </a:ln>
          </p:spPr>
        </p:pic>
        <p:pic>
          <p:nvPicPr>
            <p:cNvPr id="29717" name="Picture 57" descr="other"/>
            <p:cNvPicPr>
              <a:picLocks noChangeAspect="1" noChangeArrowheads="1"/>
            </p:cNvPicPr>
            <p:nvPr/>
          </p:nvPicPr>
          <p:blipFill>
            <a:blip r:embed="rId6" cstate="print">
              <a:clrChange>
                <a:clrFrom>
                  <a:srgbClr val="FFFFFF"/>
                </a:clrFrom>
                <a:clrTo>
                  <a:srgbClr val="FFFFFF">
                    <a:alpha val="0"/>
                  </a:srgbClr>
                </a:clrTo>
              </a:clrChange>
            </a:blip>
            <a:srcRect l="16319"/>
            <a:stretch>
              <a:fillRect/>
            </a:stretch>
          </p:blipFill>
          <p:spPr bwMode="auto">
            <a:xfrm>
              <a:off x="1773" y="3079"/>
              <a:ext cx="605" cy="394"/>
            </a:xfrm>
            <a:prstGeom prst="rect">
              <a:avLst/>
            </a:prstGeom>
            <a:noFill/>
            <a:ln w="9525">
              <a:noFill/>
              <a:miter lim="800000"/>
              <a:headEnd/>
              <a:tailEnd/>
            </a:ln>
          </p:spPr>
        </p:pic>
        <p:pic>
          <p:nvPicPr>
            <p:cNvPr id="29718" name="Picture 58" descr="receiver"/>
            <p:cNvPicPr>
              <a:picLocks noChangeAspect="1" noChangeArrowheads="1"/>
            </p:cNvPicPr>
            <p:nvPr/>
          </p:nvPicPr>
          <p:blipFill>
            <a:blip r:embed="rId9" cstate="print">
              <a:clrChange>
                <a:clrFrom>
                  <a:srgbClr val="FFFFFF"/>
                </a:clrFrom>
                <a:clrTo>
                  <a:srgbClr val="FFFFFF">
                    <a:alpha val="0"/>
                  </a:srgbClr>
                </a:clrTo>
              </a:clrChange>
            </a:blip>
            <a:srcRect l="16319"/>
            <a:stretch>
              <a:fillRect/>
            </a:stretch>
          </p:blipFill>
          <p:spPr bwMode="auto">
            <a:xfrm>
              <a:off x="2209" y="3369"/>
              <a:ext cx="605" cy="394"/>
            </a:xfrm>
            <a:prstGeom prst="rect">
              <a:avLst/>
            </a:prstGeom>
            <a:noFill/>
            <a:ln w="9525">
              <a:noFill/>
              <a:miter lim="800000"/>
              <a:headEnd/>
              <a:tailEnd/>
            </a:ln>
          </p:spPr>
        </p:pic>
        <p:pic>
          <p:nvPicPr>
            <p:cNvPr id="29719" name="Picture 59" descr="other"/>
            <p:cNvPicPr>
              <a:picLocks noChangeAspect="1" noChangeArrowheads="1"/>
            </p:cNvPicPr>
            <p:nvPr/>
          </p:nvPicPr>
          <p:blipFill>
            <a:blip r:embed="rId6" cstate="print">
              <a:clrChange>
                <a:clrFrom>
                  <a:srgbClr val="FFFFFF"/>
                </a:clrFrom>
                <a:clrTo>
                  <a:srgbClr val="FFFFFF">
                    <a:alpha val="0"/>
                  </a:srgbClr>
                </a:clrTo>
              </a:clrChange>
            </a:blip>
            <a:srcRect l="16319"/>
            <a:stretch>
              <a:fillRect/>
            </a:stretch>
          </p:blipFill>
          <p:spPr bwMode="auto">
            <a:xfrm>
              <a:off x="2209" y="3079"/>
              <a:ext cx="605" cy="394"/>
            </a:xfrm>
            <a:prstGeom prst="rect">
              <a:avLst/>
            </a:prstGeom>
            <a:noFill/>
            <a:ln w="9525">
              <a:noFill/>
              <a:miter lim="800000"/>
              <a:headEnd/>
              <a:tailEnd/>
            </a:ln>
          </p:spPr>
        </p:pic>
        <p:pic>
          <p:nvPicPr>
            <p:cNvPr id="29720" name="Picture 60" descr="receiver"/>
            <p:cNvPicPr>
              <a:picLocks noChangeAspect="1" noChangeArrowheads="1"/>
            </p:cNvPicPr>
            <p:nvPr/>
          </p:nvPicPr>
          <p:blipFill>
            <a:blip r:embed="rId9" cstate="print">
              <a:clrChange>
                <a:clrFrom>
                  <a:srgbClr val="FFFFFF"/>
                </a:clrFrom>
                <a:clrTo>
                  <a:srgbClr val="FFFFFF">
                    <a:alpha val="0"/>
                  </a:srgbClr>
                </a:clrTo>
              </a:clrChange>
            </a:blip>
            <a:srcRect l="16319"/>
            <a:stretch>
              <a:fillRect/>
            </a:stretch>
          </p:blipFill>
          <p:spPr bwMode="auto">
            <a:xfrm>
              <a:off x="2645" y="3369"/>
              <a:ext cx="605" cy="394"/>
            </a:xfrm>
            <a:prstGeom prst="rect">
              <a:avLst/>
            </a:prstGeom>
            <a:noFill/>
            <a:ln w="9525">
              <a:noFill/>
              <a:miter lim="800000"/>
              <a:headEnd/>
              <a:tailEnd/>
            </a:ln>
          </p:spPr>
        </p:pic>
        <p:pic>
          <p:nvPicPr>
            <p:cNvPr id="29721" name="Picture 61" descr="other"/>
            <p:cNvPicPr>
              <a:picLocks noChangeAspect="1" noChangeArrowheads="1"/>
            </p:cNvPicPr>
            <p:nvPr/>
          </p:nvPicPr>
          <p:blipFill>
            <a:blip r:embed="rId6" cstate="print">
              <a:clrChange>
                <a:clrFrom>
                  <a:srgbClr val="FFFFFF"/>
                </a:clrFrom>
                <a:clrTo>
                  <a:srgbClr val="FFFFFF">
                    <a:alpha val="0"/>
                  </a:srgbClr>
                </a:clrTo>
              </a:clrChange>
            </a:blip>
            <a:srcRect l="16319"/>
            <a:stretch>
              <a:fillRect/>
            </a:stretch>
          </p:blipFill>
          <p:spPr bwMode="auto">
            <a:xfrm>
              <a:off x="2645" y="3079"/>
              <a:ext cx="605" cy="394"/>
            </a:xfrm>
            <a:prstGeom prst="rect">
              <a:avLst/>
            </a:prstGeom>
            <a:noFill/>
            <a:ln w="9525">
              <a:noFill/>
              <a:miter lim="800000"/>
              <a:headEnd/>
              <a:tailEnd/>
            </a:ln>
          </p:spPr>
        </p:pic>
        <p:pic>
          <p:nvPicPr>
            <p:cNvPr id="29722" name="Picture 62" descr="receiver"/>
            <p:cNvPicPr>
              <a:picLocks noChangeAspect="1" noChangeArrowheads="1"/>
            </p:cNvPicPr>
            <p:nvPr/>
          </p:nvPicPr>
          <p:blipFill>
            <a:blip r:embed="rId9" cstate="print">
              <a:clrChange>
                <a:clrFrom>
                  <a:srgbClr val="FFFFFF"/>
                </a:clrFrom>
                <a:clrTo>
                  <a:srgbClr val="FFFFFF">
                    <a:alpha val="0"/>
                  </a:srgbClr>
                </a:clrTo>
              </a:clrChange>
            </a:blip>
            <a:srcRect l="16319"/>
            <a:stretch>
              <a:fillRect/>
            </a:stretch>
          </p:blipFill>
          <p:spPr bwMode="auto">
            <a:xfrm>
              <a:off x="3081" y="3369"/>
              <a:ext cx="605" cy="394"/>
            </a:xfrm>
            <a:prstGeom prst="rect">
              <a:avLst/>
            </a:prstGeom>
            <a:noFill/>
            <a:ln w="9525">
              <a:noFill/>
              <a:miter lim="800000"/>
              <a:headEnd/>
              <a:tailEnd/>
            </a:ln>
          </p:spPr>
        </p:pic>
        <p:pic>
          <p:nvPicPr>
            <p:cNvPr id="29723" name="Picture 63" descr="other"/>
            <p:cNvPicPr>
              <a:picLocks noChangeAspect="1" noChangeArrowheads="1"/>
            </p:cNvPicPr>
            <p:nvPr/>
          </p:nvPicPr>
          <p:blipFill>
            <a:blip r:embed="rId6" cstate="print">
              <a:clrChange>
                <a:clrFrom>
                  <a:srgbClr val="FFFFFF"/>
                </a:clrFrom>
                <a:clrTo>
                  <a:srgbClr val="FFFFFF">
                    <a:alpha val="0"/>
                  </a:srgbClr>
                </a:clrTo>
              </a:clrChange>
            </a:blip>
            <a:srcRect l="16319"/>
            <a:stretch>
              <a:fillRect/>
            </a:stretch>
          </p:blipFill>
          <p:spPr bwMode="auto">
            <a:xfrm>
              <a:off x="3081" y="3079"/>
              <a:ext cx="605" cy="394"/>
            </a:xfrm>
            <a:prstGeom prst="rect">
              <a:avLst/>
            </a:prstGeom>
            <a:noFill/>
            <a:ln w="9525">
              <a:noFill/>
              <a:miter lim="800000"/>
              <a:headEnd/>
              <a:tailEnd/>
            </a:ln>
          </p:spPr>
        </p:pic>
        <p:pic>
          <p:nvPicPr>
            <p:cNvPr id="29724" name="Picture 64" descr="receiver"/>
            <p:cNvPicPr>
              <a:picLocks noChangeAspect="1" noChangeArrowheads="1"/>
            </p:cNvPicPr>
            <p:nvPr/>
          </p:nvPicPr>
          <p:blipFill>
            <a:blip r:embed="rId9" cstate="print">
              <a:clrChange>
                <a:clrFrom>
                  <a:srgbClr val="FFFFFF"/>
                </a:clrFrom>
                <a:clrTo>
                  <a:srgbClr val="FFFFFF">
                    <a:alpha val="0"/>
                  </a:srgbClr>
                </a:clrTo>
              </a:clrChange>
            </a:blip>
            <a:srcRect l="16319"/>
            <a:stretch>
              <a:fillRect/>
            </a:stretch>
          </p:blipFill>
          <p:spPr bwMode="auto">
            <a:xfrm>
              <a:off x="3517" y="3369"/>
              <a:ext cx="605" cy="394"/>
            </a:xfrm>
            <a:prstGeom prst="rect">
              <a:avLst/>
            </a:prstGeom>
            <a:noFill/>
            <a:ln w="9525">
              <a:noFill/>
              <a:miter lim="800000"/>
              <a:headEnd/>
              <a:tailEnd/>
            </a:ln>
          </p:spPr>
        </p:pic>
        <p:pic>
          <p:nvPicPr>
            <p:cNvPr id="29725" name="Picture 65" descr="other"/>
            <p:cNvPicPr>
              <a:picLocks noChangeAspect="1" noChangeArrowheads="1"/>
            </p:cNvPicPr>
            <p:nvPr/>
          </p:nvPicPr>
          <p:blipFill>
            <a:blip r:embed="rId6" cstate="print">
              <a:clrChange>
                <a:clrFrom>
                  <a:srgbClr val="FFFFFF"/>
                </a:clrFrom>
                <a:clrTo>
                  <a:srgbClr val="FFFFFF">
                    <a:alpha val="0"/>
                  </a:srgbClr>
                </a:clrTo>
              </a:clrChange>
            </a:blip>
            <a:srcRect l="16319"/>
            <a:stretch>
              <a:fillRect/>
            </a:stretch>
          </p:blipFill>
          <p:spPr bwMode="auto">
            <a:xfrm>
              <a:off x="3517" y="3079"/>
              <a:ext cx="605" cy="394"/>
            </a:xfrm>
            <a:prstGeom prst="rect">
              <a:avLst/>
            </a:prstGeom>
            <a:noFill/>
            <a:ln w="9525">
              <a:noFill/>
              <a:miter lim="800000"/>
              <a:headEnd/>
              <a:tailEnd/>
            </a:ln>
          </p:spPr>
        </p:pic>
        <p:pic>
          <p:nvPicPr>
            <p:cNvPr id="29726" name="Picture 66" descr="receiver"/>
            <p:cNvPicPr>
              <a:picLocks noChangeAspect="1" noChangeArrowheads="1"/>
            </p:cNvPicPr>
            <p:nvPr/>
          </p:nvPicPr>
          <p:blipFill>
            <a:blip r:embed="rId9" cstate="print">
              <a:clrChange>
                <a:clrFrom>
                  <a:srgbClr val="FFFFFF"/>
                </a:clrFrom>
                <a:clrTo>
                  <a:srgbClr val="FFFFFF">
                    <a:alpha val="0"/>
                  </a:srgbClr>
                </a:clrTo>
              </a:clrChange>
            </a:blip>
            <a:srcRect l="16319"/>
            <a:stretch>
              <a:fillRect/>
            </a:stretch>
          </p:blipFill>
          <p:spPr bwMode="auto">
            <a:xfrm>
              <a:off x="3953" y="3369"/>
              <a:ext cx="605" cy="394"/>
            </a:xfrm>
            <a:prstGeom prst="rect">
              <a:avLst/>
            </a:prstGeom>
            <a:noFill/>
            <a:ln w="9525">
              <a:noFill/>
              <a:miter lim="800000"/>
              <a:headEnd/>
              <a:tailEnd/>
            </a:ln>
          </p:spPr>
        </p:pic>
        <p:pic>
          <p:nvPicPr>
            <p:cNvPr id="29727" name="Picture 67" descr="other"/>
            <p:cNvPicPr>
              <a:picLocks noChangeAspect="1" noChangeArrowheads="1"/>
            </p:cNvPicPr>
            <p:nvPr/>
          </p:nvPicPr>
          <p:blipFill>
            <a:blip r:embed="rId6" cstate="print">
              <a:clrChange>
                <a:clrFrom>
                  <a:srgbClr val="FFFFFF"/>
                </a:clrFrom>
                <a:clrTo>
                  <a:srgbClr val="FFFFFF">
                    <a:alpha val="0"/>
                  </a:srgbClr>
                </a:clrTo>
              </a:clrChange>
            </a:blip>
            <a:srcRect l="16319"/>
            <a:stretch>
              <a:fillRect/>
            </a:stretch>
          </p:blipFill>
          <p:spPr bwMode="auto">
            <a:xfrm>
              <a:off x="3953" y="3079"/>
              <a:ext cx="605" cy="394"/>
            </a:xfrm>
            <a:prstGeom prst="rect">
              <a:avLst/>
            </a:prstGeom>
            <a:noFill/>
            <a:ln w="9525">
              <a:noFill/>
              <a:miter lim="800000"/>
              <a:headEnd/>
              <a:tailEnd/>
            </a:ln>
          </p:spPr>
        </p:pic>
        <p:pic>
          <p:nvPicPr>
            <p:cNvPr id="29728" name="Picture 68" descr="receiver"/>
            <p:cNvPicPr>
              <a:picLocks noChangeAspect="1" noChangeArrowheads="1"/>
            </p:cNvPicPr>
            <p:nvPr/>
          </p:nvPicPr>
          <p:blipFill>
            <a:blip r:embed="rId9" cstate="print">
              <a:clrChange>
                <a:clrFrom>
                  <a:srgbClr val="FFFFFF"/>
                </a:clrFrom>
                <a:clrTo>
                  <a:srgbClr val="FFFFFF">
                    <a:alpha val="0"/>
                  </a:srgbClr>
                </a:clrTo>
              </a:clrChange>
            </a:blip>
            <a:srcRect l="16319"/>
            <a:stretch>
              <a:fillRect/>
            </a:stretch>
          </p:blipFill>
          <p:spPr bwMode="auto">
            <a:xfrm>
              <a:off x="4389" y="3369"/>
              <a:ext cx="605" cy="394"/>
            </a:xfrm>
            <a:prstGeom prst="rect">
              <a:avLst/>
            </a:prstGeom>
            <a:noFill/>
            <a:ln w="9525">
              <a:noFill/>
              <a:miter lim="800000"/>
              <a:headEnd/>
              <a:tailEnd/>
            </a:ln>
          </p:spPr>
        </p:pic>
        <p:pic>
          <p:nvPicPr>
            <p:cNvPr id="29729" name="Picture 69" descr="other"/>
            <p:cNvPicPr>
              <a:picLocks noChangeAspect="1" noChangeArrowheads="1"/>
            </p:cNvPicPr>
            <p:nvPr/>
          </p:nvPicPr>
          <p:blipFill>
            <a:blip r:embed="rId6" cstate="print">
              <a:clrChange>
                <a:clrFrom>
                  <a:srgbClr val="FFFFFF"/>
                </a:clrFrom>
                <a:clrTo>
                  <a:srgbClr val="FFFFFF">
                    <a:alpha val="0"/>
                  </a:srgbClr>
                </a:clrTo>
              </a:clrChange>
            </a:blip>
            <a:srcRect l="16319"/>
            <a:stretch>
              <a:fillRect/>
            </a:stretch>
          </p:blipFill>
          <p:spPr bwMode="auto">
            <a:xfrm>
              <a:off x="4389" y="3079"/>
              <a:ext cx="605" cy="394"/>
            </a:xfrm>
            <a:prstGeom prst="rect">
              <a:avLst/>
            </a:prstGeom>
            <a:noFill/>
            <a:ln w="9525">
              <a:noFill/>
              <a:miter lim="800000"/>
              <a:headEnd/>
              <a:tailEnd/>
            </a:ln>
          </p:spPr>
        </p:pic>
      </p:grpSp>
      <p:sp>
        <p:nvSpPr>
          <p:cNvPr id="73" name="Rectangle 70"/>
          <p:cNvSpPr txBox="1">
            <a:spLocks noChangeArrowheads="1"/>
          </p:cNvSpPr>
          <p:nvPr/>
        </p:nvSpPr>
        <p:spPr bwMode="auto">
          <a:xfrm>
            <a:off x="609600" y="76200"/>
            <a:ext cx="8534400" cy="838200"/>
          </a:xfrm>
          <a:prstGeom prst="rect">
            <a:avLst/>
          </a:prstGeom>
          <a:noFill/>
          <a:ln w="9525">
            <a:noFill/>
            <a:miter lim="800000"/>
            <a:headEnd/>
            <a:tailEnd/>
          </a:ln>
        </p:spPr>
        <p:txBody>
          <a:bodyPr anchor="ctr"/>
          <a:lstStyle/>
          <a:p>
            <a:pPr algn="ctr" eaLnBrk="0" hangingPunct="0">
              <a:defRPr/>
            </a:pPr>
            <a:r>
              <a:rPr lang="en-US" sz="3600" kern="0" dirty="0">
                <a:solidFill>
                  <a:srgbClr val="2A5AA6"/>
                </a:solidFill>
                <a:latin typeface="+mj-lt"/>
                <a:ea typeface="+mj-ea"/>
                <a:cs typeface="+mj-cs"/>
              </a:rPr>
              <a:t>Value of Photonic Integration</a:t>
            </a:r>
          </a:p>
        </p:txBody>
      </p:sp>
      <p:pic>
        <p:nvPicPr>
          <p:cNvPr id="29702" name="Picture 9179"/>
          <p:cNvPicPr>
            <a:picLocks noChangeAspect="1" noChangeArrowheads="1"/>
          </p:cNvPicPr>
          <p:nvPr/>
        </p:nvPicPr>
        <p:blipFill>
          <a:blip r:embed="rId10" cstate="print"/>
          <a:srcRect l="6767" t="3241" r="41353" b="54625"/>
          <a:stretch>
            <a:fillRect/>
          </a:stretch>
        </p:blipFill>
        <p:spPr bwMode="auto">
          <a:xfrm>
            <a:off x="3194050" y="5303838"/>
            <a:ext cx="2344738" cy="1325562"/>
          </a:xfrm>
          <a:prstGeom prst="rect">
            <a:avLst/>
          </a:prstGeom>
          <a:noFill/>
          <a:ln w="9525">
            <a:noFill/>
            <a:miter lim="800000"/>
            <a:headEnd/>
            <a:tailEnd/>
          </a:ln>
        </p:spPr>
      </p:pic>
      <p:sp>
        <p:nvSpPr>
          <p:cNvPr id="29703" name="Text Box 47"/>
          <p:cNvSpPr txBox="1">
            <a:spLocks noChangeArrowheads="1"/>
          </p:cNvSpPr>
          <p:nvPr/>
        </p:nvSpPr>
        <p:spPr bwMode="auto">
          <a:xfrm>
            <a:off x="1752600" y="5570538"/>
            <a:ext cx="1518364" cy="830997"/>
          </a:xfrm>
          <a:prstGeom prst="rect">
            <a:avLst/>
          </a:prstGeom>
          <a:noFill/>
          <a:ln w="9525">
            <a:noFill/>
            <a:miter lim="800000"/>
            <a:headEnd/>
            <a:tailEnd/>
          </a:ln>
        </p:spPr>
        <p:txBody>
          <a:bodyPr wrap="none">
            <a:spAutoFit/>
          </a:bodyPr>
          <a:lstStyle/>
          <a:p>
            <a:r>
              <a:rPr lang="en-US" sz="2400">
                <a:solidFill>
                  <a:srgbClr val="E80B09"/>
                </a:solidFill>
              </a:rPr>
              <a:t>100 Gb/s </a:t>
            </a:r>
          </a:p>
          <a:p>
            <a:r>
              <a:rPr lang="en-US" sz="2400">
                <a:solidFill>
                  <a:srgbClr val="E80B09"/>
                </a:solidFill>
              </a:rPr>
              <a:t>Receive</a:t>
            </a:r>
          </a:p>
        </p:txBody>
      </p:sp>
      <p:sp>
        <p:nvSpPr>
          <p:cNvPr id="29704" name="Text Box 45"/>
          <p:cNvSpPr txBox="1">
            <a:spLocks noChangeArrowheads="1"/>
          </p:cNvSpPr>
          <p:nvPr/>
        </p:nvSpPr>
        <p:spPr bwMode="auto">
          <a:xfrm>
            <a:off x="5334000" y="5494338"/>
            <a:ext cx="1518364" cy="830997"/>
          </a:xfrm>
          <a:prstGeom prst="rect">
            <a:avLst/>
          </a:prstGeom>
          <a:noFill/>
          <a:ln w="9525">
            <a:noFill/>
            <a:miter lim="800000"/>
            <a:headEnd/>
            <a:tailEnd/>
          </a:ln>
        </p:spPr>
        <p:txBody>
          <a:bodyPr wrap="none">
            <a:spAutoFit/>
          </a:bodyPr>
          <a:lstStyle/>
          <a:p>
            <a:r>
              <a:rPr lang="en-US" sz="2400">
                <a:solidFill>
                  <a:srgbClr val="E80B09"/>
                </a:solidFill>
              </a:rPr>
              <a:t>100 Gb/s </a:t>
            </a:r>
          </a:p>
          <a:p>
            <a:r>
              <a:rPr lang="en-US" sz="2400">
                <a:solidFill>
                  <a:srgbClr val="E80B09"/>
                </a:solidFill>
              </a:rPr>
              <a:t>Transmit</a:t>
            </a:r>
          </a:p>
        </p:txBody>
      </p:sp>
      <p:sp>
        <p:nvSpPr>
          <p:cNvPr id="29705" name="TextBox 75"/>
          <p:cNvSpPr txBox="1">
            <a:spLocks noChangeArrowheads="1"/>
          </p:cNvSpPr>
          <p:nvPr/>
        </p:nvSpPr>
        <p:spPr bwMode="auto">
          <a:xfrm>
            <a:off x="5715000" y="6581775"/>
            <a:ext cx="2154757" cy="246221"/>
          </a:xfrm>
          <a:prstGeom prst="rect">
            <a:avLst/>
          </a:prstGeom>
          <a:noFill/>
          <a:ln w="9525">
            <a:noFill/>
            <a:miter lim="800000"/>
            <a:headEnd/>
            <a:tailEnd/>
          </a:ln>
        </p:spPr>
        <p:txBody>
          <a:bodyPr wrap="none">
            <a:spAutoFit/>
          </a:bodyPr>
          <a:lstStyle/>
          <a:p>
            <a:r>
              <a:rPr lang="en-US" sz="1000"/>
              <a:t>R. Nagarajan, Infinera ECOC 2007</a:t>
            </a:r>
          </a:p>
        </p:txBody>
      </p:sp>
      <p:sp>
        <p:nvSpPr>
          <p:cNvPr id="29706" name="TextBox 76"/>
          <p:cNvSpPr txBox="1">
            <a:spLocks noChangeArrowheads="1"/>
          </p:cNvSpPr>
          <p:nvPr/>
        </p:nvSpPr>
        <p:spPr bwMode="auto">
          <a:xfrm>
            <a:off x="457200" y="5562600"/>
            <a:ext cx="1298753" cy="830997"/>
          </a:xfrm>
          <a:prstGeom prst="rect">
            <a:avLst/>
          </a:prstGeom>
          <a:noFill/>
          <a:ln w="9525">
            <a:noFill/>
            <a:miter lim="800000"/>
            <a:headEnd/>
            <a:tailEnd/>
          </a:ln>
        </p:spPr>
        <p:txBody>
          <a:bodyPr wrap="none">
            <a:spAutoFit/>
          </a:bodyPr>
          <a:lstStyle/>
          <a:p>
            <a:r>
              <a:rPr lang="en-US" sz="2400"/>
              <a:t>Infinera </a:t>
            </a:r>
          </a:p>
          <a:p>
            <a:r>
              <a:rPr lang="en-US" sz="2400"/>
              <a:t>Solution</a:t>
            </a:r>
          </a:p>
        </p:txBody>
      </p:sp>
      <p:sp>
        <p:nvSpPr>
          <p:cNvPr id="77" name="TextBox 76"/>
          <p:cNvSpPr txBox="1"/>
          <p:nvPr/>
        </p:nvSpPr>
        <p:spPr>
          <a:xfrm>
            <a:off x="3505200" y="914400"/>
            <a:ext cx="1843774" cy="461665"/>
          </a:xfrm>
          <a:prstGeom prst="rect">
            <a:avLst/>
          </a:prstGeom>
          <a:noFill/>
        </p:spPr>
        <p:txBody>
          <a:bodyPr wrap="none" rtlCol="0">
            <a:spAutoFit/>
          </a:bodyPr>
          <a:lstStyle/>
          <a:p>
            <a:r>
              <a:rPr lang="en-US" sz="2400" dirty="0" err="1" smtClean="0"/>
              <a:t>Infinera</a:t>
            </a:r>
            <a:r>
              <a:rPr lang="en-US" sz="2400" dirty="0" smtClean="0"/>
              <a:t>: InP</a:t>
            </a:r>
            <a:endParaRPr lang="en-US" sz="24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temp8.png"/>
          <p:cNvPicPr>
            <a:picLocks noChangeAspect="1"/>
          </p:cNvPicPr>
          <p:nvPr/>
        </p:nvPicPr>
        <p:blipFill>
          <a:blip r:embed="rId3" cstate="print">
            <a:lum bright="70000" contrast="-70000"/>
          </a:blip>
          <a:srcRect t="28409" b="39773"/>
          <a:stretch>
            <a:fillRect/>
          </a:stretch>
        </p:blipFill>
        <p:spPr>
          <a:xfrm>
            <a:off x="0" y="1762780"/>
            <a:ext cx="9144000" cy="2133600"/>
          </a:xfrm>
          <a:prstGeom prst="rect">
            <a:avLst/>
          </a:prstGeom>
        </p:spPr>
      </p:pic>
      <p:sp>
        <p:nvSpPr>
          <p:cNvPr id="3" name="Content Placeholder 2"/>
          <p:cNvSpPr>
            <a:spLocks noGrp="1"/>
          </p:cNvSpPr>
          <p:nvPr>
            <p:ph idx="1"/>
          </p:nvPr>
        </p:nvSpPr>
        <p:spPr>
          <a:xfrm>
            <a:off x="0" y="990600"/>
            <a:ext cx="9144000" cy="4525963"/>
          </a:xfrm>
        </p:spPr>
        <p:txBody>
          <a:bodyPr>
            <a:normAutofit/>
          </a:bodyPr>
          <a:lstStyle/>
          <a:p>
            <a:pPr marL="457200" lvl="1" indent="-457200">
              <a:buFont typeface="Arial" pitchFamily="34" charset="0"/>
              <a:buChar char="•"/>
            </a:pPr>
            <a:r>
              <a:rPr lang="en-US" sz="2400" dirty="0" smtClean="0"/>
              <a:t>Broadband DFB array</a:t>
            </a:r>
          </a:p>
          <a:p>
            <a:pPr lvl="1">
              <a:buNone/>
            </a:pPr>
            <a:r>
              <a:rPr lang="en-US" sz="2000" dirty="0" smtClean="0"/>
              <a:t>	- 13 CW operational lasers using two bandgaps over 90+ nm spectrum.</a:t>
            </a:r>
          </a:p>
          <a:p>
            <a:pPr lvl="1">
              <a:buNone/>
            </a:pPr>
            <a:r>
              <a:rPr lang="en-US" sz="2000" dirty="0" smtClean="0"/>
              <a:t>	- Coarse WDM optical source on Si</a:t>
            </a:r>
          </a:p>
          <a:p>
            <a:pPr lvl="1"/>
            <a:endParaRPr lang="en-US" sz="1800" dirty="0"/>
          </a:p>
        </p:txBody>
      </p:sp>
      <p:graphicFrame>
        <p:nvGraphicFramePr>
          <p:cNvPr id="6" name="Chart 5"/>
          <p:cNvGraphicFramePr/>
          <p:nvPr/>
        </p:nvGraphicFramePr>
        <p:xfrm>
          <a:off x="4724400" y="3591580"/>
          <a:ext cx="38862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p:nvPr/>
        </p:nvGraphicFramePr>
        <p:xfrm>
          <a:off x="533400" y="3515380"/>
          <a:ext cx="35052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p:cNvSpPr txBox="1"/>
          <p:nvPr/>
        </p:nvSpPr>
        <p:spPr>
          <a:xfrm>
            <a:off x="2819400" y="3972580"/>
            <a:ext cx="685800" cy="338554"/>
          </a:xfrm>
          <a:prstGeom prst="rect">
            <a:avLst/>
          </a:prstGeom>
          <a:noFill/>
        </p:spPr>
        <p:txBody>
          <a:bodyPr wrap="square" rtlCol="0">
            <a:spAutoFit/>
          </a:bodyPr>
          <a:lstStyle/>
          <a:p>
            <a:r>
              <a:rPr lang="en-US" sz="1600" dirty="0" smtClean="0"/>
              <a:t>Gain </a:t>
            </a:r>
            <a:endParaRPr lang="en-US" sz="1600" dirty="0"/>
          </a:p>
        </p:txBody>
      </p:sp>
      <p:sp>
        <p:nvSpPr>
          <p:cNvPr id="10" name="TextBox 9"/>
          <p:cNvSpPr txBox="1"/>
          <p:nvPr/>
        </p:nvSpPr>
        <p:spPr>
          <a:xfrm>
            <a:off x="1752600" y="3972580"/>
            <a:ext cx="762000" cy="338554"/>
          </a:xfrm>
          <a:prstGeom prst="rect">
            <a:avLst/>
          </a:prstGeom>
          <a:noFill/>
        </p:spPr>
        <p:txBody>
          <a:bodyPr wrap="square" rtlCol="0">
            <a:spAutoFit/>
          </a:bodyPr>
          <a:lstStyle/>
          <a:p>
            <a:r>
              <a:rPr lang="en-US" sz="1600" dirty="0" smtClean="0"/>
              <a:t>Gain</a:t>
            </a:r>
            <a:endParaRPr lang="en-US" sz="1600" dirty="0"/>
          </a:p>
        </p:txBody>
      </p:sp>
      <p:cxnSp>
        <p:nvCxnSpPr>
          <p:cNvPr id="12" name="Straight Arrow Connector 11"/>
          <p:cNvCxnSpPr/>
          <p:nvPr/>
        </p:nvCxnSpPr>
        <p:spPr>
          <a:xfrm rot="5400000" flipH="1" flipV="1">
            <a:off x="1264126" y="5353098"/>
            <a:ext cx="365760" cy="1588"/>
          </a:xfrm>
          <a:prstGeom prst="straightConnector1">
            <a:avLst/>
          </a:prstGeom>
          <a:ln w="12700">
            <a:solidFill>
              <a:srgbClr val="C00000"/>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flipH="1" flipV="1">
            <a:off x="1416525" y="5353098"/>
            <a:ext cx="365760" cy="1588"/>
          </a:xfrm>
          <a:prstGeom prst="straightConnector1">
            <a:avLst/>
          </a:prstGeom>
          <a:ln w="12700">
            <a:solidFill>
              <a:srgbClr val="C00000"/>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1568925" y="5353098"/>
            <a:ext cx="365760" cy="1588"/>
          </a:xfrm>
          <a:prstGeom prst="straightConnector1">
            <a:avLst/>
          </a:prstGeom>
          <a:ln w="12700">
            <a:solidFill>
              <a:srgbClr val="C00000"/>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flipH="1" flipV="1">
            <a:off x="1721327" y="5353098"/>
            <a:ext cx="365760" cy="1588"/>
          </a:xfrm>
          <a:prstGeom prst="straightConnector1">
            <a:avLst/>
          </a:prstGeom>
          <a:ln w="12700">
            <a:solidFill>
              <a:srgbClr val="C00000"/>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flipH="1" flipV="1">
            <a:off x="1873726" y="5353098"/>
            <a:ext cx="365760" cy="1588"/>
          </a:xfrm>
          <a:prstGeom prst="straightConnector1">
            <a:avLst/>
          </a:prstGeom>
          <a:ln w="12700">
            <a:solidFill>
              <a:srgbClr val="C00000"/>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flipH="1" flipV="1">
            <a:off x="2026126" y="5353098"/>
            <a:ext cx="365760" cy="1588"/>
          </a:xfrm>
          <a:prstGeom prst="straightConnector1">
            <a:avLst/>
          </a:prstGeom>
          <a:ln w="12700">
            <a:solidFill>
              <a:srgbClr val="C00000"/>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flipH="1" flipV="1">
            <a:off x="2178526" y="5353098"/>
            <a:ext cx="365760" cy="1588"/>
          </a:xfrm>
          <a:prstGeom prst="straightConnector1">
            <a:avLst/>
          </a:prstGeom>
          <a:ln w="12700">
            <a:solidFill>
              <a:srgbClr val="C00000"/>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flipH="1" flipV="1">
            <a:off x="2330925" y="5353098"/>
            <a:ext cx="365760" cy="1588"/>
          </a:xfrm>
          <a:prstGeom prst="straightConnector1">
            <a:avLst/>
          </a:prstGeom>
          <a:ln w="12700">
            <a:solidFill>
              <a:srgbClr val="C00000"/>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flipH="1" flipV="1">
            <a:off x="2483325" y="5353098"/>
            <a:ext cx="365760" cy="1588"/>
          </a:xfrm>
          <a:prstGeom prst="straightConnector1">
            <a:avLst/>
          </a:prstGeom>
          <a:ln w="12700">
            <a:solidFill>
              <a:srgbClr val="C00000"/>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flipH="1" flipV="1">
            <a:off x="2635727" y="5353098"/>
            <a:ext cx="365760" cy="1588"/>
          </a:xfrm>
          <a:prstGeom prst="straightConnector1">
            <a:avLst/>
          </a:prstGeom>
          <a:ln w="12700">
            <a:solidFill>
              <a:srgbClr val="C00000"/>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flipH="1" flipV="1">
            <a:off x="2788126" y="5353098"/>
            <a:ext cx="365760" cy="1588"/>
          </a:xfrm>
          <a:prstGeom prst="straightConnector1">
            <a:avLst/>
          </a:prstGeom>
          <a:ln w="12700">
            <a:solidFill>
              <a:srgbClr val="C00000"/>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flipH="1" flipV="1">
            <a:off x="2940526" y="5353098"/>
            <a:ext cx="365760" cy="1588"/>
          </a:xfrm>
          <a:prstGeom prst="straightConnector1">
            <a:avLst/>
          </a:prstGeom>
          <a:ln w="12700">
            <a:solidFill>
              <a:srgbClr val="C00000"/>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flipH="1" flipV="1">
            <a:off x="1721325" y="5353098"/>
            <a:ext cx="365760" cy="1588"/>
          </a:xfrm>
          <a:prstGeom prst="straightConnector1">
            <a:avLst/>
          </a:prstGeom>
          <a:ln w="12700">
            <a:solidFill>
              <a:srgbClr val="C00000"/>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flipH="1" flipV="1">
            <a:off x="1873724" y="5353098"/>
            <a:ext cx="365760" cy="1588"/>
          </a:xfrm>
          <a:prstGeom prst="straightConnector1">
            <a:avLst/>
          </a:prstGeom>
          <a:ln w="12700">
            <a:solidFill>
              <a:srgbClr val="C00000"/>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flipH="1" flipV="1">
            <a:off x="2026124" y="5353098"/>
            <a:ext cx="365760" cy="1588"/>
          </a:xfrm>
          <a:prstGeom prst="straightConnector1">
            <a:avLst/>
          </a:prstGeom>
          <a:ln w="12700">
            <a:solidFill>
              <a:srgbClr val="C00000"/>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flipH="1" flipV="1">
            <a:off x="2178526" y="5353098"/>
            <a:ext cx="365760" cy="1588"/>
          </a:xfrm>
          <a:prstGeom prst="straightConnector1">
            <a:avLst/>
          </a:prstGeom>
          <a:ln w="12700">
            <a:solidFill>
              <a:srgbClr val="C00000"/>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flipH="1" flipV="1">
            <a:off x="2330925" y="5353098"/>
            <a:ext cx="365760" cy="1588"/>
          </a:xfrm>
          <a:prstGeom prst="straightConnector1">
            <a:avLst/>
          </a:prstGeom>
          <a:ln w="12700">
            <a:solidFill>
              <a:srgbClr val="C00000"/>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flipH="1" flipV="1">
            <a:off x="2483325" y="5353098"/>
            <a:ext cx="365760" cy="1588"/>
          </a:xfrm>
          <a:prstGeom prst="straightConnector1">
            <a:avLst/>
          </a:prstGeom>
          <a:ln w="12700">
            <a:solidFill>
              <a:srgbClr val="C00000"/>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flipH="1" flipV="1">
            <a:off x="2635725" y="5353098"/>
            <a:ext cx="365760" cy="1588"/>
          </a:xfrm>
          <a:prstGeom prst="straightConnector1">
            <a:avLst/>
          </a:prstGeom>
          <a:ln w="12700">
            <a:solidFill>
              <a:srgbClr val="C00000"/>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flipH="1" flipV="1">
            <a:off x="2788124" y="5353098"/>
            <a:ext cx="365760" cy="1588"/>
          </a:xfrm>
          <a:prstGeom prst="straightConnector1">
            <a:avLst/>
          </a:prstGeom>
          <a:ln w="12700">
            <a:solidFill>
              <a:srgbClr val="C00000"/>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flipH="1" flipV="1">
            <a:off x="2940524" y="5353098"/>
            <a:ext cx="365760" cy="1588"/>
          </a:xfrm>
          <a:prstGeom prst="straightConnector1">
            <a:avLst/>
          </a:prstGeom>
          <a:ln w="12700">
            <a:solidFill>
              <a:srgbClr val="C00000"/>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flipH="1" flipV="1">
            <a:off x="3092926" y="5353098"/>
            <a:ext cx="365760" cy="1588"/>
          </a:xfrm>
          <a:prstGeom prst="straightConnector1">
            <a:avLst/>
          </a:prstGeom>
          <a:ln w="12700">
            <a:solidFill>
              <a:srgbClr val="C00000"/>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flipH="1" flipV="1">
            <a:off x="3245325" y="5353098"/>
            <a:ext cx="365760" cy="1588"/>
          </a:xfrm>
          <a:prstGeom prst="straightConnector1">
            <a:avLst/>
          </a:prstGeom>
          <a:ln w="12700">
            <a:solidFill>
              <a:srgbClr val="C00000"/>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flipH="1" flipV="1">
            <a:off x="3397725" y="5353098"/>
            <a:ext cx="365760" cy="1588"/>
          </a:xfrm>
          <a:prstGeom prst="straightConnector1">
            <a:avLst/>
          </a:prstGeom>
          <a:ln w="12700">
            <a:solidFill>
              <a:srgbClr val="C00000"/>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36" name="Right Arrow 35"/>
          <p:cNvSpPr/>
          <p:nvPr/>
        </p:nvSpPr>
        <p:spPr>
          <a:xfrm>
            <a:off x="4191000" y="458218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p:cNvCxnSpPr/>
          <p:nvPr/>
        </p:nvCxnSpPr>
        <p:spPr>
          <a:xfrm rot="5400000">
            <a:off x="5801248" y="5085436"/>
            <a:ext cx="4572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a:off x="6096000" y="5085436"/>
            <a:ext cx="4572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6344696" y="5085436"/>
            <a:ext cx="4572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6599256" y="5085436"/>
            <a:ext cx="4572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6970208" y="5085436"/>
            <a:ext cx="4572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7848600" y="5085436"/>
            <a:ext cx="4572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7980903" y="5085436"/>
            <a:ext cx="4572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237320" y="3728068"/>
            <a:ext cx="1066800" cy="276999"/>
          </a:xfrm>
          <a:prstGeom prst="rect">
            <a:avLst/>
          </a:prstGeom>
          <a:noFill/>
        </p:spPr>
        <p:txBody>
          <a:bodyPr wrap="square" rtlCol="0">
            <a:spAutoFit/>
          </a:bodyPr>
          <a:lstStyle/>
          <a:p>
            <a:r>
              <a:rPr lang="en-US" sz="1200" dirty="0" smtClean="0"/>
              <a:t>Bandgap A</a:t>
            </a:r>
            <a:endParaRPr lang="en-US" sz="1200" dirty="0"/>
          </a:p>
        </p:txBody>
      </p:sp>
      <p:sp>
        <p:nvSpPr>
          <p:cNvPr id="47" name="TextBox 46"/>
          <p:cNvSpPr txBox="1"/>
          <p:nvPr/>
        </p:nvSpPr>
        <p:spPr>
          <a:xfrm>
            <a:off x="6019800" y="3705629"/>
            <a:ext cx="838200" cy="276999"/>
          </a:xfrm>
          <a:prstGeom prst="rect">
            <a:avLst/>
          </a:prstGeom>
          <a:noFill/>
        </p:spPr>
        <p:txBody>
          <a:bodyPr wrap="square" rtlCol="0">
            <a:spAutoFit/>
          </a:bodyPr>
          <a:lstStyle/>
          <a:p>
            <a:r>
              <a:rPr lang="en-US" sz="1200" dirty="0" smtClean="0"/>
              <a:t>Bandgap B</a:t>
            </a:r>
            <a:endParaRPr lang="en-US" sz="1200" dirty="0"/>
          </a:p>
        </p:txBody>
      </p:sp>
      <p:cxnSp>
        <p:nvCxnSpPr>
          <p:cNvPr id="49" name="Straight Arrow Connector 48"/>
          <p:cNvCxnSpPr/>
          <p:nvPr/>
        </p:nvCxnSpPr>
        <p:spPr>
          <a:xfrm>
            <a:off x="5847304" y="3972580"/>
            <a:ext cx="1143000"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7030496" y="3972580"/>
            <a:ext cx="1143000"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0" y="6248400"/>
            <a:ext cx="9296400" cy="523220"/>
          </a:xfrm>
          <a:prstGeom prst="rect">
            <a:avLst/>
          </a:prstGeom>
          <a:noFill/>
        </p:spPr>
        <p:txBody>
          <a:bodyPr wrap="square" rtlCol="0">
            <a:spAutoFit/>
          </a:bodyPr>
          <a:lstStyle/>
          <a:p>
            <a:r>
              <a:rPr lang="en-US" sz="1400" b="1" dirty="0" smtClean="0"/>
              <a:t>ISLC 2010, Kyoto , Japan 	</a:t>
            </a:r>
          </a:p>
          <a:p>
            <a:r>
              <a:rPr lang="en-US" sz="1400" b="1" dirty="0" smtClean="0"/>
              <a:t>WA3 9.15 - 9.30     Integrated Broadband Hybrid Silicon DFB Laser Array using Quantum Well Intermixing</a:t>
            </a:r>
            <a:endParaRPr lang="en-US" sz="1400" dirty="0"/>
          </a:p>
        </p:txBody>
      </p:sp>
      <p:sp>
        <p:nvSpPr>
          <p:cNvPr id="54" name="Title 1"/>
          <p:cNvSpPr txBox="1">
            <a:spLocks/>
          </p:cNvSpPr>
          <p:nvPr/>
        </p:nvSpPr>
        <p:spPr>
          <a:xfrm>
            <a:off x="0" y="152400"/>
            <a:ext cx="9144000" cy="762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2"/>
                </a:solidFill>
                <a:effectLst/>
                <a:uLnTx/>
                <a:uFillTx/>
                <a:latin typeface="+mj-lt"/>
                <a:ea typeface="+mj-ea"/>
                <a:cs typeface="+mj-cs"/>
              </a:rPr>
              <a:t>QWI DFB Array</a:t>
            </a:r>
            <a:endParaRPr kumimoji="0" lang="en-US" sz="4000" b="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9"/>
          <p:cNvPicPr>
            <a:picLocks noChangeAspect="1" noChangeArrowheads="1"/>
          </p:cNvPicPr>
          <p:nvPr/>
        </p:nvPicPr>
        <p:blipFill>
          <a:blip r:embed="rId3" cstate="print"/>
          <a:srcRect/>
          <a:stretch>
            <a:fillRect/>
          </a:stretch>
        </p:blipFill>
        <p:spPr bwMode="auto">
          <a:xfrm>
            <a:off x="4343400" y="1066800"/>
            <a:ext cx="4267200" cy="1741488"/>
          </a:xfrm>
          <a:prstGeom prst="rect">
            <a:avLst/>
          </a:prstGeom>
          <a:noFill/>
          <a:ln w="9525">
            <a:noFill/>
            <a:miter lim="800000"/>
            <a:headEnd/>
            <a:tailEnd/>
          </a:ln>
        </p:spPr>
      </p:pic>
      <p:sp>
        <p:nvSpPr>
          <p:cNvPr id="23555" name="Rectangle 15"/>
          <p:cNvSpPr>
            <a:spLocks noGrp="1"/>
          </p:cNvSpPr>
          <p:nvPr>
            <p:ph type="title" idx="4294967295"/>
          </p:nvPr>
        </p:nvSpPr>
        <p:spPr>
          <a:xfrm>
            <a:off x="338138" y="247650"/>
            <a:ext cx="8375650" cy="438150"/>
          </a:xfrm>
          <a:noFill/>
        </p:spPr>
        <p:txBody>
          <a:bodyPr/>
          <a:lstStyle/>
          <a:p>
            <a:pPr eaLnBrk="1" hangingPunct="1"/>
            <a:r>
              <a:rPr lang="en-US" altLang="zh-CN" sz="2800" b="1" dirty="0" smtClean="0">
                <a:solidFill>
                  <a:srgbClr val="2A5AA6"/>
                </a:solidFill>
                <a:ea typeface="宋体" pitchFamily="2" charset="-122"/>
              </a:rPr>
              <a:t>Hybrid Silicon Racetrack Ring Laser </a:t>
            </a:r>
            <a:br>
              <a:rPr lang="en-US" altLang="zh-CN" sz="2800" b="1" dirty="0" smtClean="0">
                <a:solidFill>
                  <a:srgbClr val="2A5AA6"/>
                </a:solidFill>
                <a:ea typeface="宋体" pitchFamily="2" charset="-122"/>
              </a:rPr>
            </a:br>
            <a:r>
              <a:rPr lang="en-US" altLang="zh-CN" sz="2800" b="1" dirty="0" smtClean="0">
                <a:solidFill>
                  <a:srgbClr val="2A5AA6"/>
                </a:solidFill>
                <a:ea typeface="宋体" pitchFamily="2" charset="-122"/>
              </a:rPr>
              <a:t>with Integrated Photodetectors</a:t>
            </a:r>
          </a:p>
        </p:txBody>
      </p:sp>
      <p:sp>
        <p:nvSpPr>
          <p:cNvPr id="23557" name="Slide Number Placeholder 5"/>
          <p:cNvSpPr txBox="1">
            <a:spLocks/>
          </p:cNvSpPr>
          <p:nvPr/>
        </p:nvSpPr>
        <p:spPr bwMode="auto">
          <a:xfrm>
            <a:off x="8686800" y="6477000"/>
            <a:ext cx="457200" cy="381000"/>
          </a:xfrm>
          <a:prstGeom prst="rect">
            <a:avLst/>
          </a:prstGeom>
          <a:noFill/>
          <a:ln w="9525">
            <a:noFill/>
            <a:miter lim="800000"/>
            <a:headEnd/>
            <a:tailEnd/>
          </a:ln>
        </p:spPr>
        <p:txBody>
          <a:bodyPr/>
          <a:lstStyle/>
          <a:p>
            <a:fld id="{21E2AD52-BD20-43C8-8FFC-0A13B5008A90}" type="slidenum">
              <a:rPr lang="zh-TW" altLang="en-US" sz="1400">
                <a:latin typeface="Arial" pitchFamily="34" charset="0"/>
                <a:ea typeface="PMingLiU" pitchFamily="18" charset="-120"/>
              </a:rPr>
              <a:pPr/>
              <a:t>51</a:t>
            </a:fld>
            <a:endParaRPr lang="en-US" altLang="zh-TW" sz="1400" dirty="0">
              <a:latin typeface="Arial" pitchFamily="34" charset="0"/>
              <a:ea typeface="PMingLiU" pitchFamily="18" charset="-120"/>
            </a:endParaRPr>
          </a:p>
        </p:txBody>
      </p:sp>
      <p:pic>
        <p:nvPicPr>
          <p:cNvPr id="23558" name="Picture 3"/>
          <p:cNvPicPr>
            <a:picLocks noChangeAspect="1" noChangeArrowheads="1"/>
          </p:cNvPicPr>
          <p:nvPr/>
        </p:nvPicPr>
        <p:blipFill>
          <a:blip r:embed="rId4" cstate="print"/>
          <a:srcRect/>
          <a:stretch>
            <a:fillRect/>
          </a:stretch>
        </p:blipFill>
        <p:spPr bwMode="auto">
          <a:xfrm>
            <a:off x="754063" y="1774825"/>
            <a:ext cx="3386137" cy="3959225"/>
          </a:xfrm>
          <a:prstGeom prst="rect">
            <a:avLst/>
          </a:prstGeom>
          <a:noFill/>
          <a:ln w="9525">
            <a:noFill/>
            <a:miter lim="800000"/>
            <a:headEnd/>
            <a:tailEnd/>
          </a:ln>
        </p:spPr>
      </p:pic>
      <p:sp>
        <p:nvSpPr>
          <p:cNvPr id="23559" name="Text Box 4"/>
          <p:cNvSpPr txBox="1">
            <a:spLocks noChangeArrowheads="1"/>
          </p:cNvSpPr>
          <p:nvPr/>
        </p:nvSpPr>
        <p:spPr bwMode="auto">
          <a:xfrm>
            <a:off x="898525" y="5805488"/>
            <a:ext cx="3216275" cy="336550"/>
          </a:xfrm>
          <a:prstGeom prst="rect">
            <a:avLst/>
          </a:prstGeom>
          <a:noFill/>
          <a:ln w="9525">
            <a:noFill/>
            <a:miter lim="800000"/>
            <a:headEnd/>
            <a:tailEnd/>
          </a:ln>
        </p:spPr>
        <p:txBody>
          <a:bodyPr wrap="none">
            <a:spAutoFit/>
          </a:bodyPr>
          <a:lstStyle/>
          <a:p>
            <a:r>
              <a:rPr lang="en-US" altLang="zh-CN" sz="1600">
                <a:solidFill>
                  <a:schemeClr val="tx1"/>
                </a:solidFill>
                <a:ea typeface="굴림" charset="-127"/>
              </a:rPr>
              <a:t>A. W. Fang, OE, </a:t>
            </a:r>
            <a:r>
              <a:rPr lang="en-US" altLang="zh-CN" sz="1600" b="1">
                <a:solidFill>
                  <a:schemeClr val="tx1"/>
                </a:solidFill>
                <a:ea typeface="굴림" charset="-127"/>
              </a:rPr>
              <a:t>15</a:t>
            </a:r>
            <a:r>
              <a:rPr lang="en-US" altLang="zh-CN" sz="1600">
                <a:solidFill>
                  <a:schemeClr val="tx1"/>
                </a:solidFill>
                <a:ea typeface="굴림" charset="-127"/>
              </a:rPr>
              <a:t>, 2315 (2007).</a:t>
            </a:r>
          </a:p>
        </p:txBody>
      </p:sp>
      <p:pic>
        <p:nvPicPr>
          <p:cNvPr id="23561" name="Picture 10"/>
          <p:cNvPicPr>
            <a:picLocks noChangeAspect="1" noChangeArrowheads="1"/>
          </p:cNvPicPr>
          <p:nvPr/>
        </p:nvPicPr>
        <p:blipFill>
          <a:blip r:embed="rId5" cstate="print"/>
          <a:srcRect/>
          <a:stretch>
            <a:fillRect/>
          </a:stretch>
        </p:blipFill>
        <p:spPr bwMode="auto">
          <a:xfrm>
            <a:off x="5657850" y="3684588"/>
            <a:ext cx="2733675" cy="1295400"/>
          </a:xfrm>
          <a:prstGeom prst="rect">
            <a:avLst/>
          </a:prstGeom>
          <a:noFill/>
          <a:ln w="9525">
            <a:noFill/>
            <a:miter lim="800000"/>
            <a:headEnd/>
            <a:tailEnd/>
          </a:ln>
        </p:spPr>
      </p:pic>
      <p:pic>
        <p:nvPicPr>
          <p:cNvPr id="23562" name="Picture 11"/>
          <p:cNvPicPr>
            <a:picLocks noChangeAspect="1" noChangeArrowheads="1"/>
          </p:cNvPicPr>
          <p:nvPr/>
        </p:nvPicPr>
        <p:blipFill>
          <a:blip r:embed="rId6" cstate="print"/>
          <a:srcRect/>
          <a:stretch>
            <a:fillRect/>
          </a:stretch>
        </p:blipFill>
        <p:spPr bwMode="auto">
          <a:xfrm>
            <a:off x="4895850" y="2963863"/>
            <a:ext cx="3725863" cy="2549525"/>
          </a:xfrm>
          <a:prstGeom prst="rect">
            <a:avLst/>
          </a:prstGeom>
          <a:noFill/>
          <a:ln w="9525">
            <a:noFill/>
            <a:miter lim="800000"/>
            <a:headEnd/>
            <a:tailEnd/>
          </a:ln>
        </p:spPr>
      </p:pic>
      <p:sp>
        <p:nvSpPr>
          <p:cNvPr id="23563" name="Text Box 12"/>
          <p:cNvSpPr txBox="1">
            <a:spLocks noChangeArrowheads="1"/>
          </p:cNvSpPr>
          <p:nvPr/>
        </p:nvSpPr>
        <p:spPr bwMode="auto">
          <a:xfrm rot="-5400000">
            <a:off x="3268662" y="4151313"/>
            <a:ext cx="1933575" cy="336550"/>
          </a:xfrm>
          <a:prstGeom prst="rect">
            <a:avLst/>
          </a:prstGeom>
          <a:noFill/>
          <a:ln w="9525">
            <a:noFill/>
            <a:miter lim="800000"/>
            <a:headEnd/>
            <a:tailEnd/>
          </a:ln>
        </p:spPr>
        <p:txBody>
          <a:bodyPr wrap="none">
            <a:spAutoFit/>
          </a:bodyPr>
          <a:lstStyle/>
          <a:p>
            <a:pPr latinLnBrk="1"/>
            <a:r>
              <a:rPr kumimoji="1" lang="en-US" altLang="zh-CN" sz="1600">
                <a:solidFill>
                  <a:schemeClr val="tx1"/>
                </a:solidFill>
                <a:ea typeface="굴림" charset="-127"/>
                <a:cs typeface="Arial" pitchFamily="34" charset="0"/>
              </a:rPr>
              <a:t>Bending loss (cm</a:t>
            </a:r>
            <a:r>
              <a:rPr kumimoji="1" lang="en-US" altLang="zh-CN" sz="1600" baseline="30000">
                <a:solidFill>
                  <a:schemeClr val="tx1"/>
                </a:solidFill>
                <a:ea typeface="굴림" charset="-127"/>
                <a:cs typeface="Arial" pitchFamily="34" charset="0"/>
              </a:rPr>
              <a:t>-1</a:t>
            </a:r>
            <a:r>
              <a:rPr kumimoji="1" lang="en-US" altLang="zh-CN" sz="1600">
                <a:solidFill>
                  <a:schemeClr val="tx1"/>
                </a:solidFill>
                <a:ea typeface="굴림" charset="-127"/>
                <a:cs typeface="Arial" pitchFamily="34" charset="0"/>
              </a:rPr>
              <a:t>)</a:t>
            </a:r>
          </a:p>
        </p:txBody>
      </p:sp>
      <p:sp>
        <p:nvSpPr>
          <p:cNvPr id="23564" name="Text Box 13"/>
          <p:cNvSpPr txBox="1">
            <a:spLocks noChangeArrowheads="1"/>
          </p:cNvSpPr>
          <p:nvPr/>
        </p:nvSpPr>
        <p:spPr bwMode="auto">
          <a:xfrm>
            <a:off x="4721225" y="5484813"/>
            <a:ext cx="412750" cy="336550"/>
          </a:xfrm>
          <a:prstGeom prst="rect">
            <a:avLst/>
          </a:prstGeom>
          <a:noFill/>
          <a:ln w="9525">
            <a:noFill/>
            <a:miter lim="800000"/>
            <a:headEnd/>
            <a:tailEnd/>
          </a:ln>
        </p:spPr>
        <p:txBody>
          <a:bodyPr wrap="none">
            <a:spAutoFit/>
          </a:bodyPr>
          <a:lstStyle/>
          <a:p>
            <a:pPr latinLnBrk="1"/>
            <a:r>
              <a:rPr kumimoji="1" lang="en-US" altLang="zh-CN" sz="1600" b="1">
                <a:solidFill>
                  <a:schemeClr val="tx1"/>
                </a:solidFill>
                <a:latin typeface="굴림" charset="-127"/>
                <a:ea typeface="굴림" charset="-127"/>
              </a:rPr>
              <a:t>50</a:t>
            </a:r>
          </a:p>
        </p:txBody>
      </p:sp>
      <p:sp>
        <p:nvSpPr>
          <p:cNvPr id="23565" name="Text Box 14"/>
          <p:cNvSpPr txBox="1">
            <a:spLocks noChangeArrowheads="1"/>
          </p:cNvSpPr>
          <p:nvPr/>
        </p:nvSpPr>
        <p:spPr bwMode="auto">
          <a:xfrm>
            <a:off x="5513388" y="5484813"/>
            <a:ext cx="527050" cy="336550"/>
          </a:xfrm>
          <a:prstGeom prst="rect">
            <a:avLst/>
          </a:prstGeom>
          <a:noFill/>
          <a:ln w="9525">
            <a:noFill/>
            <a:miter lim="800000"/>
            <a:headEnd/>
            <a:tailEnd/>
          </a:ln>
        </p:spPr>
        <p:txBody>
          <a:bodyPr wrap="none">
            <a:spAutoFit/>
          </a:bodyPr>
          <a:lstStyle/>
          <a:p>
            <a:pPr latinLnBrk="1"/>
            <a:r>
              <a:rPr kumimoji="1" lang="en-US" altLang="zh-CN" sz="1600" b="1">
                <a:solidFill>
                  <a:schemeClr val="tx1"/>
                </a:solidFill>
                <a:latin typeface="굴림" charset="-127"/>
                <a:ea typeface="굴림" charset="-127"/>
              </a:rPr>
              <a:t>100</a:t>
            </a:r>
          </a:p>
        </p:txBody>
      </p:sp>
      <p:sp>
        <p:nvSpPr>
          <p:cNvPr id="23566" name="Text Box 15"/>
          <p:cNvSpPr txBox="1">
            <a:spLocks noChangeArrowheads="1"/>
          </p:cNvSpPr>
          <p:nvPr/>
        </p:nvSpPr>
        <p:spPr bwMode="auto">
          <a:xfrm>
            <a:off x="6450013" y="5484813"/>
            <a:ext cx="527050" cy="336550"/>
          </a:xfrm>
          <a:prstGeom prst="rect">
            <a:avLst/>
          </a:prstGeom>
          <a:noFill/>
          <a:ln w="9525">
            <a:noFill/>
            <a:miter lim="800000"/>
            <a:headEnd/>
            <a:tailEnd/>
          </a:ln>
        </p:spPr>
        <p:txBody>
          <a:bodyPr wrap="none">
            <a:spAutoFit/>
          </a:bodyPr>
          <a:lstStyle/>
          <a:p>
            <a:pPr latinLnBrk="1"/>
            <a:r>
              <a:rPr kumimoji="1" lang="en-US" altLang="zh-CN" sz="1600" b="1">
                <a:solidFill>
                  <a:schemeClr val="tx1"/>
                </a:solidFill>
                <a:latin typeface="굴림" charset="-127"/>
                <a:ea typeface="굴림" charset="-127"/>
              </a:rPr>
              <a:t>150</a:t>
            </a:r>
          </a:p>
        </p:txBody>
      </p:sp>
      <p:sp>
        <p:nvSpPr>
          <p:cNvPr id="23567" name="Text Box 16"/>
          <p:cNvSpPr txBox="1">
            <a:spLocks noChangeArrowheads="1"/>
          </p:cNvSpPr>
          <p:nvPr/>
        </p:nvSpPr>
        <p:spPr bwMode="auto">
          <a:xfrm>
            <a:off x="7386638" y="5484813"/>
            <a:ext cx="527050" cy="336550"/>
          </a:xfrm>
          <a:prstGeom prst="rect">
            <a:avLst/>
          </a:prstGeom>
          <a:noFill/>
          <a:ln w="9525">
            <a:noFill/>
            <a:miter lim="800000"/>
            <a:headEnd/>
            <a:tailEnd/>
          </a:ln>
        </p:spPr>
        <p:txBody>
          <a:bodyPr wrap="none">
            <a:spAutoFit/>
          </a:bodyPr>
          <a:lstStyle/>
          <a:p>
            <a:pPr latinLnBrk="1"/>
            <a:r>
              <a:rPr kumimoji="1" lang="en-US" altLang="zh-CN" sz="1600" b="1">
                <a:solidFill>
                  <a:schemeClr val="tx1"/>
                </a:solidFill>
                <a:latin typeface="굴림" charset="-127"/>
                <a:ea typeface="굴림" charset="-127"/>
              </a:rPr>
              <a:t>200</a:t>
            </a:r>
          </a:p>
        </p:txBody>
      </p:sp>
      <p:sp>
        <p:nvSpPr>
          <p:cNvPr id="23568" name="Text Box 17"/>
          <p:cNvSpPr txBox="1">
            <a:spLocks noChangeArrowheads="1"/>
          </p:cNvSpPr>
          <p:nvPr/>
        </p:nvSpPr>
        <p:spPr bwMode="auto">
          <a:xfrm>
            <a:off x="8369300" y="5484813"/>
            <a:ext cx="527050" cy="336550"/>
          </a:xfrm>
          <a:prstGeom prst="rect">
            <a:avLst/>
          </a:prstGeom>
          <a:noFill/>
          <a:ln w="9525">
            <a:noFill/>
            <a:miter lim="800000"/>
            <a:headEnd/>
            <a:tailEnd/>
          </a:ln>
        </p:spPr>
        <p:txBody>
          <a:bodyPr wrap="none">
            <a:spAutoFit/>
          </a:bodyPr>
          <a:lstStyle/>
          <a:p>
            <a:pPr latinLnBrk="1"/>
            <a:r>
              <a:rPr kumimoji="1" lang="en-US" altLang="zh-CN" sz="1600" b="1">
                <a:solidFill>
                  <a:schemeClr val="tx1"/>
                </a:solidFill>
                <a:latin typeface="굴림" charset="-127"/>
                <a:ea typeface="굴림" charset="-127"/>
              </a:rPr>
              <a:t>250</a:t>
            </a:r>
          </a:p>
        </p:txBody>
      </p:sp>
      <p:sp>
        <p:nvSpPr>
          <p:cNvPr id="23569" name="Text Box 18"/>
          <p:cNvSpPr txBox="1">
            <a:spLocks noChangeArrowheads="1"/>
          </p:cNvSpPr>
          <p:nvPr/>
        </p:nvSpPr>
        <p:spPr bwMode="auto">
          <a:xfrm>
            <a:off x="4614863" y="2819400"/>
            <a:ext cx="298450" cy="336550"/>
          </a:xfrm>
          <a:prstGeom prst="rect">
            <a:avLst/>
          </a:prstGeom>
          <a:noFill/>
          <a:ln w="9525">
            <a:noFill/>
            <a:miter lim="800000"/>
            <a:headEnd/>
            <a:tailEnd/>
          </a:ln>
        </p:spPr>
        <p:txBody>
          <a:bodyPr wrap="none">
            <a:spAutoFit/>
          </a:bodyPr>
          <a:lstStyle/>
          <a:p>
            <a:pPr latinLnBrk="1"/>
            <a:r>
              <a:rPr kumimoji="1" lang="en-US" altLang="zh-CN" sz="1600" b="1">
                <a:solidFill>
                  <a:schemeClr val="tx1"/>
                </a:solidFill>
                <a:latin typeface="굴림" charset="-127"/>
                <a:ea typeface="굴림" charset="-127"/>
              </a:rPr>
              <a:t>0</a:t>
            </a:r>
          </a:p>
        </p:txBody>
      </p:sp>
      <p:sp>
        <p:nvSpPr>
          <p:cNvPr id="23570" name="Text Box 19"/>
          <p:cNvSpPr txBox="1">
            <a:spLocks noChangeArrowheads="1"/>
          </p:cNvSpPr>
          <p:nvPr/>
        </p:nvSpPr>
        <p:spPr bwMode="auto">
          <a:xfrm>
            <a:off x="4398963" y="3635375"/>
            <a:ext cx="538162" cy="336550"/>
          </a:xfrm>
          <a:prstGeom prst="rect">
            <a:avLst/>
          </a:prstGeom>
          <a:noFill/>
          <a:ln w="9525">
            <a:noFill/>
            <a:miter lim="800000"/>
            <a:headEnd/>
            <a:tailEnd/>
          </a:ln>
        </p:spPr>
        <p:txBody>
          <a:bodyPr wrap="none">
            <a:spAutoFit/>
          </a:bodyPr>
          <a:lstStyle/>
          <a:p>
            <a:pPr latinLnBrk="1"/>
            <a:r>
              <a:rPr kumimoji="1" lang="en-US" altLang="zh-CN" sz="1600" b="1">
                <a:solidFill>
                  <a:schemeClr val="tx1"/>
                </a:solidFill>
                <a:latin typeface="굴림" charset="-127"/>
                <a:ea typeface="굴림" charset="-127"/>
              </a:rPr>
              <a:t>-50</a:t>
            </a:r>
          </a:p>
        </p:txBody>
      </p:sp>
      <p:sp>
        <p:nvSpPr>
          <p:cNvPr id="23571" name="Text Box 20"/>
          <p:cNvSpPr txBox="1">
            <a:spLocks noChangeArrowheads="1"/>
          </p:cNvSpPr>
          <p:nvPr/>
        </p:nvSpPr>
        <p:spPr bwMode="auto">
          <a:xfrm>
            <a:off x="4289425" y="4476750"/>
            <a:ext cx="652463" cy="336550"/>
          </a:xfrm>
          <a:prstGeom prst="rect">
            <a:avLst/>
          </a:prstGeom>
          <a:noFill/>
          <a:ln w="9525">
            <a:noFill/>
            <a:miter lim="800000"/>
            <a:headEnd/>
            <a:tailEnd/>
          </a:ln>
        </p:spPr>
        <p:txBody>
          <a:bodyPr wrap="none">
            <a:spAutoFit/>
          </a:bodyPr>
          <a:lstStyle/>
          <a:p>
            <a:pPr latinLnBrk="1"/>
            <a:r>
              <a:rPr kumimoji="1" lang="en-US" altLang="zh-CN" sz="1600" b="1">
                <a:solidFill>
                  <a:schemeClr val="tx1"/>
                </a:solidFill>
                <a:latin typeface="굴림" charset="-127"/>
                <a:ea typeface="굴림" charset="-127"/>
              </a:rPr>
              <a:t>-100</a:t>
            </a:r>
          </a:p>
        </p:txBody>
      </p:sp>
      <p:sp>
        <p:nvSpPr>
          <p:cNvPr id="23572" name="Text Box 21"/>
          <p:cNvSpPr txBox="1">
            <a:spLocks noChangeArrowheads="1"/>
          </p:cNvSpPr>
          <p:nvPr/>
        </p:nvSpPr>
        <p:spPr bwMode="auto">
          <a:xfrm>
            <a:off x="4289425" y="5268913"/>
            <a:ext cx="652463" cy="336550"/>
          </a:xfrm>
          <a:prstGeom prst="rect">
            <a:avLst/>
          </a:prstGeom>
          <a:noFill/>
          <a:ln w="9525">
            <a:noFill/>
            <a:miter lim="800000"/>
            <a:headEnd/>
            <a:tailEnd/>
          </a:ln>
        </p:spPr>
        <p:txBody>
          <a:bodyPr wrap="none">
            <a:spAutoFit/>
          </a:bodyPr>
          <a:lstStyle/>
          <a:p>
            <a:pPr latinLnBrk="1"/>
            <a:r>
              <a:rPr kumimoji="1" lang="en-US" altLang="zh-CN" sz="1600" b="1">
                <a:solidFill>
                  <a:schemeClr val="tx1"/>
                </a:solidFill>
                <a:latin typeface="굴림" charset="-127"/>
                <a:ea typeface="굴림" charset="-127"/>
              </a:rPr>
              <a:t>-150</a:t>
            </a:r>
          </a:p>
        </p:txBody>
      </p:sp>
      <p:pic>
        <p:nvPicPr>
          <p:cNvPr id="23573" name="Picture 22"/>
          <p:cNvPicPr>
            <a:picLocks noChangeAspect="1" noChangeArrowheads="1"/>
          </p:cNvPicPr>
          <p:nvPr/>
        </p:nvPicPr>
        <p:blipFill>
          <a:blip r:embed="rId5" cstate="print"/>
          <a:srcRect/>
          <a:stretch>
            <a:fillRect/>
          </a:stretch>
        </p:blipFill>
        <p:spPr bwMode="auto">
          <a:xfrm>
            <a:off x="5676900" y="3684588"/>
            <a:ext cx="2733675" cy="1295400"/>
          </a:xfrm>
          <a:prstGeom prst="rect">
            <a:avLst/>
          </a:prstGeom>
          <a:noFill/>
          <a:ln w="9525">
            <a:noFill/>
            <a:miter lim="800000"/>
            <a:headEnd/>
            <a:tailEnd/>
          </a:ln>
        </p:spPr>
      </p:pic>
      <p:pic>
        <p:nvPicPr>
          <p:cNvPr id="26" name="Picture 23"/>
          <p:cNvPicPr>
            <a:picLocks noChangeAspect="1" noChangeArrowheads="1"/>
          </p:cNvPicPr>
          <p:nvPr/>
        </p:nvPicPr>
        <p:blipFill>
          <a:blip r:embed="rId7" cstate="print"/>
          <a:srcRect/>
          <a:stretch>
            <a:fillRect/>
          </a:stretch>
        </p:blipFill>
        <p:spPr bwMode="auto">
          <a:xfrm>
            <a:off x="5676900" y="3684588"/>
            <a:ext cx="2733675" cy="1295400"/>
          </a:xfrm>
          <a:prstGeom prst="rect">
            <a:avLst/>
          </a:prstGeom>
          <a:noFill/>
          <a:ln w="9525">
            <a:noFill/>
            <a:miter lim="800000"/>
            <a:headEnd/>
            <a:tailEnd/>
          </a:ln>
        </p:spPr>
      </p:pic>
      <p:pic>
        <p:nvPicPr>
          <p:cNvPr id="27" name="Picture 24"/>
          <p:cNvPicPr>
            <a:picLocks noChangeAspect="1" noChangeArrowheads="1"/>
          </p:cNvPicPr>
          <p:nvPr/>
        </p:nvPicPr>
        <p:blipFill>
          <a:blip r:embed="rId8" cstate="print"/>
          <a:srcRect/>
          <a:stretch>
            <a:fillRect/>
          </a:stretch>
        </p:blipFill>
        <p:spPr bwMode="auto">
          <a:xfrm>
            <a:off x="5676900" y="3684588"/>
            <a:ext cx="2733675" cy="1295400"/>
          </a:xfrm>
          <a:prstGeom prst="rect">
            <a:avLst/>
          </a:prstGeom>
          <a:noFill/>
          <a:ln w="9525">
            <a:noFill/>
            <a:miter lim="800000"/>
            <a:headEnd/>
            <a:tailEnd/>
          </a:ln>
        </p:spPr>
      </p:pic>
      <p:pic>
        <p:nvPicPr>
          <p:cNvPr id="28" name="Picture 25"/>
          <p:cNvPicPr>
            <a:picLocks noChangeAspect="1" noChangeArrowheads="1"/>
          </p:cNvPicPr>
          <p:nvPr/>
        </p:nvPicPr>
        <p:blipFill>
          <a:blip r:embed="rId9" cstate="print"/>
          <a:srcRect/>
          <a:stretch>
            <a:fillRect/>
          </a:stretch>
        </p:blipFill>
        <p:spPr bwMode="auto">
          <a:xfrm>
            <a:off x="5676900" y="3684588"/>
            <a:ext cx="2733675" cy="1295400"/>
          </a:xfrm>
          <a:prstGeom prst="rect">
            <a:avLst/>
          </a:prstGeom>
          <a:noFill/>
          <a:ln w="9525">
            <a:noFill/>
            <a:miter lim="800000"/>
            <a:headEnd/>
            <a:tailEnd/>
          </a:ln>
        </p:spPr>
      </p:pic>
      <p:pic>
        <p:nvPicPr>
          <p:cNvPr id="29" name="Picture 26"/>
          <p:cNvPicPr>
            <a:picLocks noChangeAspect="1" noChangeArrowheads="1"/>
          </p:cNvPicPr>
          <p:nvPr/>
        </p:nvPicPr>
        <p:blipFill>
          <a:blip r:embed="rId10" cstate="print"/>
          <a:srcRect/>
          <a:stretch>
            <a:fillRect/>
          </a:stretch>
        </p:blipFill>
        <p:spPr bwMode="auto">
          <a:xfrm>
            <a:off x="5676900" y="3684588"/>
            <a:ext cx="2733675" cy="1295400"/>
          </a:xfrm>
          <a:prstGeom prst="rect">
            <a:avLst/>
          </a:prstGeom>
          <a:noFill/>
          <a:ln w="9525">
            <a:noFill/>
            <a:miter lim="800000"/>
            <a:headEnd/>
            <a:tailEnd/>
          </a:ln>
        </p:spPr>
      </p:pic>
      <p:pic>
        <p:nvPicPr>
          <p:cNvPr id="30" name="Picture 27"/>
          <p:cNvPicPr>
            <a:picLocks noChangeAspect="1" noChangeArrowheads="1"/>
          </p:cNvPicPr>
          <p:nvPr/>
        </p:nvPicPr>
        <p:blipFill>
          <a:blip r:embed="rId11" cstate="print"/>
          <a:srcRect/>
          <a:stretch>
            <a:fillRect/>
          </a:stretch>
        </p:blipFill>
        <p:spPr bwMode="auto">
          <a:xfrm>
            <a:off x="5676900" y="3684588"/>
            <a:ext cx="2733675" cy="1295400"/>
          </a:xfrm>
          <a:prstGeom prst="rect">
            <a:avLst/>
          </a:prstGeom>
          <a:noFill/>
          <a:ln w="9525">
            <a:noFill/>
            <a:miter lim="800000"/>
            <a:headEnd/>
            <a:tailEnd/>
          </a:ln>
        </p:spPr>
      </p:pic>
      <p:sp>
        <p:nvSpPr>
          <p:cNvPr id="23579" name="Line 28"/>
          <p:cNvSpPr>
            <a:spLocks noChangeShapeType="1"/>
          </p:cNvSpPr>
          <p:nvPr/>
        </p:nvSpPr>
        <p:spPr bwMode="auto">
          <a:xfrm>
            <a:off x="6872288" y="4692650"/>
            <a:ext cx="0" cy="144463"/>
          </a:xfrm>
          <a:prstGeom prst="line">
            <a:avLst/>
          </a:prstGeom>
          <a:noFill/>
          <a:ln w="19050">
            <a:solidFill>
              <a:schemeClr val="tx1"/>
            </a:solidFill>
            <a:round/>
            <a:headEnd/>
            <a:tailEnd/>
          </a:ln>
        </p:spPr>
        <p:txBody>
          <a:bodyPr/>
          <a:lstStyle/>
          <a:p>
            <a:endParaRPr lang="en-US"/>
          </a:p>
        </p:txBody>
      </p:sp>
      <p:sp>
        <p:nvSpPr>
          <p:cNvPr id="23580" name="Line 29"/>
          <p:cNvSpPr>
            <a:spLocks noChangeShapeType="1"/>
          </p:cNvSpPr>
          <p:nvPr/>
        </p:nvSpPr>
        <p:spPr bwMode="auto">
          <a:xfrm flipH="1">
            <a:off x="6110288" y="4837113"/>
            <a:ext cx="747712" cy="0"/>
          </a:xfrm>
          <a:prstGeom prst="line">
            <a:avLst/>
          </a:prstGeom>
          <a:noFill/>
          <a:ln w="19050">
            <a:solidFill>
              <a:schemeClr val="tx1"/>
            </a:solidFill>
            <a:round/>
            <a:headEnd/>
            <a:tailEnd/>
          </a:ln>
        </p:spPr>
        <p:txBody>
          <a:bodyPr/>
          <a:lstStyle/>
          <a:p>
            <a:endParaRPr lang="en-US"/>
          </a:p>
        </p:txBody>
      </p:sp>
      <p:sp>
        <p:nvSpPr>
          <p:cNvPr id="23581" name="Line 30"/>
          <p:cNvSpPr>
            <a:spLocks noChangeShapeType="1"/>
          </p:cNvSpPr>
          <p:nvPr/>
        </p:nvSpPr>
        <p:spPr bwMode="auto">
          <a:xfrm flipV="1">
            <a:off x="6110288" y="4692650"/>
            <a:ext cx="0" cy="144463"/>
          </a:xfrm>
          <a:prstGeom prst="line">
            <a:avLst/>
          </a:prstGeom>
          <a:noFill/>
          <a:ln w="19050">
            <a:solidFill>
              <a:schemeClr val="tx1"/>
            </a:solidFill>
            <a:round/>
            <a:headEnd/>
            <a:tailEnd/>
          </a:ln>
        </p:spPr>
        <p:txBody>
          <a:bodyPr/>
          <a:lstStyle/>
          <a:p>
            <a:endParaRPr lang="en-US"/>
          </a:p>
        </p:txBody>
      </p:sp>
      <p:sp>
        <p:nvSpPr>
          <p:cNvPr id="23582" name="Line 31"/>
          <p:cNvSpPr>
            <a:spLocks noChangeShapeType="1"/>
          </p:cNvSpPr>
          <p:nvPr/>
        </p:nvSpPr>
        <p:spPr bwMode="auto">
          <a:xfrm>
            <a:off x="5676900" y="4692650"/>
            <a:ext cx="2736850" cy="0"/>
          </a:xfrm>
          <a:prstGeom prst="line">
            <a:avLst/>
          </a:prstGeom>
          <a:noFill/>
          <a:ln w="19050">
            <a:solidFill>
              <a:schemeClr val="tx1"/>
            </a:solidFill>
            <a:round/>
            <a:headEnd/>
            <a:tailEnd/>
          </a:ln>
        </p:spPr>
        <p:txBody>
          <a:bodyPr/>
          <a:lstStyle/>
          <a:p>
            <a:endParaRPr lang="en-US"/>
          </a:p>
        </p:txBody>
      </p:sp>
      <p:sp>
        <p:nvSpPr>
          <p:cNvPr id="23583" name="Line 32"/>
          <p:cNvSpPr>
            <a:spLocks noChangeShapeType="1"/>
          </p:cNvSpPr>
          <p:nvPr/>
        </p:nvSpPr>
        <p:spPr bwMode="auto">
          <a:xfrm>
            <a:off x="7981950" y="4692650"/>
            <a:ext cx="0" cy="144463"/>
          </a:xfrm>
          <a:prstGeom prst="line">
            <a:avLst/>
          </a:prstGeom>
          <a:noFill/>
          <a:ln w="19050">
            <a:solidFill>
              <a:schemeClr val="tx1"/>
            </a:solidFill>
            <a:round/>
            <a:headEnd/>
            <a:tailEnd/>
          </a:ln>
        </p:spPr>
        <p:txBody>
          <a:bodyPr/>
          <a:lstStyle/>
          <a:p>
            <a:endParaRPr lang="en-US"/>
          </a:p>
        </p:txBody>
      </p:sp>
      <p:sp>
        <p:nvSpPr>
          <p:cNvPr id="23584" name="Line 33"/>
          <p:cNvSpPr>
            <a:spLocks noChangeShapeType="1"/>
          </p:cNvSpPr>
          <p:nvPr/>
        </p:nvSpPr>
        <p:spPr bwMode="auto">
          <a:xfrm flipV="1">
            <a:off x="7261225" y="4692650"/>
            <a:ext cx="0" cy="144463"/>
          </a:xfrm>
          <a:prstGeom prst="line">
            <a:avLst/>
          </a:prstGeom>
          <a:noFill/>
          <a:ln w="19050">
            <a:solidFill>
              <a:schemeClr val="tx1"/>
            </a:solidFill>
            <a:round/>
            <a:headEnd/>
            <a:tailEnd/>
          </a:ln>
        </p:spPr>
        <p:txBody>
          <a:bodyPr/>
          <a:lstStyle/>
          <a:p>
            <a:endParaRPr lang="en-US"/>
          </a:p>
        </p:txBody>
      </p:sp>
      <p:sp>
        <p:nvSpPr>
          <p:cNvPr id="23585" name="Line 34"/>
          <p:cNvSpPr>
            <a:spLocks noChangeShapeType="1"/>
          </p:cNvSpPr>
          <p:nvPr/>
        </p:nvSpPr>
        <p:spPr bwMode="auto">
          <a:xfrm flipH="1">
            <a:off x="7270750" y="4837113"/>
            <a:ext cx="711200" cy="0"/>
          </a:xfrm>
          <a:prstGeom prst="line">
            <a:avLst/>
          </a:prstGeom>
          <a:noFill/>
          <a:ln w="19050">
            <a:solidFill>
              <a:schemeClr val="tx1"/>
            </a:solidFill>
            <a:round/>
            <a:headEnd/>
            <a:tailEnd/>
          </a:ln>
        </p:spPr>
        <p:txBody>
          <a:bodyPr/>
          <a:lstStyle/>
          <a:p>
            <a:endParaRPr lang="en-US"/>
          </a:p>
        </p:txBody>
      </p:sp>
      <p:sp>
        <p:nvSpPr>
          <p:cNvPr id="23586" name="Line 35"/>
          <p:cNvSpPr>
            <a:spLocks noChangeShapeType="1"/>
          </p:cNvSpPr>
          <p:nvPr/>
        </p:nvSpPr>
        <p:spPr bwMode="auto">
          <a:xfrm>
            <a:off x="5676900" y="3829050"/>
            <a:ext cx="2736850" cy="0"/>
          </a:xfrm>
          <a:prstGeom prst="line">
            <a:avLst/>
          </a:prstGeom>
          <a:noFill/>
          <a:ln w="19050">
            <a:solidFill>
              <a:schemeClr val="tx1"/>
            </a:solidFill>
            <a:round/>
            <a:headEnd/>
            <a:tailEnd/>
          </a:ln>
        </p:spPr>
        <p:txBody>
          <a:bodyPr/>
          <a:lstStyle/>
          <a:p>
            <a:endParaRPr lang="en-US"/>
          </a:p>
        </p:txBody>
      </p:sp>
      <p:sp>
        <p:nvSpPr>
          <p:cNvPr id="23587" name="Line 36"/>
          <p:cNvSpPr>
            <a:spLocks noChangeShapeType="1"/>
          </p:cNvSpPr>
          <p:nvPr/>
        </p:nvSpPr>
        <p:spPr bwMode="auto">
          <a:xfrm>
            <a:off x="5683250" y="4908550"/>
            <a:ext cx="2736850" cy="0"/>
          </a:xfrm>
          <a:prstGeom prst="line">
            <a:avLst/>
          </a:prstGeom>
          <a:noFill/>
          <a:ln w="19050">
            <a:solidFill>
              <a:schemeClr val="tx1"/>
            </a:solidFill>
            <a:round/>
            <a:headEnd/>
            <a:tailEnd/>
          </a:ln>
        </p:spPr>
        <p:txBody>
          <a:bodyPr/>
          <a:lstStyle/>
          <a:p>
            <a:endParaRPr lang="en-US"/>
          </a:p>
        </p:txBody>
      </p:sp>
      <p:sp>
        <p:nvSpPr>
          <p:cNvPr id="23588" name="Text Box 37"/>
          <p:cNvSpPr txBox="1">
            <a:spLocks noChangeArrowheads="1"/>
          </p:cNvSpPr>
          <p:nvPr/>
        </p:nvSpPr>
        <p:spPr bwMode="auto">
          <a:xfrm>
            <a:off x="7837488" y="4130675"/>
            <a:ext cx="590550" cy="336550"/>
          </a:xfrm>
          <a:prstGeom prst="rect">
            <a:avLst/>
          </a:prstGeom>
          <a:noFill/>
          <a:ln w="9525">
            <a:noFill/>
            <a:miter lim="800000"/>
            <a:headEnd/>
            <a:tailEnd/>
          </a:ln>
        </p:spPr>
        <p:txBody>
          <a:bodyPr wrap="none">
            <a:spAutoFit/>
          </a:bodyPr>
          <a:lstStyle/>
          <a:p>
            <a:pPr latinLnBrk="1"/>
            <a:r>
              <a:rPr kumimoji="1" lang="en-US" altLang="zh-CN" sz="1600" b="1">
                <a:solidFill>
                  <a:srgbClr val="FF3399"/>
                </a:solidFill>
                <a:latin typeface="굴림" charset="-127"/>
                <a:ea typeface="굴림" charset="-127"/>
              </a:rPr>
              <a:t>III-V</a:t>
            </a:r>
          </a:p>
        </p:txBody>
      </p:sp>
      <p:sp>
        <p:nvSpPr>
          <p:cNvPr id="23589" name="Text Box 38"/>
          <p:cNvSpPr txBox="1">
            <a:spLocks noChangeArrowheads="1"/>
          </p:cNvSpPr>
          <p:nvPr/>
        </p:nvSpPr>
        <p:spPr bwMode="auto">
          <a:xfrm>
            <a:off x="7948613" y="4614863"/>
            <a:ext cx="358775" cy="336550"/>
          </a:xfrm>
          <a:prstGeom prst="rect">
            <a:avLst/>
          </a:prstGeom>
          <a:noFill/>
          <a:ln w="9525">
            <a:noFill/>
            <a:miter lim="800000"/>
            <a:headEnd/>
            <a:tailEnd/>
          </a:ln>
        </p:spPr>
        <p:txBody>
          <a:bodyPr wrap="none">
            <a:spAutoFit/>
          </a:bodyPr>
          <a:lstStyle/>
          <a:p>
            <a:pPr latinLnBrk="1"/>
            <a:r>
              <a:rPr kumimoji="1" lang="en-US" altLang="zh-CN" sz="1600" b="1">
                <a:solidFill>
                  <a:srgbClr val="FF3399"/>
                </a:solidFill>
                <a:latin typeface="굴림" charset="-127"/>
                <a:ea typeface="굴림" charset="-127"/>
              </a:rPr>
              <a:t>Si</a:t>
            </a:r>
          </a:p>
        </p:txBody>
      </p:sp>
      <p:sp>
        <p:nvSpPr>
          <p:cNvPr id="42" name="Text Box 39"/>
          <p:cNvSpPr txBox="1">
            <a:spLocks noChangeArrowheads="1"/>
          </p:cNvSpPr>
          <p:nvPr/>
        </p:nvSpPr>
        <p:spPr bwMode="auto">
          <a:xfrm>
            <a:off x="6111875" y="3159125"/>
            <a:ext cx="2357438" cy="581025"/>
          </a:xfrm>
          <a:prstGeom prst="rect">
            <a:avLst/>
          </a:prstGeom>
          <a:noFill/>
          <a:ln w="9525">
            <a:noFill/>
            <a:miter lim="800000"/>
            <a:headEnd/>
            <a:tailEnd/>
          </a:ln>
        </p:spPr>
        <p:txBody>
          <a:bodyPr>
            <a:spAutoFit/>
          </a:bodyPr>
          <a:lstStyle/>
          <a:p>
            <a:pPr algn="l" latinLnBrk="1"/>
            <a:r>
              <a:rPr kumimoji="1" lang="en-US" altLang="zh-CN" sz="1600">
                <a:solidFill>
                  <a:schemeClr val="tx1"/>
                </a:solidFill>
                <a:ea typeface="굴림" charset="-127"/>
                <a:cs typeface="Arial" pitchFamily="34" charset="0"/>
              </a:rPr>
              <a:t>Propagation distance</a:t>
            </a:r>
          </a:p>
          <a:p>
            <a:pPr algn="l" latinLnBrk="1"/>
            <a:r>
              <a:rPr kumimoji="1" lang="en-US" altLang="zh-CN" sz="1600">
                <a:solidFill>
                  <a:schemeClr val="tx1"/>
                </a:solidFill>
                <a:ea typeface="굴림" charset="-127"/>
                <a:cs typeface="Arial" pitchFamily="34" charset="0"/>
              </a:rPr>
              <a:t>L= 		 </a:t>
            </a:r>
            <a:r>
              <a:rPr kumimoji="1" lang="en-US" altLang="zh-CN" sz="1600">
                <a:solidFill>
                  <a:schemeClr val="tx1"/>
                </a:solidFill>
                <a:latin typeface="Symbol" pitchFamily="18" charset="2"/>
                <a:ea typeface="굴림" charset="-127"/>
                <a:cs typeface="Arial" pitchFamily="34" charset="0"/>
              </a:rPr>
              <a:t>m</a:t>
            </a:r>
            <a:r>
              <a:rPr kumimoji="1" lang="en-US" altLang="zh-CN" sz="1600">
                <a:solidFill>
                  <a:schemeClr val="tx1"/>
                </a:solidFill>
                <a:ea typeface="굴림" charset="-127"/>
                <a:cs typeface="Arial" pitchFamily="34" charset="0"/>
              </a:rPr>
              <a:t>m</a:t>
            </a:r>
            <a:endParaRPr kumimoji="1" lang="en-US" altLang="zh-CN" sz="2400">
              <a:solidFill>
                <a:schemeClr val="tx1"/>
              </a:solidFill>
              <a:latin typeface="굴림" charset="-127"/>
              <a:ea typeface="굴림" charset="-127"/>
              <a:cs typeface="Arial" pitchFamily="34" charset="0"/>
            </a:endParaRPr>
          </a:p>
        </p:txBody>
      </p:sp>
      <p:sp>
        <p:nvSpPr>
          <p:cNvPr id="23591" name="Rectangle 40"/>
          <p:cNvSpPr>
            <a:spLocks noChangeArrowheads="1"/>
          </p:cNvSpPr>
          <p:nvPr/>
        </p:nvSpPr>
        <p:spPr bwMode="auto">
          <a:xfrm>
            <a:off x="5686425" y="4548188"/>
            <a:ext cx="2717800" cy="71437"/>
          </a:xfrm>
          <a:prstGeom prst="rect">
            <a:avLst/>
          </a:prstGeom>
          <a:solidFill>
            <a:srgbClr val="FF0000">
              <a:alpha val="39999"/>
            </a:srgbClr>
          </a:solidFill>
          <a:ln w="9525">
            <a:noFill/>
            <a:miter lim="800000"/>
            <a:headEnd/>
            <a:tailEnd/>
          </a:ln>
        </p:spPr>
        <p:txBody>
          <a:bodyPr wrap="none" anchor="ctr"/>
          <a:lstStyle/>
          <a:p>
            <a:endParaRPr lang="zh-CN" altLang="en-US">
              <a:ea typeface="宋体" pitchFamily="2" charset="-122"/>
            </a:endParaRPr>
          </a:p>
        </p:txBody>
      </p:sp>
      <p:sp>
        <p:nvSpPr>
          <p:cNvPr id="23592" name="Text Box 41"/>
          <p:cNvSpPr txBox="1">
            <a:spLocks noChangeArrowheads="1"/>
          </p:cNvSpPr>
          <p:nvPr/>
        </p:nvSpPr>
        <p:spPr bwMode="auto">
          <a:xfrm>
            <a:off x="5657850" y="4041775"/>
            <a:ext cx="1019175" cy="336550"/>
          </a:xfrm>
          <a:prstGeom prst="rect">
            <a:avLst/>
          </a:prstGeom>
          <a:noFill/>
          <a:ln w="9525">
            <a:noFill/>
            <a:miter lim="800000"/>
            <a:headEnd/>
            <a:tailEnd/>
          </a:ln>
        </p:spPr>
        <p:txBody>
          <a:bodyPr wrap="none">
            <a:spAutoFit/>
          </a:bodyPr>
          <a:lstStyle/>
          <a:p>
            <a:pPr latinLnBrk="1"/>
            <a:r>
              <a:rPr kumimoji="1" lang="en-US" altLang="zh-CN" sz="1600">
                <a:solidFill>
                  <a:schemeClr val="tx1"/>
                </a:solidFill>
                <a:ea typeface="굴림" charset="-127"/>
                <a:cs typeface="Arial" pitchFamily="34" charset="0"/>
              </a:rPr>
              <a:t>R=50 </a:t>
            </a:r>
            <a:r>
              <a:rPr kumimoji="1" lang="en-US" altLang="zh-CN" sz="1600">
                <a:solidFill>
                  <a:schemeClr val="tx1"/>
                </a:solidFill>
                <a:latin typeface="Symbol" pitchFamily="18" charset="2"/>
                <a:ea typeface="굴림" charset="-127"/>
                <a:cs typeface="Arial" pitchFamily="34" charset="0"/>
              </a:rPr>
              <a:t>m</a:t>
            </a:r>
            <a:r>
              <a:rPr kumimoji="1" lang="en-US" altLang="zh-CN" sz="1600">
                <a:solidFill>
                  <a:schemeClr val="tx1"/>
                </a:solidFill>
                <a:ea typeface="굴림" charset="-127"/>
                <a:cs typeface="Arial" pitchFamily="34" charset="0"/>
              </a:rPr>
              <a:t>m</a:t>
            </a:r>
          </a:p>
        </p:txBody>
      </p:sp>
      <p:sp>
        <p:nvSpPr>
          <p:cNvPr id="45" name="Rectangle 42"/>
          <p:cNvSpPr>
            <a:spLocks noChangeArrowheads="1"/>
          </p:cNvSpPr>
          <p:nvPr/>
        </p:nvSpPr>
        <p:spPr bwMode="auto">
          <a:xfrm>
            <a:off x="6543675" y="3395663"/>
            <a:ext cx="409575" cy="336550"/>
          </a:xfrm>
          <a:prstGeom prst="rect">
            <a:avLst/>
          </a:prstGeom>
          <a:noFill/>
          <a:ln w="9525">
            <a:noFill/>
            <a:miter lim="800000"/>
            <a:headEnd/>
            <a:tailEnd/>
          </a:ln>
        </p:spPr>
        <p:txBody>
          <a:bodyPr wrap="none">
            <a:spAutoFit/>
          </a:bodyPr>
          <a:lstStyle/>
          <a:p>
            <a:pPr latinLnBrk="1"/>
            <a:r>
              <a:rPr kumimoji="1" lang="en-US" altLang="zh-CN" sz="1600">
                <a:solidFill>
                  <a:schemeClr val="tx1"/>
                </a:solidFill>
                <a:ea typeface="굴림" charset="-127"/>
                <a:cs typeface="Arial" pitchFamily="34" charset="0"/>
              </a:rPr>
              <a:t>10</a:t>
            </a:r>
            <a:endParaRPr kumimoji="1" lang="zh-CN" altLang="en-US" sz="1600">
              <a:solidFill>
                <a:schemeClr val="tx1"/>
              </a:solidFill>
              <a:ea typeface="굴림" charset="-127"/>
              <a:cs typeface="Arial" pitchFamily="34" charset="0"/>
            </a:endParaRPr>
          </a:p>
        </p:txBody>
      </p:sp>
      <p:sp>
        <p:nvSpPr>
          <p:cNvPr id="46" name="Rectangle 43"/>
          <p:cNvSpPr>
            <a:spLocks noChangeArrowheads="1"/>
          </p:cNvSpPr>
          <p:nvPr/>
        </p:nvSpPr>
        <p:spPr bwMode="auto">
          <a:xfrm>
            <a:off x="6391275" y="3395663"/>
            <a:ext cx="296863" cy="336550"/>
          </a:xfrm>
          <a:prstGeom prst="rect">
            <a:avLst/>
          </a:prstGeom>
          <a:noFill/>
          <a:ln w="9525">
            <a:noFill/>
            <a:miter lim="800000"/>
            <a:headEnd/>
            <a:tailEnd/>
          </a:ln>
        </p:spPr>
        <p:txBody>
          <a:bodyPr wrap="none">
            <a:spAutoFit/>
          </a:bodyPr>
          <a:lstStyle/>
          <a:p>
            <a:pPr latinLnBrk="1"/>
            <a:r>
              <a:rPr kumimoji="1" lang="en-US" altLang="zh-CN" sz="1600">
                <a:solidFill>
                  <a:schemeClr val="tx1"/>
                </a:solidFill>
                <a:ea typeface="굴림" charset="-127"/>
                <a:cs typeface="Arial" pitchFamily="34" charset="0"/>
              </a:rPr>
              <a:t>0</a:t>
            </a:r>
            <a:endParaRPr kumimoji="1" lang="zh-CN" altLang="en-US" sz="1600">
              <a:solidFill>
                <a:schemeClr val="tx1"/>
              </a:solidFill>
              <a:ea typeface="굴림" charset="-127"/>
              <a:cs typeface="Arial" pitchFamily="34" charset="0"/>
            </a:endParaRPr>
          </a:p>
        </p:txBody>
      </p:sp>
      <p:sp>
        <p:nvSpPr>
          <p:cNvPr id="47" name="Rectangle 44"/>
          <p:cNvSpPr>
            <a:spLocks noChangeArrowheads="1"/>
          </p:cNvSpPr>
          <p:nvPr/>
        </p:nvSpPr>
        <p:spPr bwMode="auto">
          <a:xfrm>
            <a:off x="6832600" y="3395663"/>
            <a:ext cx="409575" cy="336550"/>
          </a:xfrm>
          <a:prstGeom prst="rect">
            <a:avLst/>
          </a:prstGeom>
          <a:noFill/>
          <a:ln w="9525">
            <a:noFill/>
            <a:miter lim="800000"/>
            <a:headEnd/>
            <a:tailEnd/>
          </a:ln>
        </p:spPr>
        <p:txBody>
          <a:bodyPr wrap="none">
            <a:spAutoFit/>
          </a:bodyPr>
          <a:lstStyle/>
          <a:p>
            <a:pPr latinLnBrk="1"/>
            <a:r>
              <a:rPr kumimoji="1" lang="en-US" altLang="zh-CN" sz="1600">
                <a:solidFill>
                  <a:schemeClr val="tx1"/>
                </a:solidFill>
                <a:ea typeface="굴림" charset="-127"/>
                <a:cs typeface="Arial" pitchFamily="34" charset="0"/>
              </a:rPr>
              <a:t>20</a:t>
            </a:r>
            <a:endParaRPr kumimoji="1" lang="zh-CN" altLang="en-US" sz="1600">
              <a:solidFill>
                <a:schemeClr val="tx1"/>
              </a:solidFill>
              <a:ea typeface="굴림" charset="-127"/>
              <a:cs typeface="Arial" pitchFamily="34" charset="0"/>
            </a:endParaRPr>
          </a:p>
        </p:txBody>
      </p:sp>
      <p:sp>
        <p:nvSpPr>
          <p:cNvPr id="48" name="Rectangle 45"/>
          <p:cNvSpPr>
            <a:spLocks noChangeArrowheads="1"/>
          </p:cNvSpPr>
          <p:nvPr/>
        </p:nvSpPr>
        <p:spPr bwMode="auto">
          <a:xfrm>
            <a:off x="7119938" y="3395663"/>
            <a:ext cx="409575" cy="336550"/>
          </a:xfrm>
          <a:prstGeom prst="rect">
            <a:avLst/>
          </a:prstGeom>
          <a:noFill/>
          <a:ln w="9525">
            <a:noFill/>
            <a:miter lim="800000"/>
            <a:headEnd/>
            <a:tailEnd/>
          </a:ln>
        </p:spPr>
        <p:txBody>
          <a:bodyPr wrap="none">
            <a:spAutoFit/>
          </a:bodyPr>
          <a:lstStyle/>
          <a:p>
            <a:pPr latinLnBrk="1"/>
            <a:r>
              <a:rPr kumimoji="1" lang="en-US" altLang="zh-CN" sz="1600">
                <a:solidFill>
                  <a:schemeClr val="tx1"/>
                </a:solidFill>
                <a:ea typeface="굴림" charset="-127"/>
                <a:cs typeface="Arial" pitchFamily="34" charset="0"/>
              </a:rPr>
              <a:t>30</a:t>
            </a:r>
            <a:endParaRPr kumimoji="1" lang="zh-CN" altLang="en-US" sz="1600">
              <a:solidFill>
                <a:schemeClr val="tx1"/>
              </a:solidFill>
              <a:ea typeface="굴림" charset="-127"/>
              <a:cs typeface="Arial" pitchFamily="34" charset="0"/>
            </a:endParaRPr>
          </a:p>
        </p:txBody>
      </p:sp>
      <p:sp>
        <p:nvSpPr>
          <p:cNvPr id="49" name="Rectangle 46"/>
          <p:cNvSpPr>
            <a:spLocks noChangeArrowheads="1"/>
          </p:cNvSpPr>
          <p:nvPr/>
        </p:nvSpPr>
        <p:spPr bwMode="auto">
          <a:xfrm>
            <a:off x="7408863" y="3395663"/>
            <a:ext cx="409575" cy="336550"/>
          </a:xfrm>
          <a:prstGeom prst="rect">
            <a:avLst/>
          </a:prstGeom>
          <a:noFill/>
          <a:ln w="9525">
            <a:noFill/>
            <a:miter lim="800000"/>
            <a:headEnd/>
            <a:tailEnd/>
          </a:ln>
        </p:spPr>
        <p:txBody>
          <a:bodyPr wrap="none">
            <a:spAutoFit/>
          </a:bodyPr>
          <a:lstStyle/>
          <a:p>
            <a:pPr latinLnBrk="1"/>
            <a:r>
              <a:rPr kumimoji="1" lang="en-US" altLang="zh-CN" sz="1600">
                <a:solidFill>
                  <a:schemeClr val="tx1"/>
                </a:solidFill>
                <a:ea typeface="굴림" charset="-127"/>
                <a:cs typeface="Arial" pitchFamily="34" charset="0"/>
              </a:rPr>
              <a:t>40</a:t>
            </a:r>
            <a:endParaRPr kumimoji="1" lang="zh-CN" altLang="en-US" sz="1600">
              <a:solidFill>
                <a:schemeClr val="tx1"/>
              </a:solidFill>
              <a:ea typeface="굴림" charset="-127"/>
              <a:cs typeface="Arial" pitchFamily="34" charset="0"/>
            </a:endParaRPr>
          </a:p>
        </p:txBody>
      </p:sp>
      <p:sp>
        <p:nvSpPr>
          <p:cNvPr id="50" name="Rectangle 47"/>
          <p:cNvSpPr>
            <a:spLocks noChangeArrowheads="1"/>
          </p:cNvSpPr>
          <p:nvPr/>
        </p:nvSpPr>
        <p:spPr bwMode="auto">
          <a:xfrm>
            <a:off x="7696200" y="3395663"/>
            <a:ext cx="409575" cy="336550"/>
          </a:xfrm>
          <a:prstGeom prst="rect">
            <a:avLst/>
          </a:prstGeom>
          <a:noFill/>
          <a:ln w="9525">
            <a:noFill/>
            <a:miter lim="800000"/>
            <a:headEnd/>
            <a:tailEnd/>
          </a:ln>
        </p:spPr>
        <p:txBody>
          <a:bodyPr wrap="none">
            <a:spAutoFit/>
          </a:bodyPr>
          <a:lstStyle/>
          <a:p>
            <a:pPr latinLnBrk="1"/>
            <a:r>
              <a:rPr kumimoji="1" lang="en-US" altLang="zh-CN" sz="1600">
                <a:solidFill>
                  <a:schemeClr val="tx1"/>
                </a:solidFill>
                <a:ea typeface="굴림" charset="-127"/>
                <a:cs typeface="Arial" pitchFamily="34" charset="0"/>
              </a:rPr>
              <a:t>50</a:t>
            </a:r>
            <a:endParaRPr kumimoji="1" lang="zh-CN" altLang="en-US" sz="1600">
              <a:solidFill>
                <a:schemeClr val="tx1"/>
              </a:solidFill>
              <a:ea typeface="굴림" charset="-127"/>
              <a:cs typeface="Arial" pitchFamily="34" charset="0"/>
            </a:endParaRPr>
          </a:p>
        </p:txBody>
      </p:sp>
      <p:sp>
        <p:nvSpPr>
          <p:cNvPr id="23599" name="Text Box 48"/>
          <p:cNvSpPr txBox="1">
            <a:spLocks noChangeArrowheads="1"/>
          </p:cNvSpPr>
          <p:nvPr/>
        </p:nvSpPr>
        <p:spPr bwMode="auto">
          <a:xfrm>
            <a:off x="6253163" y="5840413"/>
            <a:ext cx="1295400" cy="336550"/>
          </a:xfrm>
          <a:prstGeom prst="rect">
            <a:avLst/>
          </a:prstGeom>
          <a:noFill/>
          <a:ln w="9525">
            <a:noFill/>
            <a:miter lim="800000"/>
            <a:headEnd/>
            <a:tailEnd/>
          </a:ln>
        </p:spPr>
        <p:txBody>
          <a:bodyPr wrap="none">
            <a:spAutoFit/>
          </a:bodyPr>
          <a:lstStyle/>
          <a:p>
            <a:pPr latinLnBrk="1"/>
            <a:r>
              <a:rPr kumimoji="1" lang="en-US" altLang="zh-CN" sz="1600">
                <a:solidFill>
                  <a:schemeClr val="tx1"/>
                </a:solidFill>
                <a:ea typeface="굴림" charset="-127"/>
                <a:cs typeface="Arial" pitchFamily="34" charset="0"/>
              </a:rPr>
              <a:t>Radius (</a:t>
            </a:r>
            <a:r>
              <a:rPr kumimoji="1" lang="en-US" altLang="zh-CN" sz="1600">
                <a:solidFill>
                  <a:schemeClr val="tx1"/>
                </a:solidFill>
                <a:latin typeface="Symbol" pitchFamily="18" charset="2"/>
                <a:ea typeface="굴림" charset="-127"/>
                <a:cs typeface="Arial" pitchFamily="34" charset="0"/>
              </a:rPr>
              <a:t>m</a:t>
            </a:r>
            <a:r>
              <a:rPr kumimoji="1" lang="en-US" altLang="zh-CN" sz="1600">
                <a:solidFill>
                  <a:schemeClr val="tx1"/>
                </a:solidFill>
                <a:ea typeface="굴림" charset="-127"/>
                <a:cs typeface="Arial" pitchFamily="34" charset="0"/>
              </a:rPr>
              <a:t>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30"/>
                                        </p:tgtEl>
                                      </p:cBhvr>
                                    </p:animEffect>
                                    <p:set>
                                      <p:cBhvr>
                                        <p:cTn id="15" dur="1" fill="hold">
                                          <p:stCondLst>
                                            <p:cond delay="499"/>
                                          </p:stCondLst>
                                        </p:cTn>
                                        <p:tgtEl>
                                          <p:spTgt spid="30"/>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46"/>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45"/>
                                        </p:tgtEl>
                                        <p:attrNameLst>
                                          <p:attrName>style.visibility</p:attrName>
                                        </p:attrNameLst>
                                      </p:cBhvr>
                                      <p:to>
                                        <p:strVal val="visible"/>
                                      </p:to>
                                    </p:set>
                                  </p:childTnLst>
                                </p:cTn>
                              </p:par>
                            </p:childTnLst>
                          </p:cTn>
                        </p:par>
                        <p:par>
                          <p:cTn id="20" fill="hold">
                            <p:stCondLst>
                              <p:cond delay="500"/>
                            </p:stCondLst>
                            <p:childTnLst>
                              <p:par>
                                <p:cTn id="21" presetID="9" presetClass="exit" presetSubtype="0" fill="hold" nodeType="afterEffect">
                                  <p:stCondLst>
                                    <p:cond delay="0"/>
                                  </p:stCondLst>
                                  <p:childTnLst>
                                    <p:animEffect transition="out" filter="dissolve">
                                      <p:cBhvr>
                                        <p:cTn id="22" dur="500"/>
                                        <p:tgtEl>
                                          <p:spTgt spid="29"/>
                                        </p:tgtEl>
                                      </p:cBhvr>
                                    </p:animEffect>
                                    <p:set>
                                      <p:cBhvr>
                                        <p:cTn id="23" dur="1" fill="hold">
                                          <p:stCondLst>
                                            <p:cond delay="499"/>
                                          </p:stCondLst>
                                        </p:cTn>
                                        <p:tgtEl>
                                          <p:spTgt spid="29"/>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45"/>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childTnLst>
                                </p:cTn>
                              </p:par>
                            </p:childTnLst>
                          </p:cTn>
                        </p:par>
                        <p:par>
                          <p:cTn id="28" fill="hold">
                            <p:stCondLst>
                              <p:cond delay="1000"/>
                            </p:stCondLst>
                            <p:childTnLst>
                              <p:par>
                                <p:cTn id="29" presetID="9" presetClass="exit" presetSubtype="0" fill="hold" nodeType="afterEffect">
                                  <p:stCondLst>
                                    <p:cond delay="0"/>
                                  </p:stCondLst>
                                  <p:childTnLst>
                                    <p:animEffect transition="out" filter="dissolv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47"/>
                                        </p:tgtEl>
                                        <p:attrNameLst>
                                          <p:attrName>style.visibility</p:attrName>
                                        </p:attrNameLst>
                                      </p:cBhvr>
                                      <p:to>
                                        <p:strVal val="hidden"/>
                                      </p:to>
                                    </p:set>
                                  </p:childTnLst>
                                </p:cTn>
                              </p:par>
                              <p:par>
                                <p:cTn id="34" presetID="1" presetClass="entr" presetSubtype="0" fill="hold" grpId="0" nodeType="withEffect">
                                  <p:stCondLst>
                                    <p:cond delay="0"/>
                                  </p:stCondLst>
                                  <p:childTnLst>
                                    <p:set>
                                      <p:cBhvr>
                                        <p:cTn id="35" dur="1" fill="hold">
                                          <p:stCondLst>
                                            <p:cond delay="0"/>
                                          </p:stCondLst>
                                        </p:cTn>
                                        <p:tgtEl>
                                          <p:spTgt spid="48"/>
                                        </p:tgtEl>
                                        <p:attrNameLst>
                                          <p:attrName>style.visibility</p:attrName>
                                        </p:attrNameLst>
                                      </p:cBhvr>
                                      <p:to>
                                        <p:strVal val="visible"/>
                                      </p:to>
                                    </p:set>
                                  </p:childTnLst>
                                </p:cTn>
                              </p:par>
                            </p:childTnLst>
                          </p:cTn>
                        </p:par>
                        <p:par>
                          <p:cTn id="36" fill="hold">
                            <p:stCondLst>
                              <p:cond delay="1500"/>
                            </p:stCondLst>
                            <p:childTnLst>
                              <p:par>
                                <p:cTn id="37" presetID="9" presetClass="exit" presetSubtype="0" fill="hold" nodeType="afterEffect">
                                  <p:stCondLst>
                                    <p:cond delay="0"/>
                                  </p:stCondLst>
                                  <p:childTnLst>
                                    <p:animEffect transition="out" filter="dissolve">
                                      <p:cBhvr>
                                        <p:cTn id="38" dur="500"/>
                                        <p:tgtEl>
                                          <p:spTgt spid="27"/>
                                        </p:tgtEl>
                                      </p:cBhvr>
                                    </p:animEffect>
                                    <p:set>
                                      <p:cBhvr>
                                        <p:cTn id="39" dur="1" fill="hold">
                                          <p:stCondLst>
                                            <p:cond delay="499"/>
                                          </p:stCondLst>
                                        </p:cTn>
                                        <p:tgtEl>
                                          <p:spTgt spid="27"/>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48"/>
                                        </p:tgtEl>
                                        <p:attrNameLst>
                                          <p:attrName>style.visibility</p:attrName>
                                        </p:attrNameLst>
                                      </p:cBhvr>
                                      <p:to>
                                        <p:strVal val="hidden"/>
                                      </p:to>
                                    </p:set>
                                  </p:childTnLst>
                                </p:cTn>
                              </p:par>
                              <p:par>
                                <p:cTn id="42" presetID="1" presetClass="entr" presetSubtype="0" fill="hold" grpId="0" nodeType="withEffect">
                                  <p:stCondLst>
                                    <p:cond delay="0"/>
                                  </p:stCondLst>
                                  <p:childTnLst>
                                    <p:set>
                                      <p:cBhvr>
                                        <p:cTn id="43" dur="1" fill="hold">
                                          <p:stCondLst>
                                            <p:cond delay="0"/>
                                          </p:stCondLst>
                                        </p:cTn>
                                        <p:tgtEl>
                                          <p:spTgt spid="49"/>
                                        </p:tgtEl>
                                        <p:attrNameLst>
                                          <p:attrName>style.visibility</p:attrName>
                                        </p:attrNameLst>
                                      </p:cBhvr>
                                      <p:to>
                                        <p:strVal val="visible"/>
                                      </p:to>
                                    </p:set>
                                  </p:childTnLst>
                                </p:cTn>
                              </p:par>
                            </p:childTnLst>
                          </p:cTn>
                        </p:par>
                        <p:par>
                          <p:cTn id="44" fill="hold">
                            <p:stCondLst>
                              <p:cond delay="2000"/>
                            </p:stCondLst>
                            <p:childTnLst>
                              <p:par>
                                <p:cTn id="45" presetID="9" presetClass="exit" presetSubtype="0" fill="hold" nodeType="afterEffect">
                                  <p:stCondLst>
                                    <p:cond delay="0"/>
                                  </p:stCondLst>
                                  <p:childTnLst>
                                    <p:animEffect transition="out" filter="dissolv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49"/>
                                        </p:tgtEl>
                                        <p:attrNameLst>
                                          <p:attrName>style.visibility</p:attrName>
                                        </p:attrNameLst>
                                      </p:cBhvr>
                                      <p:to>
                                        <p:strVal val="hidden"/>
                                      </p:to>
                                    </p:set>
                                  </p:childTnLst>
                                </p:cTn>
                              </p:par>
                              <p:par>
                                <p:cTn id="50" presetID="1" presetClass="entr" presetSubtype="0" fill="hold" grpId="0" nodeType="withEffect">
                                  <p:stCondLst>
                                    <p:cond delay="0"/>
                                  </p:stCondLst>
                                  <p:childTnLst>
                                    <p:set>
                                      <p:cBhvr>
                                        <p:cTn id="51"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5" grpId="1"/>
      <p:bldP spid="46" grpId="0"/>
      <p:bldP spid="46" grpId="1"/>
      <p:bldP spid="47" grpId="0"/>
      <p:bldP spid="47" grpId="1"/>
      <p:bldP spid="48" grpId="0"/>
      <p:bldP spid="48" grpId="1"/>
      <p:bldP spid="49" grpId="0"/>
      <p:bldP spid="49" grpId="1"/>
      <p:bldP spid="5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5"/>
          <p:cNvSpPr>
            <a:spLocks noGrp="1"/>
          </p:cNvSpPr>
          <p:nvPr>
            <p:ph type="title" idx="4294967295"/>
          </p:nvPr>
        </p:nvSpPr>
        <p:spPr>
          <a:xfrm>
            <a:off x="338138" y="419100"/>
            <a:ext cx="8375650" cy="438150"/>
          </a:xfrm>
          <a:noFill/>
        </p:spPr>
        <p:txBody>
          <a:bodyPr/>
          <a:lstStyle/>
          <a:p>
            <a:pPr eaLnBrk="1" hangingPunct="1"/>
            <a:r>
              <a:rPr lang="en-US" altLang="zh-CN" sz="3200" b="1" dirty="0" smtClean="0">
                <a:solidFill>
                  <a:srgbClr val="2A5AA6"/>
                </a:solidFill>
                <a:ea typeface="宋体" pitchFamily="2" charset="-122"/>
              </a:rPr>
              <a:t>Hybrid Silicon Microring Laser</a:t>
            </a:r>
          </a:p>
        </p:txBody>
      </p:sp>
      <p:pic>
        <p:nvPicPr>
          <p:cNvPr id="24579" name="Picture 3"/>
          <p:cNvPicPr>
            <a:picLocks noChangeAspect="1" noChangeArrowheads="1"/>
          </p:cNvPicPr>
          <p:nvPr/>
        </p:nvPicPr>
        <p:blipFill>
          <a:blip r:embed="rId3" cstate="print"/>
          <a:srcRect/>
          <a:stretch>
            <a:fillRect/>
          </a:stretch>
        </p:blipFill>
        <p:spPr bwMode="auto">
          <a:xfrm flipH="1">
            <a:off x="990600" y="1219200"/>
            <a:ext cx="3733800" cy="2297113"/>
          </a:xfrm>
          <a:prstGeom prst="rect">
            <a:avLst/>
          </a:prstGeom>
          <a:noFill/>
          <a:ln w="9525">
            <a:noFill/>
            <a:miter lim="800000"/>
            <a:headEnd/>
            <a:tailEnd/>
          </a:ln>
        </p:spPr>
      </p:pic>
      <p:grpSp>
        <p:nvGrpSpPr>
          <p:cNvPr id="2" name="Group 4"/>
          <p:cNvGrpSpPr>
            <a:grpSpLocks/>
          </p:cNvGrpSpPr>
          <p:nvPr/>
        </p:nvGrpSpPr>
        <p:grpSpPr bwMode="auto">
          <a:xfrm>
            <a:off x="1042988" y="3473450"/>
            <a:ext cx="2743200" cy="2719388"/>
            <a:chOff x="592" y="2211"/>
            <a:chExt cx="1728" cy="1713"/>
          </a:xfrm>
        </p:grpSpPr>
        <p:pic>
          <p:nvPicPr>
            <p:cNvPr id="24590" name="Picture 5"/>
            <p:cNvPicPr>
              <a:picLocks noChangeAspect="1" noChangeArrowheads="1"/>
            </p:cNvPicPr>
            <p:nvPr/>
          </p:nvPicPr>
          <p:blipFill>
            <a:blip r:embed="rId4" cstate="print"/>
            <a:srcRect/>
            <a:stretch>
              <a:fillRect/>
            </a:stretch>
          </p:blipFill>
          <p:spPr bwMode="auto">
            <a:xfrm>
              <a:off x="592" y="2211"/>
              <a:ext cx="1728" cy="1713"/>
            </a:xfrm>
            <a:prstGeom prst="rect">
              <a:avLst/>
            </a:prstGeom>
            <a:noFill/>
            <a:ln w="9525">
              <a:noFill/>
              <a:miter lim="800000"/>
              <a:headEnd/>
              <a:tailEnd/>
            </a:ln>
          </p:spPr>
        </p:pic>
        <p:sp>
          <p:nvSpPr>
            <p:cNvPr id="24591" name="Text Box 6"/>
            <p:cNvSpPr txBox="1">
              <a:spLocks noChangeArrowheads="1"/>
            </p:cNvSpPr>
            <p:nvPr/>
          </p:nvSpPr>
          <p:spPr bwMode="auto">
            <a:xfrm>
              <a:off x="1744" y="2979"/>
              <a:ext cx="380" cy="231"/>
            </a:xfrm>
            <a:prstGeom prst="rect">
              <a:avLst/>
            </a:prstGeom>
            <a:noFill/>
            <a:ln w="9525">
              <a:noFill/>
              <a:miter lim="800000"/>
              <a:headEnd/>
              <a:tailEnd/>
            </a:ln>
          </p:spPr>
          <p:txBody>
            <a:bodyPr wrap="none">
              <a:spAutoFit/>
            </a:bodyPr>
            <a:lstStyle/>
            <a:p>
              <a:r>
                <a:rPr lang="en-US" altLang="zh-CN" sz="1800">
                  <a:solidFill>
                    <a:srgbClr val="FF0000"/>
                  </a:solidFill>
                  <a:ea typeface="굴림" charset="-127"/>
                </a:rPr>
                <a:t>III-V</a:t>
              </a:r>
            </a:p>
          </p:txBody>
        </p:sp>
        <p:sp>
          <p:nvSpPr>
            <p:cNvPr id="24592" name="Text Box 7"/>
            <p:cNvSpPr txBox="1">
              <a:spLocks noChangeArrowheads="1"/>
            </p:cNvSpPr>
            <p:nvPr/>
          </p:nvSpPr>
          <p:spPr bwMode="auto">
            <a:xfrm>
              <a:off x="1792" y="3363"/>
              <a:ext cx="244" cy="231"/>
            </a:xfrm>
            <a:prstGeom prst="rect">
              <a:avLst/>
            </a:prstGeom>
            <a:noFill/>
            <a:ln w="9525">
              <a:noFill/>
              <a:miter lim="800000"/>
              <a:headEnd/>
              <a:tailEnd/>
            </a:ln>
          </p:spPr>
          <p:txBody>
            <a:bodyPr wrap="none">
              <a:spAutoFit/>
            </a:bodyPr>
            <a:lstStyle/>
            <a:p>
              <a:r>
                <a:rPr lang="en-US" altLang="zh-CN" sz="1800">
                  <a:solidFill>
                    <a:schemeClr val="bg1"/>
                  </a:solidFill>
                  <a:ea typeface="굴림" charset="-127"/>
                </a:rPr>
                <a:t>Si</a:t>
              </a:r>
            </a:p>
          </p:txBody>
        </p:sp>
      </p:grpSp>
      <p:pic>
        <p:nvPicPr>
          <p:cNvPr id="24581" name="Picture 8"/>
          <p:cNvPicPr>
            <a:picLocks noChangeAspect="1" noChangeArrowheads="1"/>
          </p:cNvPicPr>
          <p:nvPr/>
        </p:nvPicPr>
        <p:blipFill>
          <a:blip r:embed="rId5" cstate="print"/>
          <a:srcRect/>
          <a:stretch>
            <a:fillRect/>
          </a:stretch>
        </p:blipFill>
        <p:spPr bwMode="auto">
          <a:xfrm>
            <a:off x="3851275" y="3684587"/>
            <a:ext cx="4392613" cy="2792413"/>
          </a:xfrm>
          <a:prstGeom prst="rect">
            <a:avLst/>
          </a:prstGeom>
          <a:noFill/>
          <a:ln w="9525">
            <a:noFill/>
            <a:miter lim="800000"/>
            <a:headEnd/>
            <a:tailEnd/>
          </a:ln>
        </p:spPr>
      </p:pic>
      <p:sp>
        <p:nvSpPr>
          <p:cNvPr id="24582" name="Rectangle 9"/>
          <p:cNvSpPr>
            <a:spLocks noChangeArrowheads="1"/>
          </p:cNvSpPr>
          <p:nvPr/>
        </p:nvSpPr>
        <p:spPr bwMode="auto">
          <a:xfrm>
            <a:off x="5638800" y="2058988"/>
            <a:ext cx="936625" cy="215900"/>
          </a:xfrm>
          <a:prstGeom prst="rect">
            <a:avLst/>
          </a:prstGeom>
          <a:solidFill>
            <a:schemeClr val="bg1"/>
          </a:solidFill>
          <a:ln w="9525">
            <a:noFill/>
            <a:miter lim="800000"/>
            <a:headEnd/>
            <a:tailEnd/>
          </a:ln>
        </p:spPr>
        <p:txBody>
          <a:bodyPr wrap="none" anchor="ctr"/>
          <a:lstStyle/>
          <a:p>
            <a:endParaRPr lang="zh-CN" altLang="en-US">
              <a:ea typeface="宋体" pitchFamily="2" charset="-122"/>
            </a:endParaRPr>
          </a:p>
        </p:txBody>
      </p:sp>
      <p:sp>
        <p:nvSpPr>
          <p:cNvPr id="24586" name="Text Box 13"/>
          <p:cNvSpPr txBox="1">
            <a:spLocks noChangeArrowheads="1"/>
          </p:cNvSpPr>
          <p:nvPr/>
        </p:nvSpPr>
        <p:spPr bwMode="auto">
          <a:xfrm>
            <a:off x="4211638" y="3563937"/>
            <a:ext cx="4032250" cy="336550"/>
          </a:xfrm>
          <a:prstGeom prst="rect">
            <a:avLst/>
          </a:prstGeom>
          <a:solidFill>
            <a:schemeClr val="bg1"/>
          </a:solidFill>
          <a:ln w="9525">
            <a:noFill/>
            <a:miter lim="800000"/>
            <a:headEnd/>
            <a:tailEnd/>
          </a:ln>
        </p:spPr>
        <p:txBody>
          <a:bodyPr>
            <a:spAutoFit/>
          </a:bodyPr>
          <a:lstStyle/>
          <a:p>
            <a:pPr latinLnBrk="1"/>
            <a:r>
              <a:rPr kumimoji="1" lang="en-US" altLang="zh-CN" sz="1600" dirty="0">
                <a:solidFill>
                  <a:schemeClr val="tx1"/>
                </a:solidFill>
                <a:ea typeface="굴림" charset="-127"/>
                <a:cs typeface="Arial" pitchFamily="34" charset="0"/>
              </a:rPr>
              <a:t>Confinement: MQW: 5.5%; silicon: 52%</a:t>
            </a:r>
          </a:p>
        </p:txBody>
      </p:sp>
      <p:pic>
        <p:nvPicPr>
          <p:cNvPr id="17" name="Picture 33"/>
          <p:cNvPicPr>
            <a:picLocks noChangeAspect="1" noChangeArrowheads="1"/>
          </p:cNvPicPr>
          <p:nvPr/>
        </p:nvPicPr>
        <p:blipFill>
          <a:blip r:embed="rId6" cstate="print"/>
          <a:srcRect/>
          <a:stretch>
            <a:fillRect/>
          </a:stretch>
        </p:blipFill>
        <p:spPr bwMode="auto">
          <a:xfrm>
            <a:off x="5410200" y="1066800"/>
            <a:ext cx="3545934" cy="2362200"/>
          </a:xfrm>
          <a:prstGeom prst="rect">
            <a:avLst/>
          </a:prstGeom>
          <a:noFill/>
          <a:ln w="25400" algn="ctr">
            <a:noFill/>
            <a:miter lim="800000"/>
            <a:headEnd/>
            <a:tailEnd/>
          </a:ln>
        </p:spPr>
      </p:pic>
      <p:sp>
        <p:nvSpPr>
          <p:cNvPr id="15" name="TextBox 14"/>
          <p:cNvSpPr txBox="1"/>
          <p:nvPr/>
        </p:nvSpPr>
        <p:spPr>
          <a:xfrm>
            <a:off x="1981200" y="6596390"/>
            <a:ext cx="6141425" cy="523220"/>
          </a:xfrm>
          <a:prstGeom prst="rect">
            <a:avLst/>
          </a:prstGeom>
          <a:noFill/>
        </p:spPr>
        <p:txBody>
          <a:bodyPr wrap="none" rtlCol="0">
            <a:spAutoFit/>
          </a:bodyPr>
          <a:lstStyle/>
          <a:p>
            <a:pPr lvl="0"/>
            <a:r>
              <a:rPr lang="en-US" sz="1400" dirty="0" smtClean="0"/>
              <a:t>D. Liang, et al. </a:t>
            </a:r>
            <a:r>
              <a:rPr lang="en-US" sz="1400" i="1" dirty="0" smtClean="0"/>
              <a:t>Optics Express </a:t>
            </a:r>
            <a:r>
              <a:rPr lang="en-US" sz="1400" dirty="0" smtClean="0"/>
              <a:t>, </a:t>
            </a:r>
            <a:r>
              <a:rPr lang="en-US" sz="1400" b="1" dirty="0" smtClean="0"/>
              <a:t>17 </a:t>
            </a:r>
            <a:r>
              <a:rPr lang="en-US" sz="1400" dirty="0" smtClean="0"/>
              <a:t>( 22 ), 20355-20364 , October 23 , 2009 </a:t>
            </a:r>
          </a:p>
          <a:p>
            <a:endParaRPr lang="en-US" sz="1400" dirty="0"/>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4294967295"/>
          </p:nvPr>
        </p:nvSpPr>
        <p:spPr>
          <a:xfrm>
            <a:off x="6248400" y="6619875"/>
            <a:ext cx="2895600" cy="476250"/>
          </a:xfrm>
        </p:spPr>
        <p:txBody>
          <a:bodyPr/>
          <a:lstStyle/>
          <a:p>
            <a:fld id="{499B78DC-320A-46E6-9725-EF5D130AB762}" type="slidenum">
              <a:rPr lang="en-US"/>
              <a:pPr/>
              <a:t>53</a:t>
            </a:fld>
            <a:endParaRPr lang="en-US" dirty="0"/>
          </a:p>
        </p:txBody>
      </p:sp>
      <p:sp>
        <p:nvSpPr>
          <p:cNvPr id="199682" name="Rectangle 2"/>
          <p:cNvSpPr>
            <a:spLocks noGrp="1" noChangeArrowheads="1"/>
          </p:cNvSpPr>
          <p:nvPr>
            <p:ph type="title"/>
          </p:nvPr>
        </p:nvSpPr>
        <p:spPr>
          <a:xfrm>
            <a:off x="457200" y="49212"/>
            <a:ext cx="8229600" cy="788988"/>
          </a:xfrm>
        </p:spPr>
        <p:txBody>
          <a:bodyPr/>
          <a:lstStyle/>
          <a:p>
            <a:r>
              <a:rPr lang="en-US" altLang="ko-KR" dirty="0">
                <a:ea typeface="굴림" pitchFamily="34" charset="-127"/>
              </a:rPr>
              <a:t>Threshold Improvement</a:t>
            </a:r>
          </a:p>
        </p:txBody>
      </p:sp>
      <p:sp>
        <p:nvSpPr>
          <p:cNvPr id="199683" name="Rectangle 3"/>
          <p:cNvSpPr>
            <a:spLocks noGrp="1" noChangeArrowheads="1"/>
          </p:cNvSpPr>
          <p:nvPr>
            <p:ph type="body" idx="1"/>
          </p:nvPr>
        </p:nvSpPr>
        <p:spPr>
          <a:xfrm>
            <a:off x="1676400" y="6553200"/>
            <a:ext cx="8534400" cy="1219200"/>
          </a:xfrm>
        </p:spPr>
        <p:txBody>
          <a:bodyPr/>
          <a:lstStyle/>
          <a:p>
            <a:pPr>
              <a:lnSpc>
                <a:spcPct val="80000"/>
              </a:lnSpc>
              <a:buNone/>
            </a:pPr>
            <a:r>
              <a:rPr lang="en-US" altLang="ko-KR" sz="2000" dirty="0" smtClean="0">
                <a:ea typeface="굴림" pitchFamily="34" charset="-127"/>
              </a:rPr>
              <a:t>D. Liang et al., Group IV Photonics 2009</a:t>
            </a:r>
            <a:endParaRPr lang="en-US" altLang="ko-KR" sz="2000" dirty="0">
              <a:ea typeface="굴림" pitchFamily="34" charset="-127"/>
            </a:endParaRPr>
          </a:p>
        </p:txBody>
      </p:sp>
      <p:pic>
        <p:nvPicPr>
          <p:cNvPr id="8" name="Picture 2"/>
          <p:cNvPicPr>
            <a:picLocks noChangeAspect="1" noChangeArrowheads="1"/>
          </p:cNvPicPr>
          <p:nvPr/>
        </p:nvPicPr>
        <p:blipFill>
          <a:blip r:embed="rId3" cstate="print"/>
          <a:srcRect t="15278" r="67000" b="55556"/>
          <a:stretch>
            <a:fillRect/>
          </a:stretch>
        </p:blipFill>
        <p:spPr bwMode="auto">
          <a:xfrm>
            <a:off x="381000" y="1676400"/>
            <a:ext cx="1915886" cy="1219200"/>
          </a:xfrm>
          <a:prstGeom prst="rect">
            <a:avLst/>
          </a:prstGeom>
          <a:noFill/>
          <a:ln w="9525">
            <a:noFill/>
            <a:miter lim="800000"/>
            <a:headEnd/>
            <a:tailEnd/>
          </a:ln>
        </p:spPr>
      </p:pic>
      <p:pic>
        <p:nvPicPr>
          <p:cNvPr id="9" name="Picture 7"/>
          <p:cNvPicPr>
            <a:picLocks noChangeAspect="1" noChangeArrowheads="1"/>
          </p:cNvPicPr>
          <p:nvPr/>
        </p:nvPicPr>
        <p:blipFill>
          <a:blip r:embed="rId4" cstate="print"/>
          <a:srcRect/>
          <a:stretch>
            <a:fillRect/>
          </a:stretch>
        </p:blipFill>
        <p:spPr bwMode="auto">
          <a:xfrm>
            <a:off x="2362200" y="1066800"/>
            <a:ext cx="6469774" cy="5105400"/>
          </a:xfrm>
          <a:prstGeom prst="rect">
            <a:avLst/>
          </a:prstGeom>
          <a:noFill/>
          <a:ln w="25400" algn="ctr">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5"/>
          <p:cNvSpPr>
            <a:spLocks noGrp="1"/>
          </p:cNvSpPr>
          <p:nvPr>
            <p:ph type="sldNum" sz="quarter" idx="4294967295"/>
          </p:nvPr>
        </p:nvSpPr>
        <p:spPr>
          <a:xfrm>
            <a:off x="6248400" y="6457950"/>
            <a:ext cx="2895600" cy="476250"/>
          </a:xfrm>
          <a:noFill/>
        </p:spPr>
        <p:txBody>
          <a:bodyPr/>
          <a:lstStyle/>
          <a:p>
            <a:fld id="{7EF5F184-8B10-4C29-8414-DA2106B51C07}" type="slidenum">
              <a:rPr lang="ko-KR" altLang="en-US" smtClean="0">
                <a:latin typeface="Arial" pitchFamily="34" charset="0"/>
                <a:ea typeface="굴림" pitchFamily="34" charset="-127"/>
              </a:rPr>
              <a:pPr/>
              <a:t>54</a:t>
            </a:fld>
            <a:endParaRPr lang="en-US" altLang="ko-KR" smtClean="0">
              <a:latin typeface="Arial" pitchFamily="34" charset="0"/>
              <a:ea typeface="굴림" pitchFamily="34" charset="-127"/>
            </a:endParaRPr>
          </a:p>
        </p:txBody>
      </p:sp>
      <p:sp>
        <p:nvSpPr>
          <p:cNvPr id="46083" name="Rectangle 2"/>
          <p:cNvSpPr>
            <a:spLocks noGrp="1" noChangeArrowheads="1"/>
          </p:cNvSpPr>
          <p:nvPr>
            <p:ph type="body" idx="1"/>
          </p:nvPr>
        </p:nvSpPr>
        <p:spPr>
          <a:xfrm>
            <a:off x="762000" y="3429000"/>
            <a:ext cx="7620000" cy="4648200"/>
          </a:xfrm>
        </p:spPr>
        <p:txBody>
          <a:bodyPr/>
          <a:lstStyle/>
          <a:p>
            <a:pPr lvl="1" eaLnBrk="1" hangingPunct="1">
              <a:lnSpc>
                <a:spcPct val="90000"/>
              </a:lnSpc>
              <a:buFontTx/>
              <a:buNone/>
            </a:pPr>
            <a:endParaRPr lang="en-US" altLang="ko-KR" sz="2000" dirty="0" smtClean="0">
              <a:ea typeface="굴림" pitchFamily="34" charset="-127"/>
            </a:endParaRPr>
          </a:p>
          <a:p>
            <a:pPr eaLnBrk="1" hangingPunct="1">
              <a:lnSpc>
                <a:spcPct val="90000"/>
              </a:lnSpc>
            </a:pPr>
            <a:r>
              <a:rPr lang="en-US" altLang="ko-KR" sz="2400" b="1" dirty="0" smtClean="0">
                <a:ea typeface="굴림" pitchFamily="34" charset="-127"/>
              </a:rPr>
              <a:t>Impact</a:t>
            </a:r>
            <a:endParaRPr lang="en-US" altLang="ko-KR" sz="2800" b="1" dirty="0" smtClean="0">
              <a:ea typeface="굴림" pitchFamily="34" charset="-127"/>
            </a:endParaRPr>
          </a:p>
          <a:p>
            <a:pPr lvl="1" eaLnBrk="1" hangingPunct="1">
              <a:lnSpc>
                <a:spcPct val="90000"/>
              </a:lnSpc>
            </a:pPr>
            <a:r>
              <a:rPr lang="en-US" altLang="ko-KR" sz="2000" dirty="0" smtClean="0">
                <a:ea typeface="굴림" pitchFamily="34" charset="-127"/>
              </a:rPr>
              <a:t>Electrically pumped amplifiers (unlike Raman or Erbium amplifiers)</a:t>
            </a:r>
          </a:p>
          <a:p>
            <a:pPr lvl="1" eaLnBrk="1" hangingPunct="1">
              <a:lnSpc>
                <a:spcPct val="90000"/>
              </a:lnSpc>
            </a:pPr>
            <a:r>
              <a:rPr lang="en-US" altLang="ko-KR" sz="2000" dirty="0" smtClean="0">
                <a:ea typeface="굴림" pitchFamily="34" charset="-127"/>
              </a:rPr>
              <a:t>Wider wavelength range than erbium amps: 1310 nm, S, C, L band operation</a:t>
            </a:r>
          </a:p>
          <a:p>
            <a:pPr eaLnBrk="1" hangingPunct="1">
              <a:lnSpc>
                <a:spcPct val="90000"/>
              </a:lnSpc>
            </a:pPr>
            <a:r>
              <a:rPr lang="en-US" altLang="ko-KR" sz="2400" b="1" dirty="0" smtClean="0">
                <a:ea typeface="굴림" pitchFamily="34" charset="-127"/>
              </a:rPr>
              <a:t>Issues:</a:t>
            </a:r>
          </a:p>
          <a:p>
            <a:pPr lvl="1" eaLnBrk="1" hangingPunct="1">
              <a:lnSpc>
                <a:spcPct val="90000"/>
              </a:lnSpc>
            </a:pPr>
            <a:r>
              <a:rPr lang="en-US" altLang="ko-KR" sz="2000" dirty="0" smtClean="0">
                <a:ea typeface="굴림" pitchFamily="34" charset="-127"/>
              </a:rPr>
              <a:t>Minimize reflections at transitions for spectrally flat gain, and high gain.</a:t>
            </a:r>
          </a:p>
          <a:p>
            <a:pPr lvl="1" eaLnBrk="1" hangingPunct="1">
              <a:lnSpc>
                <a:spcPct val="90000"/>
              </a:lnSpc>
            </a:pPr>
            <a:endParaRPr lang="en-US" altLang="ko-KR" sz="2000" dirty="0" smtClean="0">
              <a:ea typeface="굴림" pitchFamily="34" charset="-127"/>
            </a:endParaRPr>
          </a:p>
        </p:txBody>
      </p:sp>
      <p:grpSp>
        <p:nvGrpSpPr>
          <p:cNvPr id="2" name="Group 3"/>
          <p:cNvGrpSpPr>
            <a:grpSpLocks/>
          </p:cNvGrpSpPr>
          <p:nvPr/>
        </p:nvGrpSpPr>
        <p:grpSpPr bwMode="auto">
          <a:xfrm>
            <a:off x="76200" y="2057400"/>
            <a:ext cx="2971800" cy="1371600"/>
            <a:chOff x="48" y="1824"/>
            <a:chExt cx="1872" cy="864"/>
          </a:xfrm>
        </p:grpSpPr>
        <p:grpSp>
          <p:nvGrpSpPr>
            <p:cNvPr id="3" name="Group 4"/>
            <p:cNvGrpSpPr>
              <a:grpSpLocks/>
            </p:cNvGrpSpPr>
            <p:nvPr/>
          </p:nvGrpSpPr>
          <p:grpSpPr bwMode="auto">
            <a:xfrm>
              <a:off x="48" y="2256"/>
              <a:ext cx="1872" cy="432"/>
              <a:chOff x="144" y="2688"/>
              <a:chExt cx="1872" cy="432"/>
            </a:xfrm>
          </p:grpSpPr>
          <p:sp>
            <p:nvSpPr>
              <p:cNvPr id="46093" name="Rectangle 5"/>
              <p:cNvSpPr>
                <a:spLocks noChangeArrowheads="1"/>
              </p:cNvSpPr>
              <p:nvPr/>
            </p:nvSpPr>
            <p:spPr bwMode="auto">
              <a:xfrm>
                <a:off x="144" y="2880"/>
                <a:ext cx="1872" cy="240"/>
              </a:xfrm>
              <a:prstGeom prst="rect">
                <a:avLst/>
              </a:prstGeom>
              <a:solidFill>
                <a:srgbClr val="99CCFF"/>
              </a:solidFill>
              <a:ln w="9525">
                <a:miter lim="800000"/>
                <a:headEnd/>
                <a:tailEnd/>
              </a:ln>
              <a:scene3d>
                <a:camera prst="legacyObliqueTopRight"/>
                <a:lightRig rig="legacyFlat3" dir="b"/>
              </a:scene3d>
              <a:sp3d extrusionH="4418000" prstMaterial="legacyMatte">
                <a:bevelT w="13500" h="13500" prst="angle"/>
                <a:bevelB w="13500" h="13500" prst="angle"/>
                <a:extrusionClr>
                  <a:srgbClr val="99CCFF"/>
                </a:extrusionClr>
              </a:sp3d>
            </p:spPr>
            <p:txBody>
              <a:bodyPr wrap="none" anchor="ctr">
                <a:flatTx/>
              </a:bodyPr>
              <a:lstStyle/>
              <a:p>
                <a:endParaRPr lang="ko-KR" altLang="en-US">
                  <a:ea typeface="굴림" pitchFamily="34" charset="-127"/>
                </a:endParaRPr>
              </a:p>
            </p:txBody>
          </p:sp>
          <p:sp>
            <p:nvSpPr>
              <p:cNvPr id="46094" name="Rectangle 6"/>
              <p:cNvSpPr>
                <a:spLocks noChangeArrowheads="1"/>
              </p:cNvSpPr>
              <p:nvPr/>
            </p:nvSpPr>
            <p:spPr bwMode="auto">
              <a:xfrm>
                <a:off x="144" y="2881"/>
                <a:ext cx="1872" cy="47"/>
              </a:xfrm>
              <a:prstGeom prst="rect">
                <a:avLst/>
              </a:prstGeom>
              <a:solidFill>
                <a:srgbClr val="FFFFFF"/>
              </a:solidFill>
              <a:ln w="9525">
                <a:miter lim="800000"/>
                <a:headEnd/>
                <a:tailEnd/>
              </a:ln>
              <a:scene3d>
                <a:camera prst="legacyObliqueTopRight"/>
                <a:lightRig rig="legacyFlat3" dir="b"/>
              </a:scene3d>
              <a:sp3d extrusionH="4418000" prstMaterial="legacyMatte">
                <a:bevelT w="13500" h="13500" prst="angle"/>
                <a:bevelB w="13500" h="13500" prst="angle"/>
                <a:extrusionClr>
                  <a:srgbClr val="FFFFFF"/>
                </a:extrusionClr>
              </a:sp3d>
            </p:spPr>
            <p:txBody>
              <a:bodyPr wrap="none" anchor="ctr">
                <a:flatTx/>
              </a:bodyPr>
              <a:lstStyle/>
              <a:p>
                <a:endParaRPr lang="zh-TW" altLang="en-US">
                  <a:ea typeface="新細明體" pitchFamily="18" charset="-120"/>
                </a:endParaRPr>
              </a:p>
            </p:txBody>
          </p:sp>
          <p:sp>
            <p:nvSpPr>
              <p:cNvPr id="46095" name="Rectangle 7"/>
              <p:cNvSpPr>
                <a:spLocks noChangeArrowheads="1"/>
              </p:cNvSpPr>
              <p:nvPr/>
            </p:nvSpPr>
            <p:spPr bwMode="auto">
              <a:xfrm>
                <a:off x="144" y="2832"/>
                <a:ext cx="1872" cy="48"/>
              </a:xfrm>
              <a:prstGeom prst="rect">
                <a:avLst/>
              </a:prstGeom>
              <a:solidFill>
                <a:srgbClr val="99CCFF"/>
              </a:solidFill>
              <a:ln w="9525">
                <a:miter lim="800000"/>
                <a:headEnd/>
                <a:tailEnd/>
              </a:ln>
              <a:scene3d>
                <a:camera prst="legacyObliqueTopRight"/>
                <a:lightRig rig="legacyFlat3" dir="b"/>
              </a:scene3d>
              <a:sp3d extrusionH="4418000" prstMaterial="legacyMatte">
                <a:bevelT w="13500" h="13500" prst="angle"/>
                <a:bevelB w="13500" h="13500" prst="angle"/>
                <a:extrusionClr>
                  <a:srgbClr val="99CCFF"/>
                </a:extrusionClr>
              </a:sp3d>
            </p:spPr>
            <p:txBody>
              <a:bodyPr wrap="none" anchor="ctr">
                <a:flatTx/>
              </a:bodyPr>
              <a:lstStyle/>
              <a:p>
                <a:endParaRPr lang="ko-KR" altLang="en-US">
                  <a:ea typeface="굴림" pitchFamily="34" charset="-127"/>
                </a:endParaRPr>
              </a:p>
            </p:txBody>
          </p:sp>
          <p:sp>
            <p:nvSpPr>
              <p:cNvPr id="46096" name="Rectangle 8"/>
              <p:cNvSpPr>
                <a:spLocks noChangeArrowheads="1"/>
              </p:cNvSpPr>
              <p:nvPr/>
            </p:nvSpPr>
            <p:spPr bwMode="auto">
              <a:xfrm>
                <a:off x="144" y="2688"/>
                <a:ext cx="624" cy="144"/>
              </a:xfrm>
              <a:prstGeom prst="rect">
                <a:avLst/>
              </a:prstGeom>
              <a:solidFill>
                <a:srgbClr val="99CCFF"/>
              </a:solidFill>
              <a:ln w="9525">
                <a:miter lim="800000"/>
                <a:headEnd/>
                <a:tailEnd/>
              </a:ln>
              <a:scene3d>
                <a:camera prst="legacyObliqueTopRight"/>
                <a:lightRig rig="legacyFlat3" dir="b"/>
              </a:scene3d>
              <a:sp3d extrusionH="4418000" prstMaterial="legacyMatte">
                <a:bevelT w="13500" h="13500" prst="angle"/>
                <a:bevelB w="13500" h="13500" prst="angle"/>
                <a:extrusionClr>
                  <a:srgbClr val="99CCFF"/>
                </a:extrusionClr>
              </a:sp3d>
            </p:spPr>
            <p:txBody>
              <a:bodyPr wrap="none" anchor="ctr">
                <a:flatTx/>
              </a:bodyPr>
              <a:lstStyle/>
              <a:p>
                <a:endParaRPr lang="ko-KR" altLang="en-US">
                  <a:ea typeface="굴림" pitchFamily="34" charset="-127"/>
                </a:endParaRPr>
              </a:p>
            </p:txBody>
          </p:sp>
          <p:sp>
            <p:nvSpPr>
              <p:cNvPr id="46097" name="Rectangle 9"/>
              <p:cNvSpPr>
                <a:spLocks noChangeArrowheads="1"/>
              </p:cNvSpPr>
              <p:nvPr/>
            </p:nvSpPr>
            <p:spPr bwMode="auto">
              <a:xfrm>
                <a:off x="1392" y="2688"/>
                <a:ext cx="624" cy="144"/>
              </a:xfrm>
              <a:prstGeom prst="rect">
                <a:avLst/>
              </a:prstGeom>
              <a:solidFill>
                <a:srgbClr val="99CCFF"/>
              </a:solidFill>
              <a:ln w="9525">
                <a:miter lim="800000"/>
                <a:headEnd/>
                <a:tailEnd/>
              </a:ln>
              <a:scene3d>
                <a:camera prst="legacyObliqueTopRight"/>
                <a:lightRig rig="legacyFlat3" dir="b"/>
              </a:scene3d>
              <a:sp3d extrusionH="4418000" prstMaterial="legacyMatte">
                <a:bevelT w="13500" h="13500" prst="angle"/>
                <a:bevelB w="13500" h="13500" prst="angle"/>
                <a:extrusionClr>
                  <a:srgbClr val="99CCFF"/>
                </a:extrusionClr>
              </a:sp3d>
            </p:spPr>
            <p:txBody>
              <a:bodyPr wrap="none" anchor="ctr">
                <a:flatTx/>
              </a:bodyPr>
              <a:lstStyle/>
              <a:p>
                <a:endParaRPr lang="ko-KR" altLang="en-US">
                  <a:ea typeface="굴림" pitchFamily="34" charset="-127"/>
                </a:endParaRPr>
              </a:p>
            </p:txBody>
          </p:sp>
          <p:sp>
            <p:nvSpPr>
              <p:cNvPr id="46098" name="Rectangle 10"/>
              <p:cNvSpPr>
                <a:spLocks noChangeArrowheads="1"/>
              </p:cNvSpPr>
              <p:nvPr/>
            </p:nvSpPr>
            <p:spPr bwMode="auto">
              <a:xfrm>
                <a:off x="1008" y="2688"/>
                <a:ext cx="144" cy="144"/>
              </a:xfrm>
              <a:prstGeom prst="rect">
                <a:avLst/>
              </a:prstGeom>
              <a:solidFill>
                <a:srgbClr val="99CCFF"/>
              </a:solidFill>
              <a:ln w="9525">
                <a:miter lim="800000"/>
                <a:headEnd/>
                <a:tailEnd/>
              </a:ln>
              <a:scene3d>
                <a:camera prst="legacyObliqueTopRight"/>
                <a:lightRig rig="legacyFlat3" dir="b"/>
              </a:scene3d>
              <a:sp3d extrusionH="4418000" prstMaterial="legacyMatte">
                <a:bevelT w="13500" h="13500" prst="angle"/>
                <a:bevelB w="13500" h="13500" prst="angle"/>
                <a:extrusionClr>
                  <a:srgbClr val="99CCFF"/>
                </a:extrusionClr>
              </a:sp3d>
            </p:spPr>
            <p:txBody>
              <a:bodyPr wrap="none" anchor="ctr">
                <a:flatTx/>
              </a:bodyPr>
              <a:lstStyle/>
              <a:p>
                <a:endParaRPr lang="ko-KR" altLang="en-US">
                  <a:ea typeface="굴림" pitchFamily="34" charset="-127"/>
                </a:endParaRPr>
              </a:p>
            </p:txBody>
          </p:sp>
        </p:grpSp>
        <p:grpSp>
          <p:nvGrpSpPr>
            <p:cNvPr id="4" name="Group 11"/>
            <p:cNvGrpSpPr>
              <a:grpSpLocks/>
            </p:cNvGrpSpPr>
            <p:nvPr/>
          </p:nvGrpSpPr>
          <p:grpSpPr bwMode="auto">
            <a:xfrm>
              <a:off x="624" y="1824"/>
              <a:ext cx="1296" cy="192"/>
              <a:chOff x="624" y="2448"/>
              <a:chExt cx="1008" cy="192"/>
            </a:xfrm>
          </p:grpSpPr>
          <p:sp>
            <p:nvSpPr>
              <p:cNvPr id="46091" name="Rectangle 12"/>
              <p:cNvSpPr>
                <a:spLocks noChangeArrowheads="1"/>
              </p:cNvSpPr>
              <p:nvPr/>
            </p:nvSpPr>
            <p:spPr bwMode="auto">
              <a:xfrm>
                <a:off x="624" y="2592"/>
                <a:ext cx="1008" cy="48"/>
              </a:xfrm>
              <a:prstGeom prst="rect">
                <a:avLst/>
              </a:prstGeom>
              <a:solidFill>
                <a:srgbClr val="FF6600"/>
              </a:solidFill>
              <a:ln w="9525">
                <a:miter lim="800000"/>
                <a:headEnd/>
                <a:tailEnd/>
              </a:ln>
              <a:scene3d>
                <a:camera prst="legacyObliqueTopRight"/>
                <a:lightRig rig="legacyFlat3" dir="b"/>
              </a:scene3d>
              <a:sp3d extrusionH="1878000" prstMaterial="legacyMatte">
                <a:bevelT w="13500" h="13500" prst="angle"/>
                <a:bevelB w="13500" h="13500" prst="angle"/>
                <a:extrusionClr>
                  <a:srgbClr val="FF6600"/>
                </a:extrusionClr>
              </a:sp3d>
            </p:spPr>
            <p:txBody>
              <a:bodyPr wrap="none" anchor="ctr">
                <a:flatTx/>
              </a:bodyPr>
              <a:lstStyle/>
              <a:p>
                <a:endParaRPr lang="ko-KR" altLang="en-US">
                  <a:ea typeface="굴림" pitchFamily="34" charset="-127"/>
                </a:endParaRPr>
              </a:p>
            </p:txBody>
          </p:sp>
          <p:sp>
            <p:nvSpPr>
              <p:cNvPr id="46092" name="Rectangle 13"/>
              <p:cNvSpPr>
                <a:spLocks noChangeArrowheads="1"/>
              </p:cNvSpPr>
              <p:nvPr/>
            </p:nvSpPr>
            <p:spPr bwMode="auto">
              <a:xfrm>
                <a:off x="624" y="2448"/>
                <a:ext cx="1008" cy="144"/>
              </a:xfrm>
              <a:prstGeom prst="rect">
                <a:avLst/>
              </a:prstGeom>
              <a:solidFill>
                <a:srgbClr val="FFCC99"/>
              </a:solidFill>
              <a:ln w="9525">
                <a:miter lim="800000"/>
                <a:headEnd/>
                <a:tailEnd/>
              </a:ln>
              <a:scene3d>
                <a:camera prst="legacyObliqueTopRight"/>
                <a:lightRig rig="legacyFlat3" dir="b"/>
              </a:scene3d>
              <a:sp3d extrusionH="1878000" prstMaterial="legacyMatte">
                <a:bevelT w="13500" h="13500" prst="angle"/>
                <a:bevelB w="13500" h="13500" prst="angle"/>
                <a:extrusionClr>
                  <a:srgbClr val="FFCC99"/>
                </a:extrusionClr>
              </a:sp3d>
            </p:spPr>
            <p:txBody>
              <a:bodyPr wrap="none" anchor="ctr">
                <a:flatTx/>
              </a:bodyPr>
              <a:lstStyle/>
              <a:p>
                <a:endParaRPr lang="ko-KR" altLang="en-US">
                  <a:ea typeface="굴림" pitchFamily="34" charset="-127"/>
                </a:endParaRPr>
              </a:p>
            </p:txBody>
          </p:sp>
        </p:grpSp>
        <p:sp>
          <p:nvSpPr>
            <p:cNvPr id="46090" name="Text Box 14"/>
            <p:cNvSpPr txBox="1">
              <a:spLocks noChangeArrowheads="1"/>
            </p:cNvSpPr>
            <p:nvPr/>
          </p:nvSpPr>
          <p:spPr bwMode="auto">
            <a:xfrm>
              <a:off x="240" y="2352"/>
              <a:ext cx="1440" cy="326"/>
            </a:xfrm>
            <a:prstGeom prst="rect">
              <a:avLst/>
            </a:prstGeom>
            <a:noFill/>
            <a:ln w="9525">
              <a:noFill/>
              <a:miter lim="800000"/>
              <a:headEnd/>
              <a:tailEnd/>
            </a:ln>
          </p:spPr>
          <p:txBody>
            <a:bodyPr>
              <a:spAutoFit/>
            </a:bodyPr>
            <a:lstStyle/>
            <a:p>
              <a:pPr>
                <a:spcBef>
                  <a:spcPct val="50000"/>
                </a:spcBef>
              </a:pPr>
              <a:r>
                <a:rPr lang="en-US" altLang="ko-KR" sz="1400" b="1">
                  <a:solidFill>
                    <a:schemeClr val="bg1"/>
                  </a:solidFill>
                  <a:ea typeface="굴림" pitchFamily="34" charset="-127"/>
                </a:rPr>
                <a:t>Silicon waveguide on SOI wafer</a:t>
              </a:r>
            </a:p>
          </p:txBody>
        </p:sp>
      </p:grpSp>
      <p:sp>
        <p:nvSpPr>
          <p:cNvPr id="46085" name="Text Box 15"/>
          <p:cNvSpPr txBox="1">
            <a:spLocks noChangeArrowheads="1"/>
          </p:cNvSpPr>
          <p:nvPr/>
        </p:nvSpPr>
        <p:spPr bwMode="auto">
          <a:xfrm>
            <a:off x="2362200" y="2286000"/>
            <a:ext cx="2286000" cy="304800"/>
          </a:xfrm>
          <a:prstGeom prst="rect">
            <a:avLst/>
          </a:prstGeom>
          <a:noFill/>
          <a:ln w="9525">
            <a:noFill/>
            <a:miter lim="800000"/>
            <a:headEnd/>
            <a:tailEnd/>
          </a:ln>
        </p:spPr>
        <p:txBody>
          <a:bodyPr>
            <a:spAutoFit/>
          </a:bodyPr>
          <a:lstStyle/>
          <a:p>
            <a:pPr>
              <a:spcBef>
                <a:spcPct val="50000"/>
              </a:spcBef>
            </a:pPr>
            <a:r>
              <a:rPr lang="en-US" altLang="ko-KR" sz="1400" b="1">
                <a:solidFill>
                  <a:schemeClr val="bg1"/>
                </a:solidFill>
                <a:ea typeface="굴림" pitchFamily="34" charset="-127"/>
              </a:rPr>
              <a:t>III-V active region</a:t>
            </a:r>
          </a:p>
        </p:txBody>
      </p:sp>
      <p:sp>
        <p:nvSpPr>
          <p:cNvPr id="46086" name="Rectangle 18"/>
          <p:cNvSpPr>
            <a:spLocks noGrp="1" noChangeArrowheads="1"/>
          </p:cNvSpPr>
          <p:nvPr>
            <p:ph type="title"/>
          </p:nvPr>
        </p:nvSpPr>
        <p:spPr>
          <a:xfrm>
            <a:off x="1676400" y="-76200"/>
            <a:ext cx="5791200" cy="1093788"/>
          </a:xfrm>
        </p:spPr>
        <p:txBody>
          <a:bodyPr/>
          <a:lstStyle/>
          <a:p>
            <a:pPr eaLnBrk="1" hangingPunct="1"/>
            <a:r>
              <a:rPr lang="en-US" altLang="zh-TW" sz="3200" dirty="0" smtClean="0">
                <a:ea typeface="新細明體" pitchFamily="18" charset="-120"/>
              </a:rPr>
              <a:t>Hybrid Silicon Evanescent Optical Amplifiers</a:t>
            </a:r>
          </a:p>
        </p:txBody>
      </p:sp>
      <p:sp>
        <p:nvSpPr>
          <p:cNvPr id="46087" name="TextBox 19"/>
          <p:cNvSpPr txBox="1">
            <a:spLocks noChangeArrowheads="1"/>
          </p:cNvSpPr>
          <p:nvPr/>
        </p:nvSpPr>
        <p:spPr bwMode="auto">
          <a:xfrm>
            <a:off x="2743200" y="6488113"/>
            <a:ext cx="5095875" cy="369887"/>
          </a:xfrm>
          <a:prstGeom prst="rect">
            <a:avLst/>
          </a:prstGeom>
          <a:noFill/>
          <a:ln w="9525">
            <a:noFill/>
            <a:miter lim="800000"/>
            <a:headEnd/>
            <a:tailEnd/>
          </a:ln>
        </p:spPr>
        <p:txBody>
          <a:bodyPr wrap="none">
            <a:spAutoFit/>
          </a:bodyPr>
          <a:lstStyle/>
          <a:p>
            <a:r>
              <a:rPr lang="en-US" sz="1800"/>
              <a:t>H. Park et al., PTL, 19(4), 230, February (2007).</a:t>
            </a:r>
          </a:p>
        </p:txBody>
      </p:sp>
      <p:grpSp>
        <p:nvGrpSpPr>
          <p:cNvPr id="19" name="Group 9"/>
          <p:cNvGrpSpPr>
            <a:grpSpLocks/>
          </p:cNvGrpSpPr>
          <p:nvPr/>
        </p:nvGrpSpPr>
        <p:grpSpPr bwMode="auto">
          <a:xfrm>
            <a:off x="4648200" y="1066799"/>
            <a:ext cx="3916363" cy="2915970"/>
            <a:chOff x="3436" y="2934"/>
            <a:chExt cx="2053" cy="1218"/>
          </a:xfrm>
        </p:grpSpPr>
        <p:pic>
          <p:nvPicPr>
            <p:cNvPr id="20" name="Picture 10"/>
            <p:cNvPicPr>
              <a:picLocks noChangeAspect="1" noChangeArrowheads="1"/>
            </p:cNvPicPr>
            <p:nvPr/>
          </p:nvPicPr>
          <p:blipFill>
            <a:blip r:embed="rId3" cstate="print"/>
            <a:srcRect/>
            <a:stretch>
              <a:fillRect/>
            </a:stretch>
          </p:blipFill>
          <p:spPr bwMode="auto">
            <a:xfrm>
              <a:off x="3436" y="2934"/>
              <a:ext cx="2053" cy="1084"/>
            </a:xfrm>
            <a:prstGeom prst="rect">
              <a:avLst/>
            </a:prstGeom>
            <a:noFill/>
            <a:ln w="9525">
              <a:noFill/>
              <a:miter lim="800000"/>
              <a:headEnd/>
              <a:tailEnd/>
            </a:ln>
          </p:spPr>
        </p:pic>
        <p:sp>
          <p:nvSpPr>
            <p:cNvPr id="21" name="Text Box 11"/>
            <p:cNvSpPr txBox="1">
              <a:spLocks noChangeArrowheads="1"/>
            </p:cNvSpPr>
            <p:nvPr/>
          </p:nvSpPr>
          <p:spPr bwMode="auto">
            <a:xfrm>
              <a:off x="3905" y="4011"/>
              <a:ext cx="421" cy="129"/>
            </a:xfrm>
            <a:prstGeom prst="rect">
              <a:avLst/>
            </a:prstGeom>
            <a:noFill/>
            <a:ln w="9525">
              <a:noFill/>
              <a:miter lim="800000"/>
              <a:headEnd/>
              <a:tailEnd/>
            </a:ln>
          </p:spPr>
          <p:txBody>
            <a:bodyPr wrap="none">
              <a:spAutoFit/>
            </a:bodyPr>
            <a:lstStyle/>
            <a:p>
              <a:r>
                <a:rPr lang="en-US" altLang="zh-TW" sz="1400" dirty="0" smtClean="0">
                  <a:solidFill>
                    <a:srgbClr val="FF0000"/>
                  </a:solidFill>
                  <a:ea typeface="新細明體" pitchFamily="18" charset="-120"/>
                </a:rPr>
                <a:t>8 AMPs</a:t>
              </a:r>
              <a:endParaRPr lang="en-US" altLang="zh-TW" sz="1400" dirty="0">
                <a:solidFill>
                  <a:srgbClr val="FF0000"/>
                </a:solidFill>
                <a:ea typeface="新細明體" pitchFamily="18" charset="-120"/>
              </a:endParaRPr>
            </a:p>
          </p:txBody>
        </p:sp>
        <p:sp>
          <p:nvSpPr>
            <p:cNvPr id="22" name="Text Box 12"/>
            <p:cNvSpPr txBox="1">
              <a:spLocks noChangeArrowheads="1"/>
            </p:cNvSpPr>
            <p:nvPr/>
          </p:nvSpPr>
          <p:spPr bwMode="auto">
            <a:xfrm>
              <a:off x="4816" y="4011"/>
              <a:ext cx="630" cy="141"/>
            </a:xfrm>
            <a:prstGeom prst="rect">
              <a:avLst/>
            </a:prstGeom>
            <a:noFill/>
            <a:ln w="9525">
              <a:noFill/>
              <a:miter lim="800000"/>
              <a:headEnd/>
              <a:tailEnd/>
            </a:ln>
          </p:spPr>
          <p:txBody>
            <a:bodyPr wrap="none">
              <a:spAutoFit/>
            </a:bodyPr>
            <a:lstStyle/>
            <a:p>
              <a:r>
                <a:rPr lang="en-US" altLang="zh-TW" sz="1600" dirty="0" smtClean="0">
                  <a:solidFill>
                    <a:srgbClr val="FF0000"/>
                  </a:solidFill>
                  <a:ea typeface="新細明體" pitchFamily="18" charset="-120"/>
                </a:rPr>
                <a:t>8 detectors</a:t>
              </a:r>
              <a:endParaRPr lang="en-US" altLang="zh-TW" sz="1600" dirty="0">
                <a:solidFill>
                  <a:srgbClr val="FF0000"/>
                </a:solidFill>
                <a:ea typeface="新細明體" pitchFamily="18" charset="-120"/>
              </a:endParaRPr>
            </a:p>
          </p:txBody>
        </p: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5"/>
          <p:cNvSpPr>
            <a:spLocks noGrp="1"/>
          </p:cNvSpPr>
          <p:nvPr>
            <p:ph type="sldNum" sz="quarter" idx="4294967295"/>
          </p:nvPr>
        </p:nvSpPr>
        <p:spPr>
          <a:xfrm>
            <a:off x="6981825" y="6477000"/>
            <a:ext cx="1905000" cy="457200"/>
          </a:xfrm>
          <a:prstGeom prst="rect">
            <a:avLst/>
          </a:prstGeom>
          <a:noFill/>
        </p:spPr>
        <p:txBody>
          <a:bodyPr/>
          <a:lstStyle/>
          <a:p>
            <a:fld id="{E9B67DE7-F0FE-4846-AD68-425FEE113128}" type="slidenum">
              <a:rPr lang="zh-CN" altLang="en-US"/>
              <a:pPr/>
              <a:t>55</a:t>
            </a:fld>
            <a:endParaRPr lang="en-US" altLang="zh-CN"/>
          </a:p>
        </p:txBody>
      </p:sp>
      <p:sp>
        <p:nvSpPr>
          <p:cNvPr id="57347" name="Rectangle 3"/>
          <p:cNvSpPr>
            <a:spLocks noGrp="1" noChangeArrowheads="1"/>
          </p:cNvSpPr>
          <p:nvPr>
            <p:ph type="title"/>
          </p:nvPr>
        </p:nvSpPr>
        <p:spPr>
          <a:xfrm>
            <a:off x="404813" y="0"/>
            <a:ext cx="8540750" cy="896938"/>
          </a:xfrm>
        </p:spPr>
        <p:txBody>
          <a:bodyPr/>
          <a:lstStyle/>
          <a:p>
            <a:pPr eaLnBrk="1" hangingPunct="1"/>
            <a:r>
              <a:rPr lang="en-US" altLang="zh-CN" smtClean="0"/>
              <a:t>Silicon optical modulators</a:t>
            </a:r>
          </a:p>
        </p:txBody>
      </p:sp>
      <p:sp>
        <p:nvSpPr>
          <p:cNvPr id="513028" name="Rectangle 4"/>
          <p:cNvSpPr>
            <a:spLocks noChangeArrowheads="1"/>
          </p:cNvSpPr>
          <p:nvPr/>
        </p:nvSpPr>
        <p:spPr bwMode="auto">
          <a:xfrm>
            <a:off x="889000" y="2909888"/>
            <a:ext cx="3590925" cy="366712"/>
          </a:xfrm>
          <a:prstGeom prst="rect">
            <a:avLst/>
          </a:prstGeom>
          <a:noFill/>
          <a:ln w="9525">
            <a:noFill/>
            <a:miter lim="800000"/>
            <a:headEnd/>
            <a:tailEnd/>
          </a:ln>
        </p:spPr>
        <p:txBody>
          <a:bodyPr>
            <a:spAutoFit/>
          </a:bodyPr>
          <a:lstStyle/>
          <a:p>
            <a:pPr algn="l"/>
            <a:r>
              <a:rPr lang="en-US" altLang="zh-CN" sz="1800" dirty="0"/>
              <a:t>Intel.  A. Liu. </a:t>
            </a:r>
            <a:r>
              <a:rPr lang="en-US" altLang="zh-CN" sz="1800" dirty="0" smtClean="0"/>
              <a:t>40Gbps</a:t>
            </a:r>
            <a:endParaRPr lang="en-US" altLang="zh-CN" sz="1800" dirty="0"/>
          </a:p>
        </p:txBody>
      </p:sp>
      <p:sp>
        <p:nvSpPr>
          <p:cNvPr id="513029" name="Rectangle 5"/>
          <p:cNvSpPr>
            <a:spLocks noChangeArrowheads="1"/>
          </p:cNvSpPr>
          <p:nvPr/>
        </p:nvSpPr>
        <p:spPr bwMode="auto">
          <a:xfrm>
            <a:off x="5132388" y="2900363"/>
            <a:ext cx="4011612" cy="366712"/>
          </a:xfrm>
          <a:prstGeom prst="rect">
            <a:avLst/>
          </a:prstGeom>
          <a:noFill/>
          <a:ln w="9525">
            <a:noFill/>
            <a:miter lim="800000"/>
            <a:headEnd/>
            <a:tailEnd/>
          </a:ln>
        </p:spPr>
        <p:txBody>
          <a:bodyPr>
            <a:spAutoFit/>
          </a:bodyPr>
          <a:lstStyle/>
          <a:p>
            <a:pPr algn="l"/>
            <a:r>
              <a:rPr lang="en-US" altLang="zh-CN" sz="1800" dirty="0"/>
              <a:t>IBM.  W. Green. </a:t>
            </a:r>
            <a:r>
              <a:rPr lang="en-US" altLang="zh-CN" sz="1800" dirty="0" smtClean="0"/>
              <a:t>10Gbps</a:t>
            </a:r>
            <a:endParaRPr lang="en-US" altLang="zh-CN" sz="1800" dirty="0"/>
          </a:p>
        </p:txBody>
      </p:sp>
      <p:pic>
        <p:nvPicPr>
          <p:cNvPr id="513030" name="Picture 6"/>
          <p:cNvPicPr>
            <a:picLocks noChangeAspect="1" noChangeArrowheads="1"/>
          </p:cNvPicPr>
          <p:nvPr/>
        </p:nvPicPr>
        <p:blipFill>
          <a:blip r:embed="rId3" cstate="print"/>
          <a:srcRect/>
          <a:stretch>
            <a:fillRect/>
          </a:stretch>
        </p:blipFill>
        <p:spPr bwMode="auto">
          <a:xfrm>
            <a:off x="6110288" y="1554163"/>
            <a:ext cx="1839912" cy="1349375"/>
          </a:xfrm>
          <a:prstGeom prst="rect">
            <a:avLst/>
          </a:prstGeom>
          <a:noFill/>
          <a:ln w="9525">
            <a:noFill/>
            <a:miter lim="800000"/>
            <a:headEnd/>
            <a:tailEnd/>
          </a:ln>
        </p:spPr>
      </p:pic>
      <p:sp>
        <p:nvSpPr>
          <p:cNvPr id="513031" name="Rectangle 7"/>
          <p:cNvSpPr>
            <a:spLocks noChangeArrowheads="1"/>
          </p:cNvSpPr>
          <p:nvPr/>
        </p:nvSpPr>
        <p:spPr bwMode="auto">
          <a:xfrm>
            <a:off x="5314950" y="5921375"/>
            <a:ext cx="3613150" cy="366713"/>
          </a:xfrm>
          <a:prstGeom prst="rect">
            <a:avLst/>
          </a:prstGeom>
          <a:noFill/>
          <a:ln w="9525">
            <a:noFill/>
            <a:miter lim="800000"/>
            <a:headEnd/>
            <a:tailEnd/>
          </a:ln>
        </p:spPr>
        <p:txBody>
          <a:bodyPr wrap="none" anchor="ctr">
            <a:spAutoFit/>
          </a:bodyPr>
          <a:lstStyle/>
          <a:p>
            <a:pPr algn="l"/>
            <a:r>
              <a:rPr lang="en-US" altLang="zh-CN" sz="1800"/>
              <a:t>Cornel Univ. M. Lipson. 12.5Gpbs</a:t>
            </a:r>
          </a:p>
        </p:txBody>
      </p:sp>
      <p:sp>
        <p:nvSpPr>
          <p:cNvPr id="513033" name="Rectangle 9"/>
          <p:cNvSpPr>
            <a:spLocks noChangeArrowheads="1"/>
          </p:cNvSpPr>
          <p:nvPr/>
        </p:nvSpPr>
        <p:spPr bwMode="auto">
          <a:xfrm>
            <a:off x="1441450" y="5908675"/>
            <a:ext cx="3282950" cy="366713"/>
          </a:xfrm>
          <a:prstGeom prst="rect">
            <a:avLst/>
          </a:prstGeom>
          <a:noFill/>
          <a:ln w="9525">
            <a:noFill/>
            <a:miter lim="800000"/>
            <a:headEnd/>
            <a:tailEnd/>
          </a:ln>
        </p:spPr>
        <p:txBody>
          <a:bodyPr>
            <a:spAutoFit/>
          </a:bodyPr>
          <a:lstStyle/>
          <a:p>
            <a:pPr algn="l"/>
            <a:r>
              <a:rPr lang="en-US" altLang="zh-CN" sz="1800"/>
              <a:t>HKUST. A. Poon. 0.5 Gb/s </a:t>
            </a:r>
          </a:p>
        </p:txBody>
      </p:sp>
      <p:pic>
        <p:nvPicPr>
          <p:cNvPr id="513034" name="Picture 10"/>
          <p:cNvPicPr>
            <a:picLocks noChangeAspect="1" noChangeArrowheads="1"/>
          </p:cNvPicPr>
          <p:nvPr/>
        </p:nvPicPr>
        <p:blipFill>
          <a:blip r:embed="rId4" cstate="print"/>
          <a:srcRect/>
          <a:stretch>
            <a:fillRect/>
          </a:stretch>
        </p:blipFill>
        <p:spPr bwMode="auto">
          <a:xfrm>
            <a:off x="539750" y="1550988"/>
            <a:ext cx="4171950" cy="1282700"/>
          </a:xfrm>
          <a:prstGeom prst="rect">
            <a:avLst/>
          </a:prstGeom>
          <a:noFill/>
          <a:ln w="9525">
            <a:noFill/>
            <a:miter lim="800000"/>
            <a:headEnd/>
            <a:tailEnd/>
          </a:ln>
        </p:spPr>
      </p:pic>
      <p:pic>
        <p:nvPicPr>
          <p:cNvPr id="513035" name="Picture 11"/>
          <p:cNvPicPr>
            <a:picLocks noChangeAspect="1" noChangeArrowheads="1"/>
          </p:cNvPicPr>
          <p:nvPr/>
        </p:nvPicPr>
        <p:blipFill>
          <a:blip r:embed="rId5" cstate="print"/>
          <a:srcRect/>
          <a:stretch>
            <a:fillRect/>
          </a:stretch>
        </p:blipFill>
        <p:spPr bwMode="auto">
          <a:xfrm>
            <a:off x="5368925" y="3619500"/>
            <a:ext cx="3775075" cy="2276475"/>
          </a:xfrm>
          <a:prstGeom prst="rect">
            <a:avLst/>
          </a:prstGeom>
          <a:noFill/>
          <a:ln w="9525">
            <a:noFill/>
            <a:miter lim="800000"/>
            <a:headEnd/>
            <a:tailEnd/>
          </a:ln>
        </p:spPr>
      </p:pic>
      <p:sp>
        <p:nvSpPr>
          <p:cNvPr id="57355" name="Rectangle 12"/>
          <p:cNvSpPr>
            <a:spLocks noChangeArrowheads="1"/>
          </p:cNvSpPr>
          <p:nvPr/>
        </p:nvSpPr>
        <p:spPr bwMode="auto">
          <a:xfrm>
            <a:off x="474663" y="998538"/>
            <a:ext cx="3455987" cy="457200"/>
          </a:xfrm>
          <a:prstGeom prst="rect">
            <a:avLst/>
          </a:prstGeom>
          <a:noFill/>
          <a:ln w="9525" algn="ctr">
            <a:noFill/>
            <a:miter lim="800000"/>
            <a:headEnd/>
            <a:tailEnd/>
          </a:ln>
        </p:spPr>
        <p:txBody>
          <a:bodyPr wrap="none">
            <a:spAutoFit/>
          </a:bodyPr>
          <a:lstStyle/>
          <a:p>
            <a:r>
              <a:rPr lang="en-US" altLang="zh-CN" sz="2400"/>
              <a:t>(1) MZ silicon modulator</a:t>
            </a:r>
            <a:endParaRPr lang="zh-CN" altLang="en-US" sz="2400"/>
          </a:p>
        </p:txBody>
      </p:sp>
      <p:pic>
        <p:nvPicPr>
          <p:cNvPr id="513037" name="Picture 13"/>
          <p:cNvPicPr>
            <a:picLocks noChangeAspect="1" noChangeArrowheads="1"/>
          </p:cNvPicPr>
          <p:nvPr/>
        </p:nvPicPr>
        <p:blipFill>
          <a:blip r:embed="rId6" cstate="print"/>
          <a:srcRect/>
          <a:stretch>
            <a:fillRect/>
          </a:stretch>
        </p:blipFill>
        <p:spPr bwMode="auto">
          <a:xfrm>
            <a:off x="382588" y="4070350"/>
            <a:ext cx="4343400" cy="1817688"/>
          </a:xfrm>
          <a:prstGeom prst="rect">
            <a:avLst/>
          </a:prstGeom>
          <a:noFill/>
          <a:ln w="9525" algn="ctr">
            <a:noFill/>
            <a:miter lim="800000"/>
            <a:headEnd/>
            <a:tailEnd/>
          </a:ln>
        </p:spPr>
      </p:pic>
      <p:sp>
        <p:nvSpPr>
          <p:cNvPr id="57357" name="Line 14"/>
          <p:cNvSpPr>
            <a:spLocks noChangeShapeType="1"/>
          </p:cNvSpPr>
          <p:nvPr/>
        </p:nvSpPr>
        <p:spPr bwMode="auto">
          <a:xfrm>
            <a:off x="0" y="3354388"/>
            <a:ext cx="9144000" cy="0"/>
          </a:xfrm>
          <a:prstGeom prst="line">
            <a:avLst/>
          </a:prstGeom>
          <a:noFill/>
          <a:ln w="38100" cmpd="dbl">
            <a:solidFill>
              <a:srgbClr val="FF0000"/>
            </a:solidFill>
            <a:round/>
            <a:headEnd/>
            <a:tailEnd/>
          </a:ln>
        </p:spPr>
        <p:txBody>
          <a:bodyPr wrap="none" anchor="ctr"/>
          <a:lstStyle/>
          <a:p>
            <a:endParaRPr lang="en-US"/>
          </a:p>
        </p:txBody>
      </p:sp>
      <p:sp>
        <p:nvSpPr>
          <p:cNvPr id="513039" name="Rectangle 15"/>
          <p:cNvSpPr>
            <a:spLocks noChangeArrowheads="1"/>
          </p:cNvSpPr>
          <p:nvPr/>
        </p:nvSpPr>
        <p:spPr bwMode="auto">
          <a:xfrm>
            <a:off x="460375" y="3463925"/>
            <a:ext cx="3965575" cy="457200"/>
          </a:xfrm>
          <a:prstGeom prst="rect">
            <a:avLst/>
          </a:prstGeom>
          <a:noFill/>
          <a:ln w="9525" algn="ctr">
            <a:noFill/>
            <a:miter lim="800000"/>
            <a:headEnd/>
            <a:tailEnd/>
          </a:ln>
        </p:spPr>
        <p:txBody>
          <a:bodyPr wrap="none">
            <a:spAutoFit/>
          </a:bodyPr>
          <a:lstStyle/>
          <a:p>
            <a:r>
              <a:rPr lang="en-US" altLang="zh-CN" sz="2400"/>
              <a:t>(2) Microring/disk modulator</a:t>
            </a:r>
            <a:endParaRPr lang="zh-CN" alt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30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30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30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30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30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31" grpId="0"/>
      <p:bldP spid="513033" grpId="0"/>
      <p:bldP spid="51303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1"/>
          <p:cNvSpPr>
            <a:spLocks noGrp="1"/>
          </p:cNvSpPr>
          <p:nvPr>
            <p:ph type="sldNum" sz="quarter" idx="10"/>
          </p:nvPr>
        </p:nvSpPr>
        <p:spPr>
          <a:xfrm>
            <a:off x="8686800" y="6457950"/>
            <a:ext cx="2133600" cy="476250"/>
          </a:xfrm>
        </p:spPr>
        <p:txBody>
          <a:bodyPr/>
          <a:lstStyle/>
          <a:p>
            <a:fld id="{4CC7B262-FF1D-4BDA-BE6F-2A200BBE7C8E}" type="slidenum">
              <a:rPr lang="zh-TW" altLang="en-US" sz="2000"/>
              <a:pPr/>
              <a:t>56</a:t>
            </a:fld>
            <a:endParaRPr lang="en-US" altLang="zh-TW" sz="2000" dirty="0"/>
          </a:p>
        </p:txBody>
      </p:sp>
      <p:sp>
        <p:nvSpPr>
          <p:cNvPr id="462850" name="Rectangle 2"/>
          <p:cNvSpPr>
            <a:spLocks noGrp="1" noChangeArrowheads="1"/>
          </p:cNvSpPr>
          <p:nvPr>
            <p:ph type="title" idx="4294967295"/>
          </p:nvPr>
        </p:nvSpPr>
        <p:spPr>
          <a:xfrm>
            <a:off x="1066800" y="76200"/>
            <a:ext cx="8229600" cy="788988"/>
          </a:xfrm>
        </p:spPr>
        <p:txBody>
          <a:bodyPr/>
          <a:lstStyle/>
          <a:p>
            <a:r>
              <a:rPr lang="en-US" altLang="zh-CN" dirty="0">
                <a:solidFill>
                  <a:srgbClr val="2A5AA6"/>
                </a:solidFill>
                <a:ea typeface="宋体" pitchFamily="2" charset="-122"/>
              </a:rPr>
              <a:t>Index Change</a:t>
            </a:r>
            <a:r>
              <a:rPr lang="en-US" altLang="zh-TW" dirty="0">
                <a:solidFill>
                  <a:srgbClr val="2A5AA6"/>
                </a:solidFill>
                <a:ea typeface="PMingLiU" pitchFamily="18" charset="-120"/>
              </a:rPr>
              <a:t> by Carrier Depletion</a:t>
            </a:r>
            <a:endParaRPr lang="en-US" altLang="zh-CN" dirty="0">
              <a:solidFill>
                <a:srgbClr val="2A5AA6"/>
              </a:solidFill>
              <a:ea typeface="宋体" pitchFamily="2" charset="-122"/>
            </a:endParaRPr>
          </a:p>
        </p:txBody>
      </p:sp>
      <p:sp>
        <p:nvSpPr>
          <p:cNvPr id="462851" name="AutoShape 3"/>
          <p:cNvSpPr>
            <a:spLocks noChangeArrowheads="1"/>
          </p:cNvSpPr>
          <p:nvPr/>
        </p:nvSpPr>
        <p:spPr bwMode="auto">
          <a:xfrm>
            <a:off x="1462088" y="4581525"/>
            <a:ext cx="960437" cy="384175"/>
          </a:xfrm>
          <a:prstGeom prst="roundRect">
            <a:avLst>
              <a:gd name="adj" fmla="val 16667"/>
            </a:avLst>
          </a:prstGeom>
          <a:solidFill>
            <a:srgbClr val="C0C0C0"/>
          </a:solidFill>
          <a:ln w="9525">
            <a:noFill/>
            <a:round/>
            <a:headEnd/>
            <a:tailEnd/>
          </a:ln>
        </p:spPr>
        <p:txBody>
          <a:bodyPr wrap="none" anchor="ctr"/>
          <a:lstStyle/>
          <a:p>
            <a:pPr algn="ctr"/>
            <a:r>
              <a:rPr lang="en-US" altLang="zh-TW" sz="2400">
                <a:solidFill>
                  <a:schemeClr val="tx1"/>
                </a:solidFill>
                <a:ea typeface="PMingLiU" pitchFamily="18" charset="-120"/>
              </a:rPr>
              <a:t>Si</a:t>
            </a:r>
          </a:p>
        </p:txBody>
      </p:sp>
      <p:sp>
        <p:nvSpPr>
          <p:cNvPr id="462852" name="AutoShape 4"/>
          <p:cNvSpPr>
            <a:spLocks noChangeArrowheads="1"/>
          </p:cNvSpPr>
          <p:nvPr/>
        </p:nvSpPr>
        <p:spPr bwMode="auto">
          <a:xfrm>
            <a:off x="1462088" y="5156200"/>
            <a:ext cx="960437" cy="423863"/>
          </a:xfrm>
          <a:prstGeom prst="roundRect">
            <a:avLst>
              <a:gd name="adj" fmla="val 16667"/>
            </a:avLst>
          </a:prstGeom>
          <a:solidFill>
            <a:srgbClr val="C0C0C0"/>
          </a:solidFill>
          <a:ln w="9525">
            <a:noFill/>
            <a:round/>
            <a:headEnd/>
            <a:tailEnd/>
          </a:ln>
        </p:spPr>
        <p:txBody>
          <a:bodyPr wrap="none" anchor="ctr"/>
          <a:lstStyle/>
          <a:p>
            <a:pPr algn="ctr"/>
            <a:r>
              <a:rPr lang="en-US" altLang="zh-TW" sz="2400">
                <a:solidFill>
                  <a:schemeClr val="tx1"/>
                </a:solidFill>
                <a:ea typeface="PMingLiU" pitchFamily="18" charset="-120"/>
              </a:rPr>
              <a:t>III-V</a:t>
            </a:r>
          </a:p>
        </p:txBody>
      </p:sp>
      <p:sp>
        <p:nvSpPr>
          <p:cNvPr id="462853" name="Text Box 5"/>
          <p:cNvSpPr txBox="1">
            <a:spLocks noChangeArrowheads="1"/>
          </p:cNvSpPr>
          <p:nvPr/>
        </p:nvSpPr>
        <p:spPr bwMode="auto">
          <a:xfrm>
            <a:off x="2574925" y="4541838"/>
            <a:ext cx="346075" cy="461665"/>
          </a:xfrm>
          <a:prstGeom prst="rect">
            <a:avLst/>
          </a:prstGeom>
          <a:noFill/>
          <a:ln w="9525">
            <a:noFill/>
            <a:miter lim="800000"/>
            <a:headEnd/>
            <a:tailEnd/>
          </a:ln>
        </p:spPr>
        <p:txBody>
          <a:bodyPr>
            <a:spAutoFit/>
          </a:bodyPr>
          <a:lstStyle/>
          <a:p>
            <a:r>
              <a:rPr lang="en-US" altLang="zh-TW" sz="2400">
                <a:solidFill>
                  <a:schemeClr val="tx1"/>
                </a:solidFill>
                <a:ea typeface="PMingLiU" pitchFamily="18" charset="-120"/>
              </a:rPr>
              <a:t>=</a:t>
            </a:r>
          </a:p>
        </p:txBody>
      </p:sp>
      <p:sp>
        <p:nvSpPr>
          <p:cNvPr id="462854" name="Text Box 6"/>
          <p:cNvSpPr txBox="1">
            <a:spLocks noChangeArrowheads="1"/>
          </p:cNvSpPr>
          <p:nvPr/>
        </p:nvSpPr>
        <p:spPr bwMode="auto">
          <a:xfrm>
            <a:off x="2574925" y="5156200"/>
            <a:ext cx="346075" cy="461665"/>
          </a:xfrm>
          <a:prstGeom prst="rect">
            <a:avLst/>
          </a:prstGeom>
          <a:noFill/>
          <a:ln w="9525">
            <a:noFill/>
            <a:miter lim="800000"/>
            <a:headEnd/>
            <a:tailEnd/>
          </a:ln>
        </p:spPr>
        <p:txBody>
          <a:bodyPr>
            <a:spAutoFit/>
          </a:bodyPr>
          <a:lstStyle/>
          <a:p>
            <a:r>
              <a:rPr lang="en-US" altLang="zh-TW" sz="2400">
                <a:solidFill>
                  <a:schemeClr val="tx1"/>
                </a:solidFill>
                <a:ea typeface="PMingLiU" pitchFamily="18" charset="-120"/>
              </a:rPr>
              <a:t>=</a:t>
            </a:r>
          </a:p>
        </p:txBody>
      </p:sp>
      <p:sp>
        <p:nvSpPr>
          <p:cNvPr id="462855" name="AutoShape 7"/>
          <p:cNvSpPr>
            <a:spLocks noChangeArrowheads="1"/>
          </p:cNvSpPr>
          <p:nvPr/>
        </p:nvSpPr>
        <p:spPr bwMode="auto">
          <a:xfrm>
            <a:off x="2997200" y="4581525"/>
            <a:ext cx="1190625" cy="384175"/>
          </a:xfrm>
          <a:prstGeom prst="roundRect">
            <a:avLst>
              <a:gd name="adj" fmla="val 16667"/>
            </a:avLst>
          </a:prstGeom>
          <a:solidFill>
            <a:srgbClr val="99CCFF"/>
          </a:solidFill>
          <a:ln w="9525">
            <a:noFill/>
            <a:round/>
            <a:headEnd/>
            <a:tailEnd/>
          </a:ln>
        </p:spPr>
        <p:txBody>
          <a:bodyPr wrap="none" anchor="ctr"/>
          <a:lstStyle/>
          <a:p>
            <a:pPr algn="ctr"/>
            <a:r>
              <a:rPr lang="en-US" altLang="zh-TW" sz="2400">
                <a:solidFill>
                  <a:schemeClr val="tx1"/>
                </a:solidFill>
                <a:ea typeface="PMingLiU" pitchFamily="18" charset="-120"/>
              </a:rPr>
              <a:t>Plasma</a:t>
            </a:r>
          </a:p>
        </p:txBody>
      </p:sp>
      <p:sp>
        <p:nvSpPr>
          <p:cNvPr id="462856" name="AutoShape 8"/>
          <p:cNvSpPr>
            <a:spLocks noChangeArrowheads="1"/>
          </p:cNvSpPr>
          <p:nvPr/>
        </p:nvSpPr>
        <p:spPr bwMode="auto">
          <a:xfrm>
            <a:off x="2997200" y="5195888"/>
            <a:ext cx="1190625" cy="422275"/>
          </a:xfrm>
          <a:prstGeom prst="roundRect">
            <a:avLst>
              <a:gd name="adj" fmla="val 16667"/>
            </a:avLst>
          </a:prstGeom>
          <a:solidFill>
            <a:srgbClr val="99CCFF"/>
          </a:solidFill>
          <a:ln w="9525">
            <a:noFill/>
            <a:round/>
            <a:headEnd/>
            <a:tailEnd/>
          </a:ln>
        </p:spPr>
        <p:txBody>
          <a:bodyPr wrap="none" anchor="ctr"/>
          <a:lstStyle/>
          <a:p>
            <a:pPr algn="ctr"/>
            <a:r>
              <a:rPr lang="en-US" altLang="zh-TW" sz="2400">
                <a:solidFill>
                  <a:schemeClr val="tx1"/>
                </a:solidFill>
                <a:ea typeface="PMingLiU" pitchFamily="18" charset="-120"/>
              </a:rPr>
              <a:t>Plasma</a:t>
            </a:r>
          </a:p>
        </p:txBody>
      </p:sp>
      <p:sp>
        <p:nvSpPr>
          <p:cNvPr id="462857" name="Text Box 9"/>
          <p:cNvSpPr txBox="1">
            <a:spLocks noChangeArrowheads="1"/>
          </p:cNvSpPr>
          <p:nvPr/>
        </p:nvSpPr>
        <p:spPr bwMode="auto">
          <a:xfrm>
            <a:off x="4303713" y="5160963"/>
            <a:ext cx="346075" cy="461665"/>
          </a:xfrm>
          <a:prstGeom prst="rect">
            <a:avLst/>
          </a:prstGeom>
          <a:noFill/>
          <a:ln w="9525">
            <a:noFill/>
            <a:miter lim="800000"/>
            <a:headEnd/>
            <a:tailEnd/>
          </a:ln>
        </p:spPr>
        <p:txBody>
          <a:bodyPr>
            <a:spAutoFit/>
          </a:bodyPr>
          <a:lstStyle/>
          <a:p>
            <a:r>
              <a:rPr lang="en-US" altLang="zh-TW" sz="2400">
                <a:solidFill>
                  <a:schemeClr val="tx1"/>
                </a:solidFill>
                <a:ea typeface="PMingLiU" pitchFamily="18" charset="-120"/>
              </a:rPr>
              <a:t>+</a:t>
            </a:r>
          </a:p>
        </p:txBody>
      </p:sp>
      <p:sp>
        <p:nvSpPr>
          <p:cNvPr id="462858" name="AutoShape 10"/>
          <p:cNvSpPr>
            <a:spLocks noChangeArrowheads="1"/>
          </p:cNvSpPr>
          <p:nvPr/>
        </p:nvSpPr>
        <p:spPr bwMode="auto">
          <a:xfrm flipH="1">
            <a:off x="1000125" y="4840288"/>
            <a:ext cx="307975" cy="576262"/>
          </a:xfrm>
          <a:prstGeom prst="curvedLeftArrow">
            <a:avLst>
              <a:gd name="adj1" fmla="val 37423"/>
              <a:gd name="adj2" fmla="val 74845"/>
              <a:gd name="adj3" fmla="val 33333"/>
            </a:avLst>
          </a:prstGeom>
          <a:solidFill>
            <a:srgbClr val="99CC00"/>
          </a:solidFill>
          <a:ln w="9525">
            <a:noFill/>
            <a:miter lim="800000"/>
            <a:headEnd/>
            <a:tailEnd/>
          </a:ln>
        </p:spPr>
        <p:txBody>
          <a:bodyPr wrap="none" anchor="ctr"/>
          <a:lstStyle/>
          <a:p>
            <a:endParaRPr lang="zh-TW" altLang="en-US" sz="2400">
              <a:ea typeface="PMingLiU" pitchFamily="18" charset="-120"/>
            </a:endParaRPr>
          </a:p>
        </p:txBody>
      </p:sp>
      <p:sp>
        <p:nvSpPr>
          <p:cNvPr id="462859" name="Text Box 11"/>
          <p:cNvSpPr txBox="1">
            <a:spLocks noChangeArrowheads="1"/>
          </p:cNvSpPr>
          <p:nvPr/>
        </p:nvSpPr>
        <p:spPr bwMode="auto">
          <a:xfrm>
            <a:off x="231775" y="4811713"/>
            <a:ext cx="861133" cy="461665"/>
          </a:xfrm>
          <a:prstGeom prst="rect">
            <a:avLst/>
          </a:prstGeom>
          <a:noFill/>
          <a:ln w="9525">
            <a:noFill/>
            <a:miter lim="800000"/>
            <a:headEnd/>
            <a:tailEnd/>
          </a:ln>
        </p:spPr>
        <p:txBody>
          <a:bodyPr wrap="none">
            <a:spAutoFit/>
          </a:bodyPr>
          <a:lstStyle/>
          <a:p>
            <a:r>
              <a:rPr lang="en-US" altLang="zh-TW" sz="2400" dirty="0">
                <a:solidFill>
                  <a:schemeClr val="tx1"/>
                </a:solidFill>
                <a:ea typeface="PMingLiU" pitchFamily="18" charset="-120"/>
              </a:rPr>
              <a:t>&gt;10x</a:t>
            </a:r>
          </a:p>
        </p:txBody>
      </p:sp>
      <p:sp>
        <p:nvSpPr>
          <p:cNvPr id="462860" name="AutoShape 12"/>
          <p:cNvSpPr>
            <a:spLocks noChangeArrowheads="1"/>
          </p:cNvSpPr>
          <p:nvPr/>
        </p:nvSpPr>
        <p:spPr bwMode="auto">
          <a:xfrm>
            <a:off x="4649788" y="5195888"/>
            <a:ext cx="768350" cy="384175"/>
          </a:xfrm>
          <a:prstGeom prst="roundRect">
            <a:avLst>
              <a:gd name="adj" fmla="val 16667"/>
            </a:avLst>
          </a:prstGeom>
          <a:solidFill>
            <a:srgbClr val="FFCC99"/>
          </a:solidFill>
          <a:ln w="9525">
            <a:noFill/>
            <a:round/>
            <a:headEnd/>
            <a:tailEnd/>
          </a:ln>
        </p:spPr>
        <p:txBody>
          <a:bodyPr wrap="none" anchor="ctr"/>
          <a:lstStyle/>
          <a:p>
            <a:pPr algn="ctr"/>
            <a:r>
              <a:rPr lang="en-US" altLang="zh-TW" sz="2400">
                <a:solidFill>
                  <a:schemeClr val="tx1"/>
                </a:solidFill>
                <a:ea typeface="PMingLiU" pitchFamily="18" charset="-120"/>
              </a:rPr>
              <a:t>BF</a:t>
            </a:r>
          </a:p>
        </p:txBody>
      </p:sp>
      <p:sp>
        <p:nvSpPr>
          <p:cNvPr id="462861" name="AutoShape 13"/>
          <p:cNvSpPr>
            <a:spLocks noChangeArrowheads="1"/>
          </p:cNvSpPr>
          <p:nvPr/>
        </p:nvSpPr>
        <p:spPr bwMode="auto">
          <a:xfrm>
            <a:off x="5916613" y="5195888"/>
            <a:ext cx="1190625" cy="384175"/>
          </a:xfrm>
          <a:prstGeom prst="roundRect">
            <a:avLst>
              <a:gd name="adj" fmla="val 16667"/>
            </a:avLst>
          </a:prstGeom>
          <a:solidFill>
            <a:srgbClr val="FFCC99"/>
          </a:solidFill>
          <a:ln w="9525">
            <a:noFill/>
            <a:round/>
            <a:headEnd/>
            <a:tailEnd/>
          </a:ln>
        </p:spPr>
        <p:txBody>
          <a:bodyPr wrap="none" anchor="ctr"/>
          <a:lstStyle/>
          <a:p>
            <a:pPr algn="ctr"/>
            <a:r>
              <a:rPr lang="en-US" altLang="zh-TW" sz="2400">
                <a:solidFill>
                  <a:schemeClr val="tx1"/>
                </a:solidFill>
                <a:ea typeface="PMingLiU" pitchFamily="18" charset="-120"/>
              </a:rPr>
              <a:t>Pockels</a:t>
            </a:r>
          </a:p>
        </p:txBody>
      </p:sp>
      <p:sp>
        <p:nvSpPr>
          <p:cNvPr id="462862" name="AutoShape 14"/>
          <p:cNvSpPr>
            <a:spLocks noChangeArrowheads="1"/>
          </p:cNvSpPr>
          <p:nvPr/>
        </p:nvSpPr>
        <p:spPr bwMode="auto">
          <a:xfrm>
            <a:off x="7413625" y="5195888"/>
            <a:ext cx="768350" cy="384175"/>
          </a:xfrm>
          <a:prstGeom prst="roundRect">
            <a:avLst>
              <a:gd name="adj" fmla="val 16667"/>
            </a:avLst>
          </a:prstGeom>
          <a:solidFill>
            <a:srgbClr val="FFCC99"/>
          </a:solidFill>
          <a:ln w="9525">
            <a:noFill/>
            <a:round/>
            <a:headEnd/>
            <a:tailEnd/>
          </a:ln>
        </p:spPr>
        <p:txBody>
          <a:bodyPr wrap="none" anchor="ctr"/>
          <a:lstStyle/>
          <a:p>
            <a:pPr algn="ctr"/>
            <a:r>
              <a:rPr lang="en-US" altLang="zh-TW" sz="2400">
                <a:solidFill>
                  <a:schemeClr val="tx1"/>
                </a:solidFill>
                <a:ea typeface="PMingLiU" pitchFamily="18" charset="-120"/>
              </a:rPr>
              <a:t>Kerr</a:t>
            </a:r>
          </a:p>
        </p:txBody>
      </p:sp>
      <p:sp>
        <p:nvSpPr>
          <p:cNvPr id="462863" name="Text Box 15"/>
          <p:cNvSpPr txBox="1">
            <a:spLocks noChangeArrowheads="1"/>
          </p:cNvSpPr>
          <p:nvPr/>
        </p:nvSpPr>
        <p:spPr bwMode="auto">
          <a:xfrm>
            <a:off x="5494338" y="5157788"/>
            <a:ext cx="346075" cy="461665"/>
          </a:xfrm>
          <a:prstGeom prst="rect">
            <a:avLst/>
          </a:prstGeom>
          <a:noFill/>
          <a:ln w="9525">
            <a:noFill/>
            <a:miter lim="800000"/>
            <a:headEnd/>
            <a:tailEnd/>
          </a:ln>
        </p:spPr>
        <p:txBody>
          <a:bodyPr>
            <a:spAutoFit/>
          </a:bodyPr>
          <a:lstStyle/>
          <a:p>
            <a:r>
              <a:rPr lang="en-US" altLang="zh-TW" sz="2400">
                <a:solidFill>
                  <a:schemeClr val="tx1"/>
                </a:solidFill>
                <a:ea typeface="PMingLiU" pitchFamily="18" charset="-120"/>
              </a:rPr>
              <a:t>+</a:t>
            </a:r>
          </a:p>
        </p:txBody>
      </p:sp>
      <p:sp>
        <p:nvSpPr>
          <p:cNvPr id="462864" name="Text Box 16"/>
          <p:cNvSpPr txBox="1">
            <a:spLocks noChangeArrowheads="1"/>
          </p:cNvSpPr>
          <p:nvPr/>
        </p:nvSpPr>
        <p:spPr bwMode="auto">
          <a:xfrm>
            <a:off x="7107238" y="5157788"/>
            <a:ext cx="346075" cy="461665"/>
          </a:xfrm>
          <a:prstGeom prst="rect">
            <a:avLst/>
          </a:prstGeom>
          <a:noFill/>
          <a:ln w="9525">
            <a:noFill/>
            <a:miter lim="800000"/>
            <a:headEnd/>
            <a:tailEnd/>
          </a:ln>
        </p:spPr>
        <p:txBody>
          <a:bodyPr>
            <a:spAutoFit/>
          </a:bodyPr>
          <a:lstStyle/>
          <a:p>
            <a:r>
              <a:rPr lang="en-US" altLang="zh-TW" sz="2400">
                <a:solidFill>
                  <a:schemeClr val="tx1"/>
                </a:solidFill>
                <a:ea typeface="PMingLiU" pitchFamily="18" charset="-120"/>
              </a:rPr>
              <a:t>+</a:t>
            </a:r>
          </a:p>
        </p:txBody>
      </p:sp>
      <p:sp>
        <p:nvSpPr>
          <p:cNvPr id="462865" name="Text Box 17"/>
          <p:cNvSpPr txBox="1">
            <a:spLocks noChangeArrowheads="1"/>
          </p:cNvSpPr>
          <p:nvPr/>
        </p:nvSpPr>
        <p:spPr bwMode="auto">
          <a:xfrm>
            <a:off x="8181975" y="5157788"/>
            <a:ext cx="922338" cy="461665"/>
          </a:xfrm>
          <a:prstGeom prst="rect">
            <a:avLst/>
          </a:prstGeom>
          <a:noFill/>
          <a:ln w="9525">
            <a:noFill/>
            <a:miter lim="800000"/>
            <a:headEnd/>
            <a:tailEnd/>
          </a:ln>
        </p:spPr>
        <p:txBody>
          <a:bodyPr>
            <a:spAutoFit/>
          </a:bodyPr>
          <a:lstStyle/>
          <a:p>
            <a:r>
              <a:rPr lang="en-US" altLang="zh-TW" sz="2400">
                <a:solidFill>
                  <a:schemeClr val="tx1"/>
                </a:solidFill>
                <a:ea typeface="PMingLiU" pitchFamily="18" charset="-120"/>
              </a:rPr>
              <a:t>+….</a:t>
            </a:r>
          </a:p>
        </p:txBody>
      </p:sp>
      <p:pic>
        <p:nvPicPr>
          <p:cNvPr id="462866" name="Picture 20" descr="epi"/>
          <p:cNvPicPr>
            <a:picLocks noChangeAspect="1" noChangeArrowheads="1"/>
          </p:cNvPicPr>
          <p:nvPr/>
        </p:nvPicPr>
        <p:blipFill>
          <a:blip r:embed="rId3" cstate="print"/>
          <a:srcRect/>
          <a:stretch>
            <a:fillRect/>
          </a:stretch>
        </p:blipFill>
        <p:spPr bwMode="auto">
          <a:xfrm>
            <a:off x="461963" y="971550"/>
            <a:ext cx="3059112" cy="2924175"/>
          </a:xfrm>
          <a:prstGeom prst="rect">
            <a:avLst/>
          </a:prstGeom>
          <a:noFill/>
          <a:ln w="9525">
            <a:noFill/>
            <a:miter lim="800000"/>
            <a:headEnd/>
            <a:tailEnd/>
          </a:ln>
        </p:spPr>
      </p:pic>
      <p:sp>
        <p:nvSpPr>
          <p:cNvPr id="462867" name="Text Box 17"/>
          <p:cNvSpPr txBox="1">
            <a:spLocks noChangeArrowheads="1"/>
          </p:cNvSpPr>
          <p:nvPr/>
        </p:nvSpPr>
        <p:spPr bwMode="auto">
          <a:xfrm>
            <a:off x="4303713" y="4543425"/>
            <a:ext cx="922337" cy="461665"/>
          </a:xfrm>
          <a:prstGeom prst="rect">
            <a:avLst/>
          </a:prstGeom>
          <a:noFill/>
          <a:ln w="9525">
            <a:noFill/>
            <a:miter lim="800000"/>
            <a:headEnd/>
            <a:tailEnd/>
          </a:ln>
        </p:spPr>
        <p:txBody>
          <a:bodyPr>
            <a:spAutoFit/>
          </a:bodyPr>
          <a:lstStyle/>
          <a:p>
            <a:r>
              <a:rPr lang="en-US" altLang="zh-TW" sz="2400">
                <a:solidFill>
                  <a:schemeClr val="tx1"/>
                </a:solidFill>
                <a:ea typeface="PMingLiU" pitchFamily="18" charset="-120"/>
              </a:rPr>
              <a:t>+….</a:t>
            </a:r>
          </a:p>
        </p:txBody>
      </p:sp>
      <p:pic>
        <p:nvPicPr>
          <p:cNvPr id="462869" name="Picture 21"/>
          <p:cNvPicPr>
            <a:picLocks noChangeAspect="1" noChangeArrowheads="1"/>
          </p:cNvPicPr>
          <p:nvPr/>
        </p:nvPicPr>
        <p:blipFill>
          <a:blip r:embed="rId4" cstate="print"/>
          <a:srcRect/>
          <a:stretch>
            <a:fillRect/>
          </a:stretch>
        </p:blipFill>
        <p:spPr bwMode="auto">
          <a:xfrm>
            <a:off x="4225925" y="1082675"/>
            <a:ext cx="4383088" cy="3641725"/>
          </a:xfrm>
          <a:prstGeom prst="rect">
            <a:avLst/>
          </a:prstGeom>
          <a:noFill/>
        </p:spPr>
      </p:pic>
      <p:sp>
        <p:nvSpPr>
          <p:cNvPr id="24" name="TextBox 23"/>
          <p:cNvSpPr txBox="1"/>
          <p:nvPr/>
        </p:nvSpPr>
        <p:spPr>
          <a:xfrm>
            <a:off x="8534400" y="3886200"/>
            <a:ext cx="458780" cy="461665"/>
          </a:xfrm>
          <a:prstGeom prst="rect">
            <a:avLst/>
          </a:prstGeom>
          <a:noFill/>
        </p:spPr>
        <p:txBody>
          <a:bodyPr wrap="none" rtlCol="0">
            <a:spAutoFit/>
          </a:bodyPr>
          <a:lstStyle/>
          <a:p>
            <a:r>
              <a:rPr lang="en-US" dirty="0" smtClean="0"/>
              <a:t>Si</a:t>
            </a:r>
            <a:endParaRPr lang="en-US" dirty="0"/>
          </a:p>
        </p:txBody>
      </p:sp>
      <p:sp>
        <p:nvSpPr>
          <p:cNvPr id="25" name="Rectangle 24"/>
          <p:cNvSpPr/>
          <p:nvPr/>
        </p:nvSpPr>
        <p:spPr>
          <a:xfrm>
            <a:off x="1676400" y="6324600"/>
            <a:ext cx="6934200" cy="584775"/>
          </a:xfrm>
          <a:prstGeom prst="rect">
            <a:avLst/>
          </a:prstGeom>
        </p:spPr>
        <p:txBody>
          <a:bodyPr wrap="square">
            <a:spAutoFit/>
          </a:bodyPr>
          <a:lstStyle/>
          <a:p>
            <a:r>
              <a:rPr lang="en-US" altLang="ko-KR" sz="1600" dirty="0" smtClean="0">
                <a:ea typeface="굴림" pitchFamily="34" charset="-127"/>
              </a:rPr>
              <a:t>H.-W. Chen et al., “25Gbps Hybrid silicon switch using a </a:t>
            </a:r>
            <a:r>
              <a:rPr lang="en-US" altLang="ko-KR" sz="1600" dirty="0" err="1" smtClean="0">
                <a:ea typeface="굴림" pitchFamily="34" charset="-127"/>
              </a:rPr>
              <a:t>capacitively</a:t>
            </a:r>
            <a:r>
              <a:rPr lang="en-US" altLang="ko-KR" sz="1600" dirty="0" smtClean="0">
                <a:ea typeface="굴림" pitchFamily="34" charset="-127"/>
              </a:rPr>
              <a:t> loaded traveling wave electrode,” Opt. Exp. 18, 1070 (2010).</a:t>
            </a:r>
            <a:endParaRPr lang="en-US" sz="16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5"/>
          <p:cNvSpPr>
            <a:spLocks noGrp="1"/>
          </p:cNvSpPr>
          <p:nvPr>
            <p:ph type="sldNum" sz="quarter" idx="10"/>
          </p:nvPr>
        </p:nvSpPr>
        <p:spPr>
          <a:xfrm>
            <a:off x="7010400" y="6534150"/>
            <a:ext cx="2133600" cy="476250"/>
          </a:xfrm>
        </p:spPr>
        <p:txBody>
          <a:bodyPr/>
          <a:lstStyle/>
          <a:p>
            <a:fld id="{8BB16BF5-EEBD-4922-AF43-6DDBEC661D53}" type="slidenum">
              <a:rPr lang="zh-TW" altLang="en-US"/>
              <a:pPr/>
              <a:t>57</a:t>
            </a:fld>
            <a:endParaRPr lang="en-US" altLang="zh-TW"/>
          </a:p>
        </p:txBody>
      </p:sp>
      <p:sp>
        <p:nvSpPr>
          <p:cNvPr id="17" name="Footer Placeholder 6"/>
          <p:cNvSpPr>
            <a:spLocks noGrp="1"/>
          </p:cNvSpPr>
          <p:nvPr>
            <p:ph type="ftr" sz="quarter" idx="4294967295"/>
          </p:nvPr>
        </p:nvSpPr>
        <p:spPr>
          <a:xfrm>
            <a:off x="3276600" y="6610350"/>
            <a:ext cx="3352800" cy="476250"/>
          </a:xfrm>
          <a:prstGeom prst="rect">
            <a:avLst/>
          </a:prstGeom>
        </p:spPr>
        <p:txBody>
          <a:bodyPr/>
          <a:lstStyle/>
          <a:p>
            <a:r>
              <a:rPr lang="zh-TW" altLang="en-US" sz="1200" dirty="0"/>
              <a:t>Hui-Wen Chen, GFP 2009</a:t>
            </a:r>
            <a:endParaRPr lang="en-US" altLang="zh-TW" sz="1200" dirty="0"/>
          </a:p>
        </p:txBody>
      </p:sp>
      <p:pic>
        <p:nvPicPr>
          <p:cNvPr id="478243" name="Picture 35"/>
          <p:cNvPicPr>
            <a:picLocks noChangeAspect="1" noChangeArrowheads="1"/>
          </p:cNvPicPr>
          <p:nvPr/>
        </p:nvPicPr>
        <p:blipFill>
          <a:blip r:embed="rId4" cstate="print"/>
          <a:srcRect/>
          <a:stretch>
            <a:fillRect/>
          </a:stretch>
        </p:blipFill>
        <p:spPr bwMode="auto">
          <a:xfrm>
            <a:off x="5257800" y="990600"/>
            <a:ext cx="4086225" cy="3241675"/>
          </a:xfrm>
          <a:prstGeom prst="rect">
            <a:avLst/>
          </a:prstGeom>
          <a:noFill/>
          <a:ln w="9525">
            <a:noFill/>
            <a:miter lim="800000"/>
            <a:headEnd/>
            <a:tailEnd/>
          </a:ln>
          <a:effectLst/>
        </p:spPr>
      </p:pic>
      <p:sp>
        <p:nvSpPr>
          <p:cNvPr id="478210" name="Rectangle 2"/>
          <p:cNvSpPr>
            <a:spLocks noGrp="1" noChangeArrowheads="1"/>
          </p:cNvSpPr>
          <p:nvPr>
            <p:ph type="title"/>
          </p:nvPr>
        </p:nvSpPr>
        <p:spPr>
          <a:xfrm>
            <a:off x="1476375" y="152400"/>
            <a:ext cx="7667625" cy="476250"/>
          </a:xfrm>
        </p:spPr>
        <p:txBody>
          <a:bodyPr/>
          <a:lstStyle/>
          <a:p>
            <a:r>
              <a:rPr lang="en-US" altLang="zh-TW" dirty="0">
                <a:solidFill>
                  <a:srgbClr val="2A5AA6"/>
                </a:solidFill>
                <a:ea typeface="PMingLiU" pitchFamily="18" charset="-120"/>
              </a:rPr>
              <a:t>Capacitively Loaded </a:t>
            </a:r>
            <a:r>
              <a:rPr lang="en-US" altLang="zh-TW" dirty="0" err="1">
                <a:solidFill>
                  <a:srgbClr val="2A5AA6"/>
                </a:solidFill>
                <a:ea typeface="PMingLiU" pitchFamily="18" charset="-120"/>
              </a:rPr>
              <a:t>Slotline</a:t>
            </a:r>
            <a:r>
              <a:rPr lang="en-US" altLang="zh-TW" dirty="0">
                <a:solidFill>
                  <a:srgbClr val="2A5AA6"/>
                </a:solidFill>
                <a:ea typeface="PMingLiU" pitchFamily="18" charset="-120"/>
              </a:rPr>
              <a:t> </a:t>
            </a:r>
            <a:r>
              <a:rPr lang="en-US" altLang="zh-TW" dirty="0" smtClean="0">
                <a:solidFill>
                  <a:srgbClr val="2A5AA6"/>
                </a:solidFill>
                <a:ea typeface="PMingLiU" pitchFamily="18" charset="-120"/>
              </a:rPr>
              <a:t>MZI</a:t>
            </a:r>
            <a:endParaRPr lang="en-US" altLang="zh-TW" dirty="0">
              <a:solidFill>
                <a:srgbClr val="2A5AA6"/>
              </a:solidFill>
              <a:ea typeface="PMingLiU" pitchFamily="18" charset="-120"/>
            </a:endParaRPr>
          </a:p>
        </p:txBody>
      </p:sp>
      <p:sp>
        <p:nvSpPr>
          <p:cNvPr id="478233" name="Rectangle 25"/>
          <p:cNvSpPr>
            <a:spLocks noGrp="1" noChangeArrowheads="1"/>
          </p:cNvSpPr>
          <p:nvPr>
            <p:ph type="body" sz="half" idx="1"/>
          </p:nvPr>
        </p:nvSpPr>
        <p:spPr>
          <a:xfrm>
            <a:off x="0" y="3048000"/>
            <a:ext cx="5181600" cy="1344612"/>
          </a:xfrm>
        </p:spPr>
        <p:txBody>
          <a:bodyPr/>
          <a:lstStyle/>
          <a:p>
            <a:pPr>
              <a:lnSpc>
                <a:spcPct val="90000"/>
              </a:lnSpc>
            </a:pPr>
            <a:r>
              <a:rPr lang="en-US" altLang="zh-CN" sz="1600" dirty="0">
                <a:ea typeface="宋体" pitchFamily="2" charset="-122"/>
              </a:rPr>
              <a:t>Modulation is done by loaded </a:t>
            </a:r>
            <a:r>
              <a:rPr lang="en-US" altLang="zh-CN" sz="1600" dirty="0">
                <a:latin typeface="Calibri"/>
                <a:ea typeface="宋体" pitchFamily="2" charset="-122"/>
              </a:rPr>
              <a:t>“</a:t>
            </a:r>
            <a:r>
              <a:rPr lang="en-US" altLang="zh-CN" sz="1600" dirty="0">
                <a:ea typeface="宋体" pitchFamily="2" charset="-122"/>
              </a:rPr>
              <a:t>T</a:t>
            </a:r>
            <a:r>
              <a:rPr lang="en-US" altLang="zh-CN" sz="1600" dirty="0">
                <a:latin typeface="Calibri"/>
                <a:ea typeface="宋体" pitchFamily="2" charset="-122"/>
              </a:rPr>
              <a:t>”</a:t>
            </a:r>
            <a:r>
              <a:rPr lang="en-US" altLang="zh-CN" sz="1600" dirty="0">
                <a:ea typeface="宋体" pitchFamily="2" charset="-122"/>
              </a:rPr>
              <a:t> section</a:t>
            </a:r>
          </a:p>
          <a:p>
            <a:pPr lvl="1">
              <a:lnSpc>
                <a:spcPct val="90000"/>
              </a:lnSpc>
            </a:pPr>
            <a:r>
              <a:rPr lang="en-US" altLang="zh-CN" sz="1400" dirty="0">
                <a:ea typeface="宋体" pitchFamily="2" charset="-122"/>
              </a:rPr>
              <a:t>Implant is used to isolate different T sections</a:t>
            </a:r>
          </a:p>
          <a:p>
            <a:pPr>
              <a:lnSpc>
                <a:spcPct val="90000"/>
              </a:lnSpc>
            </a:pPr>
            <a:r>
              <a:rPr lang="en-US" altLang="zh-CN" sz="1600" dirty="0">
                <a:ea typeface="宋体" pitchFamily="2" charset="-122"/>
              </a:rPr>
              <a:t>Bragg frequency is around 10 THz</a:t>
            </a:r>
          </a:p>
          <a:p>
            <a:pPr>
              <a:lnSpc>
                <a:spcPct val="90000"/>
              </a:lnSpc>
            </a:pPr>
            <a:r>
              <a:rPr lang="en-US" altLang="zh-CN" sz="1600" dirty="0" smtClean="0">
                <a:ea typeface="宋体" pitchFamily="2" charset="-122"/>
              </a:rPr>
              <a:t>Velocity match and increase impedance to 50 ohm</a:t>
            </a:r>
            <a:endParaRPr lang="en-US" altLang="zh-CN" sz="1600" dirty="0">
              <a:ea typeface="宋体" pitchFamily="2" charset="-122"/>
            </a:endParaRPr>
          </a:p>
          <a:p>
            <a:pPr lvl="1">
              <a:lnSpc>
                <a:spcPct val="90000"/>
              </a:lnSpc>
            </a:pPr>
            <a:endParaRPr lang="en-US" altLang="zh-CN" sz="1400" dirty="0">
              <a:ea typeface="宋体" pitchFamily="2" charset="-122"/>
            </a:endParaRPr>
          </a:p>
          <a:p>
            <a:pPr>
              <a:lnSpc>
                <a:spcPct val="90000"/>
              </a:lnSpc>
            </a:pPr>
            <a:endParaRPr lang="en-US" dirty="0"/>
          </a:p>
        </p:txBody>
      </p:sp>
      <p:pic>
        <p:nvPicPr>
          <p:cNvPr id="478214" name="Picture 6" descr="slotline2"/>
          <p:cNvPicPr>
            <a:picLocks noChangeAspect="1" noChangeArrowheads="1"/>
          </p:cNvPicPr>
          <p:nvPr/>
        </p:nvPicPr>
        <p:blipFill>
          <a:blip r:embed="rId5" cstate="print"/>
          <a:srcRect/>
          <a:stretch>
            <a:fillRect/>
          </a:stretch>
        </p:blipFill>
        <p:spPr bwMode="auto">
          <a:xfrm>
            <a:off x="0" y="1162050"/>
            <a:ext cx="3649663" cy="1638300"/>
          </a:xfrm>
          <a:prstGeom prst="rect">
            <a:avLst/>
          </a:prstGeom>
          <a:noFill/>
        </p:spPr>
      </p:pic>
      <p:sp>
        <p:nvSpPr>
          <p:cNvPr id="478227" name="Oval 19"/>
          <p:cNvSpPr>
            <a:spLocks noChangeArrowheads="1"/>
          </p:cNvSpPr>
          <p:nvPr/>
        </p:nvSpPr>
        <p:spPr bwMode="auto">
          <a:xfrm>
            <a:off x="1844675" y="1660525"/>
            <a:ext cx="422275" cy="422275"/>
          </a:xfrm>
          <a:prstGeom prst="ellipse">
            <a:avLst/>
          </a:prstGeom>
          <a:noFill/>
          <a:ln w="9525">
            <a:solidFill>
              <a:srgbClr val="FF0000"/>
            </a:solidFill>
            <a:round/>
            <a:headEnd/>
            <a:tailEnd/>
          </a:ln>
          <a:effectLst/>
        </p:spPr>
        <p:txBody>
          <a:bodyPr wrap="none" anchor="ctr"/>
          <a:lstStyle/>
          <a:p>
            <a:endParaRPr lang="en-US"/>
          </a:p>
        </p:txBody>
      </p:sp>
      <p:sp>
        <p:nvSpPr>
          <p:cNvPr id="478229" name="Line 21"/>
          <p:cNvSpPr>
            <a:spLocks noChangeShapeType="1"/>
          </p:cNvSpPr>
          <p:nvPr/>
        </p:nvSpPr>
        <p:spPr bwMode="auto">
          <a:xfrm flipV="1">
            <a:off x="2036763" y="1162050"/>
            <a:ext cx="2073275" cy="498475"/>
          </a:xfrm>
          <a:prstGeom prst="line">
            <a:avLst/>
          </a:prstGeom>
          <a:noFill/>
          <a:ln w="9525">
            <a:solidFill>
              <a:srgbClr val="FF0000"/>
            </a:solidFill>
            <a:round/>
            <a:headEnd/>
            <a:tailEnd/>
          </a:ln>
          <a:effectLst/>
        </p:spPr>
        <p:txBody>
          <a:bodyPr/>
          <a:lstStyle/>
          <a:p>
            <a:endParaRPr lang="en-US"/>
          </a:p>
        </p:txBody>
      </p:sp>
      <p:sp>
        <p:nvSpPr>
          <p:cNvPr id="478230" name="Line 22"/>
          <p:cNvSpPr>
            <a:spLocks noChangeShapeType="1"/>
          </p:cNvSpPr>
          <p:nvPr/>
        </p:nvSpPr>
        <p:spPr bwMode="auto">
          <a:xfrm>
            <a:off x="2036763" y="2084388"/>
            <a:ext cx="2035175" cy="766762"/>
          </a:xfrm>
          <a:prstGeom prst="line">
            <a:avLst/>
          </a:prstGeom>
          <a:noFill/>
          <a:ln w="9525">
            <a:solidFill>
              <a:srgbClr val="FF0000"/>
            </a:solidFill>
            <a:round/>
            <a:headEnd/>
            <a:tailEnd/>
          </a:ln>
          <a:effectLst/>
        </p:spPr>
        <p:txBody>
          <a:bodyPr/>
          <a:lstStyle/>
          <a:p>
            <a:endParaRPr lang="en-US"/>
          </a:p>
        </p:txBody>
      </p:sp>
      <p:pic>
        <p:nvPicPr>
          <p:cNvPr id="478232" name="Picture 24"/>
          <p:cNvPicPr>
            <a:picLocks noChangeAspect="1" noChangeArrowheads="1"/>
          </p:cNvPicPr>
          <p:nvPr/>
        </p:nvPicPr>
        <p:blipFill>
          <a:blip r:embed="rId6" cstate="print"/>
          <a:srcRect/>
          <a:stretch>
            <a:fillRect/>
          </a:stretch>
        </p:blipFill>
        <p:spPr bwMode="auto">
          <a:xfrm>
            <a:off x="4225925" y="1123951"/>
            <a:ext cx="1085836" cy="1466850"/>
          </a:xfrm>
          <a:prstGeom prst="rect">
            <a:avLst/>
          </a:prstGeom>
          <a:noFill/>
          <a:ln w="9525">
            <a:noFill/>
            <a:miter lim="800000"/>
            <a:headEnd/>
            <a:tailEnd/>
          </a:ln>
          <a:effectLst/>
        </p:spPr>
      </p:pic>
      <p:sp>
        <p:nvSpPr>
          <p:cNvPr id="478242" name="Oval 34"/>
          <p:cNvSpPr>
            <a:spLocks noChangeArrowheads="1"/>
          </p:cNvSpPr>
          <p:nvPr/>
        </p:nvSpPr>
        <p:spPr bwMode="auto">
          <a:xfrm>
            <a:off x="7315200" y="2478741"/>
            <a:ext cx="192088" cy="153988"/>
          </a:xfrm>
          <a:prstGeom prst="ellipse">
            <a:avLst/>
          </a:prstGeom>
          <a:solidFill>
            <a:srgbClr val="99CC00">
              <a:alpha val="80000"/>
            </a:srgbClr>
          </a:solidFill>
          <a:ln w="9525">
            <a:noFill/>
            <a:round/>
            <a:headEnd/>
            <a:tailEnd/>
          </a:ln>
          <a:effectLst/>
        </p:spPr>
        <p:txBody>
          <a:bodyPr wrap="none" anchor="ctr"/>
          <a:lstStyle/>
          <a:p>
            <a:endParaRPr lang="en-US"/>
          </a:p>
        </p:txBody>
      </p:sp>
      <p:graphicFrame>
        <p:nvGraphicFramePr>
          <p:cNvPr id="360452" name="Object 4"/>
          <p:cNvGraphicFramePr>
            <a:graphicFrameLocks noChangeAspect="1"/>
          </p:cNvGraphicFramePr>
          <p:nvPr/>
        </p:nvGraphicFramePr>
        <p:xfrm>
          <a:off x="5334000" y="3886200"/>
          <a:ext cx="3771144" cy="2971799"/>
        </p:xfrm>
        <a:graphic>
          <a:graphicData uri="http://schemas.openxmlformats.org/presentationml/2006/ole">
            <p:oleObj spid="_x0000_s360452" name="Chart" r:id="rId7" imgW="6514952" imgH="5134090" progId="Excel.Sheet.8">
              <p:embed/>
            </p:oleObj>
          </a:graphicData>
        </a:graphic>
      </p:graphicFrame>
      <p:pic>
        <p:nvPicPr>
          <p:cNvPr id="21" name="Picture 34"/>
          <p:cNvPicPr>
            <a:picLocks noChangeAspect="1" noChangeArrowheads="1"/>
          </p:cNvPicPr>
          <p:nvPr/>
        </p:nvPicPr>
        <p:blipFill>
          <a:blip r:embed="rId8" cstate="print"/>
          <a:srcRect/>
          <a:stretch>
            <a:fillRect/>
          </a:stretch>
        </p:blipFill>
        <p:spPr bwMode="auto">
          <a:xfrm>
            <a:off x="914400" y="4572000"/>
            <a:ext cx="3417887" cy="1958975"/>
          </a:xfrm>
          <a:prstGeom prst="rect">
            <a:avLst/>
          </a:prstGeom>
          <a:noFill/>
          <a:ln w="9525">
            <a:noFill/>
            <a:miter lim="800000"/>
            <a:headEnd/>
            <a:tailEnd/>
          </a:ln>
          <a:effectLst/>
        </p:spPr>
      </p:pic>
      <p:sp>
        <p:nvSpPr>
          <p:cNvPr id="22" name="Text Box 6"/>
          <p:cNvSpPr txBox="1">
            <a:spLocks noChangeArrowheads="1"/>
          </p:cNvSpPr>
          <p:nvPr/>
        </p:nvSpPr>
        <p:spPr bwMode="auto">
          <a:xfrm>
            <a:off x="1981200" y="4267200"/>
            <a:ext cx="1261884" cy="461665"/>
          </a:xfrm>
          <a:prstGeom prst="rect">
            <a:avLst/>
          </a:prstGeom>
          <a:solidFill>
            <a:srgbClr val="800080"/>
          </a:solidFill>
          <a:ln w="9525">
            <a:noFill/>
            <a:miter lim="800000"/>
            <a:headEnd/>
            <a:tailEnd/>
          </a:ln>
          <a:effectLst/>
        </p:spPr>
        <p:txBody>
          <a:bodyPr wrap="none">
            <a:spAutoFit/>
          </a:bodyPr>
          <a:lstStyle/>
          <a:p>
            <a:r>
              <a:rPr lang="en-US" altLang="zh-TW" sz="2400" dirty="0">
                <a:solidFill>
                  <a:schemeClr val="bg1"/>
                </a:solidFill>
                <a:ea typeface="PMingLiU" pitchFamily="18" charset="-120"/>
              </a:rPr>
              <a:t>25 Gb/s</a:t>
            </a:r>
          </a:p>
        </p:txBody>
      </p:sp>
      <p:sp>
        <p:nvSpPr>
          <p:cNvPr id="23" name="Rectangle 22"/>
          <p:cNvSpPr/>
          <p:nvPr/>
        </p:nvSpPr>
        <p:spPr>
          <a:xfrm>
            <a:off x="6172200" y="5486400"/>
            <a:ext cx="1515158" cy="461665"/>
          </a:xfrm>
          <a:prstGeom prst="rect">
            <a:avLst/>
          </a:prstGeom>
        </p:spPr>
        <p:txBody>
          <a:bodyPr wrap="none">
            <a:spAutoFit/>
          </a:bodyPr>
          <a:lstStyle/>
          <a:p>
            <a:pPr lvl="1">
              <a:lnSpc>
                <a:spcPct val="80000"/>
              </a:lnSpc>
            </a:pPr>
            <a:r>
              <a:rPr lang="en-US" altLang="zh-TW" sz="1500" dirty="0" smtClean="0">
                <a:ea typeface="PMingLiU" pitchFamily="18" charset="-120"/>
              </a:rPr>
              <a:t>25 Gbit/s</a:t>
            </a:r>
          </a:p>
          <a:p>
            <a:pPr lvl="1">
              <a:lnSpc>
                <a:spcPct val="80000"/>
              </a:lnSpc>
            </a:pPr>
            <a:r>
              <a:rPr lang="en-US" altLang="zh-TW" sz="1500" dirty="0" smtClean="0">
                <a:ea typeface="PMingLiU" pitchFamily="18" charset="-120"/>
              </a:rPr>
              <a:t>2</a:t>
            </a:r>
            <a:r>
              <a:rPr lang="en-US" altLang="zh-TW" sz="1500" baseline="30000" dirty="0" smtClean="0">
                <a:ea typeface="PMingLiU" pitchFamily="18" charset="-120"/>
              </a:rPr>
              <a:t>31</a:t>
            </a:r>
            <a:r>
              <a:rPr lang="en-US" altLang="zh-TW" sz="1500" dirty="0" smtClean="0">
                <a:ea typeface="PMingLiU" pitchFamily="18" charset="-120"/>
              </a:rPr>
              <a:t>-1 NRZ</a:t>
            </a:r>
            <a:endParaRPr lang="en-US" altLang="zh-TW" sz="1500" dirty="0">
              <a:ea typeface="PMingLiU" pitchFamily="18" charset="-12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5"/>
          <p:cNvSpPr>
            <a:spLocks noGrp="1"/>
          </p:cNvSpPr>
          <p:nvPr>
            <p:ph type="sldNum" sz="quarter" idx="10"/>
          </p:nvPr>
        </p:nvSpPr>
        <p:spPr/>
        <p:txBody>
          <a:bodyPr/>
          <a:lstStyle/>
          <a:p>
            <a:fld id="{F783EE81-EE8F-4519-A697-8150D897A395}" type="slidenum">
              <a:rPr lang="zh-TW" altLang="en-US"/>
              <a:pPr/>
              <a:t>58</a:t>
            </a:fld>
            <a:endParaRPr lang="en-US" altLang="zh-TW"/>
          </a:p>
        </p:txBody>
      </p:sp>
      <p:sp>
        <p:nvSpPr>
          <p:cNvPr id="28" name="Footer Placeholder 6"/>
          <p:cNvSpPr>
            <a:spLocks noGrp="1"/>
          </p:cNvSpPr>
          <p:nvPr>
            <p:ph type="ftr" sz="quarter" idx="4294967295"/>
          </p:nvPr>
        </p:nvSpPr>
        <p:spPr>
          <a:xfrm>
            <a:off x="4648200" y="6534150"/>
            <a:ext cx="4495800" cy="476250"/>
          </a:xfrm>
          <a:prstGeom prst="rect">
            <a:avLst/>
          </a:prstGeom>
        </p:spPr>
        <p:txBody>
          <a:bodyPr/>
          <a:lstStyle/>
          <a:p>
            <a:r>
              <a:rPr lang="zh-TW" altLang="en-US" sz="1600" dirty="0"/>
              <a:t>Hui-Wen Chen, </a:t>
            </a:r>
            <a:r>
              <a:rPr lang="en-US" altLang="zh-TW" sz="1600" dirty="0" smtClean="0"/>
              <a:t>IPR (2010)</a:t>
            </a:r>
            <a:endParaRPr lang="en-US" altLang="zh-TW" sz="1600" dirty="0"/>
          </a:p>
        </p:txBody>
      </p:sp>
      <p:sp>
        <p:nvSpPr>
          <p:cNvPr id="485378" name="Rectangle 2"/>
          <p:cNvSpPr>
            <a:spLocks noGrp="1" noChangeArrowheads="1"/>
          </p:cNvSpPr>
          <p:nvPr>
            <p:ph type="title"/>
          </p:nvPr>
        </p:nvSpPr>
        <p:spPr>
          <a:xfrm>
            <a:off x="1476375" y="304800"/>
            <a:ext cx="7667625" cy="476250"/>
          </a:xfrm>
        </p:spPr>
        <p:txBody>
          <a:bodyPr/>
          <a:lstStyle/>
          <a:p>
            <a:r>
              <a:rPr lang="en-US" dirty="0">
                <a:solidFill>
                  <a:srgbClr val="2A5AA6"/>
                </a:solidFill>
              </a:rPr>
              <a:t>High Speed Hybrid Silicon Switch</a:t>
            </a:r>
          </a:p>
        </p:txBody>
      </p:sp>
      <p:sp>
        <p:nvSpPr>
          <p:cNvPr id="485379" name="Rectangle 3"/>
          <p:cNvSpPr>
            <a:spLocks noGrp="1" noChangeArrowheads="1"/>
          </p:cNvSpPr>
          <p:nvPr>
            <p:ph type="body" sz="half" idx="1"/>
          </p:nvPr>
        </p:nvSpPr>
        <p:spPr>
          <a:xfrm>
            <a:off x="539750" y="4849813"/>
            <a:ext cx="7988300" cy="1420812"/>
          </a:xfrm>
          <a:noFill/>
          <a:ln/>
        </p:spPr>
        <p:txBody>
          <a:bodyPr/>
          <a:lstStyle/>
          <a:p>
            <a:pPr>
              <a:lnSpc>
                <a:spcPct val="90000"/>
              </a:lnSpc>
            </a:pPr>
            <a:r>
              <a:rPr lang="en-US" altLang="zh-TW" sz="2200">
                <a:ea typeface="PMingLiU" pitchFamily="18" charset="-120"/>
              </a:rPr>
              <a:t>BER test</a:t>
            </a:r>
          </a:p>
          <a:p>
            <a:pPr lvl="1">
              <a:lnSpc>
                <a:spcPct val="90000"/>
              </a:lnSpc>
            </a:pPr>
            <a:r>
              <a:rPr lang="en-US" altLang="zh-TW" sz="2000">
                <a:ea typeface="PMingLiU" pitchFamily="18" charset="-120"/>
              </a:rPr>
              <a:t>Pattern: 2</a:t>
            </a:r>
            <a:r>
              <a:rPr lang="en-US" altLang="zh-TW" sz="2000" baseline="30000">
                <a:ea typeface="PMingLiU" pitchFamily="18" charset="-120"/>
              </a:rPr>
              <a:t>31</a:t>
            </a:r>
            <a:r>
              <a:rPr lang="en-US" altLang="zh-TW" sz="2000">
                <a:ea typeface="PMingLiU" pitchFamily="18" charset="-120"/>
              </a:rPr>
              <a:t>-1 NRZ PRBS at 40Gb/s</a:t>
            </a:r>
          </a:p>
          <a:p>
            <a:pPr lvl="1">
              <a:lnSpc>
                <a:spcPct val="90000"/>
              </a:lnSpc>
            </a:pPr>
            <a:r>
              <a:rPr lang="en-US" altLang="zh-TW" sz="2000">
                <a:ea typeface="PMingLiU" pitchFamily="18" charset="-120"/>
              </a:rPr>
              <a:t>Switch voltage : 2V</a:t>
            </a:r>
          </a:p>
          <a:p>
            <a:pPr lvl="1">
              <a:lnSpc>
                <a:spcPct val="90000"/>
              </a:lnSpc>
            </a:pPr>
            <a:r>
              <a:rPr lang="en-US" altLang="zh-TW" sz="2000">
                <a:ea typeface="PMingLiU" pitchFamily="18" charset="-120"/>
              </a:rPr>
              <a:t>Power penalty : &lt;1.5 dB for all ports configuration</a:t>
            </a:r>
          </a:p>
        </p:txBody>
      </p:sp>
      <p:graphicFrame>
        <p:nvGraphicFramePr>
          <p:cNvPr id="485380" name="Object 4"/>
          <p:cNvGraphicFramePr>
            <a:graphicFrameLocks noChangeAspect="1"/>
          </p:cNvGraphicFramePr>
          <p:nvPr>
            <p:ph sz="quarter" idx="2"/>
          </p:nvPr>
        </p:nvGraphicFramePr>
        <p:xfrm>
          <a:off x="193675" y="1365250"/>
          <a:ext cx="4186238" cy="3587750"/>
        </p:xfrm>
        <a:graphic>
          <a:graphicData uri="http://schemas.openxmlformats.org/presentationml/2006/ole">
            <p:oleObj spid="_x0000_s362498" name="Chart" r:id="rId4" imgW="5200650" imgH="4457799" progId="Excel.Sheet.8">
              <p:embed/>
            </p:oleObj>
          </a:graphicData>
        </a:graphic>
      </p:graphicFrame>
      <p:sp>
        <p:nvSpPr>
          <p:cNvPr id="485381" name="Text Box 5"/>
          <p:cNvSpPr txBox="1">
            <a:spLocks noChangeArrowheads="1"/>
          </p:cNvSpPr>
          <p:nvPr/>
        </p:nvSpPr>
        <p:spPr bwMode="auto">
          <a:xfrm>
            <a:off x="1000125" y="1096963"/>
            <a:ext cx="2265363" cy="366712"/>
          </a:xfrm>
          <a:prstGeom prst="rect">
            <a:avLst/>
          </a:prstGeom>
          <a:solidFill>
            <a:srgbClr val="800080"/>
          </a:solidFill>
          <a:ln w="9525">
            <a:noFill/>
            <a:miter lim="800000"/>
            <a:headEnd/>
            <a:tailEnd/>
          </a:ln>
          <a:effectLst/>
        </p:spPr>
        <p:txBody>
          <a:bodyPr>
            <a:spAutoFit/>
          </a:bodyPr>
          <a:lstStyle/>
          <a:p>
            <a:pPr algn="ctr"/>
            <a:r>
              <a:rPr lang="en-US" altLang="zh-TW" sz="1800">
                <a:solidFill>
                  <a:schemeClr val="bg1"/>
                </a:solidFill>
                <a:ea typeface="PMingLiU" pitchFamily="18" charset="-120"/>
              </a:rPr>
              <a:t>40Gb/s data stream</a:t>
            </a:r>
          </a:p>
        </p:txBody>
      </p:sp>
      <p:graphicFrame>
        <p:nvGraphicFramePr>
          <p:cNvPr id="485469" name="Group 93"/>
          <p:cNvGraphicFramePr>
            <a:graphicFrameLocks noGrp="1"/>
          </p:cNvGraphicFramePr>
          <p:nvPr>
            <p:ph sz="quarter" idx="3"/>
          </p:nvPr>
        </p:nvGraphicFramePr>
        <p:xfrm>
          <a:off x="4610100" y="1041399"/>
          <a:ext cx="4029075" cy="3225801"/>
        </p:xfrm>
        <a:graphic>
          <a:graphicData uri="http://schemas.openxmlformats.org/drawingml/2006/table">
            <a:tbl>
              <a:tblPr/>
              <a:tblGrid>
                <a:gridCol w="2014538"/>
                <a:gridCol w="2014537"/>
              </a:tblGrid>
              <a:tr h="3222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bg1"/>
                          </a:solidFill>
                          <a:effectLst/>
                          <a:latin typeface="Arial" pitchFamily="34" charset="0"/>
                        </a:rPr>
                        <a:t>1</a:t>
                      </a:r>
                      <a:r>
                        <a:rPr kumimoji="0" lang="en-US" sz="1400" b="0" i="0" u="none" strike="noStrike" cap="none" normalizeH="0" baseline="0" smtClean="0">
                          <a:ln>
                            <a:noFill/>
                          </a:ln>
                          <a:solidFill>
                            <a:schemeClr val="bg1"/>
                          </a:solidFill>
                          <a:effectLst/>
                          <a:latin typeface="Arial" pitchFamily="34" charset="0"/>
                          <a:sym typeface="Wingdings" pitchFamily="2" charset="2"/>
                        </a:rPr>
                        <a:t>3 (35ps)</a:t>
                      </a:r>
                      <a:endParaRPr kumimoji="0" lang="en-US" sz="1400" b="0" i="0" u="none" strike="noStrike" cap="none" normalizeH="0" baseline="0" smtClean="0">
                        <a:ln>
                          <a:noFill/>
                        </a:ln>
                        <a:solidFill>
                          <a:schemeClr val="bg1"/>
                        </a:solidFill>
                        <a:effectLst/>
                        <a:latin typeface="Arial" pitchFamily="34" charset="0"/>
                      </a:endParaRPr>
                    </a:p>
                  </a:txBody>
                  <a:tcPr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a:noFill/>
                    </a:lnTlToBr>
                    <a:lnBlToTr>
                      <a:noFill/>
                    </a:lnBlToTr>
                    <a:solidFill>
                      <a:srgbClr val="3366FF">
                        <a:alpha val="80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bg1"/>
                          </a:solidFill>
                          <a:effectLst/>
                          <a:latin typeface="Arial" pitchFamily="34" charset="0"/>
                        </a:rPr>
                        <a:t>1</a:t>
                      </a:r>
                      <a:r>
                        <a:rPr kumimoji="0" lang="en-US" sz="1400" b="0" i="0" u="none" strike="noStrike" cap="none" normalizeH="0" baseline="0" smtClean="0">
                          <a:ln>
                            <a:noFill/>
                          </a:ln>
                          <a:solidFill>
                            <a:schemeClr val="bg1"/>
                          </a:solidFill>
                          <a:effectLst/>
                          <a:latin typeface="Arial" pitchFamily="34" charset="0"/>
                          <a:sym typeface="Wingdings" pitchFamily="2" charset="2"/>
                        </a:rPr>
                        <a:t>4 (25ps)</a:t>
                      </a:r>
                    </a:p>
                  </a:txBody>
                  <a:tcPr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a:noFill/>
                    </a:lnTlToBr>
                    <a:lnBlToTr>
                      <a:noFill/>
                    </a:lnBlToTr>
                    <a:solidFill>
                      <a:srgbClr val="3366FF">
                        <a:alpha val="80000"/>
                      </a:srgbClr>
                    </a:solidFill>
                  </a:tcPr>
                </a:tc>
              </a:tr>
              <a:tr h="1244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itchFamily="34" charset="0"/>
                      </a:endParaRPr>
                    </a:p>
                  </a:txBody>
                  <a:tcPr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itchFamily="34" charset="0"/>
                      </a:endParaRPr>
                    </a:p>
                  </a:txBody>
                  <a:tcPr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a:noFill/>
                    </a:lnTlToBr>
                    <a:lnBlToTr>
                      <a:noFill/>
                    </a:lnBlToTr>
                    <a:noFill/>
                  </a:tcPr>
                </a:tc>
              </a:tr>
              <a:tr h="3222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bg1"/>
                          </a:solidFill>
                          <a:effectLst/>
                          <a:latin typeface="Arial" pitchFamily="34" charset="0"/>
                        </a:rPr>
                        <a:t>2</a:t>
                      </a:r>
                      <a:r>
                        <a:rPr kumimoji="0" lang="en-US" sz="1400" b="0" i="0" u="none" strike="noStrike" cap="none" normalizeH="0" baseline="0" smtClean="0">
                          <a:ln>
                            <a:noFill/>
                          </a:ln>
                          <a:solidFill>
                            <a:schemeClr val="bg1"/>
                          </a:solidFill>
                          <a:effectLst/>
                          <a:latin typeface="Arial" pitchFamily="34" charset="0"/>
                          <a:sym typeface="Wingdings" pitchFamily="2" charset="2"/>
                        </a:rPr>
                        <a:t>3 (35ps)</a:t>
                      </a:r>
                    </a:p>
                  </a:txBody>
                  <a:tcPr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a:noFill/>
                    </a:lnTlToBr>
                    <a:lnBlToTr>
                      <a:noFill/>
                    </a:lnBlToTr>
                    <a:solidFill>
                      <a:srgbClr val="3366FF">
                        <a:alpha val="80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bg1"/>
                          </a:solidFill>
                          <a:effectLst/>
                          <a:latin typeface="Arial" pitchFamily="34" charset="0"/>
                        </a:rPr>
                        <a:t>2</a:t>
                      </a:r>
                      <a:r>
                        <a:rPr kumimoji="0" lang="en-US" sz="1400" b="0" i="0" u="none" strike="noStrike" cap="none" normalizeH="0" baseline="0" smtClean="0">
                          <a:ln>
                            <a:noFill/>
                          </a:ln>
                          <a:solidFill>
                            <a:schemeClr val="bg1"/>
                          </a:solidFill>
                          <a:effectLst/>
                          <a:latin typeface="Arial" pitchFamily="34" charset="0"/>
                          <a:sym typeface="Wingdings" pitchFamily="2" charset="2"/>
                        </a:rPr>
                        <a:t>4 (25ps)</a:t>
                      </a:r>
                    </a:p>
                  </a:txBody>
                  <a:tcPr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a:noFill/>
                    </a:lnTlToBr>
                    <a:lnBlToTr>
                      <a:noFill/>
                    </a:lnBlToTr>
                    <a:solidFill>
                      <a:srgbClr val="3366FF">
                        <a:alpha val="80000"/>
                      </a:srgbClr>
                    </a:solidFill>
                  </a:tcPr>
                </a:tc>
              </a:tr>
              <a:tr h="13366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itchFamily="34" charset="0"/>
                      </a:endParaRPr>
                    </a:p>
                  </a:txBody>
                  <a:tcPr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itchFamily="34" charset="0"/>
                      </a:endParaRPr>
                    </a:p>
                  </a:txBody>
                  <a:tcPr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a:noFill/>
                    </a:lnTlToBr>
                    <a:lnBlToTr>
                      <a:noFill/>
                    </a:lnBlToTr>
                    <a:noFill/>
                  </a:tcPr>
                </a:tc>
              </a:tr>
            </a:tbl>
          </a:graphicData>
        </a:graphic>
      </p:graphicFrame>
      <p:pic>
        <p:nvPicPr>
          <p:cNvPr id="485429" name="Picture 53"/>
          <p:cNvPicPr>
            <a:picLocks noChangeAspect="1" noChangeArrowheads="1"/>
          </p:cNvPicPr>
          <p:nvPr/>
        </p:nvPicPr>
        <p:blipFill>
          <a:blip r:embed="rId5" cstate="print"/>
          <a:srcRect/>
          <a:stretch>
            <a:fillRect/>
          </a:stretch>
        </p:blipFill>
        <p:spPr bwMode="auto">
          <a:xfrm>
            <a:off x="6799263" y="1501774"/>
            <a:ext cx="1651000" cy="963613"/>
          </a:xfrm>
          <a:prstGeom prst="rect">
            <a:avLst/>
          </a:prstGeom>
          <a:noFill/>
          <a:ln w="9525">
            <a:noFill/>
            <a:miter lim="800000"/>
            <a:headEnd/>
            <a:tailEnd/>
          </a:ln>
          <a:effectLst/>
        </p:spPr>
      </p:pic>
      <p:pic>
        <p:nvPicPr>
          <p:cNvPr id="485471" name="Picture 95"/>
          <p:cNvPicPr>
            <a:picLocks noChangeAspect="1" noChangeArrowheads="1"/>
          </p:cNvPicPr>
          <p:nvPr/>
        </p:nvPicPr>
        <p:blipFill>
          <a:blip r:embed="rId6" cstate="print"/>
          <a:srcRect/>
          <a:stretch>
            <a:fillRect/>
          </a:stretch>
        </p:blipFill>
        <p:spPr bwMode="auto">
          <a:xfrm>
            <a:off x="6837363" y="3076574"/>
            <a:ext cx="1565275" cy="925513"/>
          </a:xfrm>
          <a:prstGeom prst="rect">
            <a:avLst/>
          </a:prstGeom>
          <a:noFill/>
          <a:ln w="9525">
            <a:noFill/>
            <a:miter lim="800000"/>
            <a:headEnd/>
            <a:tailEnd/>
          </a:ln>
          <a:effectLst/>
        </p:spPr>
      </p:pic>
      <p:pic>
        <p:nvPicPr>
          <p:cNvPr id="485473" name="Picture 97"/>
          <p:cNvPicPr>
            <a:picLocks noChangeAspect="1" noChangeArrowheads="1"/>
          </p:cNvPicPr>
          <p:nvPr/>
        </p:nvPicPr>
        <p:blipFill>
          <a:blip r:embed="rId7" cstate="print"/>
          <a:srcRect/>
          <a:stretch>
            <a:fillRect/>
          </a:stretch>
        </p:blipFill>
        <p:spPr bwMode="auto">
          <a:xfrm>
            <a:off x="4764088" y="1501774"/>
            <a:ext cx="1728787" cy="1055688"/>
          </a:xfrm>
          <a:prstGeom prst="rect">
            <a:avLst/>
          </a:prstGeom>
          <a:noFill/>
          <a:ln w="9525">
            <a:noFill/>
            <a:miter lim="800000"/>
            <a:headEnd/>
            <a:tailEnd/>
          </a:ln>
          <a:effectLst/>
        </p:spPr>
      </p:pic>
      <p:pic>
        <p:nvPicPr>
          <p:cNvPr id="485474" name="Picture 98"/>
          <p:cNvPicPr>
            <a:picLocks noChangeAspect="1" noChangeArrowheads="1"/>
          </p:cNvPicPr>
          <p:nvPr/>
        </p:nvPicPr>
        <p:blipFill>
          <a:blip r:embed="rId8" cstate="print"/>
          <a:srcRect/>
          <a:stretch>
            <a:fillRect/>
          </a:stretch>
        </p:blipFill>
        <p:spPr bwMode="auto">
          <a:xfrm>
            <a:off x="4725988" y="3038474"/>
            <a:ext cx="1843087" cy="1057275"/>
          </a:xfrm>
          <a:prstGeom prst="rect">
            <a:avLst/>
          </a:prstGeom>
          <a:noFill/>
          <a:ln w="9525">
            <a:noFill/>
            <a:miter lim="800000"/>
            <a:headEnd/>
            <a:tailEnd/>
          </a:ln>
          <a:effectLst/>
        </p:spPr>
      </p:pic>
      <p:pic>
        <p:nvPicPr>
          <p:cNvPr id="13" name="Picture 34"/>
          <p:cNvPicPr>
            <a:picLocks noChangeAspect="1" noChangeArrowheads="1"/>
          </p:cNvPicPr>
          <p:nvPr/>
        </p:nvPicPr>
        <p:blipFill>
          <a:blip r:embed="rId9" cstate="print"/>
          <a:srcRect/>
          <a:stretch>
            <a:fillRect/>
          </a:stretch>
        </p:blipFill>
        <p:spPr bwMode="auto">
          <a:xfrm>
            <a:off x="6629400" y="4495800"/>
            <a:ext cx="2362656" cy="12192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5"/>
          <p:cNvSpPr>
            <a:spLocks noGrp="1"/>
          </p:cNvSpPr>
          <p:nvPr>
            <p:ph type="sldNum" sz="quarter" idx="4294967295"/>
          </p:nvPr>
        </p:nvSpPr>
        <p:spPr>
          <a:xfrm>
            <a:off x="8458200" y="6381750"/>
            <a:ext cx="685800" cy="476250"/>
          </a:xfrm>
          <a:prstGeom prst="rect">
            <a:avLst/>
          </a:prstGeom>
          <a:noFill/>
        </p:spPr>
        <p:txBody>
          <a:bodyPr/>
          <a:lstStyle/>
          <a:p>
            <a:fld id="{2C5849DC-D570-47E5-903A-96103A13DEB3}" type="slidenum">
              <a:rPr lang="zh-TW" altLang="en-US" sz="1800" smtClean="0">
                <a:latin typeface="Arial" pitchFamily="34" charset="0"/>
                <a:ea typeface="굴림" pitchFamily="34" charset="-127"/>
              </a:rPr>
              <a:pPr/>
              <a:t>59</a:t>
            </a:fld>
            <a:endParaRPr lang="en-US" altLang="zh-TW" sz="1800" smtClean="0">
              <a:latin typeface="Arial" pitchFamily="34" charset="0"/>
              <a:ea typeface="굴림" pitchFamily="34" charset="-127"/>
            </a:endParaRPr>
          </a:p>
        </p:txBody>
      </p:sp>
      <p:sp>
        <p:nvSpPr>
          <p:cNvPr id="60419" name="Rectangle 2"/>
          <p:cNvSpPr>
            <a:spLocks noGrp="1" noChangeArrowheads="1"/>
          </p:cNvSpPr>
          <p:nvPr>
            <p:ph type="title"/>
          </p:nvPr>
        </p:nvSpPr>
        <p:spPr>
          <a:xfrm>
            <a:off x="1066800" y="76200"/>
            <a:ext cx="8229600" cy="788988"/>
          </a:xfrm>
        </p:spPr>
        <p:txBody>
          <a:bodyPr/>
          <a:lstStyle/>
          <a:p>
            <a:pPr eaLnBrk="1" hangingPunct="1"/>
            <a:r>
              <a:rPr lang="en-US" altLang="zh-TW" dirty="0" smtClean="0">
                <a:solidFill>
                  <a:srgbClr val="0070C0"/>
                </a:solidFill>
                <a:ea typeface="新細明體" pitchFamily="18" charset="-120"/>
              </a:rPr>
              <a:t>Hybrid Silicon EAM Modulator</a:t>
            </a:r>
          </a:p>
        </p:txBody>
      </p:sp>
      <p:sp>
        <p:nvSpPr>
          <p:cNvPr id="60420" name="Rectangle 3"/>
          <p:cNvSpPr>
            <a:spLocks noChangeArrowheads="1"/>
          </p:cNvSpPr>
          <p:nvPr/>
        </p:nvSpPr>
        <p:spPr bwMode="auto">
          <a:xfrm>
            <a:off x="693738" y="4953000"/>
            <a:ext cx="8229600" cy="1038225"/>
          </a:xfrm>
          <a:prstGeom prst="rect">
            <a:avLst/>
          </a:prstGeom>
          <a:noFill/>
          <a:ln w="9525">
            <a:noFill/>
            <a:miter lim="800000"/>
            <a:headEnd/>
            <a:tailEnd/>
          </a:ln>
        </p:spPr>
        <p:txBody>
          <a:bodyPr/>
          <a:lstStyle/>
          <a:p>
            <a:pPr marL="342900" indent="-342900">
              <a:spcBef>
                <a:spcPct val="20000"/>
              </a:spcBef>
              <a:buFontTx/>
              <a:buChar char="•"/>
            </a:pPr>
            <a:r>
              <a:rPr lang="en-US" altLang="zh-TW" sz="1800" dirty="0">
                <a:solidFill>
                  <a:schemeClr val="tx1"/>
                </a:solidFill>
                <a:ea typeface="新細明體" pitchFamily="18" charset="-120"/>
              </a:rPr>
              <a:t>3dB BW &gt; </a:t>
            </a:r>
            <a:r>
              <a:rPr lang="en-US" altLang="zh-TW" sz="1800" dirty="0" smtClean="0">
                <a:solidFill>
                  <a:schemeClr val="tx1"/>
                </a:solidFill>
                <a:ea typeface="新細明體" pitchFamily="18" charset="-120"/>
              </a:rPr>
              <a:t>18GHz </a:t>
            </a:r>
            <a:r>
              <a:rPr lang="en-US" altLang="zh-TW" sz="1800" dirty="0">
                <a:solidFill>
                  <a:schemeClr val="tx1"/>
                </a:solidFill>
                <a:ea typeface="新細明體" pitchFamily="18" charset="-120"/>
              </a:rPr>
              <a:t>(capacitance ~0.1pF; RC limited)</a:t>
            </a:r>
          </a:p>
          <a:p>
            <a:pPr marL="342900" indent="-342900">
              <a:spcBef>
                <a:spcPct val="20000"/>
              </a:spcBef>
              <a:buFontTx/>
              <a:buChar char="•"/>
            </a:pPr>
            <a:r>
              <a:rPr lang="en-US" altLang="zh-TW" sz="1800" dirty="0">
                <a:solidFill>
                  <a:schemeClr val="tx1"/>
                </a:solidFill>
                <a:ea typeface="新細明體" pitchFamily="18" charset="-120"/>
              </a:rPr>
              <a:t>ER ~ 6.3dB (with 3.2V swing at 3V bias)</a:t>
            </a:r>
          </a:p>
          <a:p>
            <a:pPr marL="342900" indent="-342900">
              <a:spcBef>
                <a:spcPct val="20000"/>
              </a:spcBef>
              <a:buFontTx/>
              <a:buChar char="•"/>
            </a:pPr>
            <a:r>
              <a:rPr lang="en-US" altLang="zh-TW" sz="1800" dirty="0">
                <a:solidFill>
                  <a:schemeClr val="tx1"/>
                </a:solidFill>
                <a:ea typeface="新細明體" pitchFamily="18" charset="-120"/>
              </a:rPr>
              <a:t>Eye diagram: 10Gb/s with 2</a:t>
            </a:r>
            <a:r>
              <a:rPr lang="en-US" altLang="zh-TW" sz="1800" baseline="30000" dirty="0">
                <a:solidFill>
                  <a:schemeClr val="tx1"/>
                </a:solidFill>
                <a:ea typeface="新細明體" pitchFamily="18" charset="-120"/>
              </a:rPr>
              <a:t>31</a:t>
            </a:r>
            <a:r>
              <a:rPr lang="en-US" altLang="zh-TW" sz="1800" dirty="0">
                <a:solidFill>
                  <a:schemeClr val="tx1"/>
                </a:solidFill>
                <a:ea typeface="新細明體" pitchFamily="18" charset="-120"/>
              </a:rPr>
              <a:t>-1 PRBS</a:t>
            </a:r>
          </a:p>
        </p:txBody>
      </p:sp>
      <p:pic>
        <p:nvPicPr>
          <p:cNvPr id="60421" name="Picture 5" descr="EAM10GSB"/>
          <p:cNvPicPr>
            <a:picLocks noChangeAspect="1" noChangeArrowheads="1"/>
          </p:cNvPicPr>
          <p:nvPr/>
        </p:nvPicPr>
        <p:blipFill>
          <a:blip r:embed="rId3" cstate="print"/>
          <a:srcRect t="5479" r="19502" b="317"/>
          <a:stretch>
            <a:fillRect/>
          </a:stretch>
        </p:blipFill>
        <p:spPr bwMode="auto">
          <a:xfrm>
            <a:off x="4724400" y="1371600"/>
            <a:ext cx="4264025" cy="3187700"/>
          </a:xfrm>
          <a:prstGeom prst="rect">
            <a:avLst/>
          </a:prstGeom>
          <a:noFill/>
          <a:ln w="9525">
            <a:noFill/>
            <a:miter lim="800000"/>
            <a:headEnd/>
            <a:tailEnd/>
          </a:ln>
        </p:spPr>
      </p:pic>
      <p:pic>
        <p:nvPicPr>
          <p:cNvPr id="60422" name="Picture 7" descr="G_OBW_L100"/>
          <p:cNvPicPr>
            <a:picLocks noChangeAspect="1" noChangeArrowheads="1"/>
          </p:cNvPicPr>
          <p:nvPr/>
        </p:nvPicPr>
        <p:blipFill>
          <a:blip r:embed="rId4" cstate="print"/>
          <a:srcRect l="3741" t="10710" r="20000" b="5040"/>
          <a:stretch>
            <a:fillRect/>
          </a:stretch>
        </p:blipFill>
        <p:spPr bwMode="auto">
          <a:xfrm>
            <a:off x="0" y="1363663"/>
            <a:ext cx="4495800" cy="3513137"/>
          </a:xfrm>
          <a:prstGeom prst="rect">
            <a:avLst/>
          </a:prstGeom>
          <a:noFill/>
          <a:ln w="9525">
            <a:noFill/>
            <a:miter lim="800000"/>
            <a:headEnd/>
            <a:tailEnd/>
          </a:ln>
        </p:spPr>
      </p:pic>
      <p:sp>
        <p:nvSpPr>
          <p:cNvPr id="7" name="TextBox 6"/>
          <p:cNvSpPr txBox="1"/>
          <p:nvPr/>
        </p:nvSpPr>
        <p:spPr>
          <a:xfrm>
            <a:off x="990600" y="986135"/>
            <a:ext cx="6947736" cy="461665"/>
          </a:xfrm>
          <a:prstGeom prst="rect">
            <a:avLst/>
          </a:prstGeom>
          <a:noFill/>
        </p:spPr>
        <p:txBody>
          <a:bodyPr wrap="none" rtlCol="0">
            <a:spAutoFit/>
          </a:bodyPr>
          <a:lstStyle/>
          <a:p>
            <a:r>
              <a:rPr lang="en-US" sz="2400" dirty="0" smtClean="0"/>
              <a:t>Use </a:t>
            </a:r>
            <a:r>
              <a:rPr lang="en-US" sz="2400" dirty="0" err="1" smtClean="0"/>
              <a:t>electroabsorption</a:t>
            </a:r>
            <a:r>
              <a:rPr lang="en-US" sz="2400" dirty="0" smtClean="0"/>
              <a:t> in InGaAlAs quantum wells</a:t>
            </a:r>
            <a:endParaRPr lang="en-US" sz="2400" dirty="0"/>
          </a:p>
        </p:txBody>
      </p:sp>
      <p:cxnSp>
        <p:nvCxnSpPr>
          <p:cNvPr id="9" name="Straight Connector 8"/>
          <p:cNvCxnSpPr/>
          <p:nvPr/>
        </p:nvCxnSpPr>
        <p:spPr bwMode="auto">
          <a:xfrm>
            <a:off x="457200" y="2922896"/>
            <a:ext cx="38862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a:xfrm>
            <a:off x="228600" y="6197025"/>
            <a:ext cx="8686800" cy="584775"/>
          </a:xfrm>
          <a:prstGeom prst="rect">
            <a:avLst/>
          </a:prstGeom>
        </p:spPr>
        <p:txBody>
          <a:bodyPr wrap="square">
            <a:spAutoFit/>
          </a:bodyPr>
          <a:lstStyle/>
          <a:p>
            <a:r>
              <a:rPr lang="en-US" altLang="ko-KR" sz="1600" dirty="0" smtClean="0">
                <a:ea typeface="굴림" pitchFamily="34" charset="-127"/>
              </a:rPr>
              <a:t>Y.-H. Kuo et al., "High speed hybrid silicon evanescent </a:t>
            </a:r>
            <a:r>
              <a:rPr lang="en-US" altLang="ko-KR" sz="1600" dirty="0" err="1" smtClean="0">
                <a:ea typeface="굴림" pitchFamily="34" charset="-127"/>
              </a:rPr>
              <a:t>electroabsorption</a:t>
            </a:r>
            <a:r>
              <a:rPr lang="en-US" altLang="ko-KR" sz="1600" dirty="0" smtClean="0">
                <a:ea typeface="굴림" pitchFamily="34" charset="-127"/>
              </a:rPr>
              <a:t> modulator," </a:t>
            </a:r>
          </a:p>
          <a:p>
            <a:r>
              <a:rPr lang="en-US" altLang="ko-KR" sz="1600" dirty="0" smtClean="0">
                <a:ea typeface="굴림" pitchFamily="34" charset="-127"/>
              </a:rPr>
              <a:t>Opt. Exp. 16, 9936 (2008).</a:t>
            </a:r>
            <a:endParaRPr lang="en-US" sz="1600" dirty="0"/>
          </a:p>
        </p:txBody>
      </p:sp>
      <p:sp>
        <p:nvSpPr>
          <p:cNvPr id="11" name="TextBox 10"/>
          <p:cNvSpPr txBox="1"/>
          <p:nvPr/>
        </p:nvSpPr>
        <p:spPr>
          <a:xfrm>
            <a:off x="6400800" y="4495800"/>
            <a:ext cx="1263487" cy="461665"/>
          </a:xfrm>
          <a:prstGeom prst="rect">
            <a:avLst/>
          </a:prstGeom>
          <a:noFill/>
        </p:spPr>
        <p:txBody>
          <a:bodyPr wrap="none" rtlCol="0">
            <a:spAutoFit/>
          </a:bodyPr>
          <a:lstStyle/>
          <a:p>
            <a:r>
              <a:rPr lang="en-US" sz="2400" dirty="0" smtClean="0"/>
              <a:t>10Gbps</a:t>
            </a:r>
            <a:endParaRPr lang="en-US" sz="2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9"/>
          <p:cNvPicPr>
            <a:picLocks noChangeAspect="1" noChangeArrowheads="1"/>
          </p:cNvPicPr>
          <p:nvPr/>
        </p:nvPicPr>
        <p:blipFill>
          <a:blip r:embed="rId3" cstate="print"/>
          <a:srcRect/>
          <a:stretch>
            <a:fillRect/>
          </a:stretch>
        </p:blipFill>
        <p:spPr bwMode="auto">
          <a:xfrm>
            <a:off x="1676400" y="1905000"/>
            <a:ext cx="7175500" cy="4800600"/>
          </a:xfrm>
          <a:prstGeom prst="rect">
            <a:avLst/>
          </a:prstGeom>
          <a:noFill/>
          <a:ln w="9525">
            <a:noFill/>
            <a:miter lim="800000"/>
            <a:headEnd/>
            <a:tailEnd/>
          </a:ln>
        </p:spPr>
      </p:pic>
      <p:sp>
        <p:nvSpPr>
          <p:cNvPr id="25603" name="Title 1"/>
          <p:cNvSpPr>
            <a:spLocks noGrp="1"/>
          </p:cNvSpPr>
          <p:nvPr>
            <p:ph type="title"/>
          </p:nvPr>
        </p:nvSpPr>
        <p:spPr>
          <a:xfrm>
            <a:off x="228600" y="304800"/>
            <a:ext cx="8686800" cy="788988"/>
          </a:xfrm>
        </p:spPr>
        <p:txBody>
          <a:bodyPr/>
          <a:lstStyle/>
          <a:p>
            <a:r>
              <a:rPr lang="en-US" smtClean="0"/>
              <a:t>Why Silicon Photonics?</a:t>
            </a:r>
            <a:r>
              <a:rPr lang="en-US" smtClean="0">
                <a:solidFill>
                  <a:schemeClr val="accent2"/>
                </a:solidFill>
              </a:rPr>
              <a:t> </a:t>
            </a:r>
            <a:br>
              <a:rPr lang="en-US" smtClean="0">
                <a:solidFill>
                  <a:schemeClr val="accent2"/>
                </a:solidFill>
              </a:rPr>
            </a:br>
            <a:endParaRPr lang="en-US" sz="2400" smtClean="0">
              <a:solidFill>
                <a:srgbClr val="FF0000"/>
              </a:solidFill>
            </a:endParaRPr>
          </a:p>
        </p:txBody>
      </p:sp>
      <p:sp>
        <p:nvSpPr>
          <p:cNvPr id="25604" name="Slide Number Placeholder 3"/>
          <p:cNvSpPr>
            <a:spLocks noGrp="1"/>
          </p:cNvSpPr>
          <p:nvPr>
            <p:ph type="sldNum" sz="quarter" idx="4294967295"/>
          </p:nvPr>
        </p:nvSpPr>
        <p:spPr>
          <a:xfrm>
            <a:off x="7010400" y="6915150"/>
            <a:ext cx="2133600" cy="476250"/>
          </a:xfrm>
          <a:noFill/>
        </p:spPr>
        <p:txBody>
          <a:bodyPr/>
          <a:lstStyle/>
          <a:p>
            <a:fld id="{9B3C559D-A9F0-4F26-B147-B41CDB17DDE2}" type="slidenum">
              <a:rPr lang="ko-KR" altLang="en-US" smtClean="0">
                <a:latin typeface="Arial" pitchFamily="34" charset="0"/>
                <a:ea typeface="굴림" pitchFamily="34" charset="-127"/>
              </a:rPr>
              <a:pPr/>
              <a:t>6</a:t>
            </a:fld>
            <a:endParaRPr lang="en-US" altLang="ko-KR" smtClean="0">
              <a:latin typeface="Arial" pitchFamily="34" charset="0"/>
              <a:ea typeface="굴림" pitchFamily="34" charset="-127"/>
            </a:endParaRPr>
          </a:p>
        </p:txBody>
      </p:sp>
      <p:sp>
        <p:nvSpPr>
          <p:cNvPr id="25605" name="TextBox 4"/>
          <p:cNvSpPr txBox="1">
            <a:spLocks noChangeArrowheads="1"/>
          </p:cNvSpPr>
          <p:nvPr/>
        </p:nvSpPr>
        <p:spPr bwMode="auto">
          <a:xfrm>
            <a:off x="0" y="1219200"/>
            <a:ext cx="9264075" cy="646331"/>
          </a:xfrm>
          <a:prstGeom prst="rect">
            <a:avLst/>
          </a:prstGeom>
          <a:noFill/>
          <a:ln w="9525">
            <a:noFill/>
            <a:miter lim="800000"/>
            <a:headEnd/>
            <a:tailEnd/>
          </a:ln>
        </p:spPr>
        <p:txBody>
          <a:bodyPr wrap="none">
            <a:spAutoFit/>
          </a:bodyPr>
          <a:lstStyle/>
          <a:p>
            <a:r>
              <a:rPr lang="en-US" sz="1800" dirty="0" smtClean="0"/>
              <a:t>Utilize </a:t>
            </a:r>
            <a:r>
              <a:rPr lang="en-US" sz="1800" dirty="0"/>
              <a:t>advanced fabrication technologies for low cost, high volume </a:t>
            </a:r>
            <a:r>
              <a:rPr lang="en-US" sz="1800" b="1" dirty="0"/>
              <a:t>integrated</a:t>
            </a:r>
            <a:r>
              <a:rPr lang="en-US" sz="1800" dirty="0"/>
              <a:t> photonics.</a:t>
            </a:r>
          </a:p>
          <a:p>
            <a:pPr>
              <a:buFont typeface="Arial" pitchFamily="34" charset="0"/>
              <a:buChar char="•"/>
            </a:pPr>
            <a:endParaRPr lang="en-US" sz="1800" dirty="0"/>
          </a:p>
        </p:txBody>
      </p:sp>
      <p:pic>
        <p:nvPicPr>
          <p:cNvPr id="6" name="Picture 2" descr="fig1"/>
          <p:cNvPicPr>
            <a:picLocks noChangeAspect="1" noChangeArrowheads="1"/>
          </p:cNvPicPr>
          <p:nvPr/>
        </p:nvPicPr>
        <p:blipFill>
          <a:blip r:embed="rId4" cstate="print"/>
          <a:srcRect r="55931"/>
          <a:stretch>
            <a:fillRect/>
          </a:stretch>
        </p:blipFill>
        <p:spPr bwMode="auto">
          <a:xfrm>
            <a:off x="228600" y="1600200"/>
            <a:ext cx="3200400" cy="26356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8"/>
          <p:cNvSpPr>
            <a:spLocks noGrp="1" noChangeArrowheads="1"/>
          </p:cNvSpPr>
          <p:nvPr>
            <p:ph type="sldNum" sz="quarter" idx="4294967295"/>
          </p:nvPr>
        </p:nvSpPr>
        <p:spPr>
          <a:xfrm>
            <a:off x="6553200" y="6416675"/>
            <a:ext cx="652463" cy="288925"/>
          </a:xfrm>
          <a:prstGeom prst="rect">
            <a:avLst/>
          </a:prstGeom>
          <a:noFill/>
        </p:spPr>
        <p:txBody>
          <a:bodyPr/>
          <a:lstStyle/>
          <a:p>
            <a:fld id="{6D8B1CAC-38B5-4C52-B280-3DDF85520C2D}" type="slidenum">
              <a:rPr lang="en-US" smtClean="0">
                <a:latin typeface="Arial" charset="0"/>
              </a:rPr>
              <a:pPr/>
              <a:t>60</a:t>
            </a:fld>
            <a:endParaRPr lang="en-US" smtClean="0">
              <a:latin typeface="Arial" charset="0"/>
            </a:endParaRPr>
          </a:p>
        </p:txBody>
      </p:sp>
      <p:sp>
        <p:nvSpPr>
          <p:cNvPr id="9219" name="Rectangle 2"/>
          <p:cNvSpPr>
            <a:spLocks noGrp="1" noChangeArrowheads="1"/>
          </p:cNvSpPr>
          <p:nvPr>
            <p:ph type="title" idx="4294967295"/>
          </p:nvPr>
        </p:nvSpPr>
        <p:spPr>
          <a:xfrm>
            <a:off x="1371600" y="228600"/>
            <a:ext cx="7772400" cy="625475"/>
          </a:xfrm>
        </p:spPr>
        <p:txBody>
          <a:bodyPr/>
          <a:lstStyle/>
          <a:p>
            <a:r>
              <a:rPr lang="en-US" dirty="0" smtClean="0">
                <a:solidFill>
                  <a:schemeClr val="accent2"/>
                </a:solidFill>
              </a:rPr>
              <a:t>Hybrid Silicon Filters</a:t>
            </a:r>
          </a:p>
        </p:txBody>
      </p:sp>
      <p:pic>
        <p:nvPicPr>
          <p:cNvPr id="9220" name="Picture 4" descr="1cm cell"/>
          <p:cNvPicPr>
            <a:picLocks noChangeAspect="1" noChangeArrowheads="1"/>
          </p:cNvPicPr>
          <p:nvPr/>
        </p:nvPicPr>
        <p:blipFill>
          <a:blip r:embed="rId3" cstate="print"/>
          <a:srcRect/>
          <a:stretch>
            <a:fillRect/>
          </a:stretch>
        </p:blipFill>
        <p:spPr bwMode="auto">
          <a:xfrm>
            <a:off x="46038" y="1828800"/>
            <a:ext cx="5408612" cy="1638300"/>
          </a:xfrm>
          <a:prstGeom prst="rect">
            <a:avLst/>
          </a:prstGeom>
          <a:noFill/>
          <a:ln w="9525">
            <a:noFill/>
            <a:miter lim="800000"/>
            <a:headEnd/>
            <a:tailEnd/>
          </a:ln>
        </p:spPr>
      </p:pic>
      <p:pic>
        <p:nvPicPr>
          <p:cNvPr id="9221" name="Picture 9"/>
          <p:cNvPicPr>
            <a:picLocks noChangeAspect="1" noChangeArrowheads="1"/>
          </p:cNvPicPr>
          <p:nvPr/>
        </p:nvPicPr>
        <p:blipFill>
          <a:blip r:embed="rId4" cstate="print"/>
          <a:srcRect l="3438"/>
          <a:stretch>
            <a:fillRect/>
          </a:stretch>
        </p:blipFill>
        <p:spPr bwMode="auto">
          <a:xfrm>
            <a:off x="0" y="3956050"/>
            <a:ext cx="5265738" cy="1879600"/>
          </a:xfrm>
          <a:prstGeom prst="rect">
            <a:avLst/>
          </a:prstGeom>
          <a:noFill/>
          <a:ln w="9525">
            <a:noFill/>
            <a:miter lim="800000"/>
            <a:headEnd/>
            <a:tailEnd/>
          </a:ln>
        </p:spPr>
      </p:pic>
      <p:pic>
        <p:nvPicPr>
          <p:cNvPr id="9222" name="Picture 10"/>
          <p:cNvPicPr>
            <a:picLocks noChangeAspect="1" noChangeArrowheads="1"/>
          </p:cNvPicPr>
          <p:nvPr/>
        </p:nvPicPr>
        <p:blipFill>
          <a:blip r:embed="rId5" cstate="print"/>
          <a:srcRect/>
          <a:stretch>
            <a:fillRect/>
          </a:stretch>
        </p:blipFill>
        <p:spPr bwMode="auto">
          <a:xfrm>
            <a:off x="5567363" y="2352675"/>
            <a:ext cx="3136900" cy="3632200"/>
          </a:xfrm>
          <a:prstGeom prst="rect">
            <a:avLst/>
          </a:prstGeom>
          <a:noFill/>
          <a:ln w="9525">
            <a:noFill/>
            <a:miter lim="800000"/>
            <a:headEnd/>
            <a:tailEnd/>
          </a:ln>
        </p:spPr>
      </p:pic>
      <p:sp>
        <p:nvSpPr>
          <p:cNvPr id="9223" name="Rectangle 11"/>
          <p:cNvSpPr>
            <a:spLocks noChangeArrowheads="1"/>
          </p:cNvSpPr>
          <p:nvPr/>
        </p:nvSpPr>
        <p:spPr bwMode="auto">
          <a:xfrm>
            <a:off x="4900613" y="4927600"/>
            <a:ext cx="4033837" cy="1404938"/>
          </a:xfrm>
          <a:prstGeom prst="rect">
            <a:avLst/>
          </a:prstGeom>
          <a:noFill/>
          <a:ln w="9525">
            <a:noFill/>
            <a:miter lim="800000"/>
            <a:headEnd/>
            <a:tailEnd/>
          </a:ln>
        </p:spPr>
        <p:txBody>
          <a:bodyPr/>
          <a:lstStyle/>
          <a:p>
            <a:pPr marL="342900" indent="-342900" eaLnBrk="0" hangingPunct="0">
              <a:lnSpc>
                <a:spcPct val="80000"/>
              </a:lnSpc>
              <a:spcBef>
                <a:spcPct val="20000"/>
              </a:spcBef>
              <a:buClr>
                <a:schemeClr val="bg2"/>
              </a:buClr>
              <a:buSzPct val="75000"/>
              <a:buFont typeface="Wingdings" pitchFamily="2" charset="2"/>
              <a:buChar char="n"/>
            </a:pPr>
            <a:endParaRPr lang="en-US" sz="1600"/>
          </a:p>
        </p:txBody>
      </p:sp>
      <p:sp>
        <p:nvSpPr>
          <p:cNvPr id="9224" name="Text Box 13"/>
          <p:cNvSpPr txBox="1">
            <a:spLocks noChangeArrowheads="1"/>
          </p:cNvSpPr>
          <p:nvPr/>
        </p:nvSpPr>
        <p:spPr bwMode="auto">
          <a:xfrm>
            <a:off x="5500688" y="1936750"/>
            <a:ext cx="3562350" cy="366713"/>
          </a:xfrm>
          <a:prstGeom prst="rect">
            <a:avLst/>
          </a:prstGeom>
          <a:solidFill>
            <a:srgbClr val="99CC00">
              <a:alpha val="30196"/>
            </a:srgbClr>
          </a:solidFill>
          <a:ln w="9525">
            <a:noFill/>
            <a:miter lim="800000"/>
            <a:headEnd/>
            <a:tailEnd/>
          </a:ln>
        </p:spPr>
        <p:txBody>
          <a:bodyPr wrap="none">
            <a:spAutoFit/>
          </a:bodyPr>
          <a:lstStyle/>
          <a:p>
            <a:r>
              <a:rPr lang="en-US" sz="1800"/>
              <a:t>Cell response with thermal tuning</a:t>
            </a:r>
          </a:p>
        </p:txBody>
      </p:sp>
      <p:sp>
        <p:nvSpPr>
          <p:cNvPr id="9225" name="TextBox 8"/>
          <p:cNvSpPr txBox="1">
            <a:spLocks noChangeArrowheads="1"/>
          </p:cNvSpPr>
          <p:nvPr/>
        </p:nvSpPr>
        <p:spPr bwMode="auto">
          <a:xfrm>
            <a:off x="990600" y="6027738"/>
            <a:ext cx="2836863" cy="706437"/>
          </a:xfrm>
          <a:prstGeom prst="rect">
            <a:avLst/>
          </a:prstGeom>
          <a:noFill/>
          <a:ln w="9525">
            <a:noFill/>
            <a:miter lim="800000"/>
            <a:headEnd/>
            <a:tailEnd/>
          </a:ln>
        </p:spPr>
        <p:txBody>
          <a:bodyPr wrap="none">
            <a:spAutoFit/>
          </a:bodyPr>
          <a:lstStyle/>
          <a:p>
            <a:r>
              <a:rPr lang="en-US" sz="2000"/>
              <a:t>Lower loss waveguides</a:t>
            </a:r>
          </a:p>
          <a:p>
            <a:r>
              <a:rPr lang="en-US" sz="2000"/>
              <a:t>More compact design</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6" descr="1chantestdiagc"/>
          <p:cNvPicPr>
            <a:picLocks noChangeAspect="1" noChangeArrowheads="1"/>
          </p:cNvPicPr>
          <p:nvPr/>
        </p:nvPicPr>
        <p:blipFill>
          <a:blip r:embed="rId3" cstate="print"/>
          <a:srcRect/>
          <a:stretch>
            <a:fillRect/>
          </a:stretch>
        </p:blipFill>
        <p:spPr bwMode="auto">
          <a:xfrm>
            <a:off x="0" y="3019425"/>
            <a:ext cx="4191000" cy="1857375"/>
          </a:xfrm>
          <a:prstGeom prst="rect">
            <a:avLst/>
          </a:prstGeom>
          <a:noFill/>
          <a:ln w="9525">
            <a:noFill/>
            <a:miter lim="800000"/>
            <a:headEnd/>
            <a:tailEnd/>
          </a:ln>
        </p:spPr>
      </p:pic>
      <p:pic>
        <p:nvPicPr>
          <p:cNvPr id="61443" name="Picture 29" descr="5silicacirc"/>
          <p:cNvPicPr>
            <a:picLocks noChangeAspect="1" noChangeArrowheads="1"/>
          </p:cNvPicPr>
          <p:nvPr/>
        </p:nvPicPr>
        <p:blipFill>
          <a:blip r:embed="rId4" cstate="print"/>
          <a:srcRect l="3320" t="6024" r="26086"/>
          <a:stretch>
            <a:fillRect/>
          </a:stretch>
        </p:blipFill>
        <p:spPr bwMode="auto">
          <a:xfrm>
            <a:off x="5257800" y="1219200"/>
            <a:ext cx="2634762" cy="2209800"/>
          </a:xfrm>
          <a:prstGeom prst="rect">
            <a:avLst/>
          </a:prstGeom>
          <a:noFill/>
          <a:ln w="9525">
            <a:noFill/>
            <a:miter lim="800000"/>
            <a:headEnd/>
            <a:tailEnd/>
          </a:ln>
        </p:spPr>
      </p:pic>
      <p:pic>
        <p:nvPicPr>
          <p:cNvPr id="61444" name="Picture 27" descr="Packetscope2"/>
          <p:cNvPicPr>
            <a:picLocks noChangeAspect="1" noChangeArrowheads="1"/>
          </p:cNvPicPr>
          <p:nvPr/>
        </p:nvPicPr>
        <p:blipFill>
          <a:blip r:embed="rId5" cstate="print"/>
          <a:srcRect l="2626" t="2919" r="1970" b="3650"/>
          <a:stretch>
            <a:fillRect/>
          </a:stretch>
        </p:blipFill>
        <p:spPr bwMode="auto">
          <a:xfrm>
            <a:off x="31750" y="5257800"/>
            <a:ext cx="4267200" cy="1254125"/>
          </a:xfrm>
          <a:prstGeom prst="rect">
            <a:avLst/>
          </a:prstGeom>
          <a:noFill/>
          <a:ln w="9525">
            <a:noFill/>
            <a:miter lim="800000"/>
            <a:headEnd/>
            <a:tailEnd/>
          </a:ln>
        </p:spPr>
      </p:pic>
      <p:sp>
        <p:nvSpPr>
          <p:cNvPr id="61446" name="Rectangle 2"/>
          <p:cNvSpPr>
            <a:spLocks noGrp="1" noChangeArrowheads="1"/>
          </p:cNvSpPr>
          <p:nvPr>
            <p:ph type="title"/>
          </p:nvPr>
        </p:nvSpPr>
        <p:spPr>
          <a:xfrm>
            <a:off x="1676400" y="152400"/>
            <a:ext cx="6705600" cy="609600"/>
          </a:xfrm>
        </p:spPr>
        <p:txBody>
          <a:bodyPr/>
          <a:lstStyle/>
          <a:p>
            <a:pPr eaLnBrk="1" hangingPunct="1"/>
            <a:r>
              <a:rPr lang="en-US" dirty="0" smtClean="0"/>
              <a:t>Integrated optical buffers and synchronizers</a:t>
            </a:r>
          </a:p>
        </p:txBody>
      </p:sp>
      <p:sp>
        <p:nvSpPr>
          <p:cNvPr id="61447" name="Text Box 5"/>
          <p:cNvSpPr txBox="1">
            <a:spLocks noChangeArrowheads="1"/>
          </p:cNvSpPr>
          <p:nvPr/>
        </p:nvSpPr>
        <p:spPr bwMode="auto">
          <a:xfrm>
            <a:off x="0" y="1066800"/>
            <a:ext cx="5105400" cy="2281238"/>
          </a:xfrm>
          <a:prstGeom prst="rect">
            <a:avLst/>
          </a:prstGeom>
          <a:noFill/>
          <a:ln w="9525">
            <a:noFill/>
            <a:miter lim="800000"/>
            <a:headEnd/>
            <a:tailEnd/>
          </a:ln>
        </p:spPr>
        <p:txBody>
          <a:bodyPr>
            <a:spAutoFit/>
          </a:bodyPr>
          <a:lstStyle/>
          <a:p>
            <a:pPr algn="l">
              <a:buFontTx/>
              <a:buChar char="•"/>
            </a:pPr>
            <a:r>
              <a:rPr lang="en-US" sz="1800" dirty="0">
                <a:solidFill>
                  <a:srgbClr val="284AD8"/>
                </a:solidFill>
              </a:rPr>
              <a:t> </a:t>
            </a:r>
            <a:r>
              <a:rPr lang="en-US" sz="1800" dirty="0" smtClean="0">
                <a:solidFill>
                  <a:srgbClr val="284AD8"/>
                </a:solidFill>
              </a:rPr>
              <a:t>Integrated </a:t>
            </a:r>
            <a:r>
              <a:rPr lang="en-US" sz="1800" dirty="0">
                <a:solidFill>
                  <a:srgbClr val="284AD8"/>
                </a:solidFill>
              </a:rPr>
              <a:t>optical random access    memory (ORAM) was demonstrated at 40 Gb/s with 40-byte packets for up to 64 ns of delay</a:t>
            </a:r>
          </a:p>
          <a:p>
            <a:pPr algn="l">
              <a:buFontTx/>
              <a:buChar char="•"/>
            </a:pPr>
            <a:r>
              <a:rPr lang="en-US" sz="1800" dirty="0">
                <a:solidFill>
                  <a:srgbClr val="284AD8"/>
                </a:solidFill>
              </a:rPr>
              <a:t> Autonomous contention resolution between two 40-byte packet streams</a:t>
            </a:r>
          </a:p>
          <a:p>
            <a:pPr lvl="1" algn="l">
              <a:buFontTx/>
              <a:buChar char="•"/>
            </a:pPr>
            <a:r>
              <a:rPr lang="en-US" sz="1800" dirty="0">
                <a:solidFill>
                  <a:srgbClr val="284AD8"/>
                </a:solidFill>
              </a:rPr>
              <a:t> Two concatenated buffers</a:t>
            </a:r>
          </a:p>
          <a:p>
            <a:pPr lvl="1" algn="l">
              <a:buFontTx/>
              <a:buChar char="•"/>
            </a:pPr>
            <a:r>
              <a:rPr lang="en-US" sz="1800" dirty="0">
                <a:solidFill>
                  <a:srgbClr val="284AD8"/>
                </a:solidFill>
              </a:rPr>
              <a:t> Two buffered inputs</a:t>
            </a:r>
          </a:p>
          <a:p>
            <a:pPr algn="l">
              <a:lnSpc>
                <a:spcPct val="90000"/>
              </a:lnSpc>
            </a:pPr>
            <a:endParaRPr lang="en-US" sz="1800" dirty="0">
              <a:solidFill>
                <a:srgbClr val="284AD8"/>
              </a:solidFill>
            </a:endParaRPr>
          </a:p>
        </p:txBody>
      </p:sp>
      <p:sp>
        <p:nvSpPr>
          <p:cNvPr id="61449" name="Line 20"/>
          <p:cNvSpPr>
            <a:spLocks noChangeShapeType="1"/>
          </p:cNvSpPr>
          <p:nvPr/>
        </p:nvSpPr>
        <p:spPr bwMode="auto">
          <a:xfrm>
            <a:off x="7696200" y="5029200"/>
            <a:ext cx="0" cy="228600"/>
          </a:xfrm>
          <a:prstGeom prst="line">
            <a:avLst/>
          </a:prstGeom>
          <a:noFill/>
          <a:ln w="9525">
            <a:solidFill>
              <a:srgbClr val="CC0000"/>
            </a:solidFill>
            <a:round/>
            <a:headEnd/>
            <a:tailEnd type="triangle" w="med" len="med"/>
          </a:ln>
        </p:spPr>
        <p:txBody>
          <a:bodyPr/>
          <a:lstStyle/>
          <a:p>
            <a:endParaRPr lang="en-US"/>
          </a:p>
        </p:txBody>
      </p:sp>
      <p:sp>
        <p:nvSpPr>
          <p:cNvPr id="61455" name="Rectangle 30"/>
          <p:cNvSpPr>
            <a:spLocks noChangeArrowheads="1"/>
          </p:cNvSpPr>
          <p:nvPr/>
        </p:nvSpPr>
        <p:spPr bwMode="auto">
          <a:xfrm>
            <a:off x="5626100" y="4491038"/>
            <a:ext cx="1149350" cy="304800"/>
          </a:xfrm>
          <a:prstGeom prst="rect">
            <a:avLst/>
          </a:prstGeom>
          <a:solidFill>
            <a:schemeClr val="bg1"/>
          </a:solidFill>
          <a:ln w="9525">
            <a:noFill/>
            <a:miter lim="800000"/>
            <a:headEnd/>
            <a:tailEnd/>
          </a:ln>
        </p:spPr>
        <p:txBody>
          <a:bodyPr wrap="none" anchor="ctr"/>
          <a:lstStyle/>
          <a:p>
            <a:endParaRPr lang="en-US"/>
          </a:p>
        </p:txBody>
      </p:sp>
      <p:sp>
        <p:nvSpPr>
          <p:cNvPr id="61456" name="Text Box 32"/>
          <p:cNvSpPr txBox="1">
            <a:spLocks noChangeArrowheads="1"/>
          </p:cNvSpPr>
          <p:nvPr/>
        </p:nvSpPr>
        <p:spPr bwMode="auto">
          <a:xfrm>
            <a:off x="6632575" y="1905000"/>
            <a:ext cx="1597025" cy="304800"/>
          </a:xfrm>
          <a:prstGeom prst="rect">
            <a:avLst/>
          </a:prstGeom>
          <a:noFill/>
          <a:ln w="9525">
            <a:noFill/>
            <a:miter lim="800000"/>
            <a:headEnd/>
            <a:tailEnd/>
          </a:ln>
        </p:spPr>
        <p:txBody>
          <a:bodyPr>
            <a:spAutoFit/>
          </a:bodyPr>
          <a:lstStyle/>
          <a:p>
            <a:pPr>
              <a:spcBef>
                <a:spcPct val="50000"/>
              </a:spcBef>
            </a:pPr>
            <a:r>
              <a:rPr lang="en-US" sz="1400" dirty="0"/>
              <a:t>5 circulations</a:t>
            </a:r>
          </a:p>
        </p:txBody>
      </p:sp>
      <p:sp>
        <p:nvSpPr>
          <p:cNvPr id="61457" name="Text Box 33"/>
          <p:cNvSpPr txBox="1">
            <a:spLocks noChangeArrowheads="1"/>
          </p:cNvSpPr>
          <p:nvPr/>
        </p:nvSpPr>
        <p:spPr bwMode="auto">
          <a:xfrm>
            <a:off x="5595938" y="1165225"/>
            <a:ext cx="1249362" cy="304800"/>
          </a:xfrm>
          <a:prstGeom prst="rect">
            <a:avLst/>
          </a:prstGeom>
          <a:noFill/>
          <a:ln w="9525">
            <a:noFill/>
            <a:miter lim="800000"/>
            <a:headEnd/>
            <a:tailEnd/>
          </a:ln>
        </p:spPr>
        <p:txBody>
          <a:bodyPr>
            <a:spAutoFit/>
          </a:bodyPr>
          <a:lstStyle/>
          <a:p>
            <a:pPr>
              <a:spcBef>
                <a:spcPct val="50000"/>
              </a:spcBef>
            </a:pPr>
            <a:r>
              <a:rPr lang="en-US" sz="1400"/>
              <a:t>back-to-back</a:t>
            </a:r>
          </a:p>
        </p:txBody>
      </p:sp>
      <p:sp>
        <p:nvSpPr>
          <p:cNvPr id="61458" name="Line 37"/>
          <p:cNvSpPr>
            <a:spLocks noChangeShapeType="1"/>
          </p:cNvSpPr>
          <p:nvPr/>
        </p:nvSpPr>
        <p:spPr bwMode="auto">
          <a:xfrm flipH="1">
            <a:off x="2819400" y="2714625"/>
            <a:ext cx="685800" cy="1676400"/>
          </a:xfrm>
          <a:prstGeom prst="line">
            <a:avLst/>
          </a:prstGeom>
          <a:noFill/>
          <a:ln w="9525">
            <a:solidFill>
              <a:srgbClr val="CC0000"/>
            </a:solidFill>
            <a:round/>
            <a:headEnd/>
            <a:tailEnd type="triangle" w="med" len="med"/>
          </a:ln>
        </p:spPr>
        <p:txBody>
          <a:bodyPr/>
          <a:lstStyle/>
          <a:p>
            <a:endParaRPr lang="en-US"/>
          </a:p>
        </p:txBody>
      </p:sp>
      <p:sp>
        <p:nvSpPr>
          <p:cNvPr id="61459" name="Line 38"/>
          <p:cNvSpPr>
            <a:spLocks noChangeShapeType="1"/>
          </p:cNvSpPr>
          <p:nvPr/>
        </p:nvSpPr>
        <p:spPr bwMode="auto">
          <a:xfrm flipH="1">
            <a:off x="3352800" y="2714625"/>
            <a:ext cx="152400" cy="0"/>
          </a:xfrm>
          <a:prstGeom prst="line">
            <a:avLst/>
          </a:prstGeom>
          <a:noFill/>
          <a:ln w="9525">
            <a:solidFill>
              <a:srgbClr val="CC0000"/>
            </a:solidFill>
            <a:round/>
            <a:headEnd/>
            <a:tailEnd/>
          </a:ln>
        </p:spPr>
        <p:txBody>
          <a:bodyPr/>
          <a:lstStyle/>
          <a:p>
            <a:endParaRPr lang="en-US"/>
          </a:p>
        </p:txBody>
      </p:sp>
      <p:pic>
        <p:nvPicPr>
          <p:cNvPr id="19" name="Picture 18" descr="34.JPG"/>
          <p:cNvPicPr>
            <a:picLocks noChangeAspect="1"/>
          </p:cNvPicPr>
          <p:nvPr/>
        </p:nvPicPr>
        <p:blipFill>
          <a:blip r:embed="rId6" cstate="print"/>
          <a:stretch>
            <a:fillRect/>
          </a:stretch>
        </p:blipFill>
        <p:spPr>
          <a:xfrm>
            <a:off x="4651467" y="3656064"/>
            <a:ext cx="3248167" cy="3201936"/>
          </a:xfrm>
          <a:prstGeom prst="rect">
            <a:avLst/>
          </a:prstGeom>
        </p:spPr>
      </p:pic>
      <p:sp>
        <p:nvSpPr>
          <p:cNvPr id="20" name="TextBox 19"/>
          <p:cNvSpPr txBox="1"/>
          <p:nvPr/>
        </p:nvSpPr>
        <p:spPr>
          <a:xfrm>
            <a:off x="8199890" y="3887337"/>
            <a:ext cx="862929" cy="400110"/>
          </a:xfrm>
          <a:prstGeom prst="rect">
            <a:avLst/>
          </a:prstGeom>
          <a:noFill/>
        </p:spPr>
        <p:txBody>
          <a:bodyPr wrap="none" rtlCol="0">
            <a:spAutoFit/>
          </a:bodyPr>
          <a:lstStyle/>
          <a:p>
            <a:r>
              <a:rPr lang="en-US" sz="2000" dirty="0" smtClean="0"/>
              <a:t>Buffer</a:t>
            </a:r>
            <a:endParaRPr lang="en-US" sz="2000" dirty="0"/>
          </a:p>
        </p:txBody>
      </p:sp>
      <p:sp>
        <p:nvSpPr>
          <p:cNvPr id="21" name="TextBox 20"/>
          <p:cNvSpPr txBox="1"/>
          <p:nvPr/>
        </p:nvSpPr>
        <p:spPr>
          <a:xfrm>
            <a:off x="7970153" y="4490113"/>
            <a:ext cx="1173847" cy="1323439"/>
          </a:xfrm>
          <a:prstGeom prst="rect">
            <a:avLst/>
          </a:prstGeom>
          <a:noFill/>
        </p:spPr>
        <p:txBody>
          <a:bodyPr wrap="none" rtlCol="0">
            <a:spAutoFit/>
          </a:bodyPr>
          <a:lstStyle/>
          <a:p>
            <a:r>
              <a:rPr lang="en-US" sz="2000" dirty="0" smtClean="0"/>
              <a:t>AWG</a:t>
            </a:r>
          </a:p>
          <a:p>
            <a:r>
              <a:rPr lang="en-US" sz="2000" dirty="0" smtClean="0"/>
              <a:t>Digital </a:t>
            </a:r>
          </a:p>
          <a:p>
            <a:r>
              <a:rPr lang="en-US" sz="2000" dirty="0" smtClean="0"/>
              <a:t>Tunable </a:t>
            </a:r>
          </a:p>
          <a:p>
            <a:r>
              <a:rPr lang="en-US" sz="2000" dirty="0" smtClean="0"/>
              <a:t>Laser</a:t>
            </a:r>
            <a:endParaRPr lang="en-US" sz="2000" dirty="0"/>
          </a:p>
        </p:txBody>
      </p:sp>
      <p:cxnSp>
        <p:nvCxnSpPr>
          <p:cNvPr id="22" name="Straight Arrow Connector 21"/>
          <p:cNvCxnSpPr>
            <a:stCxn id="20" idx="1"/>
          </p:cNvCxnSpPr>
          <p:nvPr/>
        </p:nvCxnSpPr>
        <p:spPr bwMode="auto">
          <a:xfrm rot="10800000" flipV="1">
            <a:off x="7626684" y="4087392"/>
            <a:ext cx="573206" cy="19572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a:stCxn id="21" idx="1"/>
          </p:cNvCxnSpPr>
          <p:nvPr/>
        </p:nvCxnSpPr>
        <p:spPr bwMode="auto">
          <a:xfrm rot="10800000">
            <a:off x="7531149" y="5142933"/>
            <a:ext cx="439004" cy="890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1143000" y="6541827"/>
            <a:ext cx="4267200" cy="31617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800" dirty="0" smtClean="0"/>
              <a:t>Chang et al. OFC 2010</a:t>
            </a:r>
            <a:endParaRPr kumimoji="0" lang="en-US" sz="1800" b="1" i="0" u="none" strike="noStrike" cap="none" normalizeH="0" baseline="0" dirty="0" smtClean="0">
              <a:ln>
                <a:noFill/>
              </a:ln>
              <a:solidFill>
                <a:schemeClr val="tx1"/>
              </a:solidFill>
              <a:effectLst/>
              <a:latin typeface="Arial" pitchFamily="34" charset="0"/>
            </a:endParaRPr>
          </a:p>
        </p:txBody>
      </p:sp>
      <p:sp>
        <p:nvSpPr>
          <p:cNvPr id="2" name="Title 1"/>
          <p:cNvSpPr>
            <a:spLocks noGrp="1"/>
          </p:cNvSpPr>
          <p:nvPr>
            <p:ph type="title"/>
          </p:nvPr>
        </p:nvSpPr>
        <p:spPr>
          <a:xfrm>
            <a:off x="617560" y="76200"/>
            <a:ext cx="7772400" cy="914400"/>
          </a:xfrm>
        </p:spPr>
        <p:txBody>
          <a:bodyPr/>
          <a:lstStyle/>
          <a:p>
            <a:pPr algn="ctr"/>
            <a:r>
              <a:rPr lang="en-US" sz="3600" dirty="0" err="1" smtClean="0">
                <a:solidFill>
                  <a:schemeClr val="accent2"/>
                </a:solidFill>
              </a:rPr>
              <a:t>Triplexers</a:t>
            </a:r>
            <a:endParaRPr lang="en-US" sz="3600" dirty="0">
              <a:solidFill>
                <a:schemeClr val="accent2"/>
              </a:solidFill>
            </a:endParaRPr>
          </a:p>
        </p:txBody>
      </p:sp>
      <p:sp>
        <p:nvSpPr>
          <p:cNvPr id="9" name="Slide Number Placeholder 5"/>
          <p:cNvSpPr txBox="1">
            <a:spLocks/>
          </p:cNvSpPr>
          <p:nvPr/>
        </p:nvSpPr>
        <p:spPr>
          <a:xfrm>
            <a:off x="8355013" y="6492875"/>
            <a:ext cx="652462" cy="2889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6455B28-10CC-0241-8FC9-C19C38E4DE15}" type="slidenum">
              <a:rPr kumimoji="0" lang="en-US" sz="1400" b="0" i="1" u="none" strike="noStrike" kern="1200" cap="none" spc="0" normalizeH="0" baseline="0" noProof="0" smtClean="0">
                <a:ln>
                  <a:noFill/>
                </a:ln>
                <a:solidFill>
                  <a:schemeClr val="tx1"/>
                </a:solidFill>
                <a:effectLst/>
                <a:uLnTx/>
                <a:uFillTx/>
                <a:latin typeface="Helvetica" pitchFamily="34" charset="0"/>
                <a:ea typeface="MS PGothic"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62</a:t>
            </a:fld>
            <a:endParaRPr kumimoji="0" lang="en-US" sz="1400" b="0" i="1" u="none" strike="noStrike" kern="1200" cap="none" spc="0" normalizeH="0" baseline="0" noProof="0">
              <a:ln>
                <a:noFill/>
              </a:ln>
              <a:solidFill>
                <a:schemeClr val="tx1"/>
              </a:solidFill>
              <a:effectLst/>
              <a:uLnTx/>
              <a:uFillTx/>
              <a:latin typeface="Helvetica" pitchFamily="34" charset="0"/>
              <a:ea typeface="MS PGothic" pitchFamily="34" charset="-128"/>
              <a:cs typeface="+mn-cs"/>
            </a:endParaRPr>
          </a:p>
        </p:txBody>
      </p:sp>
      <p:pic>
        <p:nvPicPr>
          <p:cNvPr id="174" name="Picture 12"/>
          <p:cNvPicPr>
            <a:picLocks noChangeAspect="1" noChangeArrowheads="1"/>
          </p:cNvPicPr>
          <p:nvPr/>
        </p:nvPicPr>
        <p:blipFill>
          <a:blip r:embed="rId3" cstate="print"/>
          <a:srcRect l="38132" t="46442" b="5652"/>
          <a:stretch>
            <a:fillRect/>
          </a:stretch>
        </p:blipFill>
        <p:spPr bwMode="auto">
          <a:xfrm>
            <a:off x="76200" y="2514600"/>
            <a:ext cx="9022845" cy="2835323"/>
          </a:xfrm>
          <a:prstGeom prst="rect">
            <a:avLst/>
          </a:prstGeom>
          <a:noFill/>
          <a:ln w="9525">
            <a:noFill/>
            <a:miter lim="800000"/>
            <a:headEnd/>
            <a:tailEnd/>
          </a:ln>
        </p:spPr>
      </p:pic>
      <p:sp>
        <p:nvSpPr>
          <p:cNvPr id="177" name="Content Placeholder 614"/>
          <p:cNvSpPr>
            <a:spLocks noGrp="1"/>
          </p:cNvSpPr>
          <p:nvPr>
            <p:ph sz="half" idx="1"/>
          </p:nvPr>
        </p:nvSpPr>
        <p:spPr>
          <a:xfrm>
            <a:off x="381000" y="1295400"/>
            <a:ext cx="8991600" cy="855259"/>
          </a:xfrm>
        </p:spPr>
        <p:txBody>
          <a:bodyPr/>
          <a:lstStyle/>
          <a:p>
            <a:pPr>
              <a:buNone/>
            </a:pPr>
            <a:r>
              <a:rPr lang="en-US" sz="2000" dirty="0" smtClean="0"/>
              <a:t>Laser, 1310/1500 nm MUX MMI, MZI 1550/1490 MUX, PDs integrated</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B102C3EE-A08D-40BA-8D04-73794F7D6FC0}" type="slidenum">
              <a:rPr lang="ko-KR" altLang="en-US" smtClean="0"/>
              <a:pPr>
                <a:defRPr/>
              </a:pPr>
              <a:t>63</a:t>
            </a:fld>
            <a:endParaRPr lang="en-US" altLang="ko-KR"/>
          </a:p>
        </p:txBody>
      </p:sp>
      <p:pic>
        <p:nvPicPr>
          <p:cNvPr id="203778" name="Picture 2"/>
          <p:cNvPicPr>
            <a:picLocks noChangeAspect="1" noChangeArrowheads="1"/>
          </p:cNvPicPr>
          <p:nvPr/>
        </p:nvPicPr>
        <p:blipFill>
          <a:blip r:embed="rId3" cstate="print"/>
          <a:srcRect/>
          <a:stretch>
            <a:fillRect/>
          </a:stretch>
        </p:blipFill>
        <p:spPr bwMode="auto">
          <a:xfrm>
            <a:off x="4572000" y="1676400"/>
            <a:ext cx="4572000" cy="3038475"/>
          </a:xfrm>
          <a:prstGeom prst="rect">
            <a:avLst/>
          </a:prstGeom>
          <a:noFill/>
          <a:ln w="9525">
            <a:noFill/>
            <a:miter lim="800000"/>
            <a:headEnd/>
            <a:tailEnd/>
          </a:ln>
        </p:spPr>
      </p:pic>
      <p:pic>
        <p:nvPicPr>
          <p:cNvPr id="203779" name="Picture 3"/>
          <p:cNvPicPr>
            <a:picLocks noChangeAspect="1" noChangeArrowheads="1"/>
          </p:cNvPicPr>
          <p:nvPr/>
        </p:nvPicPr>
        <p:blipFill>
          <a:blip r:embed="rId4" cstate="print"/>
          <a:srcRect/>
          <a:stretch>
            <a:fillRect/>
          </a:stretch>
        </p:blipFill>
        <p:spPr bwMode="auto">
          <a:xfrm>
            <a:off x="0" y="1676400"/>
            <a:ext cx="4572000" cy="3038475"/>
          </a:xfrm>
          <a:prstGeom prst="rect">
            <a:avLst/>
          </a:prstGeom>
          <a:noFill/>
          <a:ln w="9525">
            <a:noFill/>
            <a:miter lim="800000"/>
            <a:headEnd/>
            <a:tailEnd/>
          </a:ln>
        </p:spPr>
      </p:pic>
      <p:sp>
        <p:nvSpPr>
          <p:cNvPr id="7" name="TextBox 6"/>
          <p:cNvSpPr txBox="1"/>
          <p:nvPr/>
        </p:nvSpPr>
        <p:spPr>
          <a:xfrm>
            <a:off x="2743200" y="152400"/>
            <a:ext cx="4105419" cy="1077218"/>
          </a:xfrm>
          <a:prstGeom prst="rect">
            <a:avLst/>
          </a:prstGeom>
          <a:noFill/>
        </p:spPr>
        <p:txBody>
          <a:bodyPr wrap="none" rtlCol="0">
            <a:spAutoFit/>
          </a:bodyPr>
          <a:lstStyle/>
          <a:p>
            <a:r>
              <a:rPr lang="en-US" sz="3200" dirty="0" smtClean="0"/>
              <a:t>Resonant </a:t>
            </a:r>
            <a:r>
              <a:rPr lang="en-US" sz="3200" dirty="0" err="1" smtClean="0"/>
              <a:t>SiGe</a:t>
            </a:r>
            <a:r>
              <a:rPr lang="en-US" sz="3200" dirty="0" smtClean="0"/>
              <a:t> APDs</a:t>
            </a:r>
          </a:p>
          <a:p>
            <a:endParaRPr lang="en-US" sz="3200" dirty="0" smtClean="0"/>
          </a:p>
        </p:txBody>
      </p:sp>
      <p:sp>
        <p:nvSpPr>
          <p:cNvPr id="6" name="TextBox 5"/>
          <p:cNvSpPr txBox="1"/>
          <p:nvPr/>
        </p:nvSpPr>
        <p:spPr>
          <a:xfrm>
            <a:off x="152400" y="5657671"/>
            <a:ext cx="8727710" cy="1200329"/>
          </a:xfrm>
          <a:prstGeom prst="rect">
            <a:avLst/>
          </a:prstGeom>
          <a:noFill/>
        </p:spPr>
        <p:txBody>
          <a:bodyPr wrap="none" rtlCol="0">
            <a:spAutoFit/>
          </a:bodyPr>
          <a:lstStyle/>
          <a:p>
            <a:endParaRPr lang="en-US" sz="2400" dirty="0" smtClean="0"/>
          </a:p>
          <a:p>
            <a:pPr marL="0" lvl="1"/>
            <a:r>
              <a:rPr lang="en-US" sz="2400" dirty="0" smtClean="0"/>
              <a:t>Y. Kang </a:t>
            </a:r>
            <a:r>
              <a:rPr lang="en-US" sz="2400" i="1" dirty="0" smtClean="0"/>
              <a:t>et al.,</a:t>
            </a:r>
            <a:r>
              <a:rPr lang="en-US" sz="2400" dirty="0" smtClean="0"/>
              <a:t> Nature Photonics </a:t>
            </a:r>
            <a:r>
              <a:rPr lang="en-US" sz="2400" b="1" dirty="0" smtClean="0"/>
              <a:t>3</a:t>
            </a:r>
            <a:r>
              <a:rPr lang="en-US" sz="2400" dirty="0" smtClean="0"/>
              <a:t>, 59-63 (2008)</a:t>
            </a:r>
          </a:p>
          <a:p>
            <a:r>
              <a:rPr lang="en-US" sz="2400" dirty="0" smtClean="0"/>
              <a:t>Dai, et al., Optics Express, Vol. 17, Issue 19, pp. 16549-16557</a:t>
            </a:r>
            <a:r>
              <a:rPr lang="en-US" sz="1400" dirty="0" smtClean="0"/>
              <a:t> </a:t>
            </a:r>
            <a:endParaRPr lang="en-US" sz="14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54012"/>
            <a:ext cx="8229600" cy="788988"/>
          </a:xfrm>
        </p:spPr>
        <p:txBody>
          <a:bodyPr/>
          <a:lstStyle/>
          <a:p>
            <a:r>
              <a:rPr lang="en-US" sz="3200" dirty="0" smtClean="0">
                <a:latin typeface="Times New Roman" pitchFamily="18" charset="0"/>
              </a:rPr>
              <a:t>The Avalanche Multiplication Process</a:t>
            </a:r>
            <a:r>
              <a:rPr lang="en-US" sz="2800" dirty="0" smtClean="0">
                <a:latin typeface="Times New Roman" pitchFamily="18" charset="0"/>
              </a:rPr>
              <a:t/>
            </a:r>
            <a:br>
              <a:rPr lang="en-US" sz="2800" dirty="0" smtClean="0">
                <a:latin typeface="Times New Roman" pitchFamily="18" charset="0"/>
              </a:rPr>
            </a:br>
            <a:endParaRPr lang="en-US" sz="2800" dirty="0"/>
          </a:p>
        </p:txBody>
      </p:sp>
      <p:grpSp>
        <p:nvGrpSpPr>
          <p:cNvPr id="3" name="Group 2"/>
          <p:cNvGrpSpPr>
            <a:grpSpLocks/>
          </p:cNvGrpSpPr>
          <p:nvPr/>
        </p:nvGrpSpPr>
        <p:grpSpPr bwMode="auto">
          <a:xfrm>
            <a:off x="1055688" y="1519238"/>
            <a:ext cx="260350" cy="366712"/>
            <a:chOff x="665" y="957"/>
            <a:chExt cx="164" cy="231"/>
          </a:xfrm>
        </p:grpSpPr>
        <p:sp>
          <p:nvSpPr>
            <p:cNvPr id="5" name="Oval 3"/>
            <p:cNvSpPr>
              <a:spLocks noChangeArrowheads="1"/>
            </p:cNvSpPr>
            <p:nvPr/>
          </p:nvSpPr>
          <p:spPr bwMode="auto">
            <a:xfrm>
              <a:off x="680" y="1016"/>
              <a:ext cx="120" cy="128"/>
            </a:xfrm>
            <a:prstGeom prst="ellipse">
              <a:avLst/>
            </a:prstGeom>
            <a:solidFill>
              <a:srgbClr val="FF9999"/>
            </a:solidFill>
            <a:ln w="12700">
              <a:pattFill prst="pct20">
                <a:fgClr>
                  <a:srgbClr val="EE0000"/>
                </a:fgClr>
                <a:bgClr>
                  <a:srgbClr val="FF9999"/>
                </a:bgClr>
              </a:pattFill>
              <a:round/>
              <a:headEnd/>
              <a:tailEnd/>
            </a:ln>
            <a:effectLst/>
          </p:spPr>
          <p:txBody>
            <a:bodyPr wrap="none" anchor="ctr"/>
            <a:lstStyle/>
            <a:p>
              <a:endParaRPr lang="en-US"/>
            </a:p>
          </p:txBody>
        </p:sp>
        <p:sp>
          <p:nvSpPr>
            <p:cNvPr id="6" name="Rectangle 4"/>
            <p:cNvSpPr>
              <a:spLocks noChangeArrowheads="1"/>
            </p:cNvSpPr>
            <p:nvPr/>
          </p:nvSpPr>
          <p:spPr bwMode="auto">
            <a:xfrm>
              <a:off x="665" y="957"/>
              <a:ext cx="164" cy="231"/>
            </a:xfrm>
            <a:prstGeom prst="rect">
              <a:avLst/>
            </a:prstGeom>
            <a:noFill/>
            <a:ln w="12700">
              <a:noFill/>
              <a:miter lim="800000"/>
              <a:headEnd/>
              <a:tailEnd/>
            </a:ln>
            <a:effectLst/>
          </p:spPr>
          <p:txBody>
            <a:bodyPr wrap="none" lIns="90488" tIns="44450" rIns="90488" bIns="44450">
              <a:spAutoFit/>
            </a:bodyPr>
            <a:lstStyle/>
            <a:p>
              <a:r>
                <a:rPr lang="en-US">
                  <a:solidFill>
                    <a:srgbClr val="EE0000"/>
                  </a:solidFill>
                  <a:latin typeface="Times New Roman" pitchFamily="18" charset="0"/>
                </a:rPr>
                <a:t>-</a:t>
              </a:r>
            </a:p>
          </p:txBody>
        </p:sp>
      </p:grpSp>
      <p:grpSp>
        <p:nvGrpSpPr>
          <p:cNvPr id="4" name="Group 5"/>
          <p:cNvGrpSpPr>
            <a:grpSpLocks/>
          </p:cNvGrpSpPr>
          <p:nvPr/>
        </p:nvGrpSpPr>
        <p:grpSpPr bwMode="auto">
          <a:xfrm>
            <a:off x="452438" y="1525588"/>
            <a:ext cx="4183062" cy="3581400"/>
            <a:chOff x="285" y="961"/>
            <a:chExt cx="2635" cy="2256"/>
          </a:xfrm>
        </p:grpSpPr>
        <p:sp>
          <p:nvSpPr>
            <p:cNvPr id="8" name="Line 6"/>
            <p:cNvSpPr>
              <a:spLocks noChangeShapeType="1"/>
            </p:cNvSpPr>
            <p:nvPr/>
          </p:nvSpPr>
          <p:spPr bwMode="auto">
            <a:xfrm flipV="1">
              <a:off x="2542" y="1025"/>
              <a:ext cx="0" cy="1891"/>
            </a:xfrm>
            <a:prstGeom prst="line">
              <a:avLst/>
            </a:prstGeom>
            <a:noFill/>
            <a:ln w="12700">
              <a:solidFill>
                <a:srgbClr val="000000"/>
              </a:solidFill>
              <a:round/>
              <a:headEnd/>
              <a:tailEnd/>
            </a:ln>
            <a:effectLst/>
          </p:spPr>
          <p:txBody>
            <a:bodyPr/>
            <a:lstStyle/>
            <a:p>
              <a:endParaRPr lang="en-US"/>
            </a:p>
          </p:txBody>
        </p:sp>
        <p:grpSp>
          <p:nvGrpSpPr>
            <p:cNvPr id="7" name="Group 7"/>
            <p:cNvGrpSpPr>
              <a:grpSpLocks/>
            </p:cNvGrpSpPr>
            <p:nvPr/>
          </p:nvGrpSpPr>
          <p:grpSpPr bwMode="auto">
            <a:xfrm>
              <a:off x="1121" y="964"/>
              <a:ext cx="164" cy="231"/>
              <a:chOff x="1121" y="964"/>
              <a:chExt cx="164" cy="231"/>
            </a:xfrm>
          </p:grpSpPr>
          <p:sp>
            <p:nvSpPr>
              <p:cNvPr id="125" name="Oval 8"/>
              <p:cNvSpPr>
                <a:spLocks noChangeArrowheads="1"/>
              </p:cNvSpPr>
              <p:nvPr/>
            </p:nvSpPr>
            <p:spPr bwMode="auto">
              <a:xfrm>
                <a:off x="1142" y="1021"/>
                <a:ext cx="103" cy="121"/>
              </a:xfrm>
              <a:prstGeom prst="ellipse">
                <a:avLst/>
              </a:prstGeom>
              <a:solidFill>
                <a:srgbClr val="FF9999"/>
              </a:solidFill>
              <a:ln w="12700">
                <a:solidFill>
                  <a:srgbClr val="EE0000"/>
                </a:solidFill>
                <a:round/>
                <a:headEnd/>
                <a:tailEnd/>
              </a:ln>
              <a:effectLst/>
            </p:spPr>
            <p:txBody>
              <a:bodyPr wrap="none" anchor="ctr"/>
              <a:lstStyle/>
              <a:p>
                <a:endParaRPr lang="en-US"/>
              </a:p>
            </p:txBody>
          </p:sp>
          <p:sp>
            <p:nvSpPr>
              <p:cNvPr id="126" name="Rectangle 9"/>
              <p:cNvSpPr>
                <a:spLocks noChangeArrowheads="1"/>
              </p:cNvSpPr>
              <p:nvPr/>
            </p:nvSpPr>
            <p:spPr bwMode="auto">
              <a:xfrm>
                <a:off x="1121" y="964"/>
                <a:ext cx="164" cy="231"/>
              </a:xfrm>
              <a:prstGeom prst="rect">
                <a:avLst/>
              </a:prstGeom>
              <a:noFill/>
              <a:ln w="12700">
                <a:noFill/>
                <a:miter lim="800000"/>
                <a:headEnd/>
                <a:tailEnd/>
              </a:ln>
              <a:effectLst/>
            </p:spPr>
            <p:txBody>
              <a:bodyPr wrap="none" lIns="90488" tIns="44450" rIns="90488" bIns="44450">
                <a:spAutoFit/>
              </a:bodyPr>
              <a:lstStyle/>
              <a:p>
                <a:r>
                  <a:rPr lang="en-US">
                    <a:solidFill>
                      <a:srgbClr val="EE0000"/>
                    </a:solidFill>
                    <a:latin typeface="Times New Roman" pitchFamily="18" charset="0"/>
                  </a:rPr>
                  <a:t>-</a:t>
                </a:r>
              </a:p>
            </p:txBody>
          </p:sp>
        </p:grpSp>
        <p:grpSp>
          <p:nvGrpSpPr>
            <p:cNvPr id="9" name="Group 10"/>
            <p:cNvGrpSpPr>
              <a:grpSpLocks/>
            </p:cNvGrpSpPr>
            <p:nvPr/>
          </p:nvGrpSpPr>
          <p:grpSpPr bwMode="auto">
            <a:xfrm>
              <a:off x="1592" y="964"/>
              <a:ext cx="164" cy="231"/>
              <a:chOff x="1592" y="964"/>
              <a:chExt cx="164" cy="231"/>
            </a:xfrm>
          </p:grpSpPr>
          <p:sp>
            <p:nvSpPr>
              <p:cNvPr id="123" name="Oval 11"/>
              <p:cNvSpPr>
                <a:spLocks noChangeArrowheads="1"/>
              </p:cNvSpPr>
              <p:nvPr/>
            </p:nvSpPr>
            <p:spPr bwMode="auto">
              <a:xfrm>
                <a:off x="1613" y="1025"/>
                <a:ext cx="105" cy="117"/>
              </a:xfrm>
              <a:prstGeom prst="ellipse">
                <a:avLst/>
              </a:prstGeom>
              <a:solidFill>
                <a:srgbClr val="FF9999"/>
              </a:solidFill>
              <a:ln w="12700">
                <a:solidFill>
                  <a:srgbClr val="EE0000"/>
                </a:solidFill>
                <a:round/>
                <a:headEnd/>
                <a:tailEnd/>
              </a:ln>
              <a:effectLst/>
            </p:spPr>
            <p:txBody>
              <a:bodyPr wrap="none" anchor="ctr"/>
              <a:lstStyle/>
              <a:p>
                <a:endParaRPr lang="en-US"/>
              </a:p>
            </p:txBody>
          </p:sp>
          <p:sp>
            <p:nvSpPr>
              <p:cNvPr id="124" name="Rectangle 12"/>
              <p:cNvSpPr>
                <a:spLocks noChangeArrowheads="1"/>
              </p:cNvSpPr>
              <p:nvPr/>
            </p:nvSpPr>
            <p:spPr bwMode="auto">
              <a:xfrm>
                <a:off x="1592" y="964"/>
                <a:ext cx="164" cy="231"/>
              </a:xfrm>
              <a:prstGeom prst="rect">
                <a:avLst/>
              </a:prstGeom>
              <a:noFill/>
              <a:ln w="12700">
                <a:noFill/>
                <a:miter lim="800000"/>
                <a:headEnd/>
                <a:tailEnd/>
              </a:ln>
              <a:effectLst/>
            </p:spPr>
            <p:txBody>
              <a:bodyPr wrap="none" lIns="90488" tIns="44450" rIns="90488" bIns="44450">
                <a:spAutoFit/>
              </a:bodyPr>
              <a:lstStyle/>
              <a:p>
                <a:r>
                  <a:rPr lang="en-US">
                    <a:solidFill>
                      <a:srgbClr val="EE0000"/>
                    </a:solidFill>
                    <a:latin typeface="Times New Roman" pitchFamily="18" charset="0"/>
                  </a:rPr>
                  <a:t>-</a:t>
                </a:r>
              </a:p>
            </p:txBody>
          </p:sp>
        </p:grpSp>
        <p:grpSp>
          <p:nvGrpSpPr>
            <p:cNvPr id="10" name="Group 13"/>
            <p:cNvGrpSpPr>
              <a:grpSpLocks/>
            </p:cNvGrpSpPr>
            <p:nvPr/>
          </p:nvGrpSpPr>
          <p:grpSpPr bwMode="auto">
            <a:xfrm>
              <a:off x="2053" y="961"/>
              <a:ext cx="167" cy="240"/>
              <a:chOff x="2053" y="961"/>
              <a:chExt cx="167" cy="240"/>
            </a:xfrm>
          </p:grpSpPr>
          <p:sp>
            <p:nvSpPr>
              <p:cNvPr id="121" name="Oval 14"/>
              <p:cNvSpPr>
                <a:spLocks noChangeArrowheads="1"/>
              </p:cNvSpPr>
              <p:nvPr/>
            </p:nvSpPr>
            <p:spPr bwMode="auto">
              <a:xfrm>
                <a:off x="2074" y="1021"/>
                <a:ext cx="105" cy="129"/>
              </a:xfrm>
              <a:prstGeom prst="ellipse">
                <a:avLst/>
              </a:prstGeom>
              <a:solidFill>
                <a:srgbClr val="FF9999"/>
              </a:solidFill>
              <a:ln w="12700">
                <a:solidFill>
                  <a:srgbClr val="EE0000"/>
                </a:solidFill>
                <a:round/>
                <a:headEnd/>
                <a:tailEnd/>
              </a:ln>
              <a:effectLst/>
            </p:spPr>
            <p:txBody>
              <a:bodyPr wrap="none" anchor="ctr"/>
              <a:lstStyle/>
              <a:p>
                <a:endParaRPr lang="en-US"/>
              </a:p>
            </p:txBody>
          </p:sp>
          <p:sp>
            <p:nvSpPr>
              <p:cNvPr id="122" name="Rectangle 15"/>
              <p:cNvSpPr>
                <a:spLocks noChangeArrowheads="1"/>
              </p:cNvSpPr>
              <p:nvPr/>
            </p:nvSpPr>
            <p:spPr bwMode="auto">
              <a:xfrm>
                <a:off x="2053" y="961"/>
                <a:ext cx="167" cy="240"/>
              </a:xfrm>
              <a:prstGeom prst="rect">
                <a:avLst/>
              </a:prstGeom>
              <a:noFill/>
              <a:ln w="12700">
                <a:noFill/>
                <a:miter lim="800000"/>
                <a:headEnd/>
                <a:tailEnd/>
              </a:ln>
              <a:effectLst/>
            </p:spPr>
            <p:txBody>
              <a:bodyPr wrap="none" lIns="90488" tIns="44450" rIns="90488" bIns="44450">
                <a:spAutoFit/>
              </a:bodyPr>
              <a:lstStyle/>
              <a:p>
                <a:r>
                  <a:rPr lang="en-US" sz="1900">
                    <a:solidFill>
                      <a:srgbClr val="EE0000"/>
                    </a:solidFill>
                    <a:latin typeface="Times New Roman" pitchFamily="18" charset="0"/>
                  </a:rPr>
                  <a:t>-</a:t>
                </a:r>
              </a:p>
            </p:txBody>
          </p:sp>
        </p:grpSp>
        <p:sp>
          <p:nvSpPr>
            <p:cNvPr id="12" name="Freeform 16"/>
            <p:cNvSpPr>
              <a:spLocks/>
            </p:cNvSpPr>
            <p:nvPr/>
          </p:nvSpPr>
          <p:spPr bwMode="auto">
            <a:xfrm>
              <a:off x="1032" y="1046"/>
              <a:ext cx="75" cy="56"/>
            </a:xfrm>
            <a:custGeom>
              <a:avLst/>
              <a:gdLst/>
              <a:ahLst/>
              <a:cxnLst>
                <a:cxn ang="0">
                  <a:pos x="74" y="28"/>
                </a:cxn>
                <a:cxn ang="0">
                  <a:pos x="0" y="55"/>
                </a:cxn>
                <a:cxn ang="0">
                  <a:pos x="0" y="0"/>
                </a:cxn>
                <a:cxn ang="0">
                  <a:pos x="74" y="28"/>
                </a:cxn>
              </a:cxnLst>
              <a:rect l="0" t="0" r="r" b="b"/>
              <a:pathLst>
                <a:path w="75" h="56">
                  <a:moveTo>
                    <a:pt x="74" y="28"/>
                  </a:moveTo>
                  <a:lnTo>
                    <a:pt x="0" y="55"/>
                  </a:lnTo>
                  <a:lnTo>
                    <a:pt x="0" y="0"/>
                  </a:lnTo>
                  <a:lnTo>
                    <a:pt x="74" y="28"/>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13" name="Line 17"/>
            <p:cNvSpPr>
              <a:spLocks noChangeShapeType="1"/>
            </p:cNvSpPr>
            <p:nvPr/>
          </p:nvSpPr>
          <p:spPr bwMode="auto">
            <a:xfrm>
              <a:off x="802" y="1079"/>
              <a:ext cx="229" cy="0"/>
            </a:xfrm>
            <a:prstGeom prst="line">
              <a:avLst/>
            </a:prstGeom>
            <a:noFill/>
            <a:ln w="12700">
              <a:solidFill>
                <a:srgbClr val="000000"/>
              </a:solidFill>
              <a:round/>
              <a:headEnd/>
              <a:tailEnd/>
            </a:ln>
            <a:effectLst/>
          </p:spPr>
          <p:txBody>
            <a:bodyPr/>
            <a:lstStyle/>
            <a:p>
              <a:endParaRPr lang="en-US"/>
            </a:p>
          </p:txBody>
        </p:sp>
        <p:sp>
          <p:nvSpPr>
            <p:cNvPr id="14" name="Freeform 18"/>
            <p:cNvSpPr>
              <a:spLocks/>
            </p:cNvSpPr>
            <p:nvPr/>
          </p:nvSpPr>
          <p:spPr bwMode="auto">
            <a:xfrm>
              <a:off x="1508" y="1050"/>
              <a:ext cx="75" cy="55"/>
            </a:xfrm>
            <a:custGeom>
              <a:avLst/>
              <a:gdLst/>
              <a:ahLst/>
              <a:cxnLst>
                <a:cxn ang="0">
                  <a:pos x="74" y="28"/>
                </a:cxn>
                <a:cxn ang="0">
                  <a:pos x="0" y="54"/>
                </a:cxn>
                <a:cxn ang="0">
                  <a:pos x="0" y="0"/>
                </a:cxn>
                <a:cxn ang="0">
                  <a:pos x="74" y="28"/>
                </a:cxn>
              </a:cxnLst>
              <a:rect l="0" t="0" r="r" b="b"/>
              <a:pathLst>
                <a:path w="75" h="55">
                  <a:moveTo>
                    <a:pt x="74" y="28"/>
                  </a:moveTo>
                  <a:lnTo>
                    <a:pt x="0" y="54"/>
                  </a:lnTo>
                  <a:lnTo>
                    <a:pt x="0" y="0"/>
                  </a:lnTo>
                  <a:lnTo>
                    <a:pt x="74" y="28"/>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15" name="Line 19"/>
            <p:cNvSpPr>
              <a:spLocks noChangeShapeType="1"/>
            </p:cNvSpPr>
            <p:nvPr/>
          </p:nvSpPr>
          <p:spPr bwMode="auto">
            <a:xfrm>
              <a:off x="1278" y="1082"/>
              <a:ext cx="228" cy="0"/>
            </a:xfrm>
            <a:prstGeom prst="line">
              <a:avLst/>
            </a:prstGeom>
            <a:noFill/>
            <a:ln w="12700">
              <a:solidFill>
                <a:srgbClr val="000000"/>
              </a:solidFill>
              <a:round/>
              <a:headEnd/>
              <a:tailEnd/>
            </a:ln>
            <a:effectLst/>
          </p:spPr>
          <p:txBody>
            <a:bodyPr/>
            <a:lstStyle/>
            <a:p>
              <a:endParaRPr lang="en-US"/>
            </a:p>
          </p:txBody>
        </p:sp>
        <p:sp>
          <p:nvSpPr>
            <p:cNvPr id="16" name="Freeform 20"/>
            <p:cNvSpPr>
              <a:spLocks/>
            </p:cNvSpPr>
            <p:nvPr/>
          </p:nvSpPr>
          <p:spPr bwMode="auto">
            <a:xfrm>
              <a:off x="1972" y="1054"/>
              <a:ext cx="75" cy="55"/>
            </a:xfrm>
            <a:custGeom>
              <a:avLst/>
              <a:gdLst/>
              <a:ahLst/>
              <a:cxnLst>
                <a:cxn ang="0">
                  <a:pos x="74" y="28"/>
                </a:cxn>
                <a:cxn ang="0">
                  <a:pos x="0" y="54"/>
                </a:cxn>
                <a:cxn ang="0">
                  <a:pos x="0" y="0"/>
                </a:cxn>
                <a:cxn ang="0">
                  <a:pos x="74" y="28"/>
                </a:cxn>
              </a:cxnLst>
              <a:rect l="0" t="0" r="r" b="b"/>
              <a:pathLst>
                <a:path w="75" h="55">
                  <a:moveTo>
                    <a:pt x="74" y="28"/>
                  </a:moveTo>
                  <a:lnTo>
                    <a:pt x="0" y="54"/>
                  </a:lnTo>
                  <a:lnTo>
                    <a:pt x="0" y="0"/>
                  </a:lnTo>
                  <a:lnTo>
                    <a:pt x="74" y="28"/>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17" name="Line 21"/>
            <p:cNvSpPr>
              <a:spLocks noChangeShapeType="1"/>
            </p:cNvSpPr>
            <p:nvPr/>
          </p:nvSpPr>
          <p:spPr bwMode="auto">
            <a:xfrm>
              <a:off x="1742" y="1086"/>
              <a:ext cx="229" cy="0"/>
            </a:xfrm>
            <a:prstGeom prst="line">
              <a:avLst/>
            </a:prstGeom>
            <a:noFill/>
            <a:ln w="12700">
              <a:solidFill>
                <a:srgbClr val="000000"/>
              </a:solidFill>
              <a:round/>
              <a:headEnd/>
              <a:tailEnd/>
            </a:ln>
            <a:effectLst/>
          </p:spPr>
          <p:txBody>
            <a:bodyPr/>
            <a:lstStyle/>
            <a:p>
              <a:endParaRPr lang="en-US"/>
            </a:p>
          </p:txBody>
        </p:sp>
        <p:sp>
          <p:nvSpPr>
            <p:cNvPr id="18" name="Freeform 22"/>
            <p:cNvSpPr>
              <a:spLocks/>
            </p:cNvSpPr>
            <p:nvPr/>
          </p:nvSpPr>
          <p:spPr bwMode="auto">
            <a:xfrm>
              <a:off x="2441" y="1050"/>
              <a:ext cx="74" cy="55"/>
            </a:xfrm>
            <a:custGeom>
              <a:avLst/>
              <a:gdLst/>
              <a:ahLst/>
              <a:cxnLst>
                <a:cxn ang="0">
                  <a:pos x="73" y="28"/>
                </a:cxn>
                <a:cxn ang="0">
                  <a:pos x="0" y="54"/>
                </a:cxn>
                <a:cxn ang="0">
                  <a:pos x="0" y="0"/>
                </a:cxn>
                <a:cxn ang="0">
                  <a:pos x="73" y="28"/>
                </a:cxn>
              </a:cxnLst>
              <a:rect l="0" t="0" r="r" b="b"/>
              <a:pathLst>
                <a:path w="74" h="55">
                  <a:moveTo>
                    <a:pt x="73" y="28"/>
                  </a:moveTo>
                  <a:lnTo>
                    <a:pt x="0" y="54"/>
                  </a:lnTo>
                  <a:lnTo>
                    <a:pt x="0" y="0"/>
                  </a:lnTo>
                  <a:lnTo>
                    <a:pt x="73" y="28"/>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19" name="Line 23"/>
            <p:cNvSpPr>
              <a:spLocks noChangeShapeType="1"/>
            </p:cNvSpPr>
            <p:nvPr/>
          </p:nvSpPr>
          <p:spPr bwMode="auto">
            <a:xfrm>
              <a:off x="2210" y="1082"/>
              <a:ext cx="229" cy="0"/>
            </a:xfrm>
            <a:prstGeom prst="line">
              <a:avLst/>
            </a:prstGeom>
            <a:noFill/>
            <a:ln w="12700">
              <a:solidFill>
                <a:srgbClr val="000000"/>
              </a:solidFill>
              <a:round/>
              <a:headEnd/>
              <a:tailEnd/>
            </a:ln>
            <a:effectLst/>
          </p:spPr>
          <p:txBody>
            <a:bodyPr/>
            <a:lstStyle/>
            <a:p>
              <a:endParaRPr lang="en-US"/>
            </a:p>
          </p:txBody>
        </p:sp>
        <p:grpSp>
          <p:nvGrpSpPr>
            <p:cNvPr id="11" name="Group 24"/>
            <p:cNvGrpSpPr>
              <a:grpSpLocks/>
            </p:cNvGrpSpPr>
            <p:nvPr/>
          </p:nvGrpSpPr>
          <p:grpSpPr bwMode="auto">
            <a:xfrm>
              <a:off x="1103" y="1303"/>
              <a:ext cx="197" cy="231"/>
              <a:chOff x="1103" y="1303"/>
              <a:chExt cx="197" cy="231"/>
            </a:xfrm>
          </p:grpSpPr>
          <p:sp>
            <p:nvSpPr>
              <p:cNvPr id="119" name="Oval 25"/>
              <p:cNvSpPr>
                <a:spLocks noChangeArrowheads="1"/>
              </p:cNvSpPr>
              <p:nvPr/>
            </p:nvSpPr>
            <p:spPr bwMode="auto">
              <a:xfrm>
                <a:off x="1142" y="1356"/>
                <a:ext cx="103" cy="122"/>
              </a:xfrm>
              <a:prstGeom prst="ellipse">
                <a:avLst/>
              </a:prstGeom>
              <a:solidFill>
                <a:srgbClr val="FFFFFF"/>
              </a:solidFill>
              <a:ln w="12700">
                <a:solidFill>
                  <a:srgbClr val="0000AA"/>
                </a:solidFill>
                <a:round/>
                <a:headEnd/>
                <a:tailEnd/>
              </a:ln>
              <a:effectLst/>
            </p:spPr>
            <p:txBody>
              <a:bodyPr wrap="none" anchor="ctr"/>
              <a:lstStyle/>
              <a:p>
                <a:endParaRPr lang="en-US"/>
              </a:p>
            </p:txBody>
          </p:sp>
          <p:sp>
            <p:nvSpPr>
              <p:cNvPr id="120" name="Rectangle 26"/>
              <p:cNvSpPr>
                <a:spLocks noChangeArrowheads="1"/>
              </p:cNvSpPr>
              <p:nvPr/>
            </p:nvSpPr>
            <p:spPr bwMode="auto">
              <a:xfrm>
                <a:off x="1103" y="1303"/>
                <a:ext cx="197" cy="231"/>
              </a:xfrm>
              <a:prstGeom prst="rect">
                <a:avLst/>
              </a:prstGeom>
              <a:noFill/>
              <a:ln w="12700">
                <a:noFill/>
                <a:miter lim="800000"/>
                <a:headEnd/>
                <a:tailEnd/>
              </a:ln>
              <a:effectLst/>
            </p:spPr>
            <p:txBody>
              <a:bodyPr wrap="none" lIns="90488" tIns="44450" rIns="90488" bIns="44450">
                <a:spAutoFit/>
              </a:bodyPr>
              <a:lstStyle/>
              <a:p>
                <a:r>
                  <a:rPr lang="en-US">
                    <a:solidFill>
                      <a:srgbClr val="0000AA"/>
                    </a:solidFill>
                    <a:latin typeface="Times New Roman" pitchFamily="18" charset="0"/>
                  </a:rPr>
                  <a:t>+</a:t>
                </a:r>
              </a:p>
            </p:txBody>
          </p:sp>
        </p:grpSp>
        <p:sp>
          <p:nvSpPr>
            <p:cNvPr id="21" name="Freeform 27"/>
            <p:cNvSpPr>
              <a:spLocks/>
            </p:cNvSpPr>
            <p:nvPr/>
          </p:nvSpPr>
          <p:spPr bwMode="auto">
            <a:xfrm>
              <a:off x="663" y="1384"/>
              <a:ext cx="72" cy="57"/>
            </a:xfrm>
            <a:custGeom>
              <a:avLst/>
              <a:gdLst/>
              <a:ahLst/>
              <a:cxnLst>
                <a:cxn ang="0">
                  <a:pos x="0" y="29"/>
                </a:cxn>
                <a:cxn ang="0">
                  <a:pos x="71" y="0"/>
                </a:cxn>
                <a:cxn ang="0">
                  <a:pos x="71" y="56"/>
                </a:cxn>
                <a:cxn ang="0">
                  <a:pos x="0" y="29"/>
                </a:cxn>
              </a:cxnLst>
              <a:rect l="0" t="0" r="r" b="b"/>
              <a:pathLst>
                <a:path w="72" h="57">
                  <a:moveTo>
                    <a:pt x="0" y="29"/>
                  </a:moveTo>
                  <a:lnTo>
                    <a:pt x="71" y="0"/>
                  </a:lnTo>
                  <a:lnTo>
                    <a:pt x="71" y="56"/>
                  </a:lnTo>
                  <a:lnTo>
                    <a:pt x="0" y="29"/>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22" name="Line 28"/>
            <p:cNvSpPr>
              <a:spLocks noChangeShapeType="1"/>
            </p:cNvSpPr>
            <p:nvPr/>
          </p:nvSpPr>
          <p:spPr bwMode="auto">
            <a:xfrm flipH="1">
              <a:off x="738" y="1417"/>
              <a:ext cx="358" cy="0"/>
            </a:xfrm>
            <a:prstGeom prst="line">
              <a:avLst/>
            </a:prstGeom>
            <a:noFill/>
            <a:ln w="12700">
              <a:solidFill>
                <a:srgbClr val="000000"/>
              </a:solidFill>
              <a:round/>
              <a:headEnd/>
              <a:tailEnd/>
            </a:ln>
            <a:effectLst/>
          </p:spPr>
          <p:txBody>
            <a:bodyPr/>
            <a:lstStyle/>
            <a:p>
              <a:endParaRPr lang="en-US"/>
            </a:p>
          </p:txBody>
        </p:sp>
        <p:grpSp>
          <p:nvGrpSpPr>
            <p:cNvPr id="20" name="Group 29"/>
            <p:cNvGrpSpPr>
              <a:grpSpLocks/>
            </p:cNvGrpSpPr>
            <p:nvPr/>
          </p:nvGrpSpPr>
          <p:grpSpPr bwMode="auto">
            <a:xfrm>
              <a:off x="1121" y="1131"/>
              <a:ext cx="1394" cy="235"/>
              <a:chOff x="1121" y="1131"/>
              <a:chExt cx="1394" cy="235"/>
            </a:xfrm>
          </p:grpSpPr>
          <p:grpSp>
            <p:nvGrpSpPr>
              <p:cNvPr id="23" name="Group 30"/>
              <p:cNvGrpSpPr>
                <a:grpSpLocks/>
              </p:cNvGrpSpPr>
              <p:nvPr/>
            </p:nvGrpSpPr>
            <p:grpSpPr bwMode="auto">
              <a:xfrm>
                <a:off x="1121" y="1131"/>
                <a:ext cx="164" cy="231"/>
                <a:chOff x="1121" y="1131"/>
                <a:chExt cx="164" cy="231"/>
              </a:xfrm>
            </p:grpSpPr>
            <p:sp>
              <p:nvSpPr>
                <p:cNvPr id="117" name="Oval 31"/>
                <p:cNvSpPr>
                  <a:spLocks noChangeArrowheads="1"/>
                </p:cNvSpPr>
                <p:nvPr/>
              </p:nvSpPr>
              <p:spPr bwMode="auto">
                <a:xfrm>
                  <a:off x="1142" y="1189"/>
                  <a:ext cx="103" cy="122"/>
                </a:xfrm>
                <a:prstGeom prst="ellipse">
                  <a:avLst/>
                </a:prstGeom>
                <a:solidFill>
                  <a:srgbClr val="FF9999"/>
                </a:solidFill>
                <a:ln w="12700">
                  <a:solidFill>
                    <a:srgbClr val="EE0000"/>
                  </a:solidFill>
                  <a:round/>
                  <a:headEnd/>
                  <a:tailEnd/>
                </a:ln>
                <a:effectLst/>
              </p:spPr>
              <p:txBody>
                <a:bodyPr wrap="none" anchor="ctr"/>
                <a:lstStyle/>
                <a:p>
                  <a:endParaRPr lang="en-US"/>
                </a:p>
              </p:txBody>
            </p:sp>
            <p:sp>
              <p:nvSpPr>
                <p:cNvPr id="118" name="Rectangle 32"/>
                <p:cNvSpPr>
                  <a:spLocks noChangeArrowheads="1"/>
                </p:cNvSpPr>
                <p:nvPr/>
              </p:nvSpPr>
              <p:spPr bwMode="auto">
                <a:xfrm>
                  <a:off x="1121" y="1131"/>
                  <a:ext cx="164" cy="231"/>
                </a:xfrm>
                <a:prstGeom prst="rect">
                  <a:avLst/>
                </a:prstGeom>
                <a:noFill/>
                <a:ln w="12700">
                  <a:noFill/>
                  <a:miter lim="800000"/>
                  <a:headEnd/>
                  <a:tailEnd/>
                </a:ln>
                <a:effectLst/>
              </p:spPr>
              <p:txBody>
                <a:bodyPr wrap="none" lIns="90488" tIns="44450" rIns="90488" bIns="44450">
                  <a:spAutoFit/>
                </a:bodyPr>
                <a:lstStyle/>
                <a:p>
                  <a:r>
                    <a:rPr lang="en-US">
                      <a:solidFill>
                        <a:srgbClr val="EE0000"/>
                      </a:solidFill>
                      <a:latin typeface="Times New Roman" pitchFamily="18" charset="0"/>
                    </a:rPr>
                    <a:t>-</a:t>
                  </a:r>
                </a:p>
              </p:txBody>
            </p:sp>
          </p:grpSp>
          <p:grpSp>
            <p:nvGrpSpPr>
              <p:cNvPr id="24" name="Group 33"/>
              <p:cNvGrpSpPr>
                <a:grpSpLocks/>
              </p:cNvGrpSpPr>
              <p:nvPr/>
            </p:nvGrpSpPr>
            <p:grpSpPr bwMode="auto">
              <a:xfrm>
                <a:off x="1592" y="1131"/>
                <a:ext cx="164" cy="231"/>
                <a:chOff x="1592" y="1131"/>
                <a:chExt cx="164" cy="231"/>
              </a:xfrm>
            </p:grpSpPr>
            <p:sp>
              <p:nvSpPr>
                <p:cNvPr id="115" name="Oval 34"/>
                <p:cNvSpPr>
                  <a:spLocks noChangeArrowheads="1"/>
                </p:cNvSpPr>
                <p:nvPr/>
              </p:nvSpPr>
              <p:spPr bwMode="auto">
                <a:xfrm>
                  <a:off x="1613" y="1189"/>
                  <a:ext cx="105" cy="122"/>
                </a:xfrm>
                <a:prstGeom prst="ellipse">
                  <a:avLst/>
                </a:prstGeom>
                <a:solidFill>
                  <a:srgbClr val="FF9999"/>
                </a:solidFill>
                <a:ln w="12700">
                  <a:solidFill>
                    <a:srgbClr val="EE0000"/>
                  </a:solidFill>
                  <a:round/>
                  <a:headEnd/>
                  <a:tailEnd/>
                </a:ln>
                <a:effectLst/>
              </p:spPr>
              <p:txBody>
                <a:bodyPr wrap="none" anchor="ctr"/>
                <a:lstStyle/>
                <a:p>
                  <a:endParaRPr lang="en-US"/>
                </a:p>
              </p:txBody>
            </p:sp>
            <p:sp>
              <p:nvSpPr>
                <p:cNvPr id="116" name="Rectangle 35"/>
                <p:cNvSpPr>
                  <a:spLocks noChangeArrowheads="1"/>
                </p:cNvSpPr>
                <p:nvPr/>
              </p:nvSpPr>
              <p:spPr bwMode="auto">
                <a:xfrm>
                  <a:off x="1592" y="1131"/>
                  <a:ext cx="164" cy="231"/>
                </a:xfrm>
                <a:prstGeom prst="rect">
                  <a:avLst/>
                </a:prstGeom>
                <a:noFill/>
                <a:ln w="12700">
                  <a:noFill/>
                  <a:miter lim="800000"/>
                  <a:headEnd/>
                  <a:tailEnd/>
                </a:ln>
                <a:effectLst/>
              </p:spPr>
              <p:txBody>
                <a:bodyPr wrap="none" lIns="90488" tIns="44450" rIns="90488" bIns="44450">
                  <a:spAutoFit/>
                </a:bodyPr>
                <a:lstStyle/>
                <a:p>
                  <a:r>
                    <a:rPr lang="en-US">
                      <a:solidFill>
                        <a:srgbClr val="EE0000"/>
                      </a:solidFill>
                      <a:latin typeface="Times New Roman" pitchFamily="18" charset="0"/>
                    </a:rPr>
                    <a:t>-</a:t>
                  </a:r>
                </a:p>
              </p:txBody>
            </p:sp>
          </p:grpSp>
          <p:grpSp>
            <p:nvGrpSpPr>
              <p:cNvPr id="25" name="Group 36"/>
              <p:cNvGrpSpPr>
                <a:grpSpLocks/>
              </p:cNvGrpSpPr>
              <p:nvPr/>
            </p:nvGrpSpPr>
            <p:grpSpPr bwMode="auto">
              <a:xfrm>
                <a:off x="2053" y="1135"/>
                <a:ext cx="164" cy="231"/>
                <a:chOff x="2053" y="1135"/>
                <a:chExt cx="164" cy="231"/>
              </a:xfrm>
            </p:grpSpPr>
            <p:sp>
              <p:nvSpPr>
                <p:cNvPr id="113" name="Oval 37"/>
                <p:cNvSpPr>
                  <a:spLocks noChangeArrowheads="1"/>
                </p:cNvSpPr>
                <p:nvPr/>
              </p:nvSpPr>
              <p:spPr bwMode="auto">
                <a:xfrm>
                  <a:off x="2074" y="1192"/>
                  <a:ext cx="105" cy="122"/>
                </a:xfrm>
                <a:prstGeom prst="ellipse">
                  <a:avLst/>
                </a:prstGeom>
                <a:solidFill>
                  <a:srgbClr val="FF9999"/>
                </a:solidFill>
                <a:ln w="12700">
                  <a:solidFill>
                    <a:srgbClr val="EE0000"/>
                  </a:solidFill>
                  <a:round/>
                  <a:headEnd/>
                  <a:tailEnd/>
                </a:ln>
                <a:effectLst/>
              </p:spPr>
              <p:txBody>
                <a:bodyPr wrap="none" anchor="ctr"/>
                <a:lstStyle/>
                <a:p>
                  <a:endParaRPr lang="en-US"/>
                </a:p>
              </p:txBody>
            </p:sp>
            <p:sp>
              <p:nvSpPr>
                <p:cNvPr id="114" name="Rectangle 38"/>
                <p:cNvSpPr>
                  <a:spLocks noChangeArrowheads="1"/>
                </p:cNvSpPr>
                <p:nvPr/>
              </p:nvSpPr>
              <p:spPr bwMode="auto">
                <a:xfrm>
                  <a:off x="2053" y="1135"/>
                  <a:ext cx="164" cy="231"/>
                </a:xfrm>
                <a:prstGeom prst="rect">
                  <a:avLst/>
                </a:prstGeom>
                <a:noFill/>
                <a:ln w="12700">
                  <a:noFill/>
                  <a:miter lim="800000"/>
                  <a:headEnd/>
                  <a:tailEnd/>
                </a:ln>
                <a:effectLst/>
              </p:spPr>
              <p:txBody>
                <a:bodyPr wrap="none" lIns="90488" tIns="44450" rIns="90488" bIns="44450">
                  <a:spAutoFit/>
                </a:bodyPr>
                <a:lstStyle/>
                <a:p>
                  <a:r>
                    <a:rPr lang="en-US">
                      <a:solidFill>
                        <a:srgbClr val="EE0000"/>
                      </a:solidFill>
                      <a:latin typeface="Times New Roman" pitchFamily="18" charset="0"/>
                    </a:rPr>
                    <a:t>-</a:t>
                  </a:r>
                </a:p>
              </p:txBody>
            </p:sp>
          </p:grpSp>
          <p:sp>
            <p:nvSpPr>
              <p:cNvPr id="107" name="Freeform 39"/>
              <p:cNvSpPr>
                <a:spLocks/>
              </p:cNvSpPr>
              <p:nvPr/>
            </p:nvSpPr>
            <p:spPr bwMode="auto">
              <a:xfrm>
                <a:off x="1505" y="1221"/>
                <a:ext cx="74" cy="56"/>
              </a:xfrm>
              <a:custGeom>
                <a:avLst/>
                <a:gdLst/>
                <a:ahLst/>
                <a:cxnLst>
                  <a:cxn ang="0">
                    <a:pos x="73" y="28"/>
                  </a:cxn>
                  <a:cxn ang="0">
                    <a:pos x="0" y="55"/>
                  </a:cxn>
                  <a:cxn ang="0">
                    <a:pos x="0" y="0"/>
                  </a:cxn>
                  <a:cxn ang="0">
                    <a:pos x="73" y="28"/>
                  </a:cxn>
                </a:cxnLst>
                <a:rect l="0" t="0" r="r" b="b"/>
                <a:pathLst>
                  <a:path w="74" h="56">
                    <a:moveTo>
                      <a:pt x="73" y="28"/>
                    </a:moveTo>
                    <a:lnTo>
                      <a:pt x="0" y="55"/>
                    </a:lnTo>
                    <a:lnTo>
                      <a:pt x="0" y="0"/>
                    </a:lnTo>
                    <a:lnTo>
                      <a:pt x="73" y="28"/>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108" name="Line 40"/>
              <p:cNvSpPr>
                <a:spLocks noChangeShapeType="1"/>
              </p:cNvSpPr>
              <p:nvPr/>
            </p:nvSpPr>
            <p:spPr bwMode="auto">
              <a:xfrm>
                <a:off x="1274" y="1253"/>
                <a:ext cx="229" cy="0"/>
              </a:xfrm>
              <a:prstGeom prst="line">
                <a:avLst/>
              </a:prstGeom>
              <a:noFill/>
              <a:ln w="12700">
                <a:solidFill>
                  <a:srgbClr val="000000"/>
                </a:solidFill>
                <a:round/>
                <a:headEnd/>
                <a:tailEnd/>
              </a:ln>
              <a:effectLst/>
            </p:spPr>
            <p:txBody>
              <a:bodyPr/>
              <a:lstStyle/>
              <a:p>
                <a:endParaRPr lang="en-US"/>
              </a:p>
            </p:txBody>
          </p:sp>
          <p:sp>
            <p:nvSpPr>
              <p:cNvPr id="109" name="Freeform 41"/>
              <p:cNvSpPr>
                <a:spLocks/>
              </p:cNvSpPr>
              <p:nvPr/>
            </p:nvSpPr>
            <p:spPr bwMode="auto">
              <a:xfrm>
                <a:off x="1976" y="1221"/>
                <a:ext cx="74" cy="56"/>
              </a:xfrm>
              <a:custGeom>
                <a:avLst/>
                <a:gdLst/>
                <a:ahLst/>
                <a:cxnLst>
                  <a:cxn ang="0">
                    <a:pos x="73" y="28"/>
                  </a:cxn>
                  <a:cxn ang="0">
                    <a:pos x="0" y="55"/>
                  </a:cxn>
                  <a:cxn ang="0">
                    <a:pos x="0" y="0"/>
                  </a:cxn>
                  <a:cxn ang="0">
                    <a:pos x="73" y="28"/>
                  </a:cxn>
                </a:cxnLst>
                <a:rect l="0" t="0" r="r" b="b"/>
                <a:pathLst>
                  <a:path w="74" h="56">
                    <a:moveTo>
                      <a:pt x="73" y="28"/>
                    </a:moveTo>
                    <a:lnTo>
                      <a:pt x="0" y="55"/>
                    </a:lnTo>
                    <a:lnTo>
                      <a:pt x="0" y="0"/>
                    </a:lnTo>
                    <a:lnTo>
                      <a:pt x="73" y="28"/>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110" name="Line 42"/>
              <p:cNvSpPr>
                <a:spLocks noChangeShapeType="1"/>
              </p:cNvSpPr>
              <p:nvPr/>
            </p:nvSpPr>
            <p:spPr bwMode="auto">
              <a:xfrm>
                <a:off x="1745" y="1253"/>
                <a:ext cx="229" cy="0"/>
              </a:xfrm>
              <a:prstGeom prst="line">
                <a:avLst/>
              </a:prstGeom>
              <a:noFill/>
              <a:ln w="12700">
                <a:solidFill>
                  <a:srgbClr val="000000"/>
                </a:solidFill>
                <a:round/>
                <a:headEnd/>
                <a:tailEnd/>
              </a:ln>
              <a:effectLst/>
            </p:spPr>
            <p:txBody>
              <a:bodyPr/>
              <a:lstStyle/>
              <a:p>
                <a:endParaRPr lang="en-US"/>
              </a:p>
            </p:txBody>
          </p:sp>
          <p:sp>
            <p:nvSpPr>
              <p:cNvPr id="111" name="Freeform 43"/>
              <p:cNvSpPr>
                <a:spLocks/>
              </p:cNvSpPr>
              <p:nvPr/>
            </p:nvSpPr>
            <p:spPr bwMode="auto">
              <a:xfrm>
                <a:off x="2441" y="1221"/>
                <a:ext cx="74" cy="56"/>
              </a:xfrm>
              <a:custGeom>
                <a:avLst/>
                <a:gdLst/>
                <a:ahLst/>
                <a:cxnLst>
                  <a:cxn ang="0">
                    <a:pos x="73" y="28"/>
                  </a:cxn>
                  <a:cxn ang="0">
                    <a:pos x="0" y="55"/>
                  </a:cxn>
                  <a:cxn ang="0">
                    <a:pos x="0" y="0"/>
                  </a:cxn>
                  <a:cxn ang="0">
                    <a:pos x="73" y="28"/>
                  </a:cxn>
                </a:cxnLst>
                <a:rect l="0" t="0" r="r" b="b"/>
                <a:pathLst>
                  <a:path w="74" h="56">
                    <a:moveTo>
                      <a:pt x="73" y="28"/>
                    </a:moveTo>
                    <a:lnTo>
                      <a:pt x="0" y="55"/>
                    </a:lnTo>
                    <a:lnTo>
                      <a:pt x="0" y="0"/>
                    </a:lnTo>
                    <a:lnTo>
                      <a:pt x="73" y="28"/>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112" name="Line 44"/>
              <p:cNvSpPr>
                <a:spLocks noChangeShapeType="1"/>
              </p:cNvSpPr>
              <p:nvPr/>
            </p:nvSpPr>
            <p:spPr bwMode="auto">
              <a:xfrm>
                <a:off x="2210" y="1253"/>
                <a:ext cx="229" cy="0"/>
              </a:xfrm>
              <a:prstGeom prst="line">
                <a:avLst/>
              </a:prstGeom>
              <a:noFill/>
              <a:ln w="12700">
                <a:solidFill>
                  <a:srgbClr val="000000"/>
                </a:solidFill>
                <a:round/>
                <a:headEnd/>
                <a:tailEnd/>
              </a:ln>
              <a:effectLst/>
            </p:spPr>
            <p:txBody>
              <a:bodyPr/>
              <a:lstStyle/>
              <a:p>
                <a:endParaRPr lang="en-US"/>
              </a:p>
            </p:txBody>
          </p:sp>
        </p:grpSp>
        <p:grpSp>
          <p:nvGrpSpPr>
            <p:cNvPr id="26" name="Group 45"/>
            <p:cNvGrpSpPr>
              <a:grpSpLocks/>
            </p:cNvGrpSpPr>
            <p:nvPr/>
          </p:nvGrpSpPr>
          <p:grpSpPr bwMode="auto">
            <a:xfrm>
              <a:off x="1592" y="1299"/>
              <a:ext cx="920" cy="231"/>
              <a:chOff x="1592" y="1299"/>
              <a:chExt cx="920" cy="231"/>
            </a:xfrm>
          </p:grpSpPr>
          <p:grpSp>
            <p:nvGrpSpPr>
              <p:cNvPr id="27" name="Group 46"/>
              <p:cNvGrpSpPr>
                <a:grpSpLocks/>
              </p:cNvGrpSpPr>
              <p:nvPr/>
            </p:nvGrpSpPr>
            <p:grpSpPr bwMode="auto">
              <a:xfrm>
                <a:off x="1592" y="1299"/>
                <a:ext cx="164" cy="231"/>
                <a:chOff x="1592" y="1299"/>
                <a:chExt cx="164" cy="231"/>
              </a:xfrm>
            </p:grpSpPr>
            <p:sp>
              <p:nvSpPr>
                <p:cNvPr id="102" name="Oval 47"/>
                <p:cNvSpPr>
                  <a:spLocks noChangeArrowheads="1"/>
                </p:cNvSpPr>
                <p:nvPr/>
              </p:nvSpPr>
              <p:spPr bwMode="auto">
                <a:xfrm>
                  <a:off x="1613" y="1356"/>
                  <a:ext cx="105" cy="122"/>
                </a:xfrm>
                <a:prstGeom prst="ellipse">
                  <a:avLst/>
                </a:prstGeom>
                <a:solidFill>
                  <a:srgbClr val="FF9999"/>
                </a:solidFill>
                <a:ln w="12700">
                  <a:solidFill>
                    <a:srgbClr val="EE0000"/>
                  </a:solidFill>
                  <a:round/>
                  <a:headEnd/>
                  <a:tailEnd/>
                </a:ln>
                <a:effectLst/>
              </p:spPr>
              <p:txBody>
                <a:bodyPr wrap="none" anchor="ctr"/>
                <a:lstStyle/>
                <a:p>
                  <a:endParaRPr lang="en-US"/>
                </a:p>
              </p:txBody>
            </p:sp>
            <p:sp>
              <p:nvSpPr>
                <p:cNvPr id="103" name="Rectangle 48"/>
                <p:cNvSpPr>
                  <a:spLocks noChangeArrowheads="1"/>
                </p:cNvSpPr>
                <p:nvPr/>
              </p:nvSpPr>
              <p:spPr bwMode="auto">
                <a:xfrm>
                  <a:off x="1592" y="1299"/>
                  <a:ext cx="164" cy="231"/>
                </a:xfrm>
                <a:prstGeom prst="rect">
                  <a:avLst/>
                </a:prstGeom>
                <a:noFill/>
                <a:ln w="12700">
                  <a:noFill/>
                  <a:miter lim="800000"/>
                  <a:headEnd/>
                  <a:tailEnd/>
                </a:ln>
                <a:effectLst/>
              </p:spPr>
              <p:txBody>
                <a:bodyPr wrap="none" lIns="90488" tIns="44450" rIns="90488" bIns="44450">
                  <a:spAutoFit/>
                </a:bodyPr>
                <a:lstStyle/>
                <a:p>
                  <a:r>
                    <a:rPr lang="en-US">
                      <a:solidFill>
                        <a:srgbClr val="EE0000"/>
                      </a:solidFill>
                      <a:latin typeface="Times New Roman" pitchFamily="18" charset="0"/>
                    </a:rPr>
                    <a:t>-</a:t>
                  </a:r>
                </a:p>
              </p:txBody>
            </p:sp>
          </p:grpSp>
          <p:grpSp>
            <p:nvGrpSpPr>
              <p:cNvPr id="28" name="Group 49"/>
              <p:cNvGrpSpPr>
                <a:grpSpLocks/>
              </p:cNvGrpSpPr>
              <p:nvPr/>
            </p:nvGrpSpPr>
            <p:grpSpPr bwMode="auto">
              <a:xfrm>
                <a:off x="2053" y="1299"/>
                <a:ext cx="164" cy="231"/>
                <a:chOff x="2053" y="1299"/>
                <a:chExt cx="164" cy="231"/>
              </a:xfrm>
            </p:grpSpPr>
            <p:sp>
              <p:nvSpPr>
                <p:cNvPr id="100" name="Oval 50"/>
                <p:cNvSpPr>
                  <a:spLocks noChangeArrowheads="1"/>
                </p:cNvSpPr>
                <p:nvPr/>
              </p:nvSpPr>
              <p:spPr bwMode="auto">
                <a:xfrm>
                  <a:off x="2074" y="1356"/>
                  <a:ext cx="105" cy="122"/>
                </a:xfrm>
                <a:prstGeom prst="ellipse">
                  <a:avLst/>
                </a:prstGeom>
                <a:solidFill>
                  <a:srgbClr val="FF9999"/>
                </a:solidFill>
                <a:ln w="12700">
                  <a:solidFill>
                    <a:srgbClr val="EE0000"/>
                  </a:solidFill>
                  <a:round/>
                  <a:headEnd/>
                  <a:tailEnd/>
                </a:ln>
                <a:effectLst/>
              </p:spPr>
              <p:txBody>
                <a:bodyPr wrap="none" anchor="ctr"/>
                <a:lstStyle/>
                <a:p>
                  <a:endParaRPr lang="en-US"/>
                </a:p>
              </p:txBody>
            </p:sp>
            <p:sp>
              <p:nvSpPr>
                <p:cNvPr id="101" name="Rectangle 51"/>
                <p:cNvSpPr>
                  <a:spLocks noChangeArrowheads="1"/>
                </p:cNvSpPr>
                <p:nvPr/>
              </p:nvSpPr>
              <p:spPr bwMode="auto">
                <a:xfrm>
                  <a:off x="2053" y="1299"/>
                  <a:ext cx="164" cy="231"/>
                </a:xfrm>
                <a:prstGeom prst="rect">
                  <a:avLst/>
                </a:prstGeom>
                <a:noFill/>
                <a:ln w="12700">
                  <a:noFill/>
                  <a:miter lim="800000"/>
                  <a:headEnd/>
                  <a:tailEnd/>
                </a:ln>
                <a:effectLst/>
              </p:spPr>
              <p:txBody>
                <a:bodyPr wrap="none" lIns="90488" tIns="44450" rIns="90488" bIns="44450">
                  <a:spAutoFit/>
                </a:bodyPr>
                <a:lstStyle/>
                <a:p>
                  <a:r>
                    <a:rPr lang="en-US">
                      <a:solidFill>
                        <a:srgbClr val="EE0000"/>
                      </a:solidFill>
                      <a:latin typeface="Times New Roman" pitchFamily="18" charset="0"/>
                    </a:rPr>
                    <a:t>-</a:t>
                  </a:r>
                </a:p>
              </p:txBody>
            </p:sp>
          </p:grpSp>
          <p:sp>
            <p:nvSpPr>
              <p:cNvPr id="96" name="Freeform 52"/>
              <p:cNvSpPr>
                <a:spLocks/>
              </p:cNvSpPr>
              <p:nvPr/>
            </p:nvSpPr>
            <p:spPr bwMode="auto">
              <a:xfrm>
                <a:off x="1976" y="1388"/>
                <a:ext cx="74" cy="56"/>
              </a:xfrm>
              <a:custGeom>
                <a:avLst/>
                <a:gdLst/>
                <a:ahLst/>
                <a:cxnLst>
                  <a:cxn ang="0">
                    <a:pos x="73" y="28"/>
                  </a:cxn>
                  <a:cxn ang="0">
                    <a:pos x="0" y="55"/>
                  </a:cxn>
                  <a:cxn ang="0">
                    <a:pos x="0" y="0"/>
                  </a:cxn>
                  <a:cxn ang="0">
                    <a:pos x="73" y="28"/>
                  </a:cxn>
                </a:cxnLst>
                <a:rect l="0" t="0" r="r" b="b"/>
                <a:pathLst>
                  <a:path w="74" h="56">
                    <a:moveTo>
                      <a:pt x="73" y="28"/>
                    </a:moveTo>
                    <a:lnTo>
                      <a:pt x="0" y="55"/>
                    </a:lnTo>
                    <a:lnTo>
                      <a:pt x="0" y="0"/>
                    </a:lnTo>
                    <a:lnTo>
                      <a:pt x="73" y="28"/>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97" name="Line 53"/>
              <p:cNvSpPr>
                <a:spLocks noChangeShapeType="1"/>
              </p:cNvSpPr>
              <p:nvPr/>
            </p:nvSpPr>
            <p:spPr bwMode="auto">
              <a:xfrm>
                <a:off x="1745" y="1421"/>
                <a:ext cx="229" cy="0"/>
              </a:xfrm>
              <a:prstGeom prst="line">
                <a:avLst/>
              </a:prstGeom>
              <a:noFill/>
              <a:ln w="12700">
                <a:solidFill>
                  <a:srgbClr val="000000"/>
                </a:solidFill>
                <a:round/>
                <a:headEnd/>
                <a:tailEnd/>
              </a:ln>
              <a:effectLst/>
            </p:spPr>
            <p:txBody>
              <a:bodyPr/>
              <a:lstStyle/>
              <a:p>
                <a:endParaRPr lang="en-US"/>
              </a:p>
            </p:txBody>
          </p:sp>
          <p:sp>
            <p:nvSpPr>
              <p:cNvPr id="98" name="Freeform 54"/>
              <p:cNvSpPr>
                <a:spLocks/>
              </p:cNvSpPr>
              <p:nvPr/>
            </p:nvSpPr>
            <p:spPr bwMode="auto">
              <a:xfrm>
                <a:off x="2437" y="1388"/>
                <a:ext cx="75" cy="56"/>
              </a:xfrm>
              <a:custGeom>
                <a:avLst/>
                <a:gdLst/>
                <a:ahLst/>
                <a:cxnLst>
                  <a:cxn ang="0">
                    <a:pos x="74" y="28"/>
                  </a:cxn>
                  <a:cxn ang="0">
                    <a:pos x="0" y="55"/>
                  </a:cxn>
                  <a:cxn ang="0">
                    <a:pos x="0" y="0"/>
                  </a:cxn>
                  <a:cxn ang="0">
                    <a:pos x="74" y="28"/>
                  </a:cxn>
                </a:cxnLst>
                <a:rect l="0" t="0" r="r" b="b"/>
                <a:pathLst>
                  <a:path w="75" h="56">
                    <a:moveTo>
                      <a:pt x="74" y="28"/>
                    </a:moveTo>
                    <a:lnTo>
                      <a:pt x="0" y="55"/>
                    </a:lnTo>
                    <a:lnTo>
                      <a:pt x="0" y="0"/>
                    </a:lnTo>
                    <a:lnTo>
                      <a:pt x="74" y="28"/>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99" name="Line 55"/>
              <p:cNvSpPr>
                <a:spLocks noChangeShapeType="1"/>
              </p:cNvSpPr>
              <p:nvPr/>
            </p:nvSpPr>
            <p:spPr bwMode="auto">
              <a:xfrm>
                <a:off x="2207" y="1421"/>
                <a:ext cx="228" cy="0"/>
              </a:xfrm>
              <a:prstGeom prst="line">
                <a:avLst/>
              </a:prstGeom>
              <a:noFill/>
              <a:ln w="12700">
                <a:solidFill>
                  <a:srgbClr val="000000"/>
                </a:solidFill>
                <a:round/>
                <a:headEnd/>
                <a:tailEnd/>
              </a:ln>
              <a:effectLst/>
            </p:spPr>
            <p:txBody>
              <a:bodyPr/>
              <a:lstStyle/>
              <a:p>
                <a:endParaRPr lang="en-US"/>
              </a:p>
            </p:txBody>
          </p:sp>
        </p:grpSp>
        <p:grpSp>
          <p:nvGrpSpPr>
            <p:cNvPr id="29" name="Group 56"/>
            <p:cNvGrpSpPr>
              <a:grpSpLocks/>
            </p:cNvGrpSpPr>
            <p:nvPr/>
          </p:nvGrpSpPr>
          <p:grpSpPr bwMode="auto">
            <a:xfrm>
              <a:off x="2053" y="1618"/>
              <a:ext cx="462" cy="391"/>
              <a:chOff x="2053" y="1618"/>
              <a:chExt cx="462" cy="391"/>
            </a:xfrm>
          </p:grpSpPr>
          <p:grpSp>
            <p:nvGrpSpPr>
              <p:cNvPr id="234" name="Group 57"/>
              <p:cNvGrpSpPr>
                <a:grpSpLocks/>
              </p:cNvGrpSpPr>
              <p:nvPr/>
            </p:nvGrpSpPr>
            <p:grpSpPr bwMode="auto">
              <a:xfrm>
                <a:off x="2053" y="1618"/>
                <a:ext cx="164" cy="231"/>
                <a:chOff x="2053" y="1618"/>
                <a:chExt cx="164" cy="231"/>
              </a:xfrm>
            </p:grpSpPr>
            <p:sp>
              <p:nvSpPr>
                <p:cNvPr id="92" name="Oval 58"/>
                <p:cNvSpPr>
                  <a:spLocks noChangeArrowheads="1"/>
                </p:cNvSpPr>
                <p:nvPr/>
              </p:nvSpPr>
              <p:spPr bwMode="auto">
                <a:xfrm>
                  <a:off x="2074" y="1675"/>
                  <a:ext cx="105" cy="122"/>
                </a:xfrm>
                <a:prstGeom prst="ellipse">
                  <a:avLst/>
                </a:prstGeom>
                <a:solidFill>
                  <a:srgbClr val="FF9999"/>
                </a:solidFill>
                <a:ln w="12700">
                  <a:solidFill>
                    <a:srgbClr val="EE0000"/>
                  </a:solidFill>
                  <a:round/>
                  <a:headEnd/>
                  <a:tailEnd/>
                </a:ln>
                <a:effectLst/>
              </p:spPr>
              <p:txBody>
                <a:bodyPr wrap="none" anchor="ctr"/>
                <a:lstStyle/>
                <a:p>
                  <a:endParaRPr lang="en-US"/>
                </a:p>
              </p:txBody>
            </p:sp>
            <p:sp>
              <p:nvSpPr>
                <p:cNvPr id="93" name="Rectangle 59"/>
                <p:cNvSpPr>
                  <a:spLocks noChangeArrowheads="1"/>
                </p:cNvSpPr>
                <p:nvPr/>
              </p:nvSpPr>
              <p:spPr bwMode="auto">
                <a:xfrm>
                  <a:off x="2053" y="1618"/>
                  <a:ext cx="164" cy="231"/>
                </a:xfrm>
                <a:prstGeom prst="rect">
                  <a:avLst/>
                </a:prstGeom>
                <a:noFill/>
                <a:ln w="12700">
                  <a:noFill/>
                  <a:miter lim="800000"/>
                  <a:headEnd/>
                  <a:tailEnd/>
                </a:ln>
                <a:effectLst/>
              </p:spPr>
              <p:txBody>
                <a:bodyPr wrap="none" lIns="90488" tIns="44450" rIns="90488" bIns="44450">
                  <a:spAutoFit/>
                </a:bodyPr>
                <a:lstStyle/>
                <a:p>
                  <a:r>
                    <a:rPr lang="en-US">
                      <a:solidFill>
                        <a:srgbClr val="EE0000"/>
                      </a:solidFill>
                      <a:latin typeface="Times New Roman" pitchFamily="18" charset="0"/>
                    </a:rPr>
                    <a:t>-</a:t>
                  </a:r>
                </a:p>
              </p:txBody>
            </p:sp>
          </p:grpSp>
          <p:grpSp>
            <p:nvGrpSpPr>
              <p:cNvPr id="235" name="Group 60"/>
              <p:cNvGrpSpPr>
                <a:grpSpLocks/>
              </p:cNvGrpSpPr>
              <p:nvPr/>
            </p:nvGrpSpPr>
            <p:grpSpPr bwMode="auto">
              <a:xfrm>
                <a:off x="2053" y="1778"/>
                <a:ext cx="164" cy="231"/>
                <a:chOff x="2053" y="1778"/>
                <a:chExt cx="164" cy="231"/>
              </a:xfrm>
            </p:grpSpPr>
            <p:sp>
              <p:nvSpPr>
                <p:cNvPr id="90" name="Oval 61"/>
                <p:cNvSpPr>
                  <a:spLocks noChangeArrowheads="1"/>
                </p:cNvSpPr>
                <p:nvPr/>
              </p:nvSpPr>
              <p:spPr bwMode="auto">
                <a:xfrm>
                  <a:off x="2074" y="1835"/>
                  <a:ext cx="105" cy="121"/>
                </a:xfrm>
                <a:prstGeom prst="ellipse">
                  <a:avLst/>
                </a:prstGeom>
                <a:solidFill>
                  <a:srgbClr val="FF9999"/>
                </a:solidFill>
                <a:ln w="12700">
                  <a:solidFill>
                    <a:srgbClr val="EE0000"/>
                  </a:solidFill>
                  <a:round/>
                  <a:headEnd/>
                  <a:tailEnd/>
                </a:ln>
                <a:effectLst/>
              </p:spPr>
              <p:txBody>
                <a:bodyPr wrap="none" anchor="ctr"/>
                <a:lstStyle/>
                <a:p>
                  <a:endParaRPr lang="en-US"/>
                </a:p>
              </p:txBody>
            </p:sp>
            <p:sp>
              <p:nvSpPr>
                <p:cNvPr id="91" name="Rectangle 62"/>
                <p:cNvSpPr>
                  <a:spLocks noChangeArrowheads="1"/>
                </p:cNvSpPr>
                <p:nvPr/>
              </p:nvSpPr>
              <p:spPr bwMode="auto">
                <a:xfrm>
                  <a:off x="2053" y="1778"/>
                  <a:ext cx="164" cy="231"/>
                </a:xfrm>
                <a:prstGeom prst="rect">
                  <a:avLst/>
                </a:prstGeom>
                <a:noFill/>
                <a:ln w="12700">
                  <a:noFill/>
                  <a:miter lim="800000"/>
                  <a:headEnd/>
                  <a:tailEnd/>
                </a:ln>
                <a:effectLst/>
              </p:spPr>
              <p:txBody>
                <a:bodyPr wrap="none" lIns="90488" tIns="44450" rIns="90488" bIns="44450">
                  <a:spAutoFit/>
                </a:bodyPr>
                <a:lstStyle/>
                <a:p>
                  <a:r>
                    <a:rPr lang="en-US">
                      <a:solidFill>
                        <a:srgbClr val="EE0000"/>
                      </a:solidFill>
                      <a:latin typeface="Times New Roman" pitchFamily="18" charset="0"/>
                    </a:rPr>
                    <a:t>-</a:t>
                  </a:r>
                </a:p>
              </p:txBody>
            </p:sp>
          </p:grpSp>
          <p:sp>
            <p:nvSpPr>
              <p:cNvPr id="86" name="Freeform 63"/>
              <p:cNvSpPr>
                <a:spLocks/>
              </p:cNvSpPr>
              <p:nvPr/>
            </p:nvSpPr>
            <p:spPr bwMode="auto">
              <a:xfrm>
                <a:off x="2441" y="1703"/>
                <a:ext cx="74" cy="57"/>
              </a:xfrm>
              <a:custGeom>
                <a:avLst/>
                <a:gdLst/>
                <a:ahLst/>
                <a:cxnLst>
                  <a:cxn ang="0">
                    <a:pos x="73" y="29"/>
                  </a:cxn>
                  <a:cxn ang="0">
                    <a:pos x="0" y="56"/>
                  </a:cxn>
                  <a:cxn ang="0">
                    <a:pos x="0" y="0"/>
                  </a:cxn>
                  <a:cxn ang="0">
                    <a:pos x="73" y="29"/>
                  </a:cxn>
                </a:cxnLst>
                <a:rect l="0" t="0" r="r" b="b"/>
                <a:pathLst>
                  <a:path w="74" h="57">
                    <a:moveTo>
                      <a:pt x="73" y="29"/>
                    </a:moveTo>
                    <a:lnTo>
                      <a:pt x="0" y="56"/>
                    </a:lnTo>
                    <a:lnTo>
                      <a:pt x="0" y="0"/>
                    </a:lnTo>
                    <a:lnTo>
                      <a:pt x="73" y="29"/>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87" name="Line 64"/>
              <p:cNvSpPr>
                <a:spLocks noChangeShapeType="1"/>
              </p:cNvSpPr>
              <p:nvPr/>
            </p:nvSpPr>
            <p:spPr bwMode="auto">
              <a:xfrm>
                <a:off x="2210" y="1736"/>
                <a:ext cx="229" cy="0"/>
              </a:xfrm>
              <a:prstGeom prst="line">
                <a:avLst/>
              </a:prstGeom>
              <a:noFill/>
              <a:ln w="12700">
                <a:solidFill>
                  <a:srgbClr val="000000"/>
                </a:solidFill>
                <a:round/>
                <a:headEnd/>
                <a:tailEnd/>
              </a:ln>
              <a:effectLst/>
            </p:spPr>
            <p:txBody>
              <a:bodyPr/>
              <a:lstStyle/>
              <a:p>
                <a:endParaRPr lang="en-US"/>
              </a:p>
            </p:txBody>
          </p:sp>
          <p:sp>
            <p:nvSpPr>
              <p:cNvPr id="88" name="Freeform 65"/>
              <p:cNvSpPr>
                <a:spLocks/>
              </p:cNvSpPr>
              <p:nvPr/>
            </p:nvSpPr>
            <p:spPr bwMode="auto">
              <a:xfrm>
                <a:off x="2441" y="1863"/>
                <a:ext cx="74" cy="56"/>
              </a:xfrm>
              <a:custGeom>
                <a:avLst/>
                <a:gdLst/>
                <a:ahLst/>
                <a:cxnLst>
                  <a:cxn ang="0">
                    <a:pos x="73" y="28"/>
                  </a:cxn>
                  <a:cxn ang="0">
                    <a:pos x="0" y="55"/>
                  </a:cxn>
                  <a:cxn ang="0">
                    <a:pos x="0" y="0"/>
                  </a:cxn>
                  <a:cxn ang="0">
                    <a:pos x="73" y="28"/>
                  </a:cxn>
                </a:cxnLst>
                <a:rect l="0" t="0" r="r" b="b"/>
                <a:pathLst>
                  <a:path w="74" h="56">
                    <a:moveTo>
                      <a:pt x="73" y="28"/>
                    </a:moveTo>
                    <a:lnTo>
                      <a:pt x="0" y="55"/>
                    </a:lnTo>
                    <a:lnTo>
                      <a:pt x="0" y="0"/>
                    </a:lnTo>
                    <a:lnTo>
                      <a:pt x="73" y="28"/>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89" name="Line 66"/>
              <p:cNvSpPr>
                <a:spLocks noChangeShapeType="1"/>
              </p:cNvSpPr>
              <p:nvPr/>
            </p:nvSpPr>
            <p:spPr bwMode="auto">
              <a:xfrm>
                <a:off x="2210" y="1895"/>
                <a:ext cx="229" cy="0"/>
              </a:xfrm>
              <a:prstGeom prst="line">
                <a:avLst/>
              </a:prstGeom>
              <a:noFill/>
              <a:ln w="12700">
                <a:solidFill>
                  <a:srgbClr val="000000"/>
                </a:solidFill>
                <a:round/>
                <a:headEnd/>
                <a:tailEnd/>
              </a:ln>
              <a:effectLst/>
            </p:spPr>
            <p:txBody>
              <a:bodyPr/>
              <a:lstStyle/>
              <a:p>
                <a:endParaRPr lang="en-US"/>
              </a:p>
            </p:txBody>
          </p:sp>
        </p:grpSp>
        <p:grpSp>
          <p:nvGrpSpPr>
            <p:cNvPr id="246" name="Group 67"/>
            <p:cNvGrpSpPr>
              <a:grpSpLocks/>
            </p:cNvGrpSpPr>
            <p:nvPr/>
          </p:nvGrpSpPr>
          <p:grpSpPr bwMode="auto">
            <a:xfrm>
              <a:off x="665" y="1794"/>
              <a:ext cx="1103" cy="231"/>
              <a:chOff x="665" y="1794"/>
              <a:chExt cx="1103" cy="231"/>
            </a:xfrm>
          </p:grpSpPr>
          <p:grpSp>
            <p:nvGrpSpPr>
              <p:cNvPr id="247" name="Group 68"/>
              <p:cNvGrpSpPr>
                <a:grpSpLocks/>
              </p:cNvGrpSpPr>
              <p:nvPr/>
            </p:nvGrpSpPr>
            <p:grpSpPr bwMode="auto">
              <a:xfrm>
                <a:off x="1571" y="1794"/>
                <a:ext cx="197" cy="231"/>
                <a:chOff x="1571" y="1794"/>
                <a:chExt cx="197" cy="231"/>
              </a:xfrm>
            </p:grpSpPr>
            <p:sp>
              <p:nvSpPr>
                <p:cNvPr id="82" name="Oval 69"/>
                <p:cNvSpPr>
                  <a:spLocks noChangeArrowheads="1"/>
                </p:cNvSpPr>
                <p:nvPr/>
              </p:nvSpPr>
              <p:spPr bwMode="auto">
                <a:xfrm>
                  <a:off x="1610" y="1846"/>
                  <a:ext cx="104" cy="122"/>
                </a:xfrm>
                <a:prstGeom prst="ellipse">
                  <a:avLst/>
                </a:prstGeom>
                <a:solidFill>
                  <a:srgbClr val="FFFFFF"/>
                </a:solidFill>
                <a:ln w="12700">
                  <a:solidFill>
                    <a:srgbClr val="0000BB"/>
                  </a:solidFill>
                  <a:round/>
                  <a:headEnd/>
                  <a:tailEnd/>
                </a:ln>
                <a:effectLst/>
              </p:spPr>
              <p:txBody>
                <a:bodyPr wrap="none" anchor="ctr"/>
                <a:lstStyle/>
                <a:p>
                  <a:endParaRPr lang="en-US"/>
                </a:p>
              </p:txBody>
            </p:sp>
            <p:sp>
              <p:nvSpPr>
                <p:cNvPr id="83" name="Rectangle 70"/>
                <p:cNvSpPr>
                  <a:spLocks noChangeArrowheads="1"/>
                </p:cNvSpPr>
                <p:nvPr/>
              </p:nvSpPr>
              <p:spPr bwMode="auto">
                <a:xfrm>
                  <a:off x="1571" y="1794"/>
                  <a:ext cx="197" cy="231"/>
                </a:xfrm>
                <a:prstGeom prst="rect">
                  <a:avLst/>
                </a:prstGeom>
                <a:noFill/>
                <a:ln w="12700">
                  <a:noFill/>
                  <a:miter lim="800000"/>
                  <a:headEnd/>
                  <a:tailEnd/>
                </a:ln>
                <a:effectLst/>
              </p:spPr>
              <p:txBody>
                <a:bodyPr wrap="none" lIns="90488" tIns="44450" rIns="90488" bIns="44450">
                  <a:spAutoFit/>
                </a:bodyPr>
                <a:lstStyle/>
                <a:p>
                  <a:r>
                    <a:rPr lang="en-US">
                      <a:solidFill>
                        <a:srgbClr val="0000BB"/>
                      </a:solidFill>
                      <a:latin typeface="Times New Roman" pitchFamily="18" charset="0"/>
                    </a:rPr>
                    <a:t>+</a:t>
                  </a:r>
                </a:p>
              </p:txBody>
            </p:sp>
          </p:grpSp>
          <p:sp>
            <p:nvSpPr>
              <p:cNvPr id="80" name="Freeform 71"/>
              <p:cNvSpPr>
                <a:spLocks/>
              </p:cNvSpPr>
              <p:nvPr/>
            </p:nvSpPr>
            <p:spPr bwMode="auto">
              <a:xfrm>
                <a:off x="665" y="1878"/>
                <a:ext cx="74" cy="57"/>
              </a:xfrm>
              <a:custGeom>
                <a:avLst/>
                <a:gdLst/>
                <a:ahLst/>
                <a:cxnLst>
                  <a:cxn ang="0">
                    <a:pos x="0" y="29"/>
                  </a:cxn>
                  <a:cxn ang="0">
                    <a:pos x="73" y="0"/>
                  </a:cxn>
                  <a:cxn ang="0">
                    <a:pos x="73" y="56"/>
                  </a:cxn>
                  <a:cxn ang="0">
                    <a:pos x="0" y="29"/>
                  </a:cxn>
                </a:cxnLst>
                <a:rect l="0" t="0" r="r" b="b"/>
                <a:pathLst>
                  <a:path w="74" h="57">
                    <a:moveTo>
                      <a:pt x="0" y="29"/>
                    </a:moveTo>
                    <a:lnTo>
                      <a:pt x="73" y="0"/>
                    </a:lnTo>
                    <a:lnTo>
                      <a:pt x="73" y="56"/>
                    </a:lnTo>
                    <a:lnTo>
                      <a:pt x="0" y="29"/>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81" name="Line 72"/>
              <p:cNvSpPr>
                <a:spLocks noChangeShapeType="1"/>
              </p:cNvSpPr>
              <p:nvPr/>
            </p:nvSpPr>
            <p:spPr bwMode="auto">
              <a:xfrm flipH="1">
                <a:off x="740" y="1911"/>
                <a:ext cx="828" cy="0"/>
              </a:xfrm>
              <a:prstGeom prst="line">
                <a:avLst/>
              </a:prstGeom>
              <a:noFill/>
              <a:ln w="12700">
                <a:solidFill>
                  <a:srgbClr val="000000"/>
                </a:solidFill>
                <a:round/>
                <a:headEnd/>
                <a:tailEnd/>
              </a:ln>
              <a:effectLst/>
            </p:spPr>
            <p:txBody>
              <a:bodyPr/>
              <a:lstStyle/>
              <a:p>
                <a:endParaRPr lang="en-US"/>
              </a:p>
            </p:txBody>
          </p:sp>
        </p:grpSp>
        <p:grpSp>
          <p:nvGrpSpPr>
            <p:cNvPr id="252" name="Group 73"/>
            <p:cNvGrpSpPr>
              <a:grpSpLocks/>
            </p:cNvGrpSpPr>
            <p:nvPr/>
          </p:nvGrpSpPr>
          <p:grpSpPr bwMode="auto">
            <a:xfrm>
              <a:off x="669" y="1626"/>
              <a:ext cx="1099" cy="231"/>
              <a:chOff x="669" y="1626"/>
              <a:chExt cx="1099" cy="231"/>
            </a:xfrm>
          </p:grpSpPr>
          <p:grpSp>
            <p:nvGrpSpPr>
              <p:cNvPr id="253" name="Group 74"/>
              <p:cNvGrpSpPr>
                <a:grpSpLocks/>
              </p:cNvGrpSpPr>
              <p:nvPr/>
            </p:nvGrpSpPr>
            <p:grpSpPr bwMode="auto">
              <a:xfrm>
                <a:off x="1571" y="1626"/>
                <a:ext cx="197" cy="231"/>
                <a:chOff x="1571" y="1626"/>
                <a:chExt cx="197" cy="231"/>
              </a:xfrm>
            </p:grpSpPr>
            <p:sp>
              <p:nvSpPr>
                <p:cNvPr id="77" name="Oval 75"/>
                <p:cNvSpPr>
                  <a:spLocks noChangeArrowheads="1"/>
                </p:cNvSpPr>
                <p:nvPr/>
              </p:nvSpPr>
              <p:spPr bwMode="auto">
                <a:xfrm>
                  <a:off x="1610" y="1679"/>
                  <a:ext cx="104" cy="122"/>
                </a:xfrm>
                <a:prstGeom prst="ellipse">
                  <a:avLst/>
                </a:prstGeom>
                <a:solidFill>
                  <a:srgbClr val="FFFFFF"/>
                </a:solidFill>
                <a:ln w="12700">
                  <a:solidFill>
                    <a:srgbClr val="0000BB"/>
                  </a:solidFill>
                  <a:round/>
                  <a:headEnd/>
                  <a:tailEnd/>
                </a:ln>
                <a:effectLst/>
              </p:spPr>
              <p:txBody>
                <a:bodyPr wrap="none" anchor="ctr"/>
                <a:lstStyle/>
                <a:p>
                  <a:endParaRPr lang="en-US"/>
                </a:p>
              </p:txBody>
            </p:sp>
            <p:sp>
              <p:nvSpPr>
                <p:cNvPr id="78" name="Rectangle 76"/>
                <p:cNvSpPr>
                  <a:spLocks noChangeArrowheads="1"/>
                </p:cNvSpPr>
                <p:nvPr/>
              </p:nvSpPr>
              <p:spPr bwMode="auto">
                <a:xfrm>
                  <a:off x="1571" y="1626"/>
                  <a:ext cx="197" cy="231"/>
                </a:xfrm>
                <a:prstGeom prst="rect">
                  <a:avLst/>
                </a:prstGeom>
                <a:noFill/>
                <a:ln w="12700">
                  <a:noFill/>
                  <a:miter lim="800000"/>
                  <a:headEnd/>
                  <a:tailEnd/>
                </a:ln>
                <a:effectLst/>
              </p:spPr>
              <p:txBody>
                <a:bodyPr wrap="none" lIns="90488" tIns="44450" rIns="90488" bIns="44450">
                  <a:spAutoFit/>
                </a:bodyPr>
                <a:lstStyle/>
                <a:p>
                  <a:r>
                    <a:rPr lang="en-US">
                      <a:solidFill>
                        <a:srgbClr val="0000BB"/>
                      </a:solidFill>
                      <a:latin typeface="Times New Roman" pitchFamily="18" charset="0"/>
                    </a:rPr>
                    <a:t>+</a:t>
                  </a:r>
                </a:p>
              </p:txBody>
            </p:sp>
          </p:grpSp>
          <p:sp>
            <p:nvSpPr>
              <p:cNvPr id="75" name="Freeform 77"/>
              <p:cNvSpPr>
                <a:spLocks/>
              </p:cNvSpPr>
              <p:nvPr/>
            </p:nvSpPr>
            <p:spPr bwMode="auto">
              <a:xfrm>
                <a:off x="669" y="1711"/>
                <a:ext cx="72" cy="56"/>
              </a:xfrm>
              <a:custGeom>
                <a:avLst/>
                <a:gdLst/>
                <a:ahLst/>
                <a:cxnLst>
                  <a:cxn ang="0">
                    <a:pos x="0" y="28"/>
                  </a:cxn>
                  <a:cxn ang="0">
                    <a:pos x="71" y="0"/>
                  </a:cxn>
                  <a:cxn ang="0">
                    <a:pos x="71" y="55"/>
                  </a:cxn>
                  <a:cxn ang="0">
                    <a:pos x="0" y="28"/>
                  </a:cxn>
                </a:cxnLst>
                <a:rect l="0" t="0" r="r" b="b"/>
                <a:pathLst>
                  <a:path w="72" h="56">
                    <a:moveTo>
                      <a:pt x="0" y="28"/>
                    </a:moveTo>
                    <a:lnTo>
                      <a:pt x="71" y="0"/>
                    </a:lnTo>
                    <a:lnTo>
                      <a:pt x="71" y="55"/>
                    </a:lnTo>
                    <a:lnTo>
                      <a:pt x="0" y="28"/>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76" name="Line 78"/>
              <p:cNvSpPr>
                <a:spLocks noChangeShapeType="1"/>
              </p:cNvSpPr>
              <p:nvPr/>
            </p:nvSpPr>
            <p:spPr bwMode="auto">
              <a:xfrm flipH="1">
                <a:off x="744" y="1743"/>
                <a:ext cx="826" cy="0"/>
              </a:xfrm>
              <a:prstGeom prst="line">
                <a:avLst/>
              </a:prstGeom>
              <a:noFill/>
              <a:ln w="12700">
                <a:solidFill>
                  <a:srgbClr val="000000"/>
                </a:solidFill>
                <a:round/>
                <a:headEnd/>
                <a:tailEnd/>
              </a:ln>
              <a:effectLst/>
            </p:spPr>
            <p:txBody>
              <a:bodyPr/>
              <a:lstStyle/>
              <a:p>
                <a:endParaRPr lang="en-US"/>
              </a:p>
            </p:txBody>
          </p:sp>
        </p:grpSp>
        <p:grpSp>
          <p:nvGrpSpPr>
            <p:cNvPr id="254" name="Group 79"/>
            <p:cNvGrpSpPr>
              <a:grpSpLocks/>
            </p:cNvGrpSpPr>
            <p:nvPr/>
          </p:nvGrpSpPr>
          <p:grpSpPr bwMode="auto">
            <a:xfrm>
              <a:off x="2057" y="2098"/>
              <a:ext cx="164" cy="231"/>
              <a:chOff x="2057" y="2098"/>
              <a:chExt cx="164" cy="231"/>
            </a:xfrm>
          </p:grpSpPr>
          <p:sp>
            <p:nvSpPr>
              <p:cNvPr id="72" name="Oval 80"/>
              <p:cNvSpPr>
                <a:spLocks noChangeArrowheads="1"/>
              </p:cNvSpPr>
              <p:nvPr/>
            </p:nvSpPr>
            <p:spPr bwMode="auto">
              <a:xfrm>
                <a:off x="2078" y="2158"/>
                <a:ext cx="103" cy="118"/>
              </a:xfrm>
              <a:prstGeom prst="ellipse">
                <a:avLst/>
              </a:prstGeom>
              <a:solidFill>
                <a:srgbClr val="FF9999"/>
              </a:solidFill>
              <a:ln w="12700">
                <a:solidFill>
                  <a:srgbClr val="EE0000"/>
                </a:solidFill>
                <a:round/>
                <a:headEnd/>
                <a:tailEnd/>
              </a:ln>
              <a:effectLst/>
            </p:spPr>
            <p:txBody>
              <a:bodyPr wrap="none" anchor="ctr"/>
              <a:lstStyle/>
              <a:p>
                <a:endParaRPr lang="en-US"/>
              </a:p>
            </p:txBody>
          </p:sp>
          <p:sp>
            <p:nvSpPr>
              <p:cNvPr id="73" name="Rectangle 81"/>
              <p:cNvSpPr>
                <a:spLocks noChangeArrowheads="1"/>
              </p:cNvSpPr>
              <p:nvPr/>
            </p:nvSpPr>
            <p:spPr bwMode="auto">
              <a:xfrm>
                <a:off x="2057" y="2098"/>
                <a:ext cx="164" cy="231"/>
              </a:xfrm>
              <a:prstGeom prst="rect">
                <a:avLst/>
              </a:prstGeom>
              <a:noFill/>
              <a:ln w="12700">
                <a:noFill/>
                <a:miter lim="800000"/>
                <a:headEnd/>
                <a:tailEnd/>
              </a:ln>
              <a:effectLst/>
            </p:spPr>
            <p:txBody>
              <a:bodyPr wrap="none" lIns="90488" tIns="44450" rIns="90488" bIns="44450">
                <a:spAutoFit/>
              </a:bodyPr>
              <a:lstStyle/>
              <a:p>
                <a:r>
                  <a:rPr lang="en-US">
                    <a:solidFill>
                      <a:srgbClr val="EE0000"/>
                    </a:solidFill>
                    <a:latin typeface="Times New Roman" pitchFamily="18" charset="0"/>
                  </a:rPr>
                  <a:t>-</a:t>
                </a:r>
              </a:p>
            </p:txBody>
          </p:sp>
        </p:grpSp>
        <p:grpSp>
          <p:nvGrpSpPr>
            <p:cNvPr id="255" name="Group 82"/>
            <p:cNvGrpSpPr>
              <a:grpSpLocks/>
            </p:cNvGrpSpPr>
            <p:nvPr/>
          </p:nvGrpSpPr>
          <p:grpSpPr bwMode="auto">
            <a:xfrm>
              <a:off x="2053" y="1938"/>
              <a:ext cx="164" cy="231"/>
              <a:chOff x="2053" y="1938"/>
              <a:chExt cx="164" cy="231"/>
            </a:xfrm>
          </p:grpSpPr>
          <p:sp>
            <p:nvSpPr>
              <p:cNvPr id="70" name="Oval 83"/>
              <p:cNvSpPr>
                <a:spLocks noChangeArrowheads="1"/>
              </p:cNvSpPr>
              <p:nvPr/>
            </p:nvSpPr>
            <p:spPr bwMode="auto">
              <a:xfrm>
                <a:off x="2074" y="1995"/>
                <a:ext cx="105" cy="121"/>
              </a:xfrm>
              <a:prstGeom prst="ellipse">
                <a:avLst/>
              </a:prstGeom>
              <a:solidFill>
                <a:srgbClr val="FF9999"/>
              </a:solidFill>
              <a:ln w="12700">
                <a:solidFill>
                  <a:srgbClr val="EE0000"/>
                </a:solidFill>
                <a:round/>
                <a:headEnd/>
                <a:tailEnd/>
              </a:ln>
              <a:effectLst/>
            </p:spPr>
            <p:txBody>
              <a:bodyPr wrap="none" anchor="ctr"/>
              <a:lstStyle/>
              <a:p>
                <a:endParaRPr lang="en-US"/>
              </a:p>
            </p:txBody>
          </p:sp>
          <p:sp>
            <p:nvSpPr>
              <p:cNvPr id="71" name="Rectangle 84"/>
              <p:cNvSpPr>
                <a:spLocks noChangeArrowheads="1"/>
              </p:cNvSpPr>
              <p:nvPr/>
            </p:nvSpPr>
            <p:spPr bwMode="auto">
              <a:xfrm>
                <a:off x="2053" y="1938"/>
                <a:ext cx="164" cy="231"/>
              </a:xfrm>
              <a:prstGeom prst="rect">
                <a:avLst/>
              </a:prstGeom>
              <a:noFill/>
              <a:ln w="12700">
                <a:noFill/>
                <a:miter lim="800000"/>
                <a:headEnd/>
                <a:tailEnd/>
              </a:ln>
              <a:effectLst/>
            </p:spPr>
            <p:txBody>
              <a:bodyPr wrap="none" lIns="90488" tIns="44450" rIns="90488" bIns="44450">
                <a:spAutoFit/>
              </a:bodyPr>
              <a:lstStyle/>
              <a:p>
                <a:r>
                  <a:rPr lang="en-US">
                    <a:solidFill>
                      <a:srgbClr val="EE0000"/>
                    </a:solidFill>
                    <a:latin typeface="Times New Roman" pitchFamily="18" charset="0"/>
                  </a:rPr>
                  <a:t>-</a:t>
                </a:r>
              </a:p>
            </p:txBody>
          </p:sp>
        </p:grpSp>
        <p:sp>
          <p:nvSpPr>
            <p:cNvPr id="30" name="Freeform 85"/>
            <p:cNvSpPr>
              <a:spLocks/>
            </p:cNvSpPr>
            <p:nvPr/>
          </p:nvSpPr>
          <p:spPr bwMode="auto">
            <a:xfrm>
              <a:off x="2437" y="2027"/>
              <a:ext cx="75" cy="57"/>
            </a:xfrm>
            <a:custGeom>
              <a:avLst/>
              <a:gdLst/>
              <a:ahLst/>
              <a:cxnLst>
                <a:cxn ang="0">
                  <a:pos x="74" y="29"/>
                </a:cxn>
                <a:cxn ang="0">
                  <a:pos x="0" y="56"/>
                </a:cxn>
                <a:cxn ang="0">
                  <a:pos x="0" y="0"/>
                </a:cxn>
                <a:cxn ang="0">
                  <a:pos x="74" y="29"/>
                </a:cxn>
              </a:cxnLst>
              <a:rect l="0" t="0" r="r" b="b"/>
              <a:pathLst>
                <a:path w="75" h="57">
                  <a:moveTo>
                    <a:pt x="74" y="29"/>
                  </a:moveTo>
                  <a:lnTo>
                    <a:pt x="0" y="56"/>
                  </a:lnTo>
                  <a:lnTo>
                    <a:pt x="0" y="0"/>
                  </a:lnTo>
                  <a:lnTo>
                    <a:pt x="74" y="29"/>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31" name="Line 86"/>
            <p:cNvSpPr>
              <a:spLocks noChangeShapeType="1"/>
            </p:cNvSpPr>
            <p:nvPr/>
          </p:nvSpPr>
          <p:spPr bwMode="auto">
            <a:xfrm>
              <a:off x="2207" y="2060"/>
              <a:ext cx="228" cy="0"/>
            </a:xfrm>
            <a:prstGeom prst="line">
              <a:avLst/>
            </a:prstGeom>
            <a:noFill/>
            <a:ln w="12700">
              <a:solidFill>
                <a:srgbClr val="000000"/>
              </a:solidFill>
              <a:round/>
              <a:headEnd/>
              <a:tailEnd/>
            </a:ln>
            <a:effectLst/>
          </p:spPr>
          <p:txBody>
            <a:bodyPr/>
            <a:lstStyle/>
            <a:p>
              <a:endParaRPr lang="en-US"/>
            </a:p>
          </p:txBody>
        </p:sp>
        <p:sp>
          <p:nvSpPr>
            <p:cNvPr id="32" name="Freeform 87"/>
            <p:cNvSpPr>
              <a:spLocks/>
            </p:cNvSpPr>
            <p:nvPr/>
          </p:nvSpPr>
          <p:spPr bwMode="auto">
            <a:xfrm>
              <a:off x="2441" y="2187"/>
              <a:ext cx="74" cy="56"/>
            </a:xfrm>
            <a:custGeom>
              <a:avLst/>
              <a:gdLst/>
              <a:ahLst/>
              <a:cxnLst>
                <a:cxn ang="0">
                  <a:pos x="73" y="28"/>
                </a:cxn>
                <a:cxn ang="0">
                  <a:pos x="0" y="55"/>
                </a:cxn>
                <a:cxn ang="0">
                  <a:pos x="0" y="0"/>
                </a:cxn>
                <a:cxn ang="0">
                  <a:pos x="73" y="28"/>
                </a:cxn>
              </a:cxnLst>
              <a:rect l="0" t="0" r="r" b="b"/>
              <a:pathLst>
                <a:path w="74" h="56">
                  <a:moveTo>
                    <a:pt x="73" y="28"/>
                  </a:moveTo>
                  <a:lnTo>
                    <a:pt x="0" y="55"/>
                  </a:lnTo>
                  <a:lnTo>
                    <a:pt x="0" y="0"/>
                  </a:lnTo>
                  <a:lnTo>
                    <a:pt x="73" y="28"/>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33" name="Line 88"/>
            <p:cNvSpPr>
              <a:spLocks noChangeShapeType="1"/>
            </p:cNvSpPr>
            <p:nvPr/>
          </p:nvSpPr>
          <p:spPr bwMode="auto">
            <a:xfrm>
              <a:off x="2210" y="2219"/>
              <a:ext cx="229" cy="0"/>
            </a:xfrm>
            <a:prstGeom prst="line">
              <a:avLst/>
            </a:prstGeom>
            <a:noFill/>
            <a:ln w="12700">
              <a:solidFill>
                <a:srgbClr val="000000"/>
              </a:solidFill>
              <a:round/>
              <a:headEnd/>
              <a:tailEnd/>
            </a:ln>
            <a:effectLst/>
          </p:spPr>
          <p:txBody>
            <a:bodyPr/>
            <a:lstStyle/>
            <a:p>
              <a:endParaRPr lang="en-US"/>
            </a:p>
          </p:txBody>
        </p:sp>
        <p:grpSp>
          <p:nvGrpSpPr>
            <p:cNvPr id="34" name="Group 89"/>
            <p:cNvGrpSpPr>
              <a:grpSpLocks/>
            </p:cNvGrpSpPr>
            <p:nvPr/>
          </p:nvGrpSpPr>
          <p:grpSpPr bwMode="auto">
            <a:xfrm>
              <a:off x="1592" y="1458"/>
              <a:ext cx="923" cy="231"/>
              <a:chOff x="1592" y="1458"/>
              <a:chExt cx="923" cy="231"/>
            </a:xfrm>
          </p:grpSpPr>
          <p:grpSp>
            <p:nvGrpSpPr>
              <p:cNvPr id="35" name="Group 90"/>
              <p:cNvGrpSpPr>
                <a:grpSpLocks/>
              </p:cNvGrpSpPr>
              <p:nvPr/>
            </p:nvGrpSpPr>
            <p:grpSpPr bwMode="auto">
              <a:xfrm>
                <a:off x="1592" y="1458"/>
                <a:ext cx="164" cy="231"/>
                <a:chOff x="1592" y="1458"/>
                <a:chExt cx="164" cy="231"/>
              </a:xfrm>
            </p:grpSpPr>
            <p:sp>
              <p:nvSpPr>
                <p:cNvPr id="68" name="Oval 91"/>
                <p:cNvSpPr>
                  <a:spLocks noChangeArrowheads="1"/>
                </p:cNvSpPr>
                <p:nvPr/>
              </p:nvSpPr>
              <p:spPr bwMode="auto">
                <a:xfrm>
                  <a:off x="1613" y="1516"/>
                  <a:ext cx="105" cy="120"/>
                </a:xfrm>
                <a:prstGeom prst="ellipse">
                  <a:avLst/>
                </a:prstGeom>
                <a:solidFill>
                  <a:srgbClr val="FF9999"/>
                </a:solidFill>
                <a:ln w="12700">
                  <a:solidFill>
                    <a:srgbClr val="EE0000"/>
                  </a:solidFill>
                  <a:round/>
                  <a:headEnd/>
                  <a:tailEnd/>
                </a:ln>
                <a:effectLst/>
              </p:spPr>
              <p:txBody>
                <a:bodyPr wrap="none" anchor="ctr"/>
                <a:lstStyle/>
                <a:p>
                  <a:endParaRPr lang="en-US"/>
                </a:p>
              </p:txBody>
            </p:sp>
            <p:sp>
              <p:nvSpPr>
                <p:cNvPr id="69" name="Rectangle 92"/>
                <p:cNvSpPr>
                  <a:spLocks noChangeArrowheads="1"/>
                </p:cNvSpPr>
                <p:nvPr/>
              </p:nvSpPr>
              <p:spPr bwMode="auto">
                <a:xfrm>
                  <a:off x="1592" y="1458"/>
                  <a:ext cx="164" cy="231"/>
                </a:xfrm>
                <a:prstGeom prst="rect">
                  <a:avLst/>
                </a:prstGeom>
                <a:noFill/>
                <a:ln w="12700">
                  <a:noFill/>
                  <a:miter lim="800000"/>
                  <a:headEnd/>
                  <a:tailEnd/>
                </a:ln>
                <a:effectLst/>
              </p:spPr>
              <p:txBody>
                <a:bodyPr wrap="none" lIns="90488" tIns="44450" rIns="90488" bIns="44450">
                  <a:spAutoFit/>
                </a:bodyPr>
                <a:lstStyle/>
                <a:p>
                  <a:r>
                    <a:rPr lang="en-US">
                      <a:solidFill>
                        <a:srgbClr val="EE0000"/>
                      </a:solidFill>
                      <a:latin typeface="Times New Roman" pitchFamily="18" charset="0"/>
                    </a:rPr>
                    <a:t>-</a:t>
                  </a:r>
                </a:p>
              </p:txBody>
            </p:sp>
          </p:grpSp>
          <p:grpSp>
            <p:nvGrpSpPr>
              <p:cNvPr id="38" name="Group 93"/>
              <p:cNvGrpSpPr>
                <a:grpSpLocks/>
              </p:cNvGrpSpPr>
              <p:nvPr/>
            </p:nvGrpSpPr>
            <p:grpSpPr bwMode="auto">
              <a:xfrm>
                <a:off x="2053" y="1458"/>
                <a:ext cx="164" cy="231"/>
                <a:chOff x="2053" y="1458"/>
                <a:chExt cx="164" cy="231"/>
              </a:xfrm>
            </p:grpSpPr>
            <p:sp>
              <p:nvSpPr>
                <p:cNvPr id="66" name="Oval 94"/>
                <p:cNvSpPr>
                  <a:spLocks noChangeArrowheads="1"/>
                </p:cNvSpPr>
                <p:nvPr/>
              </p:nvSpPr>
              <p:spPr bwMode="auto">
                <a:xfrm>
                  <a:off x="2074" y="1516"/>
                  <a:ext cx="105" cy="120"/>
                </a:xfrm>
                <a:prstGeom prst="ellipse">
                  <a:avLst/>
                </a:prstGeom>
                <a:solidFill>
                  <a:srgbClr val="FF9999"/>
                </a:solidFill>
                <a:ln w="12700">
                  <a:solidFill>
                    <a:srgbClr val="EE0000"/>
                  </a:solidFill>
                  <a:round/>
                  <a:headEnd/>
                  <a:tailEnd/>
                </a:ln>
                <a:effectLst/>
              </p:spPr>
              <p:txBody>
                <a:bodyPr wrap="none" anchor="ctr"/>
                <a:lstStyle/>
                <a:p>
                  <a:endParaRPr lang="en-US"/>
                </a:p>
              </p:txBody>
            </p:sp>
            <p:sp>
              <p:nvSpPr>
                <p:cNvPr id="67" name="Rectangle 95"/>
                <p:cNvSpPr>
                  <a:spLocks noChangeArrowheads="1"/>
                </p:cNvSpPr>
                <p:nvPr/>
              </p:nvSpPr>
              <p:spPr bwMode="auto">
                <a:xfrm>
                  <a:off x="2053" y="1458"/>
                  <a:ext cx="164" cy="231"/>
                </a:xfrm>
                <a:prstGeom prst="rect">
                  <a:avLst/>
                </a:prstGeom>
                <a:noFill/>
                <a:ln w="12700">
                  <a:noFill/>
                  <a:miter lim="800000"/>
                  <a:headEnd/>
                  <a:tailEnd/>
                </a:ln>
                <a:effectLst/>
              </p:spPr>
              <p:txBody>
                <a:bodyPr wrap="none" lIns="90488" tIns="44450" rIns="90488" bIns="44450">
                  <a:spAutoFit/>
                </a:bodyPr>
                <a:lstStyle/>
                <a:p>
                  <a:r>
                    <a:rPr lang="en-US">
                      <a:solidFill>
                        <a:srgbClr val="EE0000"/>
                      </a:solidFill>
                      <a:latin typeface="Times New Roman" pitchFamily="18" charset="0"/>
                    </a:rPr>
                    <a:t>-</a:t>
                  </a:r>
                </a:p>
              </p:txBody>
            </p:sp>
          </p:grpSp>
          <p:sp>
            <p:nvSpPr>
              <p:cNvPr id="62" name="Freeform 96"/>
              <p:cNvSpPr>
                <a:spLocks/>
              </p:cNvSpPr>
              <p:nvPr/>
            </p:nvSpPr>
            <p:spPr bwMode="auto">
              <a:xfrm>
                <a:off x="1976" y="1545"/>
                <a:ext cx="74" cy="55"/>
              </a:xfrm>
              <a:custGeom>
                <a:avLst/>
                <a:gdLst/>
                <a:ahLst/>
                <a:cxnLst>
                  <a:cxn ang="0">
                    <a:pos x="73" y="28"/>
                  </a:cxn>
                  <a:cxn ang="0">
                    <a:pos x="0" y="54"/>
                  </a:cxn>
                  <a:cxn ang="0">
                    <a:pos x="0" y="0"/>
                  </a:cxn>
                  <a:cxn ang="0">
                    <a:pos x="73" y="28"/>
                  </a:cxn>
                </a:cxnLst>
                <a:rect l="0" t="0" r="r" b="b"/>
                <a:pathLst>
                  <a:path w="74" h="55">
                    <a:moveTo>
                      <a:pt x="73" y="28"/>
                    </a:moveTo>
                    <a:lnTo>
                      <a:pt x="0" y="54"/>
                    </a:lnTo>
                    <a:lnTo>
                      <a:pt x="0" y="0"/>
                    </a:lnTo>
                    <a:lnTo>
                      <a:pt x="73" y="28"/>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63" name="Line 97"/>
              <p:cNvSpPr>
                <a:spLocks noChangeShapeType="1"/>
              </p:cNvSpPr>
              <p:nvPr/>
            </p:nvSpPr>
            <p:spPr bwMode="auto">
              <a:xfrm>
                <a:off x="1745" y="1577"/>
                <a:ext cx="229" cy="0"/>
              </a:xfrm>
              <a:prstGeom prst="line">
                <a:avLst/>
              </a:prstGeom>
              <a:noFill/>
              <a:ln w="12700">
                <a:solidFill>
                  <a:srgbClr val="000000"/>
                </a:solidFill>
                <a:round/>
                <a:headEnd/>
                <a:tailEnd/>
              </a:ln>
              <a:effectLst/>
            </p:spPr>
            <p:txBody>
              <a:bodyPr/>
              <a:lstStyle/>
              <a:p>
                <a:endParaRPr lang="en-US"/>
              </a:p>
            </p:txBody>
          </p:sp>
          <p:sp>
            <p:nvSpPr>
              <p:cNvPr id="64" name="Freeform 98"/>
              <p:cNvSpPr>
                <a:spLocks/>
              </p:cNvSpPr>
              <p:nvPr/>
            </p:nvSpPr>
            <p:spPr bwMode="auto">
              <a:xfrm>
                <a:off x="2441" y="1549"/>
                <a:ext cx="74" cy="55"/>
              </a:xfrm>
              <a:custGeom>
                <a:avLst/>
                <a:gdLst/>
                <a:ahLst/>
                <a:cxnLst>
                  <a:cxn ang="0">
                    <a:pos x="73" y="28"/>
                  </a:cxn>
                  <a:cxn ang="0">
                    <a:pos x="0" y="54"/>
                  </a:cxn>
                  <a:cxn ang="0">
                    <a:pos x="0" y="0"/>
                  </a:cxn>
                  <a:cxn ang="0">
                    <a:pos x="73" y="28"/>
                  </a:cxn>
                </a:cxnLst>
                <a:rect l="0" t="0" r="r" b="b"/>
                <a:pathLst>
                  <a:path w="74" h="55">
                    <a:moveTo>
                      <a:pt x="73" y="28"/>
                    </a:moveTo>
                    <a:lnTo>
                      <a:pt x="0" y="54"/>
                    </a:lnTo>
                    <a:lnTo>
                      <a:pt x="0" y="0"/>
                    </a:lnTo>
                    <a:lnTo>
                      <a:pt x="73" y="28"/>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65" name="Line 99"/>
              <p:cNvSpPr>
                <a:spLocks noChangeShapeType="1"/>
              </p:cNvSpPr>
              <p:nvPr/>
            </p:nvSpPr>
            <p:spPr bwMode="auto">
              <a:xfrm>
                <a:off x="2210" y="1581"/>
                <a:ext cx="229" cy="0"/>
              </a:xfrm>
              <a:prstGeom prst="line">
                <a:avLst/>
              </a:prstGeom>
              <a:noFill/>
              <a:ln w="12700">
                <a:solidFill>
                  <a:srgbClr val="000000"/>
                </a:solidFill>
                <a:round/>
                <a:headEnd/>
                <a:tailEnd/>
              </a:ln>
              <a:effectLst/>
            </p:spPr>
            <p:txBody>
              <a:bodyPr/>
              <a:lstStyle/>
              <a:p>
                <a:endParaRPr lang="en-US"/>
              </a:p>
            </p:txBody>
          </p:sp>
        </p:grpSp>
        <p:grpSp>
          <p:nvGrpSpPr>
            <p:cNvPr id="41" name="Group 100"/>
            <p:cNvGrpSpPr>
              <a:grpSpLocks/>
            </p:cNvGrpSpPr>
            <p:nvPr/>
          </p:nvGrpSpPr>
          <p:grpSpPr bwMode="auto">
            <a:xfrm>
              <a:off x="2043" y="2763"/>
              <a:ext cx="197" cy="231"/>
              <a:chOff x="2043" y="2763"/>
              <a:chExt cx="197" cy="231"/>
            </a:xfrm>
          </p:grpSpPr>
          <p:sp>
            <p:nvSpPr>
              <p:cNvPr id="58" name="Oval 101"/>
              <p:cNvSpPr>
                <a:spLocks noChangeArrowheads="1"/>
              </p:cNvSpPr>
              <p:nvPr/>
            </p:nvSpPr>
            <p:spPr bwMode="auto">
              <a:xfrm>
                <a:off x="2082" y="2817"/>
                <a:ext cx="103" cy="120"/>
              </a:xfrm>
              <a:prstGeom prst="ellipse">
                <a:avLst/>
              </a:prstGeom>
              <a:solidFill>
                <a:srgbClr val="FFFFFF"/>
              </a:solidFill>
              <a:ln w="12700">
                <a:solidFill>
                  <a:srgbClr val="0000BB"/>
                </a:solidFill>
                <a:round/>
                <a:headEnd/>
                <a:tailEnd/>
              </a:ln>
              <a:effectLst/>
            </p:spPr>
            <p:txBody>
              <a:bodyPr wrap="none" anchor="ctr"/>
              <a:lstStyle/>
              <a:p>
                <a:endParaRPr lang="en-US"/>
              </a:p>
            </p:txBody>
          </p:sp>
          <p:sp>
            <p:nvSpPr>
              <p:cNvPr id="59" name="Rectangle 102"/>
              <p:cNvSpPr>
                <a:spLocks noChangeArrowheads="1"/>
              </p:cNvSpPr>
              <p:nvPr/>
            </p:nvSpPr>
            <p:spPr bwMode="auto">
              <a:xfrm>
                <a:off x="2043" y="2763"/>
                <a:ext cx="197" cy="231"/>
              </a:xfrm>
              <a:prstGeom prst="rect">
                <a:avLst/>
              </a:prstGeom>
              <a:noFill/>
              <a:ln w="12700">
                <a:noFill/>
                <a:miter lim="800000"/>
                <a:headEnd/>
                <a:tailEnd/>
              </a:ln>
              <a:effectLst/>
            </p:spPr>
            <p:txBody>
              <a:bodyPr wrap="none" lIns="90488" tIns="44450" rIns="90488" bIns="44450">
                <a:spAutoFit/>
              </a:bodyPr>
              <a:lstStyle/>
              <a:p>
                <a:r>
                  <a:rPr lang="en-US">
                    <a:solidFill>
                      <a:srgbClr val="0000BB"/>
                    </a:solidFill>
                    <a:latin typeface="Times New Roman" pitchFamily="18" charset="0"/>
                  </a:rPr>
                  <a:t>+</a:t>
                </a:r>
              </a:p>
            </p:txBody>
          </p:sp>
        </p:grpSp>
        <p:sp>
          <p:nvSpPr>
            <p:cNvPr id="36" name="Freeform 103"/>
            <p:cNvSpPr>
              <a:spLocks/>
            </p:cNvSpPr>
            <p:nvPr/>
          </p:nvSpPr>
          <p:spPr bwMode="auto">
            <a:xfrm>
              <a:off x="676" y="2853"/>
              <a:ext cx="73" cy="56"/>
            </a:xfrm>
            <a:custGeom>
              <a:avLst/>
              <a:gdLst/>
              <a:ahLst/>
              <a:cxnLst>
                <a:cxn ang="0">
                  <a:pos x="0" y="28"/>
                </a:cxn>
                <a:cxn ang="0">
                  <a:pos x="72" y="0"/>
                </a:cxn>
                <a:cxn ang="0">
                  <a:pos x="72" y="55"/>
                </a:cxn>
                <a:cxn ang="0">
                  <a:pos x="0" y="28"/>
                </a:cxn>
              </a:cxnLst>
              <a:rect l="0" t="0" r="r" b="b"/>
              <a:pathLst>
                <a:path w="73" h="56">
                  <a:moveTo>
                    <a:pt x="0" y="28"/>
                  </a:moveTo>
                  <a:lnTo>
                    <a:pt x="72" y="0"/>
                  </a:lnTo>
                  <a:lnTo>
                    <a:pt x="72" y="55"/>
                  </a:lnTo>
                  <a:lnTo>
                    <a:pt x="0" y="28"/>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37" name="Line 104"/>
            <p:cNvSpPr>
              <a:spLocks noChangeShapeType="1"/>
            </p:cNvSpPr>
            <p:nvPr/>
          </p:nvSpPr>
          <p:spPr bwMode="auto">
            <a:xfrm flipH="1">
              <a:off x="751" y="2885"/>
              <a:ext cx="1281" cy="0"/>
            </a:xfrm>
            <a:prstGeom prst="line">
              <a:avLst/>
            </a:prstGeom>
            <a:noFill/>
            <a:ln w="12700">
              <a:solidFill>
                <a:srgbClr val="000000"/>
              </a:solidFill>
              <a:round/>
              <a:headEnd/>
              <a:tailEnd/>
            </a:ln>
            <a:effectLst/>
          </p:spPr>
          <p:txBody>
            <a:bodyPr/>
            <a:lstStyle/>
            <a:p>
              <a:endParaRPr lang="en-US"/>
            </a:p>
          </p:txBody>
        </p:sp>
        <p:grpSp>
          <p:nvGrpSpPr>
            <p:cNvPr id="46" name="Group 105"/>
            <p:cNvGrpSpPr>
              <a:grpSpLocks/>
            </p:cNvGrpSpPr>
            <p:nvPr/>
          </p:nvGrpSpPr>
          <p:grpSpPr bwMode="auto">
            <a:xfrm>
              <a:off x="2043" y="2603"/>
              <a:ext cx="197" cy="231"/>
              <a:chOff x="2043" y="2603"/>
              <a:chExt cx="197" cy="231"/>
            </a:xfrm>
          </p:grpSpPr>
          <p:sp>
            <p:nvSpPr>
              <p:cNvPr id="56" name="Oval 106"/>
              <p:cNvSpPr>
                <a:spLocks noChangeArrowheads="1"/>
              </p:cNvSpPr>
              <p:nvPr/>
            </p:nvSpPr>
            <p:spPr bwMode="auto">
              <a:xfrm>
                <a:off x="2082" y="2657"/>
                <a:ext cx="103" cy="122"/>
              </a:xfrm>
              <a:prstGeom prst="ellipse">
                <a:avLst/>
              </a:prstGeom>
              <a:solidFill>
                <a:srgbClr val="FFFFFF"/>
              </a:solidFill>
              <a:ln w="12700">
                <a:solidFill>
                  <a:srgbClr val="0000BB"/>
                </a:solidFill>
                <a:round/>
                <a:headEnd/>
                <a:tailEnd/>
              </a:ln>
              <a:effectLst/>
            </p:spPr>
            <p:txBody>
              <a:bodyPr wrap="none" anchor="ctr"/>
              <a:lstStyle/>
              <a:p>
                <a:endParaRPr lang="en-US"/>
              </a:p>
            </p:txBody>
          </p:sp>
          <p:sp>
            <p:nvSpPr>
              <p:cNvPr id="57" name="Rectangle 107"/>
              <p:cNvSpPr>
                <a:spLocks noChangeArrowheads="1"/>
              </p:cNvSpPr>
              <p:nvPr/>
            </p:nvSpPr>
            <p:spPr bwMode="auto">
              <a:xfrm>
                <a:off x="2043" y="2603"/>
                <a:ext cx="197" cy="231"/>
              </a:xfrm>
              <a:prstGeom prst="rect">
                <a:avLst/>
              </a:prstGeom>
              <a:noFill/>
              <a:ln w="12700">
                <a:noFill/>
                <a:miter lim="800000"/>
                <a:headEnd/>
                <a:tailEnd/>
              </a:ln>
              <a:effectLst/>
            </p:spPr>
            <p:txBody>
              <a:bodyPr wrap="none" lIns="90488" tIns="44450" rIns="90488" bIns="44450">
                <a:spAutoFit/>
              </a:bodyPr>
              <a:lstStyle/>
              <a:p>
                <a:r>
                  <a:rPr lang="en-US">
                    <a:solidFill>
                      <a:srgbClr val="0000BB"/>
                    </a:solidFill>
                    <a:latin typeface="Times New Roman" pitchFamily="18" charset="0"/>
                  </a:rPr>
                  <a:t>+</a:t>
                </a:r>
              </a:p>
            </p:txBody>
          </p:sp>
        </p:grpSp>
        <p:sp>
          <p:nvSpPr>
            <p:cNvPr id="39" name="Freeform 108"/>
            <p:cNvSpPr>
              <a:spLocks/>
            </p:cNvSpPr>
            <p:nvPr/>
          </p:nvSpPr>
          <p:spPr bwMode="auto">
            <a:xfrm>
              <a:off x="673" y="2689"/>
              <a:ext cx="72" cy="57"/>
            </a:xfrm>
            <a:custGeom>
              <a:avLst/>
              <a:gdLst/>
              <a:ahLst/>
              <a:cxnLst>
                <a:cxn ang="0">
                  <a:pos x="0" y="29"/>
                </a:cxn>
                <a:cxn ang="0">
                  <a:pos x="71" y="0"/>
                </a:cxn>
                <a:cxn ang="0">
                  <a:pos x="71" y="56"/>
                </a:cxn>
                <a:cxn ang="0">
                  <a:pos x="0" y="29"/>
                </a:cxn>
              </a:cxnLst>
              <a:rect l="0" t="0" r="r" b="b"/>
              <a:pathLst>
                <a:path w="72" h="57">
                  <a:moveTo>
                    <a:pt x="0" y="29"/>
                  </a:moveTo>
                  <a:lnTo>
                    <a:pt x="71" y="0"/>
                  </a:lnTo>
                  <a:lnTo>
                    <a:pt x="71" y="56"/>
                  </a:lnTo>
                  <a:lnTo>
                    <a:pt x="0" y="29"/>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40" name="Line 109"/>
            <p:cNvSpPr>
              <a:spLocks noChangeShapeType="1"/>
            </p:cNvSpPr>
            <p:nvPr/>
          </p:nvSpPr>
          <p:spPr bwMode="auto">
            <a:xfrm flipH="1">
              <a:off x="748" y="2722"/>
              <a:ext cx="1281" cy="0"/>
            </a:xfrm>
            <a:prstGeom prst="line">
              <a:avLst/>
            </a:prstGeom>
            <a:noFill/>
            <a:ln w="12700">
              <a:solidFill>
                <a:srgbClr val="000000"/>
              </a:solidFill>
              <a:round/>
              <a:headEnd/>
              <a:tailEnd/>
            </a:ln>
            <a:effectLst/>
          </p:spPr>
          <p:txBody>
            <a:bodyPr/>
            <a:lstStyle/>
            <a:p>
              <a:endParaRPr lang="en-US"/>
            </a:p>
          </p:txBody>
        </p:sp>
        <p:grpSp>
          <p:nvGrpSpPr>
            <p:cNvPr id="47" name="Group 110"/>
            <p:cNvGrpSpPr>
              <a:grpSpLocks/>
            </p:cNvGrpSpPr>
            <p:nvPr/>
          </p:nvGrpSpPr>
          <p:grpSpPr bwMode="auto">
            <a:xfrm>
              <a:off x="680" y="2272"/>
              <a:ext cx="1560" cy="395"/>
              <a:chOff x="680" y="2272"/>
              <a:chExt cx="1560" cy="395"/>
            </a:xfrm>
          </p:grpSpPr>
          <p:grpSp>
            <p:nvGrpSpPr>
              <p:cNvPr id="60" name="Group 111"/>
              <p:cNvGrpSpPr>
                <a:grpSpLocks/>
              </p:cNvGrpSpPr>
              <p:nvPr/>
            </p:nvGrpSpPr>
            <p:grpSpPr bwMode="auto">
              <a:xfrm>
                <a:off x="2043" y="2436"/>
                <a:ext cx="197" cy="231"/>
                <a:chOff x="2043" y="2436"/>
                <a:chExt cx="197" cy="231"/>
              </a:xfrm>
            </p:grpSpPr>
            <p:sp>
              <p:nvSpPr>
                <p:cNvPr id="54" name="Oval 112"/>
                <p:cNvSpPr>
                  <a:spLocks noChangeArrowheads="1"/>
                </p:cNvSpPr>
                <p:nvPr/>
              </p:nvSpPr>
              <p:spPr bwMode="auto">
                <a:xfrm>
                  <a:off x="2082" y="2490"/>
                  <a:ext cx="103" cy="121"/>
                </a:xfrm>
                <a:prstGeom prst="ellipse">
                  <a:avLst/>
                </a:prstGeom>
                <a:solidFill>
                  <a:srgbClr val="FFFFFF"/>
                </a:solidFill>
                <a:ln w="12700">
                  <a:solidFill>
                    <a:srgbClr val="0000BB"/>
                  </a:solidFill>
                  <a:round/>
                  <a:headEnd/>
                  <a:tailEnd/>
                </a:ln>
                <a:effectLst/>
              </p:spPr>
              <p:txBody>
                <a:bodyPr wrap="none" anchor="ctr"/>
                <a:lstStyle/>
                <a:p>
                  <a:endParaRPr lang="en-US"/>
                </a:p>
              </p:txBody>
            </p:sp>
            <p:sp>
              <p:nvSpPr>
                <p:cNvPr id="55" name="Rectangle 113"/>
                <p:cNvSpPr>
                  <a:spLocks noChangeArrowheads="1"/>
                </p:cNvSpPr>
                <p:nvPr/>
              </p:nvSpPr>
              <p:spPr bwMode="auto">
                <a:xfrm>
                  <a:off x="2043" y="2436"/>
                  <a:ext cx="197" cy="231"/>
                </a:xfrm>
                <a:prstGeom prst="rect">
                  <a:avLst/>
                </a:prstGeom>
                <a:noFill/>
                <a:ln w="12700">
                  <a:noFill/>
                  <a:miter lim="800000"/>
                  <a:headEnd/>
                  <a:tailEnd/>
                </a:ln>
                <a:effectLst/>
              </p:spPr>
              <p:txBody>
                <a:bodyPr wrap="none" lIns="90488" tIns="44450" rIns="90488" bIns="44450">
                  <a:spAutoFit/>
                </a:bodyPr>
                <a:lstStyle/>
                <a:p>
                  <a:r>
                    <a:rPr lang="en-US">
                      <a:solidFill>
                        <a:srgbClr val="0000BB"/>
                      </a:solidFill>
                      <a:latin typeface="Times New Roman" pitchFamily="18" charset="0"/>
                    </a:rPr>
                    <a:t>+</a:t>
                  </a:r>
                </a:p>
              </p:txBody>
            </p:sp>
          </p:grpSp>
          <p:grpSp>
            <p:nvGrpSpPr>
              <p:cNvPr id="61" name="Group 114"/>
              <p:cNvGrpSpPr>
                <a:grpSpLocks/>
              </p:cNvGrpSpPr>
              <p:nvPr/>
            </p:nvGrpSpPr>
            <p:grpSpPr bwMode="auto">
              <a:xfrm>
                <a:off x="2040" y="2272"/>
                <a:ext cx="197" cy="231"/>
                <a:chOff x="2040" y="2272"/>
                <a:chExt cx="197" cy="231"/>
              </a:xfrm>
            </p:grpSpPr>
            <p:sp>
              <p:nvSpPr>
                <p:cNvPr id="52" name="Oval 115"/>
                <p:cNvSpPr>
                  <a:spLocks noChangeArrowheads="1"/>
                </p:cNvSpPr>
                <p:nvPr/>
              </p:nvSpPr>
              <p:spPr bwMode="auto">
                <a:xfrm>
                  <a:off x="2078" y="2326"/>
                  <a:ext cx="103" cy="121"/>
                </a:xfrm>
                <a:prstGeom prst="ellipse">
                  <a:avLst/>
                </a:prstGeom>
                <a:solidFill>
                  <a:srgbClr val="FFFFFF"/>
                </a:solidFill>
                <a:ln w="12700">
                  <a:solidFill>
                    <a:srgbClr val="0000BB"/>
                  </a:solidFill>
                  <a:round/>
                  <a:headEnd/>
                  <a:tailEnd/>
                </a:ln>
                <a:effectLst/>
              </p:spPr>
              <p:txBody>
                <a:bodyPr wrap="none" anchor="ctr"/>
                <a:lstStyle/>
                <a:p>
                  <a:endParaRPr lang="en-US"/>
                </a:p>
              </p:txBody>
            </p:sp>
            <p:sp>
              <p:nvSpPr>
                <p:cNvPr id="53" name="Rectangle 116"/>
                <p:cNvSpPr>
                  <a:spLocks noChangeArrowheads="1"/>
                </p:cNvSpPr>
                <p:nvPr/>
              </p:nvSpPr>
              <p:spPr bwMode="auto">
                <a:xfrm>
                  <a:off x="2040" y="2272"/>
                  <a:ext cx="197" cy="231"/>
                </a:xfrm>
                <a:prstGeom prst="rect">
                  <a:avLst/>
                </a:prstGeom>
                <a:noFill/>
                <a:ln w="12700">
                  <a:noFill/>
                  <a:miter lim="800000"/>
                  <a:headEnd/>
                  <a:tailEnd/>
                </a:ln>
                <a:effectLst/>
              </p:spPr>
              <p:txBody>
                <a:bodyPr wrap="none" lIns="90488" tIns="44450" rIns="90488" bIns="44450">
                  <a:spAutoFit/>
                </a:bodyPr>
                <a:lstStyle/>
                <a:p>
                  <a:r>
                    <a:rPr lang="en-US">
                      <a:solidFill>
                        <a:srgbClr val="0000BB"/>
                      </a:solidFill>
                      <a:latin typeface="Times New Roman" pitchFamily="18" charset="0"/>
                    </a:rPr>
                    <a:t>+</a:t>
                  </a:r>
                </a:p>
              </p:txBody>
            </p:sp>
          </p:grpSp>
          <p:sp>
            <p:nvSpPr>
              <p:cNvPr id="48" name="Freeform 117"/>
              <p:cNvSpPr>
                <a:spLocks/>
              </p:cNvSpPr>
              <p:nvPr/>
            </p:nvSpPr>
            <p:spPr bwMode="auto">
              <a:xfrm>
                <a:off x="680" y="2522"/>
                <a:ext cx="72" cy="56"/>
              </a:xfrm>
              <a:custGeom>
                <a:avLst/>
                <a:gdLst/>
                <a:ahLst/>
                <a:cxnLst>
                  <a:cxn ang="0">
                    <a:pos x="0" y="28"/>
                  </a:cxn>
                  <a:cxn ang="0">
                    <a:pos x="71" y="0"/>
                  </a:cxn>
                  <a:cxn ang="0">
                    <a:pos x="71" y="55"/>
                  </a:cxn>
                  <a:cxn ang="0">
                    <a:pos x="0" y="28"/>
                  </a:cxn>
                </a:cxnLst>
                <a:rect l="0" t="0" r="r" b="b"/>
                <a:pathLst>
                  <a:path w="72" h="56">
                    <a:moveTo>
                      <a:pt x="0" y="28"/>
                    </a:moveTo>
                    <a:lnTo>
                      <a:pt x="71" y="0"/>
                    </a:lnTo>
                    <a:lnTo>
                      <a:pt x="71" y="55"/>
                    </a:lnTo>
                    <a:lnTo>
                      <a:pt x="0" y="28"/>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49" name="Line 118"/>
              <p:cNvSpPr>
                <a:spLocks noChangeShapeType="1"/>
              </p:cNvSpPr>
              <p:nvPr/>
            </p:nvSpPr>
            <p:spPr bwMode="auto">
              <a:xfrm flipH="1">
                <a:off x="755" y="2555"/>
                <a:ext cx="1280" cy="0"/>
              </a:xfrm>
              <a:prstGeom prst="line">
                <a:avLst/>
              </a:prstGeom>
              <a:noFill/>
              <a:ln w="12700">
                <a:solidFill>
                  <a:srgbClr val="000000"/>
                </a:solidFill>
                <a:round/>
                <a:headEnd/>
                <a:tailEnd/>
              </a:ln>
              <a:effectLst/>
            </p:spPr>
            <p:txBody>
              <a:bodyPr/>
              <a:lstStyle/>
              <a:p>
                <a:endParaRPr lang="en-US"/>
              </a:p>
            </p:txBody>
          </p:sp>
          <p:sp>
            <p:nvSpPr>
              <p:cNvPr id="50" name="Freeform 119"/>
              <p:cNvSpPr>
                <a:spLocks/>
              </p:cNvSpPr>
              <p:nvPr/>
            </p:nvSpPr>
            <p:spPr bwMode="auto">
              <a:xfrm>
                <a:off x="683" y="2354"/>
                <a:ext cx="73" cy="56"/>
              </a:xfrm>
              <a:custGeom>
                <a:avLst/>
                <a:gdLst/>
                <a:ahLst/>
                <a:cxnLst>
                  <a:cxn ang="0">
                    <a:pos x="0" y="28"/>
                  </a:cxn>
                  <a:cxn ang="0">
                    <a:pos x="72" y="0"/>
                  </a:cxn>
                  <a:cxn ang="0">
                    <a:pos x="72" y="55"/>
                  </a:cxn>
                  <a:cxn ang="0">
                    <a:pos x="0" y="28"/>
                  </a:cxn>
                </a:cxnLst>
                <a:rect l="0" t="0" r="r" b="b"/>
                <a:pathLst>
                  <a:path w="73" h="56">
                    <a:moveTo>
                      <a:pt x="0" y="28"/>
                    </a:moveTo>
                    <a:lnTo>
                      <a:pt x="72" y="0"/>
                    </a:lnTo>
                    <a:lnTo>
                      <a:pt x="72" y="55"/>
                    </a:lnTo>
                    <a:lnTo>
                      <a:pt x="0" y="28"/>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51" name="Line 120"/>
              <p:cNvSpPr>
                <a:spLocks noChangeShapeType="1"/>
              </p:cNvSpPr>
              <p:nvPr/>
            </p:nvSpPr>
            <p:spPr bwMode="auto">
              <a:xfrm flipH="1">
                <a:off x="759" y="2386"/>
                <a:ext cx="1280" cy="0"/>
              </a:xfrm>
              <a:prstGeom prst="line">
                <a:avLst/>
              </a:prstGeom>
              <a:noFill/>
              <a:ln w="12700">
                <a:solidFill>
                  <a:srgbClr val="000000"/>
                </a:solidFill>
                <a:round/>
                <a:headEnd/>
                <a:tailEnd/>
              </a:ln>
              <a:effectLst/>
            </p:spPr>
            <p:txBody>
              <a:bodyPr/>
              <a:lstStyle/>
              <a:p>
                <a:endParaRPr lang="en-US"/>
              </a:p>
            </p:txBody>
          </p:sp>
        </p:grpSp>
        <p:sp>
          <p:nvSpPr>
            <p:cNvPr id="42" name="Line 121"/>
            <p:cNvSpPr>
              <a:spLocks noChangeShapeType="1"/>
            </p:cNvSpPr>
            <p:nvPr/>
          </p:nvSpPr>
          <p:spPr bwMode="auto">
            <a:xfrm flipV="1">
              <a:off x="624" y="1014"/>
              <a:ext cx="0" cy="1890"/>
            </a:xfrm>
            <a:prstGeom prst="line">
              <a:avLst/>
            </a:prstGeom>
            <a:noFill/>
            <a:ln w="12700">
              <a:solidFill>
                <a:srgbClr val="000000"/>
              </a:solidFill>
              <a:round/>
              <a:headEnd/>
              <a:tailEnd/>
            </a:ln>
            <a:effectLst/>
          </p:spPr>
          <p:txBody>
            <a:bodyPr/>
            <a:lstStyle/>
            <a:p>
              <a:endParaRPr lang="en-US"/>
            </a:p>
          </p:txBody>
        </p:sp>
        <p:sp>
          <p:nvSpPr>
            <p:cNvPr id="43" name="Rectangle 122"/>
            <p:cNvSpPr>
              <a:spLocks noChangeArrowheads="1"/>
            </p:cNvSpPr>
            <p:nvPr/>
          </p:nvSpPr>
          <p:spPr bwMode="auto">
            <a:xfrm>
              <a:off x="285" y="1878"/>
              <a:ext cx="331" cy="288"/>
            </a:xfrm>
            <a:prstGeom prst="rect">
              <a:avLst/>
            </a:prstGeom>
            <a:noFill/>
            <a:ln w="12700">
              <a:noFill/>
              <a:miter lim="800000"/>
              <a:headEnd/>
              <a:tailEnd/>
            </a:ln>
            <a:effectLst/>
          </p:spPr>
          <p:txBody>
            <a:bodyPr wrap="none" lIns="90488" tIns="44450" rIns="90488" bIns="44450">
              <a:spAutoFit/>
            </a:bodyPr>
            <a:lstStyle/>
            <a:p>
              <a:r>
                <a:rPr lang="en-US" sz="2400">
                  <a:solidFill>
                    <a:srgbClr val="000000"/>
                  </a:solidFill>
                  <a:latin typeface="Times New Roman" pitchFamily="18" charset="0"/>
                </a:rPr>
                <a:t>P+</a:t>
              </a:r>
            </a:p>
          </p:txBody>
        </p:sp>
        <p:sp>
          <p:nvSpPr>
            <p:cNvPr id="44" name="Rectangle 123"/>
            <p:cNvSpPr>
              <a:spLocks noChangeArrowheads="1"/>
            </p:cNvSpPr>
            <p:nvPr/>
          </p:nvSpPr>
          <p:spPr bwMode="auto">
            <a:xfrm>
              <a:off x="2557" y="1885"/>
              <a:ext cx="363" cy="288"/>
            </a:xfrm>
            <a:prstGeom prst="rect">
              <a:avLst/>
            </a:prstGeom>
            <a:noFill/>
            <a:ln w="12700">
              <a:noFill/>
              <a:miter lim="800000"/>
              <a:headEnd/>
              <a:tailEnd/>
            </a:ln>
            <a:effectLst/>
          </p:spPr>
          <p:txBody>
            <a:bodyPr wrap="none" lIns="90488" tIns="44450" rIns="90488" bIns="44450">
              <a:spAutoFit/>
            </a:bodyPr>
            <a:lstStyle/>
            <a:p>
              <a:r>
                <a:rPr lang="en-US" sz="2400">
                  <a:solidFill>
                    <a:srgbClr val="000000"/>
                  </a:solidFill>
                  <a:latin typeface="Times New Roman" pitchFamily="18" charset="0"/>
                </a:rPr>
                <a:t>N+</a:t>
              </a:r>
            </a:p>
          </p:txBody>
        </p:sp>
        <p:sp>
          <p:nvSpPr>
            <p:cNvPr id="45" name="Rectangle 124"/>
            <p:cNvSpPr>
              <a:spLocks noChangeArrowheads="1"/>
            </p:cNvSpPr>
            <p:nvPr/>
          </p:nvSpPr>
          <p:spPr bwMode="auto">
            <a:xfrm>
              <a:off x="950" y="2977"/>
              <a:ext cx="1543" cy="240"/>
            </a:xfrm>
            <a:prstGeom prst="rect">
              <a:avLst/>
            </a:prstGeom>
            <a:noFill/>
            <a:ln w="12700">
              <a:noFill/>
              <a:miter lim="800000"/>
              <a:headEnd/>
              <a:tailEnd/>
            </a:ln>
            <a:effectLst/>
          </p:spPr>
          <p:txBody>
            <a:bodyPr wrap="none" lIns="90488" tIns="44450" rIns="90488" bIns="44450">
              <a:spAutoFit/>
            </a:bodyPr>
            <a:lstStyle/>
            <a:p>
              <a:r>
                <a:rPr lang="en-US" sz="1900">
                  <a:solidFill>
                    <a:srgbClr val="000000"/>
                  </a:solidFill>
                  <a:latin typeface="Times New Roman" pitchFamily="18" charset="0"/>
                </a:rPr>
                <a:t>Si Multiplication Layer</a:t>
              </a:r>
            </a:p>
          </p:txBody>
        </p:sp>
      </p:grpSp>
      <p:grpSp>
        <p:nvGrpSpPr>
          <p:cNvPr id="74" name="Group 125"/>
          <p:cNvGrpSpPr>
            <a:grpSpLocks/>
          </p:cNvGrpSpPr>
          <p:nvPr/>
        </p:nvGrpSpPr>
        <p:grpSpPr bwMode="auto">
          <a:xfrm>
            <a:off x="4718050" y="1409700"/>
            <a:ext cx="4105275" cy="4237038"/>
            <a:chOff x="2972" y="888"/>
            <a:chExt cx="2586" cy="2669"/>
          </a:xfrm>
        </p:grpSpPr>
        <p:sp>
          <p:nvSpPr>
            <p:cNvPr id="128" name="Line 126"/>
            <p:cNvSpPr>
              <a:spLocks noChangeShapeType="1"/>
            </p:cNvSpPr>
            <p:nvPr/>
          </p:nvSpPr>
          <p:spPr bwMode="auto">
            <a:xfrm>
              <a:off x="3305" y="927"/>
              <a:ext cx="0" cy="2341"/>
            </a:xfrm>
            <a:prstGeom prst="line">
              <a:avLst/>
            </a:prstGeom>
            <a:noFill/>
            <a:ln w="12700">
              <a:solidFill>
                <a:srgbClr val="000000"/>
              </a:solidFill>
              <a:round/>
              <a:headEnd/>
              <a:tailEnd/>
            </a:ln>
            <a:effectLst/>
          </p:spPr>
          <p:txBody>
            <a:bodyPr/>
            <a:lstStyle/>
            <a:p>
              <a:endParaRPr lang="en-US"/>
            </a:p>
          </p:txBody>
        </p:sp>
        <p:sp>
          <p:nvSpPr>
            <p:cNvPr id="129" name="Line 127"/>
            <p:cNvSpPr>
              <a:spLocks noChangeShapeType="1"/>
            </p:cNvSpPr>
            <p:nvPr/>
          </p:nvSpPr>
          <p:spPr bwMode="auto">
            <a:xfrm flipV="1">
              <a:off x="5172" y="930"/>
              <a:ext cx="0" cy="2338"/>
            </a:xfrm>
            <a:prstGeom prst="line">
              <a:avLst/>
            </a:prstGeom>
            <a:noFill/>
            <a:ln w="12700">
              <a:solidFill>
                <a:srgbClr val="000000"/>
              </a:solidFill>
              <a:round/>
              <a:headEnd/>
              <a:tailEnd/>
            </a:ln>
            <a:effectLst/>
          </p:spPr>
          <p:txBody>
            <a:bodyPr/>
            <a:lstStyle/>
            <a:p>
              <a:endParaRPr lang="en-US"/>
            </a:p>
          </p:txBody>
        </p:sp>
        <p:grpSp>
          <p:nvGrpSpPr>
            <p:cNvPr id="79" name="Group 128"/>
            <p:cNvGrpSpPr>
              <a:grpSpLocks/>
            </p:cNvGrpSpPr>
            <p:nvPr/>
          </p:nvGrpSpPr>
          <p:grpSpPr bwMode="auto">
            <a:xfrm>
              <a:off x="3327" y="888"/>
              <a:ext cx="164" cy="231"/>
              <a:chOff x="3327" y="888"/>
              <a:chExt cx="164" cy="231"/>
            </a:xfrm>
          </p:grpSpPr>
          <p:sp>
            <p:nvSpPr>
              <p:cNvPr id="244" name="Oval 129"/>
              <p:cNvSpPr>
                <a:spLocks noChangeArrowheads="1"/>
              </p:cNvSpPr>
              <p:nvPr/>
            </p:nvSpPr>
            <p:spPr bwMode="auto">
              <a:xfrm>
                <a:off x="3350" y="949"/>
                <a:ext cx="101" cy="113"/>
              </a:xfrm>
              <a:prstGeom prst="ellipse">
                <a:avLst/>
              </a:prstGeom>
              <a:solidFill>
                <a:srgbClr val="FF9999"/>
              </a:solidFill>
              <a:ln w="12700">
                <a:solidFill>
                  <a:srgbClr val="EE0000"/>
                </a:solidFill>
                <a:round/>
                <a:headEnd/>
                <a:tailEnd/>
              </a:ln>
              <a:effectLst/>
            </p:spPr>
            <p:txBody>
              <a:bodyPr wrap="none" anchor="ctr"/>
              <a:lstStyle/>
              <a:p>
                <a:endParaRPr lang="en-US"/>
              </a:p>
            </p:txBody>
          </p:sp>
          <p:sp>
            <p:nvSpPr>
              <p:cNvPr id="245" name="Rectangle 130"/>
              <p:cNvSpPr>
                <a:spLocks noChangeArrowheads="1"/>
              </p:cNvSpPr>
              <p:nvPr/>
            </p:nvSpPr>
            <p:spPr bwMode="auto">
              <a:xfrm>
                <a:off x="3327" y="888"/>
                <a:ext cx="164" cy="231"/>
              </a:xfrm>
              <a:prstGeom prst="rect">
                <a:avLst/>
              </a:prstGeom>
              <a:noFill/>
              <a:ln w="12700">
                <a:noFill/>
                <a:miter lim="800000"/>
                <a:headEnd/>
                <a:tailEnd/>
              </a:ln>
              <a:effectLst/>
            </p:spPr>
            <p:txBody>
              <a:bodyPr wrap="none" lIns="90488" tIns="44450" rIns="90488" bIns="44450">
                <a:spAutoFit/>
              </a:bodyPr>
              <a:lstStyle/>
              <a:p>
                <a:r>
                  <a:rPr lang="en-US">
                    <a:solidFill>
                      <a:srgbClr val="EE0000"/>
                    </a:solidFill>
                    <a:latin typeface="Times New Roman" pitchFamily="18" charset="0"/>
                  </a:rPr>
                  <a:t>-</a:t>
                </a:r>
              </a:p>
            </p:txBody>
          </p:sp>
        </p:grpSp>
        <p:sp>
          <p:nvSpPr>
            <p:cNvPr id="131" name="Freeform 131"/>
            <p:cNvSpPr>
              <a:spLocks/>
            </p:cNvSpPr>
            <p:nvPr/>
          </p:nvSpPr>
          <p:spPr bwMode="auto">
            <a:xfrm>
              <a:off x="4611" y="976"/>
              <a:ext cx="73" cy="55"/>
            </a:xfrm>
            <a:custGeom>
              <a:avLst/>
              <a:gdLst/>
              <a:ahLst/>
              <a:cxnLst>
                <a:cxn ang="0">
                  <a:pos x="72" y="28"/>
                </a:cxn>
                <a:cxn ang="0">
                  <a:pos x="0" y="54"/>
                </a:cxn>
                <a:cxn ang="0">
                  <a:pos x="0" y="0"/>
                </a:cxn>
                <a:cxn ang="0">
                  <a:pos x="72" y="28"/>
                </a:cxn>
              </a:cxnLst>
              <a:rect l="0" t="0" r="r" b="b"/>
              <a:pathLst>
                <a:path w="73" h="55">
                  <a:moveTo>
                    <a:pt x="72" y="28"/>
                  </a:moveTo>
                  <a:lnTo>
                    <a:pt x="0" y="54"/>
                  </a:lnTo>
                  <a:lnTo>
                    <a:pt x="0" y="0"/>
                  </a:lnTo>
                  <a:lnTo>
                    <a:pt x="72" y="28"/>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132" name="Line 132"/>
            <p:cNvSpPr>
              <a:spLocks noChangeShapeType="1"/>
            </p:cNvSpPr>
            <p:nvPr/>
          </p:nvSpPr>
          <p:spPr bwMode="auto">
            <a:xfrm>
              <a:off x="3482" y="1007"/>
              <a:ext cx="1127" cy="0"/>
            </a:xfrm>
            <a:prstGeom prst="line">
              <a:avLst/>
            </a:prstGeom>
            <a:noFill/>
            <a:ln w="12700">
              <a:solidFill>
                <a:srgbClr val="000000"/>
              </a:solidFill>
              <a:round/>
              <a:headEnd/>
              <a:tailEnd/>
            </a:ln>
            <a:effectLst/>
          </p:spPr>
          <p:txBody>
            <a:bodyPr/>
            <a:lstStyle/>
            <a:p>
              <a:endParaRPr lang="en-US"/>
            </a:p>
          </p:txBody>
        </p:sp>
        <p:grpSp>
          <p:nvGrpSpPr>
            <p:cNvPr id="84" name="Group 133"/>
            <p:cNvGrpSpPr>
              <a:grpSpLocks/>
            </p:cNvGrpSpPr>
            <p:nvPr/>
          </p:nvGrpSpPr>
          <p:grpSpPr bwMode="auto">
            <a:xfrm>
              <a:off x="4696" y="892"/>
              <a:ext cx="457" cy="390"/>
              <a:chOff x="4696" y="892"/>
              <a:chExt cx="457" cy="390"/>
            </a:xfrm>
          </p:grpSpPr>
          <p:grpSp>
            <p:nvGrpSpPr>
              <p:cNvPr id="85" name="Group 134"/>
              <p:cNvGrpSpPr>
                <a:grpSpLocks/>
              </p:cNvGrpSpPr>
              <p:nvPr/>
            </p:nvGrpSpPr>
            <p:grpSpPr bwMode="auto">
              <a:xfrm>
                <a:off x="4696" y="892"/>
                <a:ext cx="164" cy="231"/>
                <a:chOff x="4696" y="892"/>
                <a:chExt cx="164" cy="231"/>
              </a:xfrm>
            </p:grpSpPr>
            <p:sp>
              <p:nvSpPr>
                <p:cNvPr id="242" name="Oval 135"/>
                <p:cNvSpPr>
                  <a:spLocks noChangeArrowheads="1"/>
                </p:cNvSpPr>
                <p:nvPr/>
              </p:nvSpPr>
              <p:spPr bwMode="auto">
                <a:xfrm>
                  <a:off x="4717" y="953"/>
                  <a:ext cx="102" cy="113"/>
                </a:xfrm>
                <a:prstGeom prst="ellipse">
                  <a:avLst/>
                </a:prstGeom>
                <a:solidFill>
                  <a:srgbClr val="FF9999"/>
                </a:solidFill>
                <a:ln w="12700">
                  <a:solidFill>
                    <a:srgbClr val="EE0000"/>
                  </a:solidFill>
                  <a:round/>
                  <a:headEnd/>
                  <a:tailEnd/>
                </a:ln>
                <a:effectLst/>
              </p:spPr>
              <p:txBody>
                <a:bodyPr wrap="none" anchor="ctr"/>
                <a:lstStyle/>
                <a:p>
                  <a:endParaRPr lang="en-US"/>
                </a:p>
              </p:txBody>
            </p:sp>
            <p:sp>
              <p:nvSpPr>
                <p:cNvPr id="243" name="Rectangle 136"/>
                <p:cNvSpPr>
                  <a:spLocks noChangeArrowheads="1"/>
                </p:cNvSpPr>
                <p:nvPr/>
              </p:nvSpPr>
              <p:spPr bwMode="auto">
                <a:xfrm>
                  <a:off x="4696" y="892"/>
                  <a:ext cx="164" cy="231"/>
                </a:xfrm>
                <a:prstGeom prst="rect">
                  <a:avLst/>
                </a:prstGeom>
                <a:noFill/>
                <a:ln w="12700">
                  <a:noFill/>
                  <a:miter lim="800000"/>
                  <a:headEnd/>
                  <a:tailEnd/>
                </a:ln>
                <a:effectLst/>
              </p:spPr>
              <p:txBody>
                <a:bodyPr wrap="none" lIns="90488" tIns="44450" rIns="90488" bIns="44450">
                  <a:spAutoFit/>
                </a:bodyPr>
                <a:lstStyle/>
                <a:p>
                  <a:r>
                    <a:rPr lang="en-US">
                      <a:solidFill>
                        <a:srgbClr val="EE0000"/>
                      </a:solidFill>
                      <a:latin typeface="Times New Roman" pitchFamily="18" charset="0"/>
                    </a:rPr>
                    <a:t>-</a:t>
                  </a:r>
                </a:p>
              </p:txBody>
            </p:sp>
          </p:grpSp>
          <p:grpSp>
            <p:nvGrpSpPr>
              <p:cNvPr id="94" name="Group 137"/>
              <p:cNvGrpSpPr>
                <a:grpSpLocks/>
              </p:cNvGrpSpPr>
              <p:nvPr/>
            </p:nvGrpSpPr>
            <p:grpSpPr bwMode="auto">
              <a:xfrm>
                <a:off x="4699" y="1051"/>
                <a:ext cx="164" cy="231"/>
                <a:chOff x="4699" y="1051"/>
                <a:chExt cx="164" cy="231"/>
              </a:xfrm>
            </p:grpSpPr>
            <p:sp>
              <p:nvSpPr>
                <p:cNvPr id="240" name="Oval 138"/>
                <p:cNvSpPr>
                  <a:spLocks noChangeArrowheads="1"/>
                </p:cNvSpPr>
                <p:nvPr/>
              </p:nvSpPr>
              <p:spPr bwMode="auto">
                <a:xfrm>
                  <a:off x="4721" y="1111"/>
                  <a:ext cx="102" cy="113"/>
                </a:xfrm>
                <a:prstGeom prst="ellipse">
                  <a:avLst/>
                </a:prstGeom>
                <a:solidFill>
                  <a:srgbClr val="FF9999"/>
                </a:solidFill>
                <a:ln w="12700">
                  <a:solidFill>
                    <a:srgbClr val="EE0000"/>
                  </a:solidFill>
                  <a:round/>
                  <a:headEnd/>
                  <a:tailEnd/>
                </a:ln>
                <a:effectLst/>
              </p:spPr>
              <p:txBody>
                <a:bodyPr wrap="none" anchor="ctr"/>
                <a:lstStyle/>
                <a:p>
                  <a:endParaRPr lang="en-US"/>
                </a:p>
              </p:txBody>
            </p:sp>
            <p:sp>
              <p:nvSpPr>
                <p:cNvPr id="241" name="Rectangle 139"/>
                <p:cNvSpPr>
                  <a:spLocks noChangeArrowheads="1"/>
                </p:cNvSpPr>
                <p:nvPr/>
              </p:nvSpPr>
              <p:spPr bwMode="auto">
                <a:xfrm>
                  <a:off x="4699" y="1051"/>
                  <a:ext cx="164" cy="231"/>
                </a:xfrm>
                <a:prstGeom prst="rect">
                  <a:avLst/>
                </a:prstGeom>
                <a:noFill/>
                <a:ln w="12700">
                  <a:noFill/>
                  <a:miter lim="800000"/>
                  <a:headEnd/>
                  <a:tailEnd/>
                </a:ln>
                <a:effectLst/>
              </p:spPr>
              <p:txBody>
                <a:bodyPr wrap="none" lIns="90488" tIns="44450" rIns="90488" bIns="44450">
                  <a:spAutoFit/>
                </a:bodyPr>
                <a:lstStyle/>
                <a:p>
                  <a:r>
                    <a:rPr lang="en-US">
                      <a:solidFill>
                        <a:srgbClr val="EE0000"/>
                      </a:solidFill>
                      <a:latin typeface="Times New Roman" pitchFamily="18" charset="0"/>
                    </a:rPr>
                    <a:t>-</a:t>
                  </a:r>
                </a:p>
              </p:txBody>
            </p:sp>
          </p:grpSp>
          <p:sp>
            <p:nvSpPr>
              <p:cNvPr id="236" name="Freeform 140"/>
              <p:cNvSpPr>
                <a:spLocks/>
              </p:cNvSpPr>
              <p:nvPr/>
            </p:nvSpPr>
            <p:spPr bwMode="auto">
              <a:xfrm>
                <a:off x="5079" y="1134"/>
                <a:ext cx="74" cy="54"/>
              </a:xfrm>
              <a:custGeom>
                <a:avLst/>
                <a:gdLst/>
                <a:ahLst/>
                <a:cxnLst>
                  <a:cxn ang="0">
                    <a:pos x="73" y="27"/>
                  </a:cxn>
                  <a:cxn ang="0">
                    <a:pos x="0" y="53"/>
                  </a:cxn>
                  <a:cxn ang="0">
                    <a:pos x="0" y="0"/>
                  </a:cxn>
                  <a:cxn ang="0">
                    <a:pos x="73" y="27"/>
                  </a:cxn>
                </a:cxnLst>
                <a:rect l="0" t="0" r="r" b="b"/>
                <a:pathLst>
                  <a:path w="74" h="54">
                    <a:moveTo>
                      <a:pt x="73" y="27"/>
                    </a:moveTo>
                    <a:lnTo>
                      <a:pt x="0" y="53"/>
                    </a:lnTo>
                    <a:lnTo>
                      <a:pt x="0" y="0"/>
                    </a:lnTo>
                    <a:lnTo>
                      <a:pt x="73" y="27"/>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237" name="Line 141"/>
              <p:cNvSpPr>
                <a:spLocks noChangeShapeType="1"/>
              </p:cNvSpPr>
              <p:nvPr/>
            </p:nvSpPr>
            <p:spPr bwMode="auto">
              <a:xfrm>
                <a:off x="4854" y="1166"/>
                <a:ext cx="223" cy="0"/>
              </a:xfrm>
              <a:prstGeom prst="line">
                <a:avLst/>
              </a:prstGeom>
              <a:noFill/>
              <a:ln w="12700">
                <a:solidFill>
                  <a:srgbClr val="000000"/>
                </a:solidFill>
                <a:round/>
                <a:headEnd/>
                <a:tailEnd/>
              </a:ln>
              <a:effectLst/>
            </p:spPr>
            <p:txBody>
              <a:bodyPr/>
              <a:lstStyle/>
              <a:p>
                <a:endParaRPr lang="en-US"/>
              </a:p>
            </p:txBody>
          </p:sp>
          <p:sp>
            <p:nvSpPr>
              <p:cNvPr id="238" name="Freeform 142"/>
              <p:cNvSpPr>
                <a:spLocks/>
              </p:cNvSpPr>
              <p:nvPr/>
            </p:nvSpPr>
            <p:spPr bwMode="auto">
              <a:xfrm>
                <a:off x="5076" y="976"/>
                <a:ext cx="73" cy="55"/>
              </a:xfrm>
              <a:custGeom>
                <a:avLst/>
                <a:gdLst/>
                <a:ahLst/>
                <a:cxnLst>
                  <a:cxn ang="0">
                    <a:pos x="72" y="28"/>
                  </a:cxn>
                  <a:cxn ang="0">
                    <a:pos x="0" y="54"/>
                  </a:cxn>
                  <a:cxn ang="0">
                    <a:pos x="0" y="0"/>
                  </a:cxn>
                  <a:cxn ang="0">
                    <a:pos x="72" y="28"/>
                  </a:cxn>
                </a:cxnLst>
                <a:rect l="0" t="0" r="r" b="b"/>
                <a:pathLst>
                  <a:path w="73" h="55">
                    <a:moveTo>
                      <a:pt x="72" y="28"/>
                    </a:moveTo>
                    <a:lnTo>
                      <a:pt x="0" y="54"/>
                    </a:lnTo>
                    <a:lnTo>
                      <a:pt x="0" y="0"/>
                    </a:lnTo>
                    <a:lnTo>
                      <a:pt x="72" y="28"/>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239" name="Line 143"/>
              <p:cNvSpPr>
                <a:spLocks noChangeShapeType="1"/>
              </p:cNvSpPr>
              <p:nvPr/>
            </p:nvSpPr>
            <p:spPr bwMode="auto">
              <a:xfrm>
                <a:off x="4851" y="1007"/>
                <a:ext cx="224" cy="0"/>
              </a:xfrm>
              <a:prstGeom prst="line">
                <a:avLst/>
              </a:prstGeom>
              <a:noFill/>
              <a:ln w="12700">
                <a:solidFill>
                  <a:srgbClr val="000000"/>
                </a:solidFill>
                <a:round/>
                <a:headEnd/>
                <a:tailEnd/>
              </a:ln>
              <a:effectLst/>
            </p:spPr>
            <p:txBody>
              <a:bodyPr/>
              <a:lstStyle/>
              <a:p>
                <a:endParaRPr lang="en-US"/>
              </a:p>
            </p:txBody>
          </p:sp>
        </p:grpSp>
        <p:grpSp>
          <p:nvGrpSpPr>
            <p:cNvPr id="95" name="Group 144"/>
            <p:cNvGrpSpPr>
              <a:grpSpLocks/>
            </p:cNvGrpSpPr>
            <p:nvPr/>
          </p:nvGrpSpPr>
          <p:grpSpPr bwMode="auto">
            <a:xfrm>
              <a:off x="4685" y="1216"/>
              <a:ext cx="197" cy="231"/>
              <a:chOff x="4685" y="1216"/>
              <a:chExt cx="197" cy="231"/>
            </a:xfrm>
          </p:grpSpPr>
          <p:sp>
            <p:nvSpPr>
              <p:cNvPr id="232" name="Oval 145"/>
              <p:cNvSpPr>
                <a:spLocks noChangeArrowheads="1"/>
              </p:cNvSpPr>
              <p:nvPr/>
            </p:nvSpPr>
            <p:spPr bwMode="auto">
              <a:xfrm>
                <a:off x="4725" y="1268"/>
                <a:ext cx="100" cy="118"/>
              </a:xfrm>
              <a:prstGeom prst="ellipse">
                <a:avLst/>
              </a:prstGeom>
              <a:solidFill>
                <a:srgbClr val="FFFFFF"/>
              </a:solidFill>
              <a:ln w="12700">
                <a:solidFill>
                  <a:srgbClr val="0000BB"/>
                </a:solidFill>
                <a:round/>
                <a:headEnd/>
                <a:tailEnd/>
              </a:ln>
              <a:effectLst/>
            </p:spPr>
            <p:txBody>
              <a:bodyPr wrap="none" anchor="ctr"/>
              <a:lstStyle/>
              <a:p>
                <a:endParaRPr lang="en-US"/>
              </a:p>
            </p:txBody>
          </p:sp>
          <p:sp>
            <p:nvSpPr>
              <p:cNvPr id="233" name="Rectangle 146"/>
              <p:cNvSpPr>
                <a:spLocks noChangeArrowheads="1"/>
              </p:cNvSpPr>
              <p:nvPr/>
            </p:nvSpPr>
            <p:spPr bwMode="auto">
              <a:xfrm>
                <a:off x="4685" y="1216"/>
                <a:ext cx="197" cy="231"/>
              </a:xfrm>
              <a:prstGeom prst="rect">
                <a:avLst/>
              </a:prstGeom>
              <a:noFill/>
              <a:ln w="12700">
                <a:noFill/>
                <a:miter lim="800000"/>
                <a:headEnd/>
                <a:tailEnd/>
              </a:ln>
              <a:effectLst/>
            </p:spPr>
            <p:txBody>
              <a:bodyPr wrap="none" lIns="90488" tIns="44450" rIns="90488" bIns="44450">
                <a:spAutoFit/>
              </a:bodyPr>
              <a:lstStyle/>
              <a:p>
                <a:r>
                  <a:rPr lang="en-US">
                    <a:solidFill>
                      <a:srgbClr val="0000BB"/>
                    </a:solidFill>
                    <a:latin typeface="Times New Roman" pitchFamily="18" charset="0"/>
                  </a:rPr>
                  <a:t>+</a:t>
                </a:r>
              </a:p>
            </p:txBody>
          </p:sp>
        </p:grpSp>
        <p:sp>
          <p:nvSpPr>
            <p:cNvPr id="135" name="Freeform 147"/>
            <p:cNvSpPr>
              <a:spLocks/>
            </p:cNvSpPr>
            <p:nvPr/>
          </p:nvSpPr>
          <p:spPr bwMode="auto">
            <a:xfrm>
              <a:off x="3762" y="1300"/>
              <a:ext cx="72" cy="53"/>
            </a:xfrm>
            <a:custGeom>
              <a:avLst/>
              <a:gdLst/>
              <a:ahLst/>
              <a:cxnLst>
                <a:cxn ang="0">
                  <a:pos x="0" y="27"/>
                </a:cxn>
                <a:cxn ang="0">
                  <a:pos x="71" y="0"/>
                </a:cxn>
                <a:cxn ang="0">
                  <a:pos x="71" y="52"/>
                </a:cxn>
                <a:cxn ang="0">
                  <a:pos x="0" y="27"/>
                </a:cxn>
              </a:cxnLst>
              <a:rect l="0" t="0" r="r" b="b"/>
              <a:pathLst>
                <a:path w="72" h="53">
                  <a:moveTo>
                    <a:pt x="0" y="27"/>
                  </a:moveTo>
                  <a:lnTo>
                    <a:pt x="71" y="0"/>
                  </a:lnTo>
                  <a:lnTo>
                    <a:pt x="71" y="52"/>
                  </a:lnTo>
                  <a:lnTo>
                    <a:pt x="0" y="27"/>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136" name="Line 148"/>
            <p:cNvSpPr>
              <a:spLocks noChangeShapeType="1"/>
            </p:cNvSpPr>
            <p:nvPr/>
          </p:nvSpPr>
          <p:spPr bwMode="auto">
            <a:xfrm>
              <a:off x="3837" y="1331"/>
              <a:ext cx="852" cy="0"/>
            </a:xfrm>
            <a:prstGeom prst="line">
              <a:avLst/>
            </a:prstGeom>
            <a:noFill/>
            <a:ln w="12700">
              <a:solidFill>
                <a:srgbClr val="000000"/>
              </a:solidFill>
              <a:round/>
              <a:headEnd/>
              <a:tailEnd/>
            </a:ln>
            <a:effectLst/>
          </p:spPr>
          <p:txBody>
            <a:bodyPr/>
            <a:lstStyle/>
            <a:p>
              <a:endParaRPr lang="en-US"/>
            </a:p>
          </p:txBody>
        </p:sp>
        <p:grpSp>
          <p:nvGrpSpPr>
            <p:cNvPr id="104" name="Group 149"/>
            <p:cNvGrpSpPr>
              <a:grpSpLocks/>
            </p:cNvGrpSpPr>
            <p:nvPr/>
          </p:nvGrpSpPr>
          <p:grpSpPr bwMode="auto">
            <a:xfrm>
              <a:off x="3605" y="1216"/>
              <a:ext cx="197" cy="231"/>
              <a:chOff x="3605" y="1216"/>
              <a:chExt cx="197" cy="231"/>
            </a:xfrm>
          </p:grpSpPr>
          <p:sp>
            <p:nvSpPr>
              <p:cNvPr id="230" name="Oval 150"/>
              <p:cNvSpPr>
                <a:spLocks noChangeArrowheads="1"/>
              </p:cNvSpPr>
              <p:nvPr/>
            </p:nvSpPr>
            <p:spPr bwMode="auto">
              <a:xfrm>
                <a:off x="3644" y="1268"/>
                <a:ext cx="101" cy="118"/>
              </a:xfrm>
              <a:prstGeom prst="ellipse">
                <a:avLst/>
              </a:prstGeom>
              <a:solidFill>
                <a:srgbClr val="FFFFFF"/>
              </a:solidFill>
              <a:ln w="12700">
                <a:solidFill>
                  <a:srgbClr val="0000BB"/>
                </a:solidFill>
                <a:round/>
                <a:headEnd/>
                <a:tailEnd/>
              </a:ln>
              <a:effectLst/>
            </p:spPr>
            <p:txBody>
              <a:bodyPr wrap="none" anchor="ctr"/>
              <a:lstStyle/>
              <a:p>
                <a:endParaRPr lang="en-US"/>
              </a:p>
            </p:txBody>
          </p:sp>
          <p:sp>
            <p:nvSpPr>
              <p:cNvPr id="231" name="Rectangle 151"/>
              <p:cNvSpPr>
                <a:spLocks noChangeArrowheads="1"/>
              </p:cNvSpPr>
              <p:nvPr/>
            </p:nvSpPr>
            <p:spPr bwMode="auto">
              <a:xfrm>
                <a:off x="3605" y="1216"/>
                <a:ext cx="197" cy="231"/>
              </a:xfrm>
              <a:prstGeom prst="rect">
                <a:avLst/>
              </a:prstGeom>
              <a:noFill/>
              <a:ln w="12700">
                <a:noFill/>
                <a:miter lim="800000"/>
                <a:headEnd/>
                <a:tailEnd/>
              </a:ln>
              <a:effectLst/>
            </p:spPr>
            <p:txBody>
              <a:bodyPr wrap="none" lIns="90488" tIns="44450" rIns="90488" bIns="44450">
                <a:spAutoFit/>
              </a:bodyPr>
              <a:lstStyle/>
              <a:p>
                <a:r>
                  <a:rPr lang="en-US">
                    <a:solidFill>
                      <a:srgbClr val="0000BB"/>
                    </a:solidFill>
                    <a:latin typeface="Times New Roman" pitchFamily="18" charset="0"/>
                  </a:rPr>
                  <a:t>+</a:t>
                </a:r>
              </a:p>
            </p:txBody>
          </p:sp>
        </p:grpSp>
        <p:grpSp>
          <p:nvGrpSpPr>
            <p:cNvPr id="105" name="Group 152"/>
            <p:cNvGrpSpPr>
              <a:grpSpLocks/>
            </p:cNvGrpSpPr>
            <p:nvPr/>
          </p:nvGrpSpPr>
          <p:grpSpPr bwMode="auto">
            <a:xfrm>
              <a:off x="3618" y="1524"/>
              <a:ext cx="164" cy="231"/>
              <a:chOff x="3618" y="1524"/>
              <a:chExt cx="164" cy="231"/>
            </a:xfrm>
          </p:grpSpPr>
          <p:sp>
            <p:nvSpPr>
              <p:cNvPr id="228" name="Oval 153"/>
              <p:cNvSpPr>
                <a:spLocks noChangeArrowheads="1"/>
              </p:cNvSpPr>
              <p:nvPr/>
            </p:nvSpPr>
            <p:spPr bwMode="auto">
              <a:xfrm>
                <a:off x="3640" y="1584"/>
                <a:ext cx="102" cy="112"/>
              </a:xfrm>
              <a:prstGeom prst="ellipse">
                <a:avLst/>
              </a:prstGeom>
              <a:solidFill>
                <a:srgbClr val="FF9999"/>
              </a:solidFill>
              <a:ln w="12700">
                <a:solidFill>
                  <a:srgbClr val="EE0000"/>
                </a:solidFill>
                <a:round/>
                <a:headEnd/>
                <a:tailEnd/>
              </a:ln>
              <a:effectLst/>
            </p:spPr>
            <p:txBody>
              <a:bodyPr wrap="none" anchor="ctr"/>
              <a:lstStyle/>
              <a:p>
                <a:endParaRPr lang="en-US"/>
              </a:p>
            </p:txBody>
          </p:sp>
          <p:sp>
            <p:nvSpPr>
              <p:cNvPr id="229" name="Rectangle 154"/>
              <p:cNvSpPr>
                <a:spLocks noChangeArrowheads="1"/>
              </p:cNvSpPr>
              <p:nvPr/>
            </p:nvSpPr>
            <p:spPr bwMode="auto">
              <a:xfrm>
                <a:off x="3618" y="1524"/>
                <a:ext cx="164" cy="231"/>
              </a:xfrm>
              <a:prstGeom prst="rect">
                <a:avLst/>
              </a:prstGeom>
              <a:noFill/>
              <a:ln w="12700">
                <a:noFill/>
                <a:miter lim="800000"/>
                <a:headEnd/>
                <a:tailEnd/>
              </a:ln>
              <a:effectLst/>
            </p:spPr>
            <p:txBody>
              <a:bodyPr wrap="none" lIns="90488" tIns="44450" rIns="90488" bIns="44450">
                <a:spAutoFit/>
              </a:bodyPr>
              <a:lstStyle/>
              <a:p>
                <a:r>
                  <a:rPr lang="en-US">
                    <a:solidFill>
                      <a:srgbClr val="EE0000"/>
                    </a:solidFill>
                    <a:latin typeface="Times New Roman" pitchFamily="18" charset="0"/>
                  </a:rPr>
                  <a:t>-</a:t>
                </a:r>
              </a:p>
            </p:txBody>
          </p:sp>
        </p:grpSp>
        <p:sp>
          <p:nvSpPr>
            <p:cNvPr id="139" name="Freeform 155"/>
            <p:cNvSpPr>
              <a:spLocks/>
            </p:cNvSpPr>
            <p:nvPr/>
          </p:nvSpPr>
          <p:spPr bwMode="auto">
            <a:xfrm>
              <a:off x="3325" y="1304"/>
              <a:ext cx="72" cy="53"/>
            </a:xfrm>
            <a:custGeom>
              <a:avLst/>
              <a:gdLst/>
              <a:ahLst/>
              <a:cxnLst>
                <a:cxn ang="0">
                  <a:pos x="0" y="27"/>
                </a:cxn>
                <a:cxn ang="0">
                  <a:pos x="71" y="0"/>
                </a:cxn>
                <a:cxn ang="0">
                  <a:pos x="71" y="52"/>
                </a:cxn>
                <a:cxn ang="0">
                  <a:pos x="0" y="27"/>
                </a:cxn>
              </a:cxnLst>
              <a:rect l="0" t="0" r="r" b="b"/>
              <a:pathLst>
                <a:path w="72" h="53">
                  <a:moveTo>
                    <a:pt x="0" y="27"/>
                  </a:moveTo>
                  <a:lnTo>
                    <a:pt x="71" y="0"/>
                  </a:lnTo>
                  <a:lnTo>
                    <a:pt x="71" y="52"/>
                  </a:lnTo>
                  <a:lnTo>
                    <a:pt x="0" y="27"/>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140" name="Line 156"/>
            <p:cNvSpPr>
              <a:spLocks noChangeShapeType="1"/>
            </p:cNvSpPr>
            <p:nvPr/>
          </p:nvSpPr>
          <p:spPr bwMode="auto">
            <a:xfrm>
              <a:off x="3398" y="1335"/>
              <a:ext cx="211" cy="0"/>
            </a:xfrm>
            <a:prstGeom prst="line">
              <a:avLst/>
            </a:prstGeom>
            <a:noFill/>
            <a:ln w="12700">
              <a:solidFill>
                <a:srgbClr val="000000"/>
              </a:solidFill>
              <a:round/>
              <a:headEnd/>
              <a:tailEnd/>
            </a:ln>
            <a:effectLst/>
          </p:spPr>
          <p:txBody>
            <a:bodyPr/>
            <a:lstStyle/>
            <a:p>
              <a:endParaRPr lang="en-US"/>
            </a:p>
          </p:txBody>
        </p:sp>
        <p:grpSp>
          <p:nvGrpSpPr>
            <p:cNvPr id="106" name="Group 157"/>
            <p:cNvGrpSpPr>
              <a:grpSpLocks/>
            </p:cNvGrpSpPr>
            <p:nvPr/>
          </p:nvGrpSpPr>
          <p:grpSpPr bwMode="auto">
            <a:xfrm>
              <a:off x="3601" y="1373"/>
              <a:ext cx="197" cy="231"/>
              <a:chOff x="3601" y="1373"/>
              <a:chExt cx="197" cy="231"/>
            </a:xfrm>
          </p:grpSpPr>
          <p:sp>
            <p:nvSpPr>
              <p:cNvPr id="226" name="Oval 158"/>
              <p:cNvSpPr>
                <a:spLocks noChangeArrowheads="1"/>
              </p:cNvSpPr>
              <p:nvPr/>
            </p:nvSpPr>
            <p:spPr bwMode="auto">
              <a:xfrm>
                <a:off x="3640" y="1427"/>
                <a:ext cx="102" cy="117"/>
              </a:xfrm>
              <a:prstGeom prst="ellipse">
                <a:avLst/>
              </a:prstGeom>
              <a:solidFill>
                <a:srgbClr val="FFFFFF"/>
              </a:solidFill>
              <a:ln w="12700">
                <a:solidFill>
                  <a:srgbClr val="0000BB"/>
                </a:solidFill>
                <a:round/>
                <a:headEnd/>
                <a:tailEnd/>
              </a:ln>
              <a:effectLst/>
            </p:spPr>
            <p:txBody>
              <a:bodyPr wrap="none" anchor="ctr"/>
              <a:lstStyle/>
              <a:p>
                <a:endParaRPr lang="en-US"/>
              </a:p>
            </p:txBody>
          </p:sp>
          <p:sp>
            <p:nvSpPr>
              <p:cNvPr id="227" name="Rectangle 159"/>
              <p:cNvSpPr>
                <a:spLocks noChangeArrowheads="1"/>
              </p:cNvSpPr>
              <p:nvPr/>
            </p:nvSpPr>
            <p:spPr bwMode="auto">
              <a:xfrm>
                <a:off x="3601" y="1373"/>
                <a:ext cx="197" cy="231"/>
              </a:xfrm>
              <a:prstGeom prst="rect">
                <a:avLst/>
              </a:prstGeom>
              <a:noFill/>
              <a:ln w="12700">
                <a:noFill/>
                <a:miter lim="800000"/>
                <a:headEnd/>
                <a:tailEnd/>
              </a:ln>
              <a:effectLst/>
            </p:spPr>
            <p:txBody>
              <a:bodyPr wrap="none" lIns="90488" tIns="44450" rIns="90488" bIns="44450">
                <a:spAutoFit/>
              </a:bodyPr>
              <a:lstStyle/>
              <a:p>
                <a:r>
                  <a:rPr lang="en-US">
                    <a:solidFill>
                      <a:srgbClr val="0000BB"/>
                    </a:solidFill>
                    <a:latin typeface="Times New Roman" pitchFamily="18" charset="0"/>
                  </a:rPr>
                  <a:t>+</a:t>
                </a:r>
              </a:p>
            </p:txBody>
          </p:sp>
        </p:grpSp>
        <p:sp>
          <p:nvSpPr>
            <p:cNvPr id="142" name="Freeform 160"/>
            <p:cNvSpPr>
              <a:spLocks/>
            </p:cNvSpPr>
            <p:nvPr/>
          </p:nvSpPr>
          <p:spPr bwMode="auto">
            <a:xfrm>
              <a:off x="3325" y="1469"/>
              <a:ext cx="72" cy="54"/>
            </a:xfrm>
            <a:custGeom>
              <a:avLst/>
              <a:gdLst/>
              <a:ahLst/>
              <a:cxnLst>
                <a:cxn ang="0">
                  <a:pos x="0" y="27"/>
                </a:cxn>
                <a:cxn ang="0">
                  <a:pos x="71" y="0"/>
                </a:cxn>
                <a:cxn ang="0">
                  <a:pos x="71" y="53"/>
                </a:cxn>
                <a:cxn ang="0">
                  <a:pos x="0" y="27"/>
                </a:cxn>
              </a:cxnLst>
              <a:rect l="0" t="0" r="r" b="b"/>
              <a:pathLst>
                <a:path w="72" h="54">
                  <a:moveTo>
                    <a:pt x="0" y="27"/>
                  </a:moveTo>
                  <a:lnTo>
                    <a:pt x="71" y="0"/>
                  </a:lnTo>
                  <a:lnTo>
                    <a:pt x="71" y="53"/>
                  </a:lnTo>
                  <a:lnTo>
                    <a:pt x="0" y="27"/>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143" name="Line 161"/>
            <p:cNvSpPr>
              <a:spLocks noChangeShapeType="1"/>
            </p:cNvSpPr>
            <p:nvPr/>
          </p:nvSpPr>
          <p:spPr bwMode="auto">
            <a:xfrm>
              <a:off x="3398" y="1500"/>
              <a:ext cx="211" cy="0"/>
            </a:xfrm>
            <a:prstGeom prst="line">
              <a:avLst/>
            </a:prstGeom>
            <a:noFill/>
            <a:ln w="12700">
              <a:solidFill>
                <a:srgbClr val="000000"/>
              </a:solidFill>
              <a:round/>
              <a:headEnd/>
              <a:tailEnd/>
            </a:ln>
            <a:effectLst/>
          </p:spPr>
          <p:txBody>
            <a:bodyPr/>
            <a:lstStyle/>
            <a:p>
              <a:endParaRPr lang="en-US"/>
            </a:p>
          </p:txBody>
        </p:sp>
        <p:sp>
          <p:nvSpPr>
            <p:cNvPr id="144" name="Freeform 162"/>
            <p:cNvSpPr>
              <a:spLocks/>
            </p:cNvSpPr>
            <p:nvPr/>
          </p:nvSpPr>
          <p:spPr bwMode="auto">
            <a:xfrm>
              <a:off x="4628" y="1609"/>
              <a:ext cx="73" cy="52"/>
            </a:xfrm>
            <a:custGeom>
              <a:avLst/>
              <a:gdLst/>
              <a:ahLst/>
              <a:cxnLst>
                <a:cxn ang="0">
                  <a:pos x="72" y="27"/>
                </a:cxn>
                <a:cxn ang="0">
                  <a:pos x="0" y="51"/>
                </a:cxn>
                <a:cxn ang="0">
                  <a:pos x="0" y="0"/>
                </a:cxn>
                <a:cxn ang="0">
                  <a:pos x="72" y="27"/>
                </a:cxn>
              </a:cxnLst>
              <a:rect l="0" t="0" r="r" b="b"/>
              <a:pathLst>
                <a:path w="73" h="52">
                  <a:moveTo>
                    <a:pt x="72" y="27"/>
                  </a:moveTo>
                  <a:lnTo>
                    <a:pt x="0" y="51"/>
                  </a:lnTo>
                  <a:lnTo>
                    <a:pt x="0" y="0"/>
                  </a:lnTo>
                  <a:lnTo>
                    <a:pt x="72" y="27"/>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145" name="Line 163"/>
            <p:cNvSpPr>
              <a:spLocks noChangeShapeType="1"/>
            </p:cNvSpPr>
            <p:nvPr/>
          </p:nvSpPr>
          <p:spPr bwMode="auto">
            <a:xfrm flipH="1">
              <a:off x="3773" y="1640"/>
              <a:ext cx="853" cy="0"/>
            </a:xfrm>
            <a:prstGeom prst="line">
              <a:avLst/>
            </a:prstGeom>
            <a:noFill/>
            <a:ln w="12700">
              <a:solidFill>
                <a:srgbClr val="000000"/>
              </a:solidFill>
              <a:round/>
              <a:headEnd/>
              <a:tailEnd/>
            </a:ln>
            <a:effectLst/>
          </p:spPr>
          <p:txBody>
            <a:bodyPr/>
            <a:lstStyle/>
            <a:p>
              <a:endParaRPr lang="en-US"/>
            </a:p>
          </p:txBody>
        </p:sp>
        <p:grpSp>
          <p:nvGrpSpPr>
            <p:cNvPr id="127" name="Group 164"/>
            <p:cNvGrpSpPr>
              <a:grpSpLocks/>
            </p:cNvGrpSpPr>
            <p:nvPr/>
          </p:nvGrpSpPr>
          <p:grpSpPr bwMode="auto">
            <a:xfrm>
              <a:off x="4699" y="1520"/>
              <a:ext cx="456" cy="389"/>
              <a:chOff x="4699" y="1520"/>
              <a:chExt cx="456" cy="389"/>
            </a:xfrm>
          </p:grpSpPr>
          <p:grpSp>
            <p:nvGrpSpPr>
              <p:cNvPr id="130" name="Group 165"/>
              <p:cNvGrpSpPr>
                <a:grpSpLocks/>
              </p:cNvGrpSpPr>
              <p:nvPr/>
            </p:nvGrpSpPr>
            <p:grpSpPr bwMode="auto">
              <a:xfrm>
                <a:off x="4699" y="1520"/>
                <a:ext cx="164" cy="231"/>
                <a:chOff x="4699" y="1520"/>
                <a:chExt cx="164" cy="231"/>
              </a:xfrm>
            </p:grpSpPr>
            <p:sp>
              <p:nvSpPr>
                <p:cNvPr id="224" name="Oval 166"/>
                <p:cNvSpPr>
                  <a:spLocks noChangeArrowheads="1"/>
                </p:cNvSpPr>
                <p:nvPr/>
              </p:nvSpPr>
              <p:spPr bwMode="auto">
                <a:xfrm>
                  <a:off x="4721" y="1581"/>
                  <a:ext cx="102" cy="112"/>
                </a:xfrm>
                <a:prstGeom prst="ellipse">
                  <a:avLst/>
                </a:prstGeom>
                <a:solidFill>
                  <a:srgbClr val="FF9999"/>
                </a:solidFill>
                <a:ln w="12700">
                  <a:solidFill>
                    <a:srgbClr val="EE0000"/>
                  </a:solidFill>
                  <a:round/>
                  <a:headEnd/>
                  <a:tailEnd/>
                </a:ln>
                <a:effectLst/>
              </p:spPr>
              <p:txBody>
                <a:bodyPr wrap="none" anchor="ctr"/>
                <a:lstStyle/>
                <a:p>
                  <a:endParaRPr lang="en-US"/>
                </a:p>
              </p:txBody>
            </p:sp>
            <p:sp>
              <p:nvSpPr>
                <p:cNvPr id="225" name="Rectangle 167"/>
                <p:cNvSpPr>
                  <a:spLocks noChangeArrowheads="1"/>
                </p:cNvSpPr>
                <p:nvPr/>
              </p:nvSpPr>
              <p:spPr bwMode="auto">
                <a:xfrm>
                  <a:off x="4699" y="1520"/>
                  <a:ext cx="164" cy="231"/>
                </a:xfrm>
                <a:prstGeom prst="rect">
                  <a:avLst/>
                </a:prstGeom>
                <a:noFill/>
                <a:ln w="12700">
                  <a:noFill/>
                  <a:miter lim="800000"/>
                  <a:headEnd/>
                  <a:tailEnd/>
                </a:ln>
                <a:effectLst/>
              </p:spPr>
              <p:txBody>
                <a:bodyPr wrap="none" lIns="90488" tIns="44450" rIns="90488" bIns="44450">
                  <a:spAutoFit/>
                </a:bodyPr>
                <a:lstStyle/>
                <a:p>
                  <a:r>
                    <a:rPr lang="en-US">
                      <a:solidFill>
                        <a:srgbClr val="EE0000"/>
                      </a:solidFill>
                      <a:latin typeface="Times New Roman" pitchFamily="18" charset="0"/>
                    </a:rPr>
                    <a:t>-</a:t>
                  </a:r>
                </a:p>
              </p:txBody>
            </p:sp>
          </p:grpSp>
          <p:grpSp>
            <p:nvGrpSpPr>
              <p:cNvPr id="133" name="Group 168"/>
              <p:cNvGrpSpPr>
                <a:grpSpLocks/>
              </p:cNvGrpSpPr>
              <p:nvPr/>
            </p:nvGrpSpPr>
            <p:grpSpPr bwMode="auto">
              <a:xfrm>
                <a:off x="4703" y="1678"/>
                <a:ext cx="164" cy="231"/>
                <a:chOff x="4703" y="1678"/>
                <a:chExt cx="164" cy="231"/>
              </a:xfrm>
            </p:grpSpPr>
            <p:sp>
              <p:nvSpPr>
                <p:cNvPr id="222" name="Oval 169"/>
                <p:cNvSpPr>
                  <a:spLocks noChangeArrowheads="1"/>
                </p:cNvSpPr>
                <p:nvPr/>
              </p:nvSpPr>
              <p:spPr bwMode="auto">
                <a:xfrm>
                  <a:off x="4725" y="1738"/>
                  <a:ext cx="100" cy="113"/>
                </a:xfrm>
                <a:prstGeom prst="ellipse">
                  <a:avLst/>
                </a:prstGeom>
                <a:solidFill>
                  <a:srgbClr val="FF9999"/>
                </a:solidFill>
                <a:ln w="12700">
                  <a:solidFill>
                    <a:srgbClr val="EE0000"/>
                  </a:solidFill>
                  <a:round/>
                  <a:headEnd/>
                  <a:tailEnd/>
                </a:ln>
                <a:effectLst/>
              </p:spPr>
              <p:txBody>
                <a:bodyPr wrap="none" anchor="ctr"/>
                <a:lstStyle/>
                <a:p>
                  <a:endParaRPr lang="en-US"/>
                </a:p>
              </p:txBody>
            </p:sp>
            <p:sp>
              <p:nvSpPr>
                <p:cNvPr id="223" name="Rectangle 170"/>
                <p:cNvSpPr>
                  <a:spLocks noChangeArrowheads="1"/>
                </p:cNvSpPr>
                <p:nvPr/>
              </p:nvSpPr>
              <p:spPr bwMode="auto">
                <a:xfrm>
                  <a:off x="4703" y="1678"/>
                  <a:ext cx="164" cy="231"/>
                </a:xfrm>
                <a:prstGeom prst="rect">
                  <a:avLst/>
                </a:prstGeom>
                <a:noFill/>
                <a:ln w="12700">
                  <a:noFill/>
                  <a:miter lim="800000"/>
                  <a:headEnd/>
                  <a:tailEnd/>
                </a:ln>
                <a:effectLst/>
              </p:spPr>
              <p:txBody>
                <a:bodyPr wrap="none" lIns="90488" tIns="44450" rIns="90488" bIns="44450">
                  <a:spAutoFit/>
                </a:bodyPr>
                <a:lstStyle/>
                <a:p>
                  <a:r>
                    <a:rPr lang="en-US">
                      <a:solidFill>
                        <a:srgbClr val="EE0000"/>
                      </a:solidFill>
                      <a:latin typeface="Times New Roman" pitchFamily="18" charset="0"/>
                    </a:rPr>
                    <a:t>-</a:t>
                  </a:r>
                </a:p>
              </p:txBody>
            </p:sp>
          </p:grpSp>
          <p:sp>
            <p:nvSpPr>
              <p:cNvPr id="218" name="Freeform 171"/>
              <p:cNvSpPr>
                <a:spLocks/>
              </p:cNvSpPr>
              <p:nvPr/>
            </p:nvSpPr>
            <p:spPr bwMode="auto">
              <a:xfrm>
                <a:off x="5083" y="1761"/>
                <a:ext cx="72" cy="55"/>
              </a:xfrm>
              <a:custGeom>
                <a:avLst/>
                <a:gdLst/>
                <a:ahLst/>
                <a:cxnLst>
                  <a:cxn ang="0">
                    <a:pos x="71" y="28"/>
                  </a:cxn>
                  <a:cxn ang="0">
                    <a:pos x="0" y="54"/>
                  </a:cxn>
                  <a:cxn ang="0">
                    <a:pos x="0" y="0"/>
                  </a:cxn>
                  <a:cxn ang="0">
                    <a:pos x="71" y="28"/>
                  </a:cxn>
                </a:cxnLst>
                <a:rect l="0" t="0" r="r" b="b"/>
                <a:pathLst>
                  <a:path w="72" h="55">
                    <a:moveTo>
                      <a:pt x="71" y="28"/>
                    </a:moveTo>
                    <a:lnTo>
                      <a:pt x="0" y="54"/>
                    </a:lnTo>
                    <a:lnTo>
                      <a:pt x="0" y="0"/>
                    </a:lnTo>
                    <a:lnTo>
                      <a:pt x="71" y="28"/>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219" name="Line 172"/>
              <p:cNvSpPr>
                <a:spLocks noChangeShapeType="1"/>
              </p:cNvSpPr>
              <p:nvPr/>
            </p:nvSpPr>
            <p:spPr bwMode="auto">
              <a:xfrm>
                <a:off x="4857" y="1792"/>
                <a:ext cx="224" cy="0"/>
              </a:xfrm>
              <a:prstGeom prst="line">
                <a:avLst/>
              </a:prstGeom>
              <a:noFill/>
              <a:ln w="12700">
                <a:solidFill>
                  <a:srgbClr val="000000"/>
                </a:solidFill>
                <a:round/>
                <a:headEnd/>
                <a:tailEnd/>
              </a:ln>
              <a:effectLst/>
            </p:spPr>
            <p:txBody>
              <a:bodyPr/>
              <a:lstStyle/>
              <a:p>
                <a:endParaRPr lang="en-US"/>
              </a:p>
            </p:txBody>
          </p:sp>
          <p:sp>
            <p:nvSpPr>
              <p:cNvPr id="220" name="Freeform 173"/>
              <p:cNvSpPr>
                <a:spLocks/>
              </p:cNvSpPr>
              <p:nvPr/>
            </p:nvSpPr>
            <p:spPr bwMode="auto">
              <a:xfrm>
                <a:off x="5079" y="1605"/>
                <a:ext cx="74" cy="52"/>
              </a:xfrm>
              <a:custGeom>
                <a:avLst/>
                <a:gdLst/>
                <a:ahLst/>
                <a:cxnLst>
                  <a:cxn ang="0">
                    <a:pos x="73" y="27"/>
                  </a:cxn>
                  <a:cxn ang="0">
                    <a:pos x="0" y="51"/>
                  </a:cxn>
                  <a:cxn ang="0">
                    <a:pos x="0" y="0"/>
                  </a:cxn>
                  <a:cxn ang="0">
                    <a:pos x="73" y="27"/>
                  </a:cxn>
                </a:cxnLst>
                <a:rect l="0" t="0" r="r" b="b"/>
                <a:pathLst>
                  <a:path w="74" h="52">
                    <a:moveTo>
                      <a:pt x="73" y="27"/>
                    </a:moveTo>
                    <a:lnTo>
                      <a:pt x="0" y="51"/>
                    </a:lnTo>
                    <a:lnTo>
                      <a:pt x="0" y="0"/>
                    </a:lnTo>
                    <a:lnTo>
                      <a:pt x="73" y="27"/>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221" name="Line 174"/>
              <p:cNvSpPr>
                <a:spLocks noChangeShapeType="1"/>
              </p:cNvSpPr>
              <p:nvPr/>
            </p:nvSpPr>
            <p:spPr bwMode="auto">
              <a:xfrm>
                <a:off x="4854" y="1636"/>
                <a:ext cx="223" cy="0"/>
              </a:xfrm>
              <a:prstGeom prst="line">
                <a:avLst/>
              </a:prstGeom>
              <a:noFill/>
              <a:ln w="12700">
                <a:solidFill>
                  <a:srgbClr val="000000"/>
                </a:solidFill>
                <a:round/>
                <a:headEnd/>
                <a:tailEnd/>
              </a:ln>
              <a:effectLst/>
            </p:spPr>
            <p:txBody>
              <a:bodyPr/>
              <a:lstStyle/>
              <a:p>
                <a:endParaRPr lang="en-US"/>
              </a:p>
            </p:txBody>
          </p:sp>
        </p:grpSp>
        <p:grpSp>
          <p:nvGrpSpPr>
            <p:cNvPr id="134" name="Group 175"/>
            <p:cNvGrpSpPr>
              <a:grpSpLocks/>
            </p:cNvGrpSpPr>
            <p:nvPr/>
          </p:nvGrpSpPr>
          <p:grpSpPr bwMode="auto">
            <a:xfrm>
              <a:off x="4689" y="1847"/>
              <a:ext cx="197" cy="231"/>
              <a:chOff x="4689" y="1847"/>
              <a:chExt cx="197" cy="231"/>
            </a:xfrm>
          </p:grpSpPr>
          <p:sp>
            <p:nvSpPr>
              <p:cNvPr id="214" name="Oval 176"/>
              <p:cNvSpPr>
                <a:spLocks noChangeArrowheads="1"/>
              </p:cNvSpPr>
              <p:nvPr/>
            </p:nvSpPr>
            <p:spPr bwMode="auto">
              <a:xfrm>
                <a:off x="4728" y="1900"/>
                <a:ext cx="101" cy="116"/>
              </a:xfrm>
              <a:prstGeom prst="ellipse">
                <a:avLst/>
              </a:prstGeom>
              <a:solidFill>
                <a:srgbClr val="FFFFFF"/>
              </a:solidFill>
              <a:ln w="12700">
                <a:solidFill>
                  <a:srgbClr val="0000BB"/>
                </a:solidFill>
                <a:round/>
                <a:headEnd/>
                <a:tailEnd/>
              </a:ln>
              <a:effectLst/>
            </p:spPr>
            <p:txBody>
              <a:bodyPr wrap="none" anchor="ctr"/>
              <a:lstStyle/>
              <a:p>
                <a:endParaRPr lang="en-US"/>
              </a:p>
            </p:txBody>
          </p:sp>
          <p:sp>
            <p:nvSpPr>
              <p:cNvPr id="215" name="Rectangle 177"/>
              <p:cNvSpPr>
                <a:spLocks noChangeArrowheads="1"/>
              </p:cNvSpPr>
              <p:nvPr/>
            </p:nvSpPr>
            <p:spPr bwMode="auto">
              <a:xfrm>
                <a:off x="4689" y="1847"/>
                <a:ext cx="197" cy="231"/>
              </a:xfrm>
              <a:prstGeom prst="rect">
                <a:avLst/>
              </a:prstGeom>
              <a:noFill/>
              <a:ln w="12700">
                <a:noFill/>
                <a:miter lim="800000"/>
                <a:headEnd/>
                <a:tailEnd/>
              </a:ln>
              <a:effectLst/>
            </p:spPr>
            <p:txBody>
              <a:bodyPr wrap="none" lIns="90488" tIns="44450" rIns="90488" bIns="44450">
                <a:spAutoFit/>
              </a:bodyPr>
              <a:lstStyle/>
              <a:p>
                <a:r>
                  <a:rPr lang="en-US">
                    <a:solidFill>
                      <a:srgbClr val="0000BB"/>
                    </a:solidFill>
                    <a:latin typeface="Times New Roman" pitchFamily="18" charset="0"/>
                  </a:rPr>
                  <a:t>+</a:t>
                </a:r>
              </a:p>
            </p:txBody>
          </p:sp>
        </p:grpSp>
        <p:sp>
          <p:nvSpPr>
            <p:cNvPr id="148" name="Freeform 178"/>
            <p:cNvSpPr>
              <a:spLocks/>
            </p:cNvSpPr>
            <p:nvPr/>
          </p:nvSpPr>
          <p:spPr bwMode="auto">
            <a:xfrm>
              <a:off x="3766" y="1930"/>
              <a:ext cx="72" cy="55"/>
            </a:xfrm>
            <a:custGeom>
              <a:avLst/>
              <a:gdLst/>
              <a:ahLst/>
              <a:cxnLst>
                <a:cxn ang="0">
                  <a:pos x="0" y="28"/>
                </a:cxn>
                <a:cxn ang="0">
                  <a:pos x="71" y="0"/>
                </a:cxn>
                <a:cxn ang="0">
                  <a:pos x="71" y="54"/>
                </a:cxn>
                <a:cxn ang="0">
                  <a:pos x="0" y="28"/>
                </a:cxn>
              </a:cxnLst>
              <a:rect l="0" t="0" r="r" b="b"/>
              <a:pathLst>
                <a:path w="72" h="55">
                  <a:moveTo>
                    <a:pt x="0" y="28"/>
                  </a:moveTo>
                  <a:lnTo>
                    <a:pt x="71" y="0"/>
                  </a:lnTo>
                  <a:lnTo>
                    <a:pt x="71" y="54"/>
                  </a:lnTo>
                  <a:lnTo>
                    <a:pt x="0" y="28"/>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149" name="Line 179"/>
            <p:cNvSpPr>
              <a:spLocks noChangeShapeType="1"/>
            </p:cNvSpPr>
            <p:nvPr/>
          </p:nvSpPr>
          <p:spPr bwMode="auto">
            <a:xfrm>
              <a:off x="3840" y="1961"/>
              <a:ext cx="853" cy="0"/>
            </a:xfrm>
            <a:prstGeom prst="line">
              <a:avLst/>
            </a:prstGeom>
            <a:noFill/>
            <a:ln w="12700">
              <a:solidFill>
                <a:srgbClr val="000000"/>
              </a:solidFill>
              <a:round/>
              <a:headEnd/>
              <a:tailEnd/>
            </a:ln>
            <a:effectLst/>
          </p:spPr>
          <p:txBody>
            <a:bodyPr/>
            <a:lstStyle/>
            <a:p>
              <a:endParaRPr lang="en-US"/>
            </a:p>
          </p:txBody>
        </p:sp>
        <p:grpSp>
          <p:nvGrpSpPr>
            <p:cNvPr id="137" name="Group 180"/>
            <p:cNvGrpSpPr>
              <a:grpSpLocks/>
            </p:cNvGrpSpPr>
            <p:nvPr/>
          </p:nvGrpSpPr>
          <p:grpSpPr bwMode="auto">
            <a:xfrm>
              <a:off x="3608" y="1847"/>
              <a:ext cx="197" cy="231"/>
              <a:chOff x="3608" y="1847"/>
              <a:chExt cx="197" cy="231"/>
            </a:xfrm>
          </p:grpSpPr>
          <p:sp>
            <p:nvSpPr>
              <p:cNvPr id="212" name="Oval 181"/>
              <p:cNvSpPr>
                <a:spLocks noChangeArrowheads="1"/>
              </p:cNvSpPr>
              <p:nvPr/>
            </p:nvSpPr>
            <p:spPr bwMode="auto">
              <a:xfrm>
                <a:off x="3648" y="1900"/>
                <a:ext cx="100" cy="116"/>
              </a:xfrm>
              <a:prstGeom prst="ellipse">
                <a:avLst/>
              </a:prstGeom>
              <a:solidFill>
                <a:srgbClr val="FFFFFF"/>
              </a:solidFill>
              <a:ln w="12700">
                <a:solidFill>
                  <a:srgbClr val="0000BB"/>
                </a:solidFill>
                <a:round/>
                <a:headEnd/>
                <a:tailEnd/>
              </a:ln>
              <a:effectLst/>
            </p:spPr>
            <p:txBody>
              <a:bodyPr wrap="none" anchor="ctr"/>
              <a:lstStyle/>
              <a:p>
                <a:endParaRPr lang="en-US"/>
              </a:p>
            </p:txBody>
          </p:sp>
          <p:sp>
            <p:nvSpPr>
              <p:cNvPr id="213" name="Rectangle 182"/>
              <p:cNvSpPr>
                <a:spLocks noChangeArrowheads="1"/>
              </p:cNvSpPr>
              <p:nvPr/>
            </p:nvSpPr>
            <p:spPr bwMode="auto">
              <a:xfrm>
                <a:off x="3608" y="1847"/>
                <a:ext cx="197" cy="231"/>
              </a:xfrm>
              <a:prstGeom prst="rect">
                <a:avLst/>
              </a:prstGeom>
              <a:noFill/>
              <a:ln w="12700">
                <a:noFill/>
                <a:miter lim="800000"/>
                <a:headEnd/>
                <a:tailEnd/>
              </a:ln>
              <a:effectLst/>
            </p:spPr>
            <p:txBody>
              <a:bodyPr wrap="none" lIns="90488" tIns="44450" rIns="90488" bIns="44450">
                <a:spAutoFit/>
              </a:bodyPr>
              <a:lstStyle/>
              <a:p>
                <a:r>
                  <a:rPr lang="en-US">
                    <a:solidFill>
                      <a:srgbClr val="0000BB"/>
                    </a:solidFill>
                    <a:latin typeface="Times New Roman" pitchFamily="18" charset="0"/>
                  </a:rPr>
                  <a:t>+</a:t>
                </a:r>
              </a:p>
            </p:txBody>
          </p:sp>
        </p:grpSp>
        <p:grpSp>
          <p:nvGrpSpPr>
            <p:cNvPr id="138" name="Group 183"/>
            <p:cNvGrpSpPr>
              <a:grpSpLocks/>
            </p:cNvGrpSpPr>
            <p:nvPr/>
          </p:nvGrpSpPr>
          <p:grpSpPr bwMode="auto">
            <a:xfrm>
              <a:off x="3622" y="2155"/>
              <a:ext cx="164" cy="231"/>
              <a:chOff x="3622" y="2155"/>
              <a:chExt cx="164" cy="231"/>
            </a:xfrm>
          </p:grpSpPr>
          <p:sp>
            <p:nvSpPr>
              <p:cNvPr id="210" name="Oval 184"/>
              <p:cNvSpPr>
                <a:spLocks noChangeArrowheads="1"/>
              </p:cNvSpPr>
              <p:nvPr/>
            </p:nvSpPr>
            <p:spPr bwMode="auto">
              <a:xfrm>
                <a:off x="3644" y="2216"/>
                <a:ext cx="101" cy="113"/>
              </a:xfrm>
              <a:prstGeom prst="ellipse">
                <a:avLst/>
              </a:prstGeom>
              <a:solidFill>
                <a:srgbClr val="FF9999"/>
              </a:solidFill>
              <a:ln w="12700">
                <a:solidFill>
                  <a:srgbClr val="EE0000"/>
                </a:solidFill>
                <a:round/>
                <a:headEnd/>
                <a:tailEnd/>
              </a:ln>
              <a:effectLst/>
            </p:spPr>
            <p:txBody>
              <a:bodyPr wrap="none" anchor="ctr"/>
              <a:lstStyle/>
              <a:p>
                <a:endParaRPr lang="en-US"/>
              </a:p>
            </p:txBody>
          </p:sp>
          <p:sp>
            <p:nvSpPr>
              <p:cNvPr id="211" name="Rectangle 185"/>
              <p:cNvSpPr>
                <a:spLocks noChangeArrowheads="1"/>
              </p:cNvSpPr>
              <p:nvPr/>
            </p:nvSpPr>
            <p:spPr bwMode="auto">
              <a:xfrm>
                <a:off x="3622" y="2155"/>
                <a:ext cx="164" cy="231"/>
              </a:xfrm>
              <a:prstGeom prst="rect">
                <a:avLst/>
              </a:prstGeom>
              <a:noFill/>
              <a:ln w="12700">
                <a:noFill/>
                <a:miter lim="800000"/>
                <a:headEnd/>
                <a:tailEnd/>
              </a:ln>
              <a:effectLst/>
            </p:spPr>
            <p:txBody>
              <a:bodyPr wrap="none" lIns="90488" tIns="44450" rIns="90488" bIns="44450">
                <a:spAutoFit/>
              </a:bodyPr>
              <a:lstStyle/>
              <a:p>
                <a:r>
                  <a:rPr lang="en-US">
                    <a:solidFill>
                      <a:srgbClr val="EE0000"/>
                    </a:solidFill>
                    <a:latin typeface="Times New Roman" pitchFamily="18" charset="0"/>
                  </a:rPr>
                  <a:t>-</a:t>
                </a:r>
              </a:p>
            </p:txBody>
          </p:sp>
        </p:grpSp>
        <p:sp>
          <p:nvSpPr>
            <p:cNvPr id="152" name="Freeform 186"/>
            <p:cNvSpPr>
              <a:spLocks/>
            </p:cNvSpPr>
            <p:nvPr/>
          </p:nvSpPr>
          <p:spPr bwMode="auto">
            <a:xfrm>
              <a:off x="3329" y="1934"/>
              <a:ext cx="70" cy="55"/>
            </a:xfrm>
            <a:custGeom>
              <a:avLst/>
              <a:gdLst/>
              <a:ahLst/>
              <a:cxnLst>
                <a:cxn ang="0">
                  <a:pos x="0" y="28"/>
                </a:cxn>
                <a:cxn ang="0">
                  <a:pos x="69" y="0"/>
                </a:cxn>
                <a:cxn ang="0">
                  <a:pos x="69" y="54"/>
                </a:cxn>
                <a:cxn ang="0">
                  <a:pos x="0" y="28"/>
                </a:cxn>
              </a:cxnLst>
              <a:rect l="0" t="0" r="r" b="b"/>
              <a:pathLst>
                <a:path w="70" h="55">
                  <a:moveTo>
                    <a:pt x="0" y="28"/>
                  </a:moveTo>
                  <a:lnTo>
                    <a:pt x="69" y="0"/>
                  </a:lnTo>
                  <a:lnTo>
                    <a:pt x="69" y="54"/>
                  </a:lnTo>
                  <a:lnTo>
                    <a:pt x="0" y="28"/>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153" name="Line 187"/>
            <p:cNvSpPr>
              <a:spLocks noChangeShapeType="1"/>
            </p:cNvSpPr>
            <p:nvPr/>
          </p:nvSpPr>
          <p:spPr bwMode="auto">
            <a:xfrm>
              <a:off x="3402" y="1965"/>
              <a:ext cx="210" cy="0"/>
            </a:xfrm>
            <a:prstGeom prst="line">
              <a:avLst/>
            </a:prstGeom>
            <a:noFill/>
            <a:ln w="12700">
              <a:solidFill>
                <a:srgbClr val="000000"/>
              </a:solidFill>
              <a:round/>
              <a:headEnd/>
              <a:tailEnd/>
            </a:ln>
            <a:effectLst/>
          </p:spPr>
          <p:txBody>
            <a:bodyPr/>
            <a:lstStyle/>
            <a:p>
              <a:endParaRPr lang="en-US"/>
            </a:p>
          </p:txBody>
        </p:sp>
        <p:grpSp>
          <p:nvGrpSpPr>
            <p:cNvPr id="141" name="Group 188"/>
            <p:cNvGrpSpPr>
              <a:grpSpLocks/>
            </p:cNvGrpSpPr>
            <p:nvPr/>
          </p:nvGrpSpPr>
          <p:grpSpPr bwMode="auto">
            <a:xfrm>
              <a:off x="3605" y="2005"/>
              <a:ext cx="197" cy="231"/>
              <a:chOff x="3605" y="2005"/>
              <a:chExt cx="197" cy="231"/>
            </a:xfrm>
          </p:grpSpPr>
          <p:sp>
            <p:nvSpPr>
              <p:cNvPr id="208" name="Oval 189"/>
              <p:cNvSpPr>
                <a:spLocks noChangeArrowheads="1"/>
              </p:cNvSpPr>
              <p:nvPr/>
            </p:nvSpPr>
            <p:spPr bwMode="auto">
              <a:xfrm>
                <a:off x="3644" y="2057"/>
                <a:ext cx="101" cy="117"/>
              </a:xfrm>
              <a:prstGeom prst="ellipse">
                <a:avLst/>
              </a:prstGeom>
              <a:solidFill>
                <a:srgbClr val="FFFFFF"/>
              </a:solidFill>
              <a:ln w="12700">
                <a:solidFill>
                  <a:srgbClr val="0000BB"/>
                </a:solidFill>
                <a:round/>
                <a:headEnd/>
                <a:tailEnd/>
              </a:ln>
              <a:effectLst/>
            </p:spPr>
            <p:txBody>
              <a:bodyPr wrap="none" anchor="ctr"/>
              <a:lstStyle/>
              <a:p>
                <a:endParaRPr lang="en-US"/>
              </a:p>
            </p:txBody>
          </p:sp>
          <p:sp>
            <p:nvSpPr>
              <p:cNvPr id="209" name="Rectangle 190"/>
              <p:cNvSpPr>
                <a:spLocks noChangeArrowheads="1"/>
              </p:cNvSpPr>
              <p:nvPr/>
            </p:nvSpPr>
            <p:spPr bwMode="auto">
              <a:xfrm>
                <a:off x="3605" y="2005"/>
                <a:ext cx="197" cy="231"/>
              </a:xfrm>
              <a:prstGeom prst="rect">
                <a:avLst/>
              </a:prstGeom>
              <a:noFill/>
              <a:ln w="12700">
                <a:noFill/>
                <a:miter lim="800000"/>
                <a:headEnd/>
                <a:tailEnd/>
              </a:ln>
              <a:effectLst/>
            </p:spPr>
            <p:txBody>
              <a:bodyPr wrap="none" lIns="90488" tIns="44450" rIns="90488" bIns="44450">
                <a:spAutoFit/>
              </a:bodyPr>
              <a:lstStyle/>
              <a:p>
                <a:r>
                  <a:rPr lang="en-US">
                    <a:solidFill>
                      <a:srgbClr val="0000BB"/>
                    </a:solidFill>
                    <a:latin typeface="Times New Roman" pitchFamily="18" charset="0"/>
                  </a:rPr>
                  <a:t>+</a:t>
                </a:r>
              </a:p>
            </p:txBody>
          </p:sp>
        </p:grpSp>
        <p:sp>
          <p:nvSpPr>
            <p:cNvPr id="155" name="Freeform 191"/>
            <p:cNvSpPr>
              <a:spLocks/>
            </p:cNvSpPr>
            <p:nvPr/>
          </p:nvSpPr>
          <p:spPr bwMode="auto">
            <a:xfrm>
              <a:off x="3329" y="2099"/>
              <a:ext cx="70" cy="55"/>
            </a:xfrm>
            <a:custGeom>
              <a:avLst/>
              <a:gdLst/>
              <a:ahLst/>
              <a:cxnLst>
                <a:cxn ang="0">
                  <a:pos x="0" y="28"/>
                </a:cxn>
                <a:cxn ang="0">
                  <a:pos x="69" y="0"/>
                </a:cxn>
                <a:cxn ang="0">
                  <a:pos x="69" y="54"/>
                </a:cxn>
                <a:cxn ang="0">
                  <a:pos x="0" y="28"/>
                </a:cxn>
              </a:cxnLst>
              <a:rect l="0" t="0" r="r" b="b"/>
              <a:pathLst>
                <a:path w="70" h="55">
                  <a:moveTo>
                    <a:pt x="0" y="28"/>
                  </a:moveTo>
                  <a:lnTo>
                    <a:pt x="69" y="0"/>
                  </a:lnTo>
                  <a:lnTo>
                    <a:pt x="69" y="54"/>
                  </a:lnTo>
                  <a:lnTo>
                    <a:pt x="0" y="28"/>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156" name="Line 192"/>
            <p:cNvSpPr>
              <a:spLocks noChangeShapeType="1"/>
            </p:cNvSpPr>
            <p:nvPr/>
          </p:nvSpPr>
          <p:spPr bwMode="auto">
            <a:xfrm>
              <a:off x="3402" y="2131"/>
              <a:ext cx="210" cy="0"/>
            </a:xfrm>
            <a:prstGeom prst="line">
              <a:avLst/>
            </a:prstGeom>
            <a:noFill/>
            <a:ln w="12700">
              <a:solidFill>
                <a:srgbClr val="000000"/>
              </a:solidFill>
              <a:round/>
              <a:headEnd/>
              <a:tailEnd/>
            </a:ln>
            <a:effectLst/>
          </p:spPr>
          <p:txBody>
            <a:bodyPr/>
            <a:lstStyle/>
            <a:p>
              <a:endParaRPr lang="en-US"/>
            </a:p>
          </p:txBody>
        </p:sp>
        <p:sp>
          <p:nvSpPr>
            <p:cNvPr id="157" name="Freeform 193"/>
            <p:cNvSpPr>
              <a:spLocks/>
            </p:cNvSpPr>
            <p:nvPr/>
          </p:nvSpPr>
          <p:spPr bwMode="auto">
            <a:xfrm>
              <a:off x="4632" y="2239"/>
              <a:ext cx="72" cy="54"/>
            </a:xfrm>
            <a:custGeom>
              <a:avLst/>
              <a:gdLst/>
              <a:ahLst/>
              <a:cxnLst>
                <a:cxn ang="0">
                  <a:pos x="71" y="27"/>
                </a:cxn>
                <a:cxn ang="0">
                  <a:pos x="0" y="53"/>
                </a:cxn>
                <a:cxn ang="0">
                  <a:pos x="0" y="0"/>
                </a:cxn>
                <a:cxn ang="0">
                  <a:pos x="71" y="27"/>
                </a:cxn>
              </a:cxnLst>
              <a:rect l="0" t="0" r="r" b="b"/>
              <a:pathLst>
                <a:path w="72" h="54">
                  <a:moveTo>
                    <a:pt x="71" y="27"/>
                  </a:moveTo>
                  <a:lnTo>
                    <a:pt x="0" y="53"/>
                  </a:lnTo>
                  <a:lnTo>
                    <a:pt x="0" y="0"/>
                  </a:lnTo>
                  <a:lnTo>
                    <a:pt x="71" y="27"/>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158" name="Line 194"/>
            <p:cNvSpPr>
              <a:spLocks noChangeShapeType="1"/>
            </p:cNvSpPr>
            <p:nvPr/>
          </p:nvSpPr>
          <p:spPr bwMode="auto">
            <a:xfrm flipH="1">
              <a:off x="3776" y="2270"/>
              <a:ext cx="854" cy="0"/>
            </a:xfrm>
            <a:prstGeom prst="line">
              <a:avLst/>
            </a:prstGeom>
            <a:noFill/>
            <a:ln w="12700">
              <a:solidFill>
                <a:srgbClr val="000000"/>
              </a:solidFill>
              <a:round/>
              <a:headEnd/>
              <a:tailEnd/>
            </a:ln>
            <a:effectLst/>
          </p:spPr>
          <p:txBody>
            <a:bodyPr/>
            <a:lstStyle/>
            <a:p>
              <a:endParaRPr lang="en-US"/>
            </a:p>
          </p:txBody>
        </p:sp>
        <p:grpSp>
          <p:nvGrpSpPr>
            <p:cNvPr id="146" name="Group 195"/>
            <p:cNvGrpSpPr>
              <a:grpSpLocks/>
            </p:cNvGrpSpPr>
            <p:nvPr/>
          </p:nvGrpSpPr>
          <p:grpSpPr bwMode="auto">
            <a:xfrm>
              <a:off x="4703" y="2151"/>
              <a:ext cx="456" cy="389"/>
              <a:chOff x="4703" y="2151"/>
              <a:chExt cx="456" cy="389"/>
            </a:xfrm>
          </p:grpSpPr>
          <p:grpSp>
            <p:nvGrpSpPr>
              <p:cNvPr id="147" name="Group 196"/>
              <p:cNvGrpSpPr>
                <a:grpSpLocks/>
              </p:cNvGrpSpPr>
              <p:nvPr/>
            </p:nvGrpSpPr>
            <p:grpSpPr bwMode="auto">
              <a:xfrm>
                <a:off x="4703" y="2151"/>
                <a:ext cx="164" cy="231"/>
                <a:chOff x="4703" y="2151"/>
                <a:chExt cx="164" cy="231"/>
              </a:xfrm>
            </p:grpSpPr>
            <p:sp>
              <p:nvSpPr>
                <p:cNvPr id="206" name="Oval 197"/>
                <p:cNvSpPr>
                  <a:spLocks noChangeArrowheads="1"/>
                </p:cNvSpPr>
                <p:nvPr/>
              </p:nvSpPr>
              <p:spPr bwMode="auto">
                <a:xfrm>
                  <a:off x="4725" y="2212"/>
                  <a:ext cx="100" cy="113"/>
                </a:xfrm>
                <a:prstGeom prst="ellipse">
                  <a:avLst/>
                </a:prstGeom>
                <a:solidFill>
                  <a:srgbClr val="FF9999"/>
                </a:solidFill>
                <a:ln w="12700">
                  <a:solidFill>
                    <a:srgbClr val="EE0000"/>
                  </a:solidFill>
                  <a:round/>
                  <a:headEnd/>
                  <a:tailEnd/>
                </a:ln>
                <a:effectLst/>
              </p:spPr>
              <p:txBody>
                <a:bodyPr wrap="none" anchor="ctr"/>
                <a:lstStyle/>
                <a:p>
                  <a:endParaRPr lang="en-US"/>
                </a:p>
              </p:txBody>
            </p:sp>
            <p:sp>
              <p:nvSpPr>
                <p:cNvPr id="207" name="Rectangle 198"/>
                <p:cNvSpPr>
                  <a:spLocks noChangeArrowheads="1"/>
                </p:cNvSpPr>
                <p:nvPr/>
              </p:nvSpPr>
              <p:spPr bwMode="auto">
                <a:xfrm>
                  <a:off x="4703" y="2151"/>
                  <a:ext cx="164" cy="231"/>
                </a:xfrm>
                <a:prstGeom prst="rect">
                  <a:avLst/>
                </a:prstGeom>
                <a:noFill/>
                <a:ln w="12700">
                  <a:noFill/>
                  <a:miter lim="800000"/>
                  <a:headEnd/>
                  <a:tailEnd/>
                </a:ln>
                <a:effectLst/>
              </p:spPr>
              <p:txBody>
                <a:bodyPr wrap="none" lIns="90488" tIns="44450" rIns="90488" bIns="44450">
                  <a:spAutoFit/>
                </a:bodyPr>
                <a:lstStyle/>
                <a:p>
                  <a:r>
                    <a:rPr lang="en-US">
                      <a:solidFill>
                        <a:srgbClr val="EE0000"/>
                      </a:solidFill>
                      <a:latin typeface="Times New Roman" pitchFamily="18" charset="0"/>
                    </a:rPr>
                    <a:t>-</a:t>
                  </a:r>
                </a:p>
              </p:txBody>
            </p:sp>
          </p:grpSp>
          <p:grpSp>
            <p:nvGrpSpPr>
              <p:cNvPr id="150" name="Group 199"/>
              <p:cNvGrpSpPr>
                <a:grpSpLocks/>
              </p:cNvGrpSpPr>
              <p:nvPr/>
            </p:nvGrpSpPr>
            <p:grpSpPr bwMode="auto">
              <a:xfrm>
                <a:off x="4706" y="2309"/>
                <a:ext cx="164" cy="231"/>
                <a:chOff x="4706" y="2309"/>
                <a:chExt cx="164" cy="231"/>
              </a:xfrm>
            </p:grpSpPr>
            <p:sp>
              <p:nvSpPr>
                <p:cNvPr id="204" name="Oval 200"/>
                <p:cNvSpPr>
                  <a:spLocks noChangeArrowheads="1"/>
                </p:cNvSpPr>
                <p:nvPr/>
              </p:nvSpPr>
              <p:spPr bwMode="auto">
                <a:xfrm>
                  <a:off x="4728" y="2370"/>
                  <a:ext cx="101" cy="113"/>
                </a:xfrm>
                <a:prstGeom prst="ellipse">
                  <a:avLst/>
                </a:prstGeom>
                <a:solidFill>
                  <a:srgbClr val="FF9999"/>
                </a:solidFill>
                <a:ln w="12700">
                  <a:solidFill>
                    <a:srgbClr val="EE0000"/>
                  </a:solidFill>
                  <a:round/>
                  <a:headEnd/>
                  <a:tailEnd/>
                </a:ln>
                <a:effectLst/>
              </p:spPr>
              <p:txBody>
                <a:bodyPr wrap="none" anchor="ctr"/>
                <a:lstStyle/>
                <a:p>
                  <a:endParaRPr lang="en-US"/>
                </a:p>
              </p:txBody>
            </p:sp>
            <p:sp>
              <p:nvSpPr>
                <p:cNvPr id="205" name="Rectangle 201"/>
                <p:cNvSpPr>
                  <a:spLocks noChangeArrowheads="1"/>
                </p:cNvSpPr>
                <p:nvPr/>
              </p:nvSpPr>
              <p:spPr bwMode="auto">
                <a:xfrm>
                  <a:off x="4706" y="2309"/>
                  <a:ext cx="164" cy="231"/>
                </a:xfrm>
                <a:prstGeom prst="rect">
                  <a:avLst/>
                </a:prstGeom>
                <a:noFill/>
                <a:ln w="12700">
                  <a:noFill/>
                  <a:miter lim="800000"/>
                  <a:headEnd/>
                  <a:tailEnd/>
                </a:ln>
                <a:effectLst/>
              </p:spPr>
              <p:txBody>
                <a:bodyPr wrap="none" lIns="90488" tIns="44450" rIns="90488" bIns="44450">
                  <a:spAutoFit/>
                </a:bodyPr>
                <a:lstStyle/>
                <a:p>
                  <a:r>
                    <a:rPr lang="en-US">
                      <a:solidFill>
                        <a:srgbClr val="EE0000"/>
                      </a:solidFill>
                      <a:latin typeface="Times New Roman" pitchFamily="18" charset="0"/>
                    </a:rPr>
                    <a:t>-</a:t>
                  </a:r>
                </a:p>
              </p:txBody>
            </p:sp>
          </p:grpSp>
          <p:sp>
            <p:nvSpPr>
              <p:cNvPr id="200" name="Freeform 202"/>
              <p:cNvSpPr>
                <a:spLocks/>
              </p:cNvSpPr>
              <p:nvPr/>
            </p:nvSpPr>
            <p:spPr bwMode="auto">
              <a:xfrm>
                <a:off x="5087" y="2394"/>
                <a:ext cx="72" cy="53"/>
              </a:xfrm>
              <a:custGeom>
                <a:avLst/>
                <a:gdLst/>
                <a:ahLst/>
                <a:cxnLst>
                  <a:cxn ang="0">
                    <a:pos x="71" y="27"/>
                  </a:cxn>
                  <a:cxn ang="0">
                    <a:pos x="0" y="52"/>
                  </a:cxn>
                  <a:cxn ang="0">
                    <a:pos x="0" y="0"/>
                  </a:cxn>
                  <a:cxn ang="0">
                    <a:pos x="71" y="27"/>
                  </a:cxn>
                </a:cxnLst>
                <a:rect l="0" t="0" r="r" b="b"/>
                <a:pathLst>
                  <a:path w="72" h="53">
                    <a:moveTo>
                      <a:pt x="71" y="27"/>
                    </a:moveTo>
                    <a:lnTo>
                      <a:pt x="0" y="52"/>
                    </a:lnTo>
                    <a:lnTo>
                      <a:pt x="0" y="0"/>
                    </a:lnTo>
                    <a:lnTo>
                      <a:pt x="71" y="27"/>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201" name="Line 203"/>
              <p:cNvSpPr>
                <a:spLocks noChangeShapeType="1"/>
              </p:cNvSpPr>
              <p:nvPr/>
            </p:nvSpPr>
            <p:spPr bwMode="auto">
              <a:xfrm>
                <a:off x="4861" y="2425"/>
                <a:ext cx="224" cy="0"/>
              </a:xfrm>
              <a:prstGeom prst="line">
                <a:avLst/>
              </a:prstGeom>
              <a:noFill/>
              <a:ln w="12700">
                <a:solidFill>
                  <a:srgbClr val="000000"/>
                </a:solidFill>
                <a:round/>
                <a:headEnd/>
                <a:tailEnd/>
              </a:ln>
              <a:effectLst/>
            </p:spPr>
            <p:txBody>
              <a:bodyPr/>
              <a:lstStyle/>
              <a:p>
                <a:endParaRPr lang="en-US"/>
              </a:p>
            </p:txBody>
          </p:sp>
          <p:sp>
            <p:nvSpPr>
              <p:cNvPr id="202" name="Freeform 204"/>
              <p:cNvSpPr>
                <a:spLocks/>
              </p:cNvSpPr>
              <p:nvPr/>
            </p:nvSpPr>
            <p:spPr bwMode="auto">
              <a:xfrm>
                <a:off x="5083" y="2235"/>
                <a:ext cx="72" cy="55"/>
              </a:xfrm>
              <a:custGeom>
                <a:avLst/>
                <a:gdLst/>
                <a:ahLst/>
                <a:cxnLst>
                  <a:cxn ang="0">
                    <a:pos x="71" y="28"/>
                  </a:cxn>
                  <a:cxn ang="0">
                    <a:pos x="0" y="54"/>
                  </a:cxn>
                  <a:cxn ang="0">
                    <a:pos x="0" y="0"/>
                  </a:cxn>
                  <a:cxn ang="0">
                    <a:pos x="71" y="28"/>
                  </a:cxn>
                </a:cxnLst>
                <a:rect l="0" t="0" r="r" b="b"/>
                <a:pathLst>
                  <a:path w="72" h="55">
                    <a:moveTo>
                      <a:pt x="71" y="28"/>
                    </a:moveTo>
                    <a:lnTo>
                      <a:pt x="0" y="54"/>
                    </a:lnTo>
                    <a:lnTo>
                      <a:pt x="0" y="0"/>
                    </a:lnTo>
                    <a:lnTo>
                      <a:pt x="71" y="28"/>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203" name="Line 205"/>
              <p:cNvSpPr>
                <a:spLocks noChangeShapeType="1"/>
              </p:cNvSpPr>
              <p:nvPr/>
            </p:nvSpPr>
            <p:spPr bwMode="auto">
              <a:xfrm>
                <a:off x="4857" y="2266"/>
                <a:ext cx="224" cy="0"/>
              </a:xfrm>
              <a:prstGeom prst="line">
                <a:avLst/>
              </a:prstGeom>
              <a:noFill/>
              <a:ln w="12700">
                <a:solidFill>
                  <a:srgbClr val="000000"/>
                </a:solidFill>
                <a:round/>
                <a:headEnd/>
                <a:tailEnd/>
              </a:ln>
              <a:effectLst/>
            </p:spPr>
            <p:txBody>
              <a:bodyPr/>
              <a:lstStyle/>
              <a:p>
                <a:endParaRPr lang="en-US"/>
              </a:p>
            </p:txBody>
          </p:sp>
        </p:grpSp>
        <p:grpSp>
          <p:nvGrpSpPr>
            <p:cNvPr id="151" name="Group 206"/>
            <p:cNvGrpSpPr>
              <a:grpSpLocks/>
            </p:cNvGrpSpPr>
            <p:nvPr/>
          </p:nvGrpSpPr>
          <p:grpSpPr bwMode="auto">
            <a:xfrm>
              <a:off x="4689" y="2474"/>
              <a:ext cx="197" cy="231"/>
              <a:chOff x="4689" y="2474"/>
              <a:chExt cx="197" cy="231"/>
            </a:xfrm>
          </p:grpSpPr>
          <p:sp>
            <p:nvSpPr>
              <p:cNvPr id="196" name="Oval 207"/>
              <p:cNvSpPr>
                <a:spLocks noChangeArrowheads="1"/>
              </p:cNvSpPr>
              <p:nvPr/>
            </p:nvSpPr>
            <p:spPr bwMode="auto">
              <a:xfrm>
                <a:off x="4728" y="2528"/>
                <a:ext cx="101" cy="117"/>
              </a:xfrm>
              <a:prstGeom prst="ellipse">
                <a:avLst/>
              </a:prstGeom>
              <a:solidFill>
                <a:srgbClr val="FFFFFF"/>
              </a:solidFill>
              <a:ln w="12700">
                <a:solidFill>
                  <a:srgbClr val="0000BB"/>
                </a:solidFill>
                <a:round/>
                <a:headEnd/>
                <a:tailEnd/>
              </a:ln>
              <a:effectLst/>
            </p:spPr>
            <p:txBody>
              <a:bodyPr wrap="none" anchor="ctr"/>
              <a:lstStyle/>
              <a:p>
                <a:endParaRPr lang="en-US"/>
              </a:p>
            </p:txBody>
          </p:sp>
          <p:sp>
            <p:nvSpPr>
              <p:cNvPr id="197" name="Rectangle 208"/>
              <p:cNvSpPr>
                <a:spLocks noChangeArrowheads="1"/>
              </p:cNvSpPr>
              <p:nvPr/>
            </p:nvSpPr>
            <p:spPr bwMode="auto">
              <a:xfrm>
                <a:off x="4689" y="2474"/>
                <a:ext cx="197" cy="231"/>
              </a:xfrm>
              <a:prstGeom prst="rect">
                <a:avLst/>
              </a:prstGeom>
              <a:noFill/>
              <a:ln w="12700">
                <a:noFill/>
                <a:miter lim="800000"/>
                <a:headEnd/>
                <a:tailEnd/>
              </a:ln>
              <a:effectLst/>
            </p:spPr>
            <p:txBody>
              <a:bodyPr wrap="none" lIns="90488" tIns="44450" rIns="90488" bIns="44450">
                <a:spAutoFit/>
              </a:bodyPr>
              <a:lstStyle/>
              <a:p>
                <a:r>
                  <a:rPr lang="en-US">
                    <a:solidFill>
                      <a:srgbClr val="0000BB"/>
                    </a:solidFill>
                    <a:latin typeface="Times New Roman" pitchFamily="18" charset="0"/>
                  </a:rPr>
                  <a:t>+</a:t>
                </a:r>
              </a:p>
            </p:txBody>
          </p:sp>
        </p:grpSp>
        <p:sp>
          <p:nvSpPr>
            <p:cNvPr id="161" name="Freeform 209"/>
            <p:cNvSpPr>
              <a:spLocks/>
            </p:cNvSpPr>
            <p:nvPr/>
          </p:nvSpPr>
          <p:spPr bwMode="auto">
            <a:xfrm>
              <a:off x="3766" y="2559"/>
              <a:ext cx="72" cy="54"/>
            </a:xfrm>
            <a:custGeom>
              <a:avLst/>
              <a:gdLst/>
              <a:ahLst/>
              <a:cxnLst>
                <a:cxn ang="0">
                  <a:pos x="0" y="27"/>
                </a:cxn>
                <a:cxn ang="0">
                  <a:pos x="71" y="0"/>
                </a:cxn>
                <a:cxn ang="0">
                  <a:pos x="71" y="53"/>
                </a:cxn>
                <a:cxn ang="0">
                  <a:pos x="0" y="27"/>
                </a:cxn>
              </a:cxnLst>
              <a:rect l="0" t="0" r="r" b="b"/>
              <a:pathLst>
                <a:path w="72" h="54">
                  <a:moveTo>
                    <a:pt x="0" y="27"/>
                  </a:moveTo>
                  <a:lnTo>
                    <a:pt x="71" y="0"/>
                  </a:lnTo>
                  <a:lnTo>
                    <a:pt x="71" y="53"/>
                  </a:lnTo>
                  <a:lnTo>
                    <a:pt x="0" y="27"/>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162" name="Line 210"/>
            <p:cNvSpPr>
              <a:spLocks noChangeShapeType="1"/>
            </p:cNvSpPr>
            <p:nvPr/>
          </p:nvSpPr>
          <p:spPr bwMode="auto">
            <a:xfrm>
              <a:off x="3840" y="2590"/>
              <a:ext cx="853" cy="0"/>
            </a:xfrm>
            <a:prstGeom prst="line">
              <a:avLst/>
            </a:prstGeom>
            <a:noFill/>
            <a:ln w="12700">
              <a:solidFill>
                <a:srgbClr val="000000"/>
              </a:solidFill>
              <a:round/>
              <a:headEnd/>
              <a:tailEnd/>
            </a:ln>
            <a:effectLst/>
          </p:spPr>
          <p:txBody>
            <a:bodyPr/>
            <a:lstStyle/>
            <a:p>
              <a:endParaRPr lang="en-US"/>
            </a:p>
          </p:txBody>
        </p:sp>
        <p:grpSp>
          <p:nvGrpSpPr>
            <p:cNvPr id="154" name="Group 211"/>
            <p:cNvGrpSpPr>
              <a:grpSpLocks/>
            </p:cNvGrpSpPr>
            <p:nvPr/>
          </p:nvGrpSpPr>
          <p:grpSpPr bwMode="auto">
            <a:xfrm>
              <a:off x="3608" y="2474"/>
              <a:ext cx="197" cy="231"/>
              <a:chOff x="3608" y="2474"/>
              <a:chExt cx="197" cy="231"/>
            </a:xfrm>
          </p:grpSpPr>
          <p:sp>
            <p:nvSpPr>
              <p:cNvPr id="194" name="Oval 212"/>
              <p:cNvSpPr>
                <a:spLocks noChangeArrowheads="1"/>
              </p:cNvSpPr>
              <p:nvPr/>
            </p:nvSpPr>
            <p:spPr bwMode="auto">
              <a:xfrm>
                <a:off x="3648" y="2528"/>
                <a:ext cx="100" cy="117"/>
              </a:xfrm>
              <a:prstGeom prst="ellipse">
                <a:avLst/>
              </a:prstGeom>
              <a:solidFill>
                <a:srgbClr val="FFFFFF"/>
              </a:solidFill>
              <a:ln w="12700">
                <a:solidFill>
                  <a:srgbClr val="0000BB"/>
                </a:solidFill>
                <a:round/>
                <a:headEnd/>
                <a:tailEnd/>
              </a:ln>
              <a:effectLst/>
            </p:spPr>
            <p:txBody>
              <a:bodyPr wrap="none" anchor="ctr"/>
              <a:lstStyle/>
              <a:p>
                <a:endParaRPr lang="en-US"/>
              </a:p>
            </p:txBody>
          </p:sp>
          <p:sp>
            <p:nvSpPr>
              <p:cNvPr id="195" name="Rectangle 213"/>
              <p:cNvSpPr>
                <a:spLocks noChangeArrowheads="1"/>
              </p:cNvSpPr>
              <p:nvPr/>
            </p:nvSpPr>
            <p:spPr bwMode="auto">
              <a:xfrm>
                <a:off x="3608" y="2474"/>
                <a:ext cx="197" cy="231"/>
              </a:xfrm>
              <a:prstGeom prst="rect">
                <a:avLst/>
              </a:prstGeom>
              <a:noFill/>
              <a:ln w="12700">
                <a:noFill/>
                <a:miter lim="800000"/>
                <a:headEnd/>
                <a:tailEnd/>
              </a:ln>
              <a:effectLst/>
            </p:spPr>
            <p:txBody>
              <a:bodyPr wrap="none" lIns="90488" tIns="44450" rIns="90488" bIns="44450">
                <a:spAutoFit/>
              </a:bodyPr>
              <a:lstStyle/>
              <a:p>
                <a:r>
                  <a:rPr lang="en-US">
                    <a:solidFill>
                      <a:srgbClr val="0000BB"/>
                    </a:solidFill>
                    <a:latin typeface="Times New Roman" pitchFamily="18" charset="0"/>
                  </a:rPr>
                  <a:t>+</a:t>
                </a:r>
              </a:p>
            </p:txBody>
          </p:sp>
        </p:grpSp>
        <p:grpSp>
          <p:nvGrpSpPr>
            <p:cNvPr id="159" name="Group 214"/>
            <p:cNvGrpSpPr>
              <a:grpSpLocks/>
            </p:cNvGrpSpPr>
            <p:nvPr/>
          </p:nvGrpSpPr>
          <p:grpSpPr bwMode="auto">
            <a:xfrm>
              <a:off x="3622" y="2783"/>
              <a:ext cx="164" cy="231"/>
              <a:chOff x="3622" y="2783"/>
              <a:chExt cx="164" cy="231"/>
            </a:xfrm>
          </p:grpSpPr>
          <p:sp>
            <p:nvSpPr>
              <p:cNvPr id="192" name="Oval 215"/>
              <p:cNvSpPr>
                <a:spLocks noChangeArrowheads="1"/>
              </p:cNvSpPr>
              <p:nvPr/>
            </p:nvSpPr>
            <p:spPr bwMode="auto">
              <a:xfrm>
                <a:off x="3644" y="2843"/>
                <a:ext cx="101" cy="113"/>
              </a:xfrm>
              <a:prstGeom prst="ellipse">
                <a:avLst/>
              </a:prstGeom>
              <a:solidFill>
                <a:srgbClr val="FF9999"/>
              </a:solidFill>
              <a:ln w="12700">
                <a:solidFill>
                  <a:srgbClr val="EE0000"/>
                </a:solidFill>
                <a:round/>
                <a:headEnd/>
                <a:tailEnd/>
              </a:ln>
              <a:effectLst/>
            </p:spPr>
            <p:txBody>
              <a:bodyPr wrap="none" anchor="ctr"/>
              <a:lstStyle/>
              <a:p>
                <a:endParaRPr lang="en-US"/>
              </a:p>
            </p:txBody>
          </p:sp>
          <p:sp>
            <p:nvSpPr>
              <p:cNvPr id="193" name="Rectangle 216"/>
              <p:cNvSpPr>
                <a:spLocks noChangeArrowheads="1"/>
              </p:cNvSpPr>
              <p:nvPr/>
            </p:nvSpPr>
            <p:spPr bwMode="auto">
              <a:xfrm>
                <a:off x="3622" y="2783"/>
                <a:ext cx="164" cy="231"/>
              </a:xfrm>
              <a:prstGeom prst="rect">
                <a:avLst/>
              </a:prstGeom>
              <a:noFill/>
              <a:ln w="12700">
                <a:noFill/>
                <a:miter lim="800000"/>
                <a:headEnd/>
                <a:tailEnd/>
              </a:ln>
              <a:effectLst/>
            </p:spPr>
            <p:txBody>
              <a:bodyPr wrap="none" lIns="90488" tIns="44450" rIns="90488" bIns="44450">
                <a:spAutoFit/>
              </a:bodyPr>
              <a:lstStyle/>
              <a:p>
                <a:r>
                  <a:rPr lang="en-US">
                    <a:solidFill>
                      <a:srgbClr val="EE0000"/>
                    </a:solidFill>
                    <a:latin typeface="Times New Roman" pitchFamily="18" charset="0"/>
                  </a:rPr>
                  <a:t>-</a:t>
                </a:r>
              </a:p>
            </p:txBody>
          </p:sp>
        </p:grpSp>
        <p:sp>
          <p:nvSpPr>
            <p:cNvPr id="165" name="Freeform 217"/>
            <p:cNvSpPr>
              <a:spLocks/>
            </p:cNvSpPr>
            <p:nvPr/>
          </p:nvSpPr>
          <p:spPr bwMode="auto">
            <a:xfrm>
              <a:off x="3329" y="2563"/>
              <a:ext cx="70" cy="53"/>
            </a:xfrm>
            <a:custGeom>
              <a:avLst/>
              <a:gdLst/>
              <a:ahLst/>
              <a:cxnLst>
                <a:cxn ang="0">
                  <a:pos x="0" y="27"/>
                </a:cxn>
                <a:cxn ang="0">
                  <a:pos x="69" y="0"/>
                </a:cxn>
                <a:cxn ang="0">
                  <a:pos x="69" y="52"/>
                </a:cxn>
                <a:cxn ang="0">
                  <a:pos x="0" y="27"/>
                </a:cxn>
              </a:cxnLst>
              <a:rect l="0" t="0" r="r" b="b"/>
              <a:pathLst>
                <a:path w="70" h="53">
                  <a:moveTo>
                    <a:pt x="0" y="27"/>
                  </a:moveTo>
                  <a:lnTo>
                    <a:pt x="69" y="0"/>
                  </a:lnTo>
                  <a:lnTo>
                    <a:pt x="69" y="52"/>
                  </a:lnTo>
                  <a:lnTo>
                    <a:pt x="0" y="27"/>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166" name="Line 218"/>
            <p:cNvSpPr>
              <a:spLocks noChangeShapeType="1"/>
            </p:cNvSpPr>
            <p:nvPr/>
          </p:nvSpPr>
          <p:spPr bwMode="auto">
            <a:xfrm>
              <a:off x="3402" y="2594"/>
              <a:ext cx="210" cy="0"/>
            </a:xfrm>
            <a:prstGeom prst="line">
              <a:avLst/>
            </a:prstGeom>
            <a:noFill/>
            <a:ln w="12700">
              <a:solidFill>
                <a:srgbClr val="000000"/>
              </a:solidFill>
              <a:round/>
              <a:headEnd/>
              <a:tailEnd/>
            </a:ln>
            <a:effectLst/>
          </p:spPr>
          <p:txBody>
            <a:bodyPr/>
            <a:lstStyle/>
            <a:p>
              <a:endParaRPr lang="en-US"/>
            </a:p>
          </p:txBody>
        </p:sp>
        <p:grpSp>
          <p:nvGrpSpPr>
            <p:cNvPr id="160" name="Group 219"/>
            <p:cNvGrpSpPr>
              <a:grpSpLocks/>
            </p:cNvGrpSpPr>
            <p:nvPr/>
          </p:nvGrpSpPr>
          <p:grpSpPr bwMode="auto">
            <a:xfrm>
              <a:off x="3605" y="2632"/>
              <a:ext cx="197" cy="231"/>
              <a:chOff x="3605" y="2632"/>
              <a:chExt cx="197" cy="231"/>
            </a:xfrm>
          </p:grpSpPr>
          <p:sp>
            <p:nvSpPr>
              <p:cNvPr id="190" name="Oval 220"/>
              <p:cNvSpPr>
                <a:spLocks noChangeArrowheads="1"/>
              </p:cNvSpPr>
              <p:nvPr/>
            </p:nvSpPr>
            <p:spPr bwMode="auto">
              <a:xfrm>
                <a:off x="3644" y="2686"/>
                <a:ext cx="101" cy="116"/>
              </a:xfrm>
              <a:prstGeom prst="ellipse">
                <a:avLst/>
              </a:prstGeom>
              <a:solidFill>
                <a:srgbClr val="FFFFFF"/>
              </a:solidFill>
              <a:ln w="12700">
                <a:solidFill>
                  <a:srgbClr val="0000BB"/>
                </a:solidFill>
                <a:round/>
                <a:headEnd/>
                <a:tailEnd/>
              </a:ln>
              <a:effectLst/>
            </p:spPr>
            <p:txBody>
              <a:bodyPr wrap="none" anchor="ctr"/>
              <a:lstStyle/>
              <a:p>
                <a:endParaRPr lang="en-US"/>
              </a:p>
            </p:txBody>
          </p:sp>
          <p:sp>
            <p:nvSpPr>
              <p:cNvPr id="191" name="Rectangle 221"/>
              <p:cNvSpPr>
                <a:spLocks noChangeArrowheads="1"/>
              </p:cNvSpPr>
              <p:nvPr/>
            </p:nvSpPr>
            <p:spPr bwMode="auto">
              <a:xfrm>
                <a:off x="3605" y="2632"/>
                <a:ext cx="197" cy="231"/>
              </a:xfrm>
              <a:prstGeom prst="rect">
                <a:avLst/>
              </a:prstGeom>
              <a:noFill/>
              <a:ln w="12700">
                <a:noFill/>
                <a:miter lim="800000"/>
                <a:headEnd/>
                <a:tailEnd/>
              </a:ln>
              <a:effectLst/>
            </p:spPr>
            <p:txBody>
              <a:bodyPr wrap="none" lIns="90488" tIns="44450" rIns="90488" bIns="44450">
                <a:spAutoFit/>
              </a:bodyPr>
              <a:lstStyle/>
              <a:p>
                <a:r>
                  <a:rPr lang="en-US">
                    <a:solidFill>
                      <a:srgbClr val="0000BB"/>
                    </a:solidFill>
                    <a:latin typeface="Times New Roman" pitchFamily="18" charset="0"/>
                  </a:rPr>
                  <a:t>+</a:t>
                </a:r>
              </a:p>
            </p:txBody>
          </p:sp>
        </p:grpSp>
        <p:sp>
          <p:nvSpPr>
            <p:cNvPr id="168" name="Freeform 222"/>
            <p:cNvSpPr>
              <a:spLocks/>
            </p:cNvSpPr>
            <p:nvPr/>
          </p:nvSpPr>
          <p:spPr bwMode="auto">
            <a:xfrm>
              <a:off x="3329" y="2728"/>
              <a:ext cx="70" cy="54"/>
            </a:xfrm>
            <a:custGeom>
              <a:avLst/>
              <a:gdLst/>
              <a:ahLst/>
              <a:cxnLst>
                <a:cxn ang="0">
                  <a:pos x="0" y="27"/>
                </a:cxn>
                <a:cxn ang="0">
                  <a:pos x="69" y="0"/>
                </a:cxn>
                <a:cxn ang="0">
                  <a:pos x="69" y="53"/>
                </a:cxn>
                <a:cxn ang="0">
                  <a:pos x="0" y="27"/>
                </a:cxn>
              </a:cxnLst>
              <a:rect l="0" t="0" r="r" b="b"/>
              <a:pathLst>
                <a:path w="70" h="54">
                  <a:moveTo>
                    <a:pt x="0" y="27"/>
                  </a:moveTo>
                  <a:lnTo>
                    <a:pt x="69" y="0"/>
                  </a:lnTo>
                  <a:lnTo>
                    <a:pt x="69" y="53"/>
                  </a:lnTo>
                  <a:lnTo>
                    <a:pt x="0" y="27"/>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169" name="Line 223"/>
            <p:cNvSpPr>
              <a:spLocks noChangeShapeType="1"/>
            </p:cNvSpPr>
            <p:nvPr/>
          </p:nvSpPr>
          <p:spPr bwMode="auto">
            <a:xfrm>
              <a:off x="3402" y="2759"/>
              <a:ext cx="210" cy="0"/>
            </a:xfrm>
            <a:prstGeom prst="line">
              <a:avLst/>
            </a:prstGeom>
            <a:noFill/>
            <a:ln w="12700">
              <a:solidFill>
                <a:srgbClr val="000000"/>
              </a:solidFill>
              <a:round/>
              <a:headEnd/>
              <a:tailEnd/>
            </a:ln>
            <a:effectLst/>
          </p:spPr>
          <p:txBody>
            <a:bodyPr/>
            <a:lstStyle/>
            <a:p>
              <a:endParaRPr lang="en-US"/>
            </a:p>
          </p:txBody>
        </p:sp>
        <p:sp>
          <p:nvSpPr>
            <p:cNvPr id="170" name="Freeform 224"/>
            <p:cNvSpPr>
              <a:spLocks/>
            </p:cNvSpPr>
            <p:nvPr/>
          </p:nvSpPr>
          <p:spPr bwMode="auto">
            <a:xfrm>
              <a:off x="4632" y="2867"/>
              <a:ext cx="72" cy="53"/>
            </a:xfrm>
            <a:custGeom>
              <a:avLst/>
              <a:gdLst/>
              <a:ahLst/>
              <a:cxnLst>
                <a:cxn ang="0">
                  <a:pos x="71" y="26"/>
                </a:cxn>
                <a:cxn ang="0">
                  <a:pos x="0" y="52"/>
                </a:cxn>
                <a:cxn ang="0">
                  <a:pos x="0" y="0"/>
                </a:cxn>
                <a:cxn ang="0">
                  <a:pos x="71" y="26"/>
                </a:cxn>
              </a:cxnLst>
              <a:rect l="0" t="0" r="r" b="b"/>
              <a:pathLst>
                <a:path w="72" h="53">
                  <a:moveTo>
                    <a:pt x="71" y="26"/>
                  </a:moveTo>
                  <a:lnTo>
                    <a:pt x="0" y="52"/>
                  </a:lnTo>
                  <a:lnTo>
                    <a:pt x="0" y="0"/>
                  </a:lnTo>
                  <a:lnTo>
                    <a:pt x="71" y="26"/>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171" name="Line 225"/>
            <p:cNvSpPr>
              <a:spLocks noChangeShapeType="1"/>
            </p:cNvSpPr>
            <p:nvPr/>
          </p:nvSpPr>
          <p:spPr bwMode="auto">
            <a:xfrm flipH="1">
              <a:off x="3776" y="2897"/>
              <a:ext cx="854" cy="0"/>
            </a:xfrm>
            <a:prstGeom prst="line">
              <a:avLst/>
            </a:prstGeom>
            <a:noFill/>
            <a:ln w="12700">
              <a:solidFill>
                <a:srgbClr val="000000"/>
              </a:solidFill>
              <a:round/>
              <a:headEnd/>
              <a:tailEnd/>
            </a:ln>
            <a:effectLst/>
          </p:spPr>
          <p:txBody>
            <a:bodyPr/>
            <a:lstStyle/>
            <a:p>
              <a:endParaRPr lang="en-US"/>
            </a:p>
          </p:txBody>
        </p:sp>
        <p:grpSp>
          <p:nvGrpSpPr>
            <p:cNvPr id="163" name="Group 226"/>
            <p:cNvGrpSpPr>
              <a:grpSpLocks/>
            </p:cNvGrpSpPr>
            <p:nvPr/>
          </p:nvGrpSpPr>
          <p:grpSpPr bwMode="auto">
            <a:xfrm>
              <a:off x="4703" y="2779"/>
              <a:ext cx="456" cy="389"/>
              <a:chOff x="4703" y="2779"/>
              <a:chExt cx="456" cy="389"/>
            </a:xfrm>
          </p:grpSpPr>
          <p:grpSp>
            <p:nvGrpSpPr>
              <p:cNvPr id="164" name="Group 227"/>
              <p:cNvGrpSpPr>
                <a:grpSpLocks/>
              </p:cNvGrpSpPr>
              <p:nvPr/>
            </p:nvGrpSpPr>
            <p:grpSpPr bwMode="auto">
              <a:xfrm>
                <a:off x="4703" y="2779"/>
                <a:ext cx="164" cy="231"/>
                <a:chOff x="4703" y="2779"/>
                <a:chExt cx="164" cy="231"/>
              </a:xfrm>
            </p:grpSpPr>
            <p:sp>
              <p:nvSpPr>
                <p:cNvPr id="188" name="Oval 228"/>
                <p:cNvSpPr>
                  <a:spLocks noChangeArrowheads="1"/>
                </p:cNvSpPr>
                <p:nvPr/>
              </p:nvSpPr>
              <p:spPr bwMode="auto">
                <a:xfrm>
                  <a:off x="4725" y="2839"/>
                  <a:ext cx="100" cy="114"/>
                </a:xfrm>
                <a:prstGeom prst="ellipse">
                  <a:avLst/>
                </a:prstGeom>
                <a:solidFill>
                  <a:srgbClr val="FF9999"/>
                </a:solidFill>
                <a:ln w="12700">
                  <a:solidFill>
                    <a:srgbClr val="EE0000"/>
                  </a:solidFill>
                  <a:round/>
                  <a:headEnd/>
                  <a:tailEnd/>
                </a:ln>
                <a:effectLst/>
              </p:spPr>
              <p:txBody>
                <a:bodyPr wrap="none" anchor="ctr"/>
                <a:lstStyle/>
                <a:p>
                  <a:endParaRPr lang="en-US"/>
                </a:p>
              </p:txBody>
            </p:sp>
            <p:sp>
              <p:nvSpPr>
                <p:cNvPr id="189" name="Rectangle 229"/>
                <p:cNvSpPr>
                  <a:spLocks noChangeArrowheads="1"/>
                </p:cNvSpPr>
                <p:nvPr/>
              </p:nvSpPr>
              <p:spPr bwMode="auto">
                <a:xfrm>
                  <a:off x="4703" y="2779"/>
                  <a:ext cx="164" cy="231"/>
                </a:xfrm>
                <a:prstGeom prst="rect">
                  <a:avLst/>
                </a:prstGeom>
                <a:noFill/>
                <a:ln w="12700">
                  <a:noFill/>
                  <a:miter lim="800000"/>
                  <a:headEnd/>
                  <a:tailEnd/>
                </a:ln>
                <a:effectLst/>
              </p:spPr>
              <p:txBody>
                <a:bodyPr wrap="none" lIns="90488" tIns="44450" rIns="90488" bIns="44450">
                  <a:spAutoFit/>
                </a:bodyPr>
                <a:lstStyle/>
                <a:p>
                  <a:r>
                    <a:rPr lang="en-US">
                      <a:solidFill>
                        <a:srgbClr val="EE0000"/>
                      </a:solidFill>
                      <a:latin typeface="Times New Roman" pitchFamily="18" charset="0"/>
                    </a:rPr>
                    <a:t>-</a:t>
                  </a:r>
                </a:p>
              </p:txBody>
            </p:sp>
          </p:grpSp>
          <p:grpSp>
            <p:nvGrpSpPr>
              <p:cNvPr id="167" name="Group 230"/>
              <p:cNvGrpSpPr>
                <a:grpSpLocks/>
              </p:cNvGrpSpPr>
              <p:nvPr/>
            </p:nvGrpSpPr>
            <p:grpSpPr bwMode="auto">
              <a:xfrm>
                <a:off x="4706" y="2937"/>
                <a:ext cx="164" cy="231"/>
                <a:chOff x="4706" y="2937"/>
                <a:chExt cx="164" cy="231"/>
              </a:xfrm>
            </p:grpSpPr>
            <p:sp>
              <p:nvSpPr>
                <p:cNvPr id="186" name="Oval 231"/>
                <p:cNvSpPr>
                  <a:spLocks noChangeArrowheads="1"/>
                </p:cNvSpPr>
                <p:nvPr/>
              </p:nvSpPr>
              <p:spPr bwMode="auto">
                <a:xfrm>
                  <a:off x="4728" y="2997"/>
                  <a:ext cx="101" cy="113"/>
                </a:xfrm>
                <a:prstGeom prst="ellipse">
                  <a:avLst/>
                </a:prstGeom>
                <a:solidFill>
                  <a:srgbClr val="FF9999"/>
                </a:solidFill>
                <a:ln w="12700">
                  <a:solidFill>
                    <a:srgbClr val="EE0000"/>
                  </a:solidFill>
                  <a:round/>
                  <a:headEnd/>
                  <a:tailEnd/>
                </a:ln>
                <a:effectLst/>
              </p:spPr>
              <p:txBody>
                <a:bodyPr wrap="none" anchor="ctr"/>
                <a:lstStyle/>
                <a:p>
                  <a:endParaRPr lang="en-US"/>
                </a:p>
              </p:txBody>
            </p:sp>
            <p:sp>
              <p:nvSpPr>
                <p:cNvPr id="187" name="Rectangle 232"/>
                <p:cNvSpPr>
                  <a:spLocks noChangeArrowheads="1"/>
                </p:cNvSpPr>
                <p:nvPr/>
              </p:nvSpPr>
              <p:spPr bwMode="auto">
                <a:xfrm>
                  <a:off x="4706" y="2937"/>
                  <a:ext cx="164" cy="231"/>
                </a:xfrm>
                <a:prstGeom prst="rect">
                  <a:avLst/>
                </a:prstGeom>
                <a:noFill/>
                <a:ln w="12700">
                  <a:noFill/>
                  <a:miter lim="800000"/>
                  <a:headEnd/>
                  <a:tailEnd/>
                </a:ln>
                <a:effectLst/>
              </p:spPr>
              <p:txBody>
                <a:bodyPr wrap="none" lIns="90488" tIns="44450" rIns="90488" bIns="44450">
                  <a:spAutoFit/>
                </a:bodyPr>
                <a:lstStyle/>
                <a:p>
                  <a:r>
                    <a:rPr lang="en-US">
                      <a:solidFill>
                        <a:srgbClr val="EE0000"/>
                      </a:solidFill>
                      <a:latin typeface="Times New Roman" pitchFamily="18" charset="0"/>
                    </a:rPr>
                    <a:t>-</a:t>
                  </a:r>
                </a:p>
              </p:txBody>
            </p:sp>
          </p:grpSp>
          <p:sp>
            <p:nvSpPr>
              <p:cNvPr id="182" name="Freeform 233"/>
              <p:cNvSpPr>
                <a:spLocks/>
              </p:cNvSpPr>
              <p:nvPr/>
            </p:nvSpPr>
            <p:spPr bwMode="auto">
              <a:xfrm>
                <a:off x="5087" y="3020"/>
                <a:ext cx="72" cy="55"/>
              </a:xfrm>
              <a:custGeom>
                <a:avLst/>
                <a:gdLst/>
                <a:ahLst/>
                <a:cxnLst>
                  <a:cxn ang="0">
                    <a:pos x="71" y="28"/>
                  </a:cxn>
                  <a:cxn ang="0">
                    <a:pos x="0" y="54"/>
                  </a:cxn>
                  <a:cxn ang="0">
                    <a:pos x="0" y="0"/>
                  </a:cxn>
                  <a:cxn ang="0">
                    <a:pos x="71" y="28"/>
                  </a:cxn>
                </a:cxnLst>
                <a:rect l="0" t="0" r="r" b="b"/>
                <a:pathLst>
                  <a:path w="72" h="55">
                    <a:moveTo>
                      <a:pt x="71" y="28"/>
                    </a:moveTo>
                    <a:lnTo>
                      <a:pt x="0" y="54"/>
                    </a:lnTo>
                    <a:lnTo>
                      <a:pt x="0" y="0"/>
                    </a:lnTo>
                    <a:lnTo>
                      <a:pt x="71" y="28"/>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183" name="Line 234"/>
              <p:cNvSpPr>
                <a:spLocks noChangeShapeType="1"/>
              </p:cNvSpPr>
              <p:nvPr/>
            </p:nvSpPr>
            <p:spPr bwMode="auto">
              <a:xfrm>
                <a:off x="4861" y="3051"/>
                <a:ext cx="224" cy="0"/>
              </a:xfrm>
              <a:prstGeom prst="line">
                <a:avLst/>
              </a:prstGeom>
              <a:noFill/>
              <a:ln w="12700">
                <a:solidFill>
                  <a:srgbClr val="000000"/>
                </a:solidFill>
                <a:round/>
                <a:headEnd/>
                <a:tailEnd/>
              </a:ln>
              <a:effectLst/>
            </p:spPr>
            <p:txBody>
              <a:bodyPr/>
              <a:lstStyle/>
              <a:p>
                <a:endParaRPr lang="en-US"/>
              </a:p>
            </p:txBody>
          </p:sp>
          <p:sp>
            <p:nvSpPr>
              <p:cNvPr id="184" name="Freeform 235"/>
              <p:cNvSpPr>
                <a:spLocks/>
              </p:cNvSpPr>
              <p:nvPr/>
            </p:nvSpPr>
            <p:spPr bwMode="auto">
              <a:xfrm>
                <a:off x="5083" y="2864"/>
                <a:ext cx="72" cy="53"/>
              </a:xfrm>
              <a:custGeom>
                <a:avLst/>
                <a:gdLst/>
                <a:ahLst/>
                <a:cxnLst>
                  <a:cxn ang="0">
                    <a:pos x="71" y="26"/>
                  </a:cxn>
                  <a:cxn ang="0">
                    <a:pos x="0" y="52"/>
                  </a:cxn>
                  <a:cxn ang="0">
                    <a:pos x="0" y="0"/>
                  </a:cxn>
                  <a:cxn ang="0">
                    <a:pos x="71" y="26"/>
                  </a:cxn>
                </a:cxnLst>
                <a:rect l="0" t="0" r="r" b="b"/>
                <a:pathLst>
                  <a:path w="72" h="53">
                    <a:moveTo>
                      <a:pt x="71" y="26"/>
                    </a:moveTo>
                    <a:lnTo>
                      <a:pt x="0" y="52"/>
                    </a:lnTo>
                    <a:lnTo>
                      <a:pt x="0" y="0"/>
                    </a:lnTo>
                    <a:lnTo>
                      <a:pt x="71" y="26"/>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185" name="Line 236"/>
              <p:cNvSpPr>
                <a:spLocks noChangeShapeType="1"/>
              </p:cNvSpPr>
              <p:nvPr/>
            </p:nvSpPr>
            <p:spPr bwMode="auto">
              <a:xfrm>
                <a:off x="4857" y="2895"/>
                <a:ext cx="224" cy="0"/>
              </a:xfrm>
              <a:prstGeom prst="line">
                <a:avLst/>
              </a:prstGeom>
              <a:noFill/>
              <a:ln w="12700">
                <a:solidFill>
                  <a:srgbClr val="000000"/>
                </a:solidFill>
                <a:round/>
                <a:headEnd/>
                <a:tailEnd/>
              </a:ln>
              <a:effectLst/>
            </p:spPr>
            <p:txBody>
              <a:bodyPr/>
              <a:lstStyle/>
              <a:p>
                <a:endParaRPr lang="en-US"/>
              </a:p>
            </p:txBody>
          </p:sp>
        </p:grpSp>
        <p:sp>
          <p:nvSpPr>
            <p:cNvPr id="173" name="Oval 237"/>
            <p:cNvSpPr>
              <a:spLocks noChangeArrowheads="1"/>
            </p:cNvSpPr>
            <p:nvPr/>
          </p:nvSpPr>
          <p:spPr bwMode="auto">
            <a:xfrm>
              <a:off x="4731" y="3147"/>
              <a:ext cx="102" cy="117"/>
            </a:xfrm>
            <a:prstGeom prst="ellipse">
              <a:avLst/>
            </a:prstGeom>
            <a:solidFill>
              <a:srgbClr val="FFFFFF"/>
            </a:solidFill>
            <a:ln w="12700">
              <a:solidFill>
                <a:srgbClr val="0000BB"/>
              </a:solidFill>
              <a:round/>
              <a:headEnd/>
              <a:tailEnd/>
            </a:ln>
            <a:effectLst/>
          </p:spPr>
          <p:txBody>
            <a:bodyPr wrap="none" anchor="ctr"/>
            <a:lstStyle/>
            <a:p>
              <a:endParaRPr lang="en-US"/>
            </a:p>
          </p:txBody>
        </p:sp>
        <p:sp>
          <p:nvSpPr>
            <p:cNvPr id="174" name="Rectangle 238"/>
            <p:cNvSpPr>
              <a:spLocks noChangeArrowheads="1"/>
            </p:cNvSpPr>
            <p:nvPr/>
          </p:nvSpPr>
          <p:spPr bwMode="auto">
            <a:xfrm>
              <a:off x="4692" y="3095"/>
              <a:ext cx="197" cy="231"/>
            </a:xfrm>
            <a:prstGeom prst="rect">
              <a:avLst/>
            </a:prstGeom>
            <a:noFill/>
            <a:ln w="12700">
              <a:noFill/>
              <a:miter lim="800000"/>
              <a:headEnd/>
              <a:tailEnd/>
            </a:ln>
            <a:effectLst/>
          </p:spPr>
          <p:txBody>
            <a:bodyPr wrap="none" lIns="90488" tIns="44450" rIns="90488" bIns="44450">
              <a:spAutoFit/>
            </a:bodyPr>
            <a:lstStyle/>
            <a:p>
              <a:r>
                <a:rPr lang="en-US">
                  <a:solidFill>
                    <a:srgbClr val="0000BB"/>
                  </a:solidFill>
                  <a:latin typeface="Times New Roman" pitchFamily="18" charset="0"/>
                </a:rPr>
                <a:t>+</a:t>
              </a:r>
            </a:p>
          </p:txBody>
        </p:sp>
        <p:sp>
          <p:nvSpPr>
            <p:cNvPr id="175" name="Freeform 239"/>
            <p:cNvSpPr>
              <a:spLocks/>
            </p:cNvSpPr>
            <p:nvPr/>
          </p:nvSpPr>
          <p:spPr bwMode="auto">
            <a:xfrm>
              <a:off x="3332" y="3179"/>
              <a:ext cx="71" cy="53"/>
            </a:xfrm>
            <a:custGeom>
              <a:avLst/>
              <a:gdLst/>
              <a:ahLst/>
              <a:cxnLst>
                <a:cxn ang="0">
                  <a:pos x="0" y="27"/>
                </a:cxn>
                <a:cxn ang="0">
                  <a:pos x="70" y="0"/>
                </a:cxn>
                <a:cxn ang="0">
                  <a:pos x="70" y="52"/>
                </a:cxn>
                <a:cxn ang="0">
                  <a:pos x="0" y="27"/>
                </a:cxn>
              </a:cxnLst>
              <a:rect l="0" t="0" r="r" b="b"/>
              <a:pathLst>
                <a:path w="71" h="53">
                  <a:moveTo>
                    <a:pt x="0" y="27"/>
                  </a:moveTo>
                  <a:lnTo>
                    <a:pt x="70" y="0"/>
                  </a:lnTo>
                  <a:lnTo>
                    <a:pt x="70" y="52"/>
                  </a:lnTo>
                  <a:lnTo>
                    <a:pt x="0" y="27"/>
                  </a:lnTo>
                </a:path>
              </a:pathLst>
            </a:custGeom>
            <a:solidFill>
              <a:srgbClr val="000000"/>
            </a:solidFill>
            <a:ln w="12700" cap="rnd" cmpd="sng">
              <a:noFill/>
              <a:prstDash val="solid"/>
              <a:round/>
              <a:headEnd type="none" w="med" len="med"/>
              <a:tailEnd type="none" w="med" len="med"/>
            </a:ln>
            <a:effectLst/>
          </p:spPr>
          <p:txBody>
            <a:bodyPr/>
            <a:lstStyle/>
            <a:p>
              <a:endParaRPr lang="en-US"/>
            </a:p>
          </p:txBody>
        </p:sp>
        <p:sp>
          <p:nvSpPr>
            <p:cNvPr id="176" name="Line 240"/>
            <p:cNvSpPr>
              <a:spLocks noChangeShapeType="1"/>
            </p:cNvSpPr>
            <p:nvPr/>
          </p:nvSpPr>
          <p:spPr bwMode="auto">
            <a:xfrm flipH="1">
              <a:off x="3406" y="3210"/>
              <a:ext cx="1291" cy="0"/>
            </a:xfrm>
            <a:prstGeom prst="line">
              <a:avLst/>
            </a:prstGeom>
            <a:noFill/>
            <a:ln w="12700">
              <a:solidFill>
                <a:srgbClr val="000000"/>
              </a:solidFill>
              <a:round/>
              <a:headEnd/>
              <a:tailEnd/>
            </a:ln>
            <a:effectLst/>
          </p:spPr>
          <p:txBody>
            <a:bodyPr/>
            <a:lstStyle/>
            <a:p>
              <a:endParaRPr lang="en-US"/>
            </a:p>
          </p:txBody>
        </p:sp>
        <p:sp>
          <p:nvSpPr>
            <p:cNvPr id="177" name="Rectangle 241"/>
            <p:cNvSpPr>
              <a:spLocks noChangeArrowheads="1"/>
            </p:cNvSpPr>
            <p:nvPr/>
          </p:nvSpPr>
          <p:spPr bwMode="auto">
            <a:xfrm>
              <a:off x="3520" y="3317"/>
              <a:ext cx="1627" cy="240"/>
            </a:xfrm>
            <a:prstGeom prst="rect">
              <a:avLst/>
            </a:prstGeom>
            <a:noFill/>
            <a:ln w="12700">
              <a:noFill/>
              <a:miter lim="800000"/>
              <a:headEnd/>
              <a:tailEnd/>
            </a:ln>
            <a:effectLst/>
          </p:spPr>
          <p:txBody>
            <a:bodyPr wrap="none" lIns="90488" tIns="44450" rIns="90488" bIns="44450">
              <a:spAutoFit/>
            </a:bodyPr>
            <a:lstStyle/>
            <a:p>
              <a:r>
                <a:rPr lang="en-US" sz="1900">
                  <a:solidFill>
                    <a:srgbClr val="000000"/>
                  </a:solidFill>
                  <a:latin typeface="Times New Roman" pitchFamily="18" charset="0"/>
                </a:rPr>
                <a:t>InP Multiplication Layer</a:t>
              </a:r>
            </a:p>
          </p:txBody>
        </p:sp>
        <p:sp>
          <p:nvSpPr>
            <p:cNvPr id="178" name="Rectangle 242"/>
            <p:cNvSpPr>
              <a:spLocks noChangeArrowheads="1"/>
            </p:cNvSpPr>
            <p:nvPr/>
          </p:nvSpPr>
          <p:spPr bwMode="auto">
            <a:xfrm>
              <a:off x="2972" y="1896"/>
              <a:ext cx="331" cy="288"/>
            </a:xfrm>
            <a:prstGeom prst="rect">
              <a:avLst/>
            </a:prstGeom>
            <a:noFill/>
            <a:ln w="12700">
              <a:noFill/>
              <a:miter lim="800000"/>
              <a:headEnd/>
              <a:tailEnd/>
            </a:ln>
            <a:effectLst/>
          </p:spPr>
          <p:txBody>
            <a:bodyPr wrap="none" lIns="90488" tIns="44450" rIns="90488" bIns="44450">
              <a:spAutoFit/>
            </a:bodyPr>
            <a:lstStyle/>
            <a:p>
              <a:r>
                <a:rPr lang="en-US" sz="2400">
                  <a:solidFill>
                    <a:srgbClr val="000000"/>
                  </a:solidFill>
                  <a:latin typeface="Times New Roman" pitchFamily="18" charset="0"/>
                </a:rPr>
                <a:t>P+</a:t>
              </a:r>
            </a:p>
          </p:txBody>
        </p:sp>
        <p:sp>
          <p:nvSpPr>
            <p:cNvPr id="179" name="Rectangle 243"/>
            <p:cNvSpPr>
              <a:spLocks noChangeArrowheads="1"/>
            </p:cNvSpPr>
            <p:nvPr/>
          </p:nvSpPr>
          <p:spPr bwMode="auto">
            <a:xfrm>
              <a:off x="5195" y="1918"/>
              <a:ext cx="363" cy="288"/>
            </a:xfrm>
            <a:prstGeom prst="rect">
              <a:avLst/>
            </a:prstGeom>
            <a:noFill/>
            <a:ln w="12700">
              <a:noFill/>
              <a:miter lim="800000"/>
              <a:headEnd/>
              <a:tailEnd/>
            </a:ln>
            <a:effectLst/>
          </p:spPr>
          <p:txBody>
            <a:bodyPr wrap="none" lIns="90488" tIns="44450" rIns="90488" bIns="44450">
              <a:spAutoFit/>
            </a:bodyPr>
            <a:lstStyle/>
            <a:p>
              <a:r>
                <a:rPr lang="en-US" sz="2400">
                  <a:solidFill>
                    <a:srgbClr val="000000"/>
                  </a:solidFill>
                  <a:latin typeface="Times New Roman" pitchFamily="18" charset="0"/>
                </a:rPr>
                <a:t>N+</a:t>
              </a:r>
            </a:p>
          </p:txBody>
        </p:sp>
      </p:grpSp>
      <p:sp>
        <p:nvSpPr>
          <p:cNvPr id="248" name="Line 246"/>
          <p:cNvSpPr>
            <a:spLocks noChangeShapeType="1"/>
          </p:cNvSpPr>
          <p:nvPr/>
        </p:nvSpPr>
        <p:spPr bwMode="auto">
          <a:xfrm>
            <a:off x="241300" y="1727200"/>
            <a:ext cx="711200" cy="0"/>
          </a:xfrm>
          <a:prstGeom prst="line">
            <a:avLst/>
          </a:prstGeom>
          <a:noFill/>
          <a:ln w="76200">
            <a:solidFill>
              <a:schemeClr val="tx1"/>
            </a:solidFill>
            <a:round/>
            <a:headEnd/>
            <a:tailEnd type="triangle" w="med" len="med"/>
          </a:ln>
          <a:effectLst/>
        </p:spPr>
        <p:txBody>
          <a:bodyPr/>
          <a:lstStyle/>
          <a:p>
            <a:endParaRPr lang="en-US"/>
          </a:p>
        </p:txBody>
      </p:sp>
      <p:sp>
        <p:nvSpPr>
          <p:cNvPr id="249" name="Line 247"/>
          <p:cNvSpPr>
            <a:spLocks noChangeShapeType="1"/>
          </p:cNvSpPr>
          <p:nvPr/>
        </p:nvSpPr>
        <p:spPr bwMode="auto">
          <a:xfrm>
            <a:off x="4533900" y="1587500"/>
            <a:ext cx="711200" cy="0"/>
          </a:xfrm>
          <a:prstGeom prst="line">
            <a:avLst/>
          </a:prstGeom>
          <a:noFill/>
          <a:ln w="76200">
            <a:solidFill>
              <a:schemeClr val="tx1"/>
            </a:solidFill>
            <a:round/>
            <a:headEnd/>
            <a:tailEnd type="triangle" w="med" len="med"/>
          </a:ln>
          <a:effectLst/>
        </p:spPr>
        <p:txBody>
          <a:bodyPr/>
          <a:lstStyle/>
          <a:p>
            <a:endParaRPr lang="en-US"/>
          </a:p>
        </p:txBody>
      </p:sp>
      <p:sp>
        <p:nvSpPr>
          <p:cNvPr id="250" name="Rounded Rectangle 249"/>
          <p:cNvSpPr/>
          <p:nvPr/>
        </p:nvSpPr>
        <p:spPr>
          <a:xfrm>
            <a:off x="4800600" y="5867400"/>
            <a:ext cx="43434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This has limited gain bandwidth product.  Twice the gain requires twice the time.</a:t>
            </a:r>
            <a:endParaRPr lang="en-US" sz="2000" dirty="0">
              <a:solidFill>
                <a:schemeClr val="tx1"/>
              </a:solidFill>
            </a:endParaRPr>
          </a:p>
        </p:txBody>
      </p:sp>
      <p:sp>
        <p:nvSpPr>
          <p:cNvPr id="251" name="Rounded Rectangle 250"/>
          <p:cNvSpPr/>
          <p:nvPr/>
        </p:nvSpPr>
        <p:spPr>
          <a:xfrm>
            <a:off x="0" y="5181600"/>
            <a:ext cx="4724400" cy="1676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schemeClr val="tx1"/>
                </a:solidFill>
              </a:rPr>
              <a:t>The process is relatively deterministic i.e. not noisy.</a:t>
            </a:r>
          </a:p>
          <a:p>
            <a:r>
              <a:rPr lang="en-US" sz="2000" dirty="0" smtClean="0">
                <a:solidFill>
                  <a:schemeClr val="tx1"/>
                </a:solidFill>
              </a:rPr>
              <a:t>The transit time is 2T, independent of gain i.e. no first order gain bandwidth limit.</a:t>
            </a:r>
            <a:endParaRPr lang="en-US" sz="2000" dirty="0">
              <a:solidFill>
                <a:schemeClr val="tx1"/>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752600" y="152400"/>
            <a:ext cx="8229600" cy="788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00" b="0" i="0" u="none" strike="noStrike" kern="0" cap="none" spc="0" normalizeH="0" baseline="0" noProof="0" dirty="0" smtClean="0">
                <a:ln>
                  <a:noFill/>
                </a:ln>
                <a:solidFill>
                  <a:srgbClr val="0860A8"/>
                </a:solidFill>
                <a:effectLst/>
                <a:uLnTx/>
                <a:uFillTx/>
                <a:latin typeface="+mj-lt"/>
                <a:ea typeface="+mj-ea"/>
                <a:cs typeface="+mj-cs"/>
              </a:rPr>
              <a:t>Dependence of Gain Bandwidth on k factor</a:t>
            </a:r>
            <a:endParaRPr kumimoji="0" lang="en-US" sz="2600" b="0" i="0" u="none" strike="noStrike" kern="0" cap="none" spc="0" normalizeH="0" baseline="0" noProof="0" dirty="0">
              <a:ln>
                <a:noFill/>
              </a:ln>
              <a:solidFill>
                <a:srgbClr val="0860A8"/>
              </a:solidFill>
              <a:effectLst/>
              <a:uLnTx/>
              <a:uFillTx/>
              <a:latin typeface="+mj-lt"/>
              <a:ea typeface="+mj-ea"/>
              <a:cs typeface="+mj-cs"/>
            </a:endParaRPr>
          </a:p>
        </p:txBody>
      </p:sp>
      <p:grpSp>
        <p:nvGrpSpPr>
          <p:cNvPr id="2" name="Group 24"/>
          <p:cNvGrpSpPr>
            <a:grpSpLocks/>
          </p:cNvGrpSpPr>
          <p:nvPr/>
        </p:nvGrpSpPr>
        <p:grpSpPr bwMode="auto">
          <a:xfrm>
            <a:off x="762000" y="990600"/>
            <a:ext cx="7300913" cy="5189538"/>
            <a:chOff x="2667000" y="2367397"/>
            <a:chExt cx="6081712" cy="5012573"/>
          </a:xfrm>
        </p:grpSpPr>
        <p:graphicFrame>
          <p:nvGraphicFramePr>
            <p:cNvPr id="7" name="Object 1"/>
            <p:cNvGraphicFramePr>
              <a:graphicFrameLocks noChangeAspect="1"/>
            </p:cNvGraphicFramePr>
            <p:nvPr/>
          </p:nvGraphicFramePr>
          <p:xfrm>
            <a:off x="2667000" y="2514600"/>
            <a:ext cx="6081712" cy="4865370"/>
          </p:xfrm>
          <a:graphic>
            <a:graphicData uri="http://schemas.openxmlformats.org/presentationml/2006/ole">
              <p:oleObj spid="_x0000_s123906" r:id="rId4" imgW="4073347" imgH="3265018" progId="">
                <p:embed/>
              </p:oleObj>
            </a:graphicData>
          </a:graphic>
        </p:graphicFrame>
        <p:cxnSp>
          <p:nvCxnSpPr>
            <p:cNvPr id="8" name="Straight Arrow Connector 7"/>
            <p:cNvCxnSpPr/>
            <p:nvPr/>
          </p:nvCxnSpPr>
          <p:spPr bwMode="auto">
            <a:xfrm rot="5400000" flipH="1" flipV="1">
              <a:off x="4531418" y="5399414"/>
              <a:ext cx="1220297" cy="1926"/>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9" name="Straight Arrow Connector 8"/>
            <p:cNvCxnSpPr/>
            <p:nvPr/>
          </p:nvCxnSpPr>
          <p:spPr bwMode="auto">
            <a:xfrm rot="16200000" flipV="1">
              <a:off x="3853347" y="3426139"/>
              <a:ext cx="1977992" cy="596524"/>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sp>
          <p:nvSpPr>
            <p:cNvPr id="10" name="TextBox 21"/>
            <p:cNvSpPr txBox="1">
              <a:spLocks noChangeArrowheads="1"/>
            </p:cNvSpPr>
            <p:nvPr/>
          </p:nvSpPr>
          <p:spPr bwMode="auto">
            <a:xfrm>
              <a:off x="4063453" y="2367397"/>
              <a:ext cx="912286" cy="356738"/>
            </a:xfrm>
            <a:prstGeom prst="rect">
              <a:avLst/>
            </a:prstGeom>
            <a:noFill/>
            <a:ln w="9525">
              <a:noFill/>
              <a:miter lim="800000"/>
              <a:headEnd/>
              <a:tailEnd/>
            </a:ln>
          </p:spPr>
          <p:txBody>
            <a:bodyPr wrap="none">
              <a:spAutoFit/>
            </a:bodyPr>
            <a:lstStyle/>
            <a:p>
              <a:r>
                <a:rPr lang="en-US" sz="1800" dirty="0">
                  <a:solidFill>
                    <a:schemeClr val="tx1"/>
                  </a:solidFill>
                </a:rPr>
                <a:t>850 GHz</a:t>
              </a:r>
            </a:p>
          </p:txBody>
        </p:sp>
        <p:sp>
          <p:nvSpPr>
            <p:cNvPr id="12" name="TextBox 23"/>
            <p:cNvSpPr txBox="1">
              <a:spLocks noChangeArrowheads="1"/>
            </p:cNvSpPr>
            <p:nvPr/>
          </p:nvSpPr>
          <p:spPr bwMode="auto">
            <a:xfrm>
              <a:off x="5181600" y="4171957"/>
              <a:ext cx="1676400" cy="624291"/>
            </a:xfrm>
            <a:prstGeom prst="rect">
              <a:avLst/>
            </a:prstGeom>
            <a:solidFill>
              <a:schemeClr val="bg1"/>
            </a:solidFill>
            <a:ln w="9525">
              <a:noFill/>
              <a:miter lim="800000"/>
              <a:headEnd/>
              <a:tailEnd/>
            </a:ln>
          </p:spPr>
          <p:txBody>
            <a:bodyPr>
              <a:spAutoFit/>
            </a:bodyPr>
            <a:lstStyle/>
            <a:p>
              <a:endParaRPr lang="en-US" sz="1800" dirty="0">
                <a:solidFill>
                  <a:schemeClr val="tx1"/>
                </a:solidFill>
              </a:endParaRPr>
            </a:p>
            <a:p>
              <a:r>
                <a:rPr lang="en-US" sz="1800" dirty="0">
                  <a:solidFill>
                    <a:schemeClr val="tx1"/>
                  </a:solidFill>
                </a:rPr>
                <a:t>350 GHz</a:t>
              </a:r>
            </a:p>
          </p:txBody>
        </p:sp>
      </p:grpSp>
      <p:sp>
        <p:nvSpPr>
          <p:cNvPr id="14" name="TextBox 13"/>
          <p:cNvSpPr txBox="1"/>
          <p:nvPr/>
        </p:nvSpPr>
        <p:spPr>
          <a:xfrm>
            <a:off x="5029200" y="3135959"/>
            <a:ext cx="4343400" cy="646331"/>
          </a:xfrm>
          <a:prstGeom prst="rect">
            <a:avLst/>
          </a:prstGeom>
          <a:noFill/>
        </p:spPr>
        <p:txBody>
          <a:bodyPr wrap="square" rtlCol="0">
            <a:spAutoFit/>
          </a:bodyPr>
          <a:lstStyle/>
          <a:p>
            <a:r>
              <a:rPr lang="en-US" sz="1800" dirty="0" smtClean="0">
                <a:solidFill>
                  <a:schemeClr val="tx1"/>
                </a:solidFill>
              </a:rPr>
              <a:t>Kang et al. Nature Photonics (2008).</a:t>
            </a:r>
          </a:p>
          <a:p>
            <a:r>
              <a:rPr lang="en-US" sz="1800" dirty="0" smtClean="0">
                <a:solidFill>
                  <a:schemeClr val="tx1"/>
                </a:solidFill>
              </a:rPr>
              <a:t>Hawkins et al. APL, (1997).</a:t>
            </a:r>
            <a:endParaRPr lang="en-US" sz="1800" dirty="0">
              <a:solidFill>
                <a:schemeClr val="tx1"/>
              </a:solidFill>
            </a:endParaRPr>
          </a:p>
        </p:txBody>
      </p:sp>
      <p:sp>
        <p:nvSpPr>
          <p:cNvPr id="11" name="TextBox 10"/>
          <p:cNvSpPr txBox="1"/>
          <p:nvPr/>
        </p:nvSpPr>
        <p:spPr>
          <a:xfrm>
            <a:off x="3810000" y="1066800"/>
            <a:ext cx="4343400" cy="369332"/>
          </a:xfrm>
          <a:prstGeom prst="rect">
            <a:avLst/>
          </a:prstGeom>
          <a:noFill/>
        </p:spPr>
        <p:txBody>
          <a:bodyPr wrap="square" rtlCol="0">
            <a:spAutoFit/>
          </a:bodyPr>
          <a:lstStyle/>
          <a:p>
            <a:r>
              <a:rPr lang="en-US" sz="1800" dirty="0" smtClean="0">
                <a:solidFill>
                  <a:schemeClr val="tx1"/>
                </a:solidFill>
              </a:rPr>
              <a:t>Dai, JSTQE (2009).</a:t>
            </a:r>
            <a:endParaRPr lang="en-US" sz="1800" dirty="0">
              <a:solidFill>
                <a:schemeClr val="tx1"/>
              </a:solidFill>
            </a:endParaRPr>
          </a:p>
        </p:txBody>
      </p:sp>
      <p:sp>
        <p:nvSpPr>
          <p:cNvPr id="13" name="TextBox 12"/>
          <p:cNvSpPr txBox="1"/>
          <p:nvPr/>
        </p:nvSpPr>
        <p:spPr>
          <a:xfrm>
            <a:off x="7590370" y="4343400"/>
            <a:ext cx="1553630" cy="707886"/>
          </a:xfrm>
          <a:prstGeom prst="rect">
            <a:avLst/>
          </a:prstGeom>
          <a:noFill/>
        </p:spPr>
        <p:txBody>
          <a:bodyPr wrap="none" rtlCol="0">
            <a:spAutoFit/>
          </a:bodyPr>
          <a:lstStyle/>
          <a:p>
            <a:r>
              <a:rPr lang="en-US" sz="2000" dirty="0" smtClean="0">
                <a:solidFill>
                  <a:schemeClr val="tx1"/>
                </a:solidFill>
              </a:rPr>
              <a:t>Commercial</a:t>
            </a:r>
          </a:p>
          <a:p>
            <a:r>
              <a:rPr lang="en-US" sz="2000" dirty="0" smtClean="0">
                <a:solidFill>
                  <a:schemeClr val="tx1"/>
                </a:solidFill>
              </a:rPr>
              <a:t>Devices</a:t>
            </a:r>
            <a:endParaRPr lang="en-US" sz="2000" dirty="0">
              <a:solidFill>
                <a:schemeClr val="tx1"/>
              </a:solidFill>
            </a:endParaRPr>
          </a:p>
        </p:txBody>
      </p:sp>
      <p:cxnSp>
        <p:nvCxnSpPr>
          <p:cNvPr id="16" name="Straight Arrow Connector 15"/>
          <p:cNvCxnSpPr/>
          <p:nvPr/>
        </p:nvCxnSpPr>
        <p:spPr bwMode="auto">
          <a:xfrm rot="10800000">
            <a:off x="6781800" y="4648201"/>
            <a:ext cx="808570" cy="49143"/>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4FA25C4E-455F-45C1-AEE7-04FACA97196B}" type="slidenum">
              <a:rPr lang="ko-KR" altLang="en-US" smtClean="0"/>
              <a:pPr>
                <a:defRPr/>
              </a:pPr>
              <a:t>66</a:t>
            </a:fld>
            <a:endParaRPr lang="en-US" altLang="ko-KR"/>
          </a:p>
        </p:txBody>
      </p:sp>
      <p:pic>
        <p:nvPicPr>
          <p:cNvPr id="130050" name="Picture 2"/>
          <p:cNvPicPr>
            <a:picLocks noChangeAspect="1" noChangeArrowheads="1"/>
          </p:cNvPicPr>
          <p:nvPr/>
        </p:nvPicPr>
        <p:blipFill>
          <a:blip r:embed="rId3" cstate="print"/>
          <a:srcRect/>
          <a:stretch>
            <a:fillRect/>
          </a:stretch>
        </p:blipFill>
        <p:spPr bwMode="auto">
          <a:xfrm>
            <a:off x="-12720" y="0"/>
            <a:ext cx="9169440" cy="6858000"/>
          </a:xfrm>
          <a:prstGeom prst="rect">
            <a:avLst/>
          </a:prstGeom>
          <a:noFill/>
          <a:ln w="9525">
            <a:noFill/>
            <a:miter lim="800000"/>
            <a:headEnd/>
            <a:tailEnd/>
          </a:ln>
        </p:spPr>
      </p:pic>
      <p:sp>
        <p:nvSpPr>
          <p:cNvPr id="7" name="Rounded Rectangle 6"/>
          <p:cNvSpPr/>
          <p:nvPr/>
        </p:nvSpPr>
        <p:spPr bwMode="auto">
          <a:xfrm>
            <a:off x="4800600" y="5867400"/>
            <a:ext cx="3124200" cy="990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smtClean="0">
                <a:ln>
                  <a:noFill/>
                </a:ln>
                <a:solidFill>
                  <a:srgbClr val="0000FF"/>
                </a:solidFill>
                <a:effectLst/>
                <a:latin typeface="Arial" charset="0"/>
              </a:rPr>
              <a:t>Rattner</a:t>
            </a:r>
            <a:r>
              <a:rPr kumimoji="0" lang="en-US" sz="2400" b="0" i="0" u="none" strike="noStrike" cap="none" normalizeH="0" baseline="0" dirty="0" smtClean="0">
                <a:ln>
                  <a:noFill/>
                </a:ln>
                <a:solidFill>
                  <a:srgbClr val="0000FF"/>
                </a:solidFill>
                <a:effectLst/>
                <a:latin typeface="Arial" charset="0"/>
              </a:rPr>
              <a:t>, IPR Plenary,</a:t>
            </a:r>
            <a:r>
              <a:rPr kumimoji="0" lang="en-US" sz="2400" b="0" i="0" u="none" strike="noStrike" cap="none" normalizeH="0" dirty="0" smtClean="0">
                <a:ln>
                  <a:noFill/>
                </a:ln>
                <a:solidFill>
                  <a:srgbClr val="0000FF"/>
                </a:solidFill>
                <a:effectLst/>
                <a:latin typeface="Arial" charset="0"/>
              </a:rPr>
              <a:t> Postdeadline (2009)</a:t>
            </a:r>
            <a:endParaRPr kumimoji="0" lang="en-US" sz="2400" b="0" i="0" u="none" strike="noStrike" cap="none" normalizeH="0" baseline="0" dirty="0" smtClean="0">
              <a:ln>
                <a:noFill/>
              </a:ln>
              <a:solidFill>
                <a:srgbClr val="0000FF"/>
              </a:solidFill>
              <a:effectLst/>
              <a:latin typeface="Arial"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4FA25C4E-455F-45C1-AEE7-04FACA97196B}" type="slidenum">
              <a:rPr lang="ko-KR" altLang="en-US" smtClean="0"/>
              <a:pPr>
                <a:defRPr/>
              </a:pPr>
              <a:t>67</a:t>
            </a:fld>
            <a:endParaRPr lang="en-US" altLang="ko-KR"/>
          </a:p>
        </p:txBody>
      </p:sp>
      <p:pic>
        <p:nvPicPr>
          <p:cNvPr id="129026" name="Picture 2"/>
          <p:cNvPicPr>
            <a:picLocks noChangeAspect="1" noChangeArrowheads="1"/>
          </p:cNvPicPr>
          <p:nvPr/>
        </p:nvPicPr>
        <p:blipFill>
          <a:blip r:embed="rId3" cstate="print"/>
          <a:srcRect/>
          <a:stretch>
            <a:fillRect/>
          </a:stretch>
        </p:blipFill>
        <p:spPr bwMode="auto">
          <a:xfrm>
            <a:off x="1" y="-36958"/>
            <a:ext cx="9144000" cy="6931918"/>
          </a:xfrm>
          <a:prstGeom prst="rect">
            <a:avLst/>
          </a:prstGeom>
          <a:noFill/>
          <a:ln w="9525">
            <a:noFill/>
            <a:miter lim="800000"/>
            <a:headEnd/>
            <a:tailEnd/>
          </a:ln>
        </p:spPr>
      </p:pic>
      <p:sp>
        <p:nvSpPr>
          <p:cNvPr id="6" name="TextBox 5"/>
          <p:cNvSpPr txBox="1"/>
          <p:nvPr/>
        </p:nvSpPr>
        <p:spPr>
          <a:xfrm>
            <a:off x="304800" y="6488668"/>
            <a:ext cx="2018566" cy="369332"/>
          </a:xfrm>
          <a:prstGeom prst="rect">
            <a:avLst/>
          </a:prstGeom>
          <a:noFill/>
        </p:spPr>
        <p:txBody>
          <a:bodyPr wrap="none" rtlCol="0">
            <a:spAutoFit/>
          </a:bodyPr>
          <a:lstStyle/>
          <a:p>
            <a:r>
              <a:rPr lang="en-US" sz="1800" dirty="0" err="1" smtClean="0">
                <a:solidFill>
                  <a:schemeClr val="bg1"/>
                </a:solidFill>
              </a:rPr>
              <a:t>Rattner</a:t>
            </a:r>
            <a:r>
              <a:rPr lang="en-US" sz="1800" dirty="0" smtClean="0">
                <a:solidFill>
                  <a:schemeClr val="bg1"/>
                </a:solidFill>
              </a:rPr>
              <a:t>, IPR 2009</a:t>
            </a:r>
            <a:endParaRPr lang="en-US" sz="1800" dirty="0">
              <a:solidFill>
                <a:schemeClr val="bg1"/>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4FA25C4E-455F-45C1-AEE7-04FACA97196B}" type="slidenum">
              <a:rPr lang="ko-KR" altLang="en-US" smtClean="0"/>
              <a:pPr>
                <a:defRPr/>
              </a:pPr>
              <a:t>68</a:t>
            </a:fld>
            <a:endParaRPr lang="en-US" altLang="ko-KR"/>
          </a:p>
        </p:txBody>
      </p:sp>
      <p:pic>
        <p:nvPicPr>
          <p:cNvPr id="128002" name="Picture 2"/>
          <p:cNvPicPr>
            <a:picLocks noChangeAspect="1" noChangeArrowheads="1"/>
          </p:cNvPicPr>
          <p:nvPr/>
        </p:nvPicPr>
        <p:blipFill>
          <a:blip r:embed="rId3" cstate="print"/>
          <a:srcRect/>
          <a:stretch>
            <a:fillRect/>
          </a:stretch>
        </p:blipFill>
        <p:spPr bwMode="auto">
          <a:xfrm>
            <a:off x="52200" y="1"/>
            <a:ext cx="9091800" cy="6897602"/>
          </a:xfrm>
          <a:prstGeom prst="rect">
            <a:avLst/>
          </a:prstGeom>
          <a:noFill/>
          <a:ln w="9525">
            <a:noFill/>
            <a:miter lim="800000"/>
            <a:headEnd/>
            <a:tailEnd/>
          </a:ln>
        </p:spPr>
      </p:pic>
      <p:sp>
        <p:nvSpPr>
          <p:cNvPr id="6" name="Rounded Rectangle 5"/>
          <p:cNvSpPr/>
          <p:nvPr/>
        </p:nvSpPr>
        <p:spPr bwMode="auto">
          <a:xfrm>
            <a:off x="3200400" y="5715000"/>
            <a:ext cx="4953000" cy="990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FF"/>
                </a:solidFill>
                <a:effectLst/>
                <a:latin typeface="Arial" charset="0"/>
              </a:rPr>
              <a:t>Next Generation </a:t>
            </a:r>
            <a:r>
              <a:rPr kumimoji="0" lang="en-US" sz="2000" b="0" i="0" u="none" strike="noStrike" cap="none" normalizeH="0" baseline="0" dirty="0" err="1" smtClean="0">
                <a:ln>
                  <a:noFill/>
                </a:ln>
                <a:solidFill>
                  <a:srgbClr val="0000FF"/>
                </a:solidFill>
                <a:effectLst/>
                <a:latin typeface="Arial" charset="0"/>
              </a:rPr>
              <a:t>Lightpeak</a:t>
            </a:r>
            <a:r>
              <a:rPr lang="en-US" sz="2000" dirty="0" smtClean="0"/>
              <a:t>-Optical USB</a:t>
            </a:r>
          </a:p>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FF"/>
                </a:solidFill>
                <a:effectLst/>
                <a:latin typeface="Arial" charset="0"/>
              </a:rPr>
              <a:t>Every computer, SAN, Display,…</a:t>
            </a:r>
          </a:p>
        </p:txBody>
      </p:sp>
      <p:sp>
        <p:nvSpPr>
          <p:cNvPr id="7" name="TextBox 6"/>
          <p:cNvSpPr txBox="1"/>
          <p:nvPr/>
        </p:nvSpPr>
        <p:spPr>
          <a:xfrm>
            <a:off x="304800" y="6488668"/>
            <a:ext cx="2018566" cy="369332"/>
          </a:xfrm>
          <a:prstGeom prst="rect">
            <a:avLst/>
          </a:prstGeom>
          <a:noFill/>
        </p:spPr>
        <p:txBody>
          <a:bodyPr wrap="none" rtlCol="0">
            <a:spAutoFit/>
          </a:bodyPr>
          <a:lstStyle/>
          <a:p>
            <a:r>
              <a:rPr lang="en-US" sz="1800" dirty="0" err="1" smtClean="0">
                <a:solidFill>
                  <a:schemeClr val="bg1"/>
                </a:solidFill>
              </a:rPr>
              <a:t>Rattner</a:t>
            </a:r>
            <a:r>
              <a:rPr lang="en-US" sz="1800" dirty="0" smtClean="0">
                <a:solidFill>
                  <a:schemeClr val="bg1"/>
                </a:solidFill>
              </a:rPr>
              <a:t>, IPR 2009</a:t>
            </a:r>
            <a:endParaRPr lang="en-US" sz="1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noGrp="1"/>
          </p:cNvGraphicFramePr>
          <p:nvPr/>
        </p:nvGraphicFramePr>
        <p:xfrm>
          <a:off x="838318" y="1419660"/>
          <a:ext cx="7768936" cy="4477389"/>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p:cNvSpPr txBox="1"/>
          <p:nvPr/>
        </p:nvSpPr>
        <p:spPr>
          <a:xfrm>
            <a:off x="2820484" y="5885504"/>
            <a:ext cx="3962400" cy="307777"/>
          </a:xfrm>
          <a:prstGeom prst="rect">
            <a:avLst/>
          </a:prstGeom>
          <a:noFill/>
        </p:spPr>
        <p:txBody>
          <a:bodyPr wrap="square" rtlCol="0">
            <a:spAutoFit/>
          </a:bodyPr>
          <a:lstStyle/>
          <a:p>
            <a:pPr algn="ctr" fontAlgn="base">
              <a:spcBef>
                <a:spcPct val="0"/>
              </a:spcBef>
              <a:spcAft>
                <a:spcPct val="0"/>
              </a:spcAft>
            </a:pPr>
            <a:r>
              <a:rPr lang="en-US" sz="1400" dirty="0" smtClean="0">
                <a:solidFill>
                  <a:srgbClr val="000000"/>
                </a:solidFill>
              </a:rPr>
              <a:t>Power Consumption</a:t>
            </a:r>
            <a:endParaRPr lang="en-US" sz="1400" dirty="0">
              <a:solidFill>
                <a:srgbClr val="000000"/>
              </a:solidFill>
            </a:endParaRPr>
          </a:p>
        </p:txBody>
      </p:sp>
      <p:sp>
        <p:nvSpPr>
          <p:cNvPr id="91" name="TextBox 90"/>
          <p:cNvSpPr txBox="1"/>
          <p:nvPr/>
        </p:nvSpPr>
        <p:spPr>
          <a:xfrm rot="16200000">
            <a:off x="-1754457" y="3835896"/>
            <a:ext cx="3962400" cy="307777"/>
          </a:xfrm>
          <a:prstGeom prst="rect">
            <a:avLst/>
          </a:prstGeom>
          <a:noFill/>
        </p:spPr>
        <p:txBody>
          <a:bodyPr wrap="square" rtlCol="0">
            <a:spAutoFit/>
          </a:bodyPr>
          <a:lstStyle/>
          <a:p>
            <a:pPr algn="ctr" fontAlgn="base">
              <a:spcBef>
                <a:spcPct val="0"/>
              </a:spcBef>
              <a:spcAft>
                <a:spcPct val="0"/>
              </a:spcAft>
            </a:pPr>
            <a:r>
              <a:rPr lang="en-US" sz="1400" dirty="0" smtClean="0">
                <a:solidFill>
                  <a:srgbClr val="000000"/>
                </a:solidFill>
              </a:rPr>
              <a:t>Computational Throughput </a:t>
            </a:r>
            <a:endParaRPr lang="en-US" sz="1400" dirty="0">
              <a:solidFill>
                <a:srgbClr val="000000"/>
              </a:solidFill>
            </a:endParaRPr>
          </a:p>
        </p:txBody>
      </p:sp>
      <p:sp>
        <p:nvSpPr>
          <p:cNvPr id="38" name="TextBox 37"/>
          <p:cNvSpPr txBox="1"/>
          <p:nvPr/>
        </p:nvSpPr>
        <p:spPr>
          <a:xfrm>
            <a:off x="8073854" y="5771948"/>
            <a:ext cx="795834" cy="246221"/>
          </a:xfrm>
          <a:prstGeom prst="rect">
            <a:avLst/>
          </a:prstGeom>
          <a:noFill/>
        </p:spPr>
        <p:txBody>
          <a:bodyPr wrap="square" rtlCol="0">
            <a:spAutoFit/>
          </a:bodyPr>
          <a:lstStyle/>
          <a:p>
            <a:pPr algn="ctr" fontAlgn="base">
              <a:spcBef>
                <a:spcPct val="0"/>
              </a:spcBef>
              <a:spcAft>
                <a:spcPct val="0"/>
              </a:spcAft>
            </a:pPr>
            <a:r>
              <a:rPr lang="en-US" sz="1000" dirty="0" smtClean="0">
                <a:solidFill>
                  <a:srgbClr val="000000"/>
                </a:solidFill>
              </a:rPr>
              <a:t>1 kW</a:t>
            </a:r>
            <a:endParaRPr lang="en-US" sz="1000" dirty="0">
              <a:solidFill>
                <a:srgbClr val="000000"/>
              </a:solidFill>
            </a:endParaRPr>
          </a:p>
        </p:txBody>
      </p:sp>
      <p:sp>
        <p:nvSpPr>
          <p:cNvPr id="39" name="TextBox 38"/>
          <p:cNvSpPr txBox="1"/>
          <p:nvPr/>
        </p:nvSpPr>
        <p:spPr>
          <a:xfrm>
            <a:off x="6197429" y="5771948"/>
            <a:ext cx="795834" cy="246221"/>
          </a:xfrm>
          <a:prstGeom prst="rect">
            <a:avLst/>
          </a:prstGeom>
          <a:noFill/>
        </p:spPr>
        <p:txBody>
          <a:bodyPr wrap="square" rtlCol="0">
            <a:spAutoFit/>
          </a:bodyPr>
          <a:lstStyle/>
          <a:p>
            <a:pPr algn="ctr" fontAlgn="base">
              <a:spcBef>
                <a:spcPct val="0"/>
              </a:spcBef>
              <a:spcAft>
                <a:spcPct val="0"/>
              </a:spcAft>
            </a:pPr>
            <a:r>
              <a:rPr lang="en-US" sz="1000" dirty="0" smtClean="0">
                <a:solidFill>
                  <a:srgbClr val="000000"/>
                </a:solidFill>
              </a:rPr>
              <a:t>10 kW</a:t>
            </a:r>
            <a:endParaRPr lang="en-US" sz="1000" dirty="0">
              <a:solidFill>
                <a:srgbClr val="000000"/>
              </a:solidFill>
            </a:endParaRPr>
          </a:p>
        </p:txBody>
      </p:sp>
      <p:sp>
        <p:nvSpPr>
          <p:cNvPr id="40" name="TextBox 39"/>
          <p:cNvSpPr txBox="1"/>
          <p:nvPr/>
        </p:nvSpPr>
        <p:spPr>
          <a:xfrm>
            <a:off x="4321004" y="5771948"/>
            <a:ext cx="795834" cy="246221"/>
          </a:xfrm>
          <a:prstGeom prst="rect">
            <a:avLst/>
          </a:prstGeom>
          <a:noFill/>
        </p:spPr>
        <p:txBody>
          <a:bodyPr wrap="square" rtlCol="0">
            <a:spAutoFit/>
          </a:bodyPr>
          <a:lstStyle/>
          <a:p>
            <a:pPr algn="ctr" fontAlgn="base">
              <a:spcBef>
                <a:spcPct val="0"/>
              </a:spcBef>
              <a:spcAft>
                <a:spcPct val="0"/>
              </a:spcAft>
            </a:pPr>
            <a:r>
              <a:rPr lang="en-US" sz="1000" dirty="0" smtClean="0">
                <a:solidFill>
                  <a:srgbClr val="000000"/>
                </a:solidFill>
              </a:rPr>
              <a:t>100 kW</a:t>
            </a:r>
            <a:endParaRPr lang="en-US" sz="1000" dirty="0">
              <a:solidFill>
                <a:srgbClr val="000000"/>
              </a:solidFill>
            </a:endParaRPr>
          </a:p>
        </p:txBody>
      </p:sp>
      <p:sp>
        <p:nvSpPr>
          <p:cNvPr id="41" name="TextBox 40"/>
          <p:cNvSpPr txBox="1"/>
          <p:nvPr/>
        </p:nvSpPr>
        <p:spPr>
          <a:xfrm>
            <a:off x="2444579" y="5771948"/>
            <a:ext cx="795834" cy="246221"/>
          </a:xfrm>
          <a:prstGeom prst="rect">
            <a:avLst/>
          </a:prstGeom>
          <a:noFill/>
        </p:spPr>
        <p:txBody>
          <a:bodyPr wrap="square" rtlCol="0">
            <a:spAutoFit/>
          </a:bodyPr>
          <a:lstStyle/>
          <a:p>
            <a:pPr algn="ctr" fontAlgn="base">
              <a:spcBef>
                <a:spcPct val="0"/>
              </a:spcBef>
              <a:spcAft>
                <a:spcPct val="0"/>
              </a:spcAft>
            </a:pPr>
            <a:r>
              <a:rPr lang="en-US" sz="1000" dirty="0" smtClean="0">
                <a:solidFill>
                  <a:srgbClr val="000000"/>
                </a:solidFill>
              </a:rPr>
              <a:t>1 MW</a:t>
            </a:r>
            <a:endParaRPr lang="en-US" sz="1000" dirty="0">
              <a:solidFill>
                <a:srgbClr val="000000"/>
              </a:solidFill>
            </a:endParaRPr>
          </a:p>
        </p:txBody>
      </p:sp>
      <p:sp>
        <p:nvSpPr>
          <p:cNvPr id="45" name="TextBox 44"/>
          <p:cNvSpPr txBox="1"/>
          <p:nvPr/>
        </p:nvSpPr>
        <p:spPr>
          <a:xfrm>
            <a:off x="724820" y="5771948"/>
            <a:ext cx="795834" cy="246221"/>
          </a:xfrm>
          <a:prstGeom prst="rect">
            <a:avLst/>
          </a:prstGeom>
          <a:noFill/>
        </p:spPr>
        <p:txBody>
          <a:bodyPr wrap="square" rtlCol="0">
            <a:spAutoFit/>
          </a:bodyPr>
          <a:lstStyle/>
          <a:p>
            <a:pPr algn="ctr" fontAlgn="base">
              <a:spcBef>
                <a:spcPct val="0"/>
              </a:spcBef>
              <a:spcAft>
                <a:spcPct val="0"/>
              </a:spcAft>
            </a:pPr>
            <a:r>
              <a:rPr lang="en-US" sz="1000" dirty="0" smtClean="0">
                <a:solidFill>
                  <a:srgbClr val="000000"/>
                </a:solidFill>
              </a:rPr>
              <a:t>10 MW</a:t>
            </a:r>
            <a:endParaRPr lang="en-US" sz="1000" dirty="0">
              <a:solidFill>
                <a:srgbClr val="000000"/>
              </a:solidFill>
            </a:endParaRPr>
          </a:p>
        </p:txBody>
      </p:sp>
      <p:cxnSp>
        <p:nvCxnSpPr>
          <p:cNvPr id="37" name="Straight Connector 36"/>
          <p:cNvCxnSpPr/>
          <p:nvPr/>
        </p:nvCxnSpPr>
        <p:spPr bwMode="auto">
          <a:xfrm>
            <a:off x="2279190" y="1555959"/>
            <a:ext cx="6175664" cy="2777616"/>
          </a:xfrm>
          <a:prstGeom prst="line">
            <a:avLst/>
          </a:prstGeom>
          <a:solidFill>
            <a:srgbClr val="33CCCC"/>
          </a:solidFill>
          <a:ln w="57150" cap="flat" cmpd="sng" algn="ctr">
            <a:solidFill>
              <a:srgbClr val="FF0000">
                <a:alpha val="50196"/>
              </a:srgbClr>
            </a:solidFill>
            <a:prstDash val="solid"/>
            <a:round/>
            <a:headEnd type="none" w="med" len="med"/>
            <a:tailEnd type="none" w="med" len="med"/>
          </a:ln>
          <a:effectLst/>
        </p:spPr>
      </p:cxnSp>
      <p:cxnSp>
        <p:nvCxnSpPr>
          <p:cNvPr id="59" name="Straight Connector 58"/>
          <p:cNvCxnSpPr/>
          <p:nvPr/>
        </p:nvCxnSpPr>
        <p:spPr bwMode="auto">
          <a:xfrm>
            <a:off x="987254" y="1799279"/>
            <a:ext cx="6934200" cy="3114743"/>
          </a:xfrm>
          <a:prstGeom prst="line">
            <a:avLst/>
          </a:prstGeom>
          <a:solidFill>
            <a:srgbClr val="33CCCC"/>
          </a:solidFill>
          <a:ln w="38100" cap="flat" cmpd="sng" algn="ctr">
            <a:solidFill>
              <a:srgbClr val="FF9933">
                <a:alpha val="50196"/>
              </a:srgbClr>
            </a:solidFill>
            <a:prstDash val="solid"/>
            <a:round/>
            <a:headEnd type="none" w="med" len="med"/>
            <a:tailEnd type="none" w="med" len="med"/>
          </a:ln>
          <a:effectLst/>
        </p:spPr>
      </p:cxnSp>
      <p:sp>
        <p:nvSpPr>
          <p:cNvPr id="35" name="Diamond 34"/>
          <p:cNvSpPr/>
          <p:nvPr/>
        </p:nvSpPr>
        <p:spPr bwMode="auto">
          <a:xfrm>
            <a:off x="7494271" y="2918322"/>
            <a:ext cx="152400" cy="152400"/>
          </a:xfrm>
          <a:prstGeom prst="diamond">
            <a:avLst/>
          </a:prstGeom>
          <a:solidFill>
            <a:srgbClr val="0000FF"/>
          </a:solidFill>
          <a:ln w="19050" cap="flat" cmpd="sng" algn="ctr">
            <a:solidFill>
              <a:srgbClr val="0099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cxnSp>
        <p:nvCxnSpPr>
          <p:cNvPr id="44" name="Straight Connector 43"/>
          <p:cNvCxnSpPr/>
          <p:nvPr/>
        </p:nvCxnSpPr>
        <p:spPr bwMode="auto">
          <a:xfrm>
            <a:off x="6577768" y="1555959"/>
            <a:ext cx="1877086" cy="855297"/>
          </a:xfrm>
          <a:prstGeom prst="line">
            <a:avLst/>
          </a:prstGeom>
          <a:solidFill>
            <a:srgbClr val="33CCCC"/>
          </a:solidFill>
          <a:ln w="57150" cap="flat" cmpd="sng" algn="ctr">
            <a:solidFill>
              <a:srgbClr val="C00000">
                <a:alpha val="38824"/>
              </a:srgbClr>
            </a:solidFill>
            <a:prstDash val="sysDot"/>
            <a:round/>
            <a:headEnd type="none" w="med" len="med"/>
            <a:tailEnd type="none" w="med" len="med"/>
          </a:ln>
          <a:effectLst/>
        </p:spPr>
      </p:cxnSp>
      <p:sp>
        <p:nvSpPr>
          <p:cNvPr id="53" name="Freeform 52"/>
          <p:cNvSpPr/>
          <p:nvPr/>
        </p:nvSpPr>
        <p:spPr bwMode="auto">
          <a:xfrm rot="4708684">
            <a:off x="3607284" y="-13405"/>
            <a:ext cx="3945927" cy="5838866"/>
          </a:xfrm>
          <a:custGeom>
            <a:avLst/>
            <a:gdLst>
              <a:gd name="connsiteX0" fmla="*/ 645143 w 1290285"/>
              <a:gd name="connsiteY0" fmla="*/ 0 h 1904998"/>
              <a:gd name="connsiteX1" fmla="*/ 1267770 w 1290285"/>
              <a:gd name="connsiteY1" fmla="*/ 0 h 1904998"/>
              <a:gd name="connsiteX2" fmla="*/ 1290285 w 1290285"/>
              <a:gd name="connsiteY2" fmla="*/ 22515 h 1904998"/>
              <a:gd name="connsiteX3" fmla="*/ 1290285 w 1290285"/>
              <a:gd name="connsiteY3" fmla="*/ 1259856 h 1904998"/>
              <a:gd name="connsiteX4" fmla="*/ 645143 w 1290285"/>
              <a:gd name="connsiteY4" fmla="*/ 1904998 h 1904998"/>
              <a:gd name="connsiteX5" fmla="*/ 22515 w 1290285"/>
              <a:gd name="connsiteY5" fmla="*/ 1904998 h 1904998"/>
              <a:gd name="connsiteX6" fmla="*/ 0 w 1290285"/>
              <a:gd name="connsiteY6" fmla="*/ 1882483 h 1904998"/>
              <a:gd name="connsiteX7" fmla="*/ 0 w 1290285"/>
              <a:gd name="connsiteY7" fmla="*/ 645143 h 1904998"/>
              <a:gd name="connsiteX8" fmla="*/ 645143 w 1290285"/>
              <a:gd name="connsiteY8" fmla="*/ 0 h 1904998"/>
              <a:gd name="connsiteX0" fmla="*/ 645143 w 1290285"/>
              <a:gd name="connsiteY0" fmla="*/ 0 h 1905000"/>
              <a:gd name="connsiteX1" fmla="*/ 1267770 w 1290285"/>
              <a:gd name="connsiteY1" fmla="*/ 0 h 1905000"/>
              <a:gd name="connsiteX2" fmla="*/ 1290285 w 1290285"/>
              <a:gd name="connsiteY2" fmla="*/ 22515 h 1905000"/>
              <a:gd name="connsiteX3" fmla="*/ 1290285 w 1290285"/>
              <a:gd name="connsiteY3" fmla="*/ 1259856 h 1905000"/>
              <a:gd name="connsiteX4" fmla="*/ 125117 w 1290285"/>
              <a:gd name="connsiteY4" fmla="*/ 1905000 h 1905000"/>
              <a:gd name="connsiteX5" fmla="*/ 22515 w 1290285"/>
              <a:gd name="connsiteY5" fmla="*/ 1904998 h 1905000"/>
              <a:gd name="connsiteX6" fmla="*/ 0 w 1290285"/>
              <a:gd name="connsiteY6" fmla="*/ 1882483 h 1905000"/>
              <a:gd name="connsiteX7" fmla="*/ 0 w 1290285"/>
              <a:gd name="connsiteY7" fmla="*/ 645143 h 1905000"/>
              <a:gd name="connsiteX8" fmla="*/ 645143 w 1290285"/>
              <a:gd name="connsiteY8" fmla="*/ 0 h 1905000"/>
              <a:gd name="connsiteX0" fmla="*/ 645143 w 1290285"/>
              <a:gd name="connsiteY0" fmla="*/ 0 h 1905000"/>
              <a:gd name="connsiteX1" fmla="*/ 1267770 w 1290285"/>
              <a:gd name="connsiteY1" fmla="*/ 0 h 1905000"/>
              <a:gd name="connsiteX2" fmla="*/ 1290285 w 1290285"/>
              <a:gd name="connsiteY2" fmla="*/ 22515 h 1905000"/>
              <a:gd name="connsiteX3" fmla="*/ 1290285 w 1290285"/>
              <a:gd name="connsiteY3" fmla="*/ 1259856 h 1905000"/>
              <a:gd name="connsiteX4" fmla="*/ 125117 w 1290285"/>
              <a:gd name="connsiteY4" fmla="*/ 1905000 h 1905000"/>
              <a:gd name="connsiteX5" fmla="*/ 22515 w 1290285"/>
              <a:gd name="connsiteY5" fmla="*/ 1904998 h 1905000"/>
              <a:gd name="connsiteX6" fmla="*/ 0 w 1290285"/>
              <a:gd name="connsiteY6" fmla="*/ 1882483 h 1905000"/>
              <a:gd name="connsiteX7" fmla="*/ 4686 w 1290285"/>
              <a:gd name="connsiteY7" fmla="*/ 1172302 h 1905000"/>
              <a:gd name="connsiteX8" fmla="*/ 0 w 1290285"/>
              <a:gd name="connsiteY8" fmla="*/ 645143 h 1905000"/>
              <a:gd name="connsiteX9" fmla="*/ 645143 w 1290285"/>
              <a:gd name="connsiteY9" fmla="*/ 0 h 1905000"/>
              <a:gd name="connsiteX0" fmla="*/ 645143 w 1290285"/>
              <a:gd name="connsiteY0" fmla="*/ 0 h 1905000"/>
              <a:gd name="connsiteX1" fmla="*/ 1267770 w 1290285"/>
              <a:gd name="connsiteY1" fmla="*/ 0 h 1905000"/>
              <a:gd name="connsiteX2" fmla="*/ 1290285 w 1290285"/>
              <a:gd name="connsiteY2" fmla="*/ 22515 h 1905000"/>
              <a:gd name="connsiteX3" fmla="*/ 1290285 w 1290285"/>
              <a:gd name="connsiteY3" fmla="*/ 1259856 h 1905000"/>
              <a:gd name="connsiteX4" fmla="*/ 125117 w 1290285"/>
              <a:gd name="connsiteY4" fmla="*/ 1905000 h 1905000"/>
              <a:gd name="connsiteX5" fmla="*/ 22515 w 1290285"/>
              <a:gd name="connsiteY5" fmla="*/ 1904998 h 1905000"/>
              <a:gd name="connsiteX6" fmla="*/ 0 w 1290285"/>
              <a:gd name="connsiteY6" fmla="*/ 1882483 h 1905000"/>
              <a:gd name="connsiteX7" fmla="*/ 4686 w 1290285"/>
              <a:gd name="connsiteY7" fmla="*/ 1172302 h 1905000"/>
              <a:gd name="connsiteX8" fmla="*/ 0 w 1290285"/>
              <a:gd name="connsiteY8" fmla="*/ 527541 h 1905000"/>
              <a:gd name="connsiteX9" fmla="*/ 645143 w 1290285"/>
              <a:gd name="connsiteY9" fmla="*/ 0 h 1905000"/>
              <a:gd name="connsiteX0" fmla="*/ 1582697 w 1582697"/>
              <a:gd name="connsiteY0" fmla="*/ 0 h 2651475"/>
              <a:gd name="connsiteX1" fmla="*/ 1267770 w 1582697"/>
              <a:gd name="connsiteY1" fmla="*/ 746475 h 2651475"/>
              <a:gd name="connsiteX2" fmla="*/ 1290285 w 1582697"/>
              <a:gd name="connsiteY2" fmla="*/ 768990 h 2651475"/>
              <a:gd name="connsiteX3" fmla="*/ 1290285 w 1582697"/>
              <a:gd name="connsiteY3" fmla="*/ 2006331 h 2651475"/>
              <a:gd name="connsiteX4" fmla="*/ 125117 w 1582697"/>
              <a:gd name="connsiteY4" fmla="*/ 2651475 h 2651475"/>
              <a:gd name="connsiteX5" fmla="*/ 22515 w 1582697"/>
              <a:gd name="connsiteY5" fmla="*/ 2651473 h 2651475"/>
              <a:gd name="connsiteX6" fmla="*/ 0 w 1582697"/>
              <a:gd name="connsiteY6" fmla="*/ 2628958 h 2651475"/>
              <a:gd name="connsiteX7" fmla="*/ 4686 w 1582697"/>
              <a:gd name="connsiteY7" fmla="*/ 1918777 h 2651475"/>
              <a:gd name="connsiteX8" fmla="*/ 0 w 1582697"/>
              <a:gd name="connsiteY8" fmla="*/ 1274016 h 2651475"/>
              <a:gd name="connsiteX9" fmla="*/ 1582697 w 1582697"/>
              <a:gd name="connsiteY9" fmla="*/ 0 h 2651475"/>
              <a:gd name="connsiteX0" fmla="*/ 1582697 w 1582697"/>
              <a:gd name="connsiteY0" fmla="*/ 0 h 2651475"/>
              <a:gd name="connsiteX1" fmla="*/ 1267770 w 1582697"/>
              <a:gd name="connsiteY1" fmla="*/ 746475 h 2651475"/>
              <a:gd name="connsiteX2" fmla="*/ 1309832 w 1582697"/>
              <a:gd name="connsiteY2" fmla="*/ 1170995 h 2651475"/>
              <a:gd name="connsiteX3" fmla="*/ 1290285 w 1582697"/>
              <a:gd name="connsiteY3" fmla="*/ 2006331 h 2651475"/>
              <a:gd name="connsiteX4" fmla="*/ 125117 w 1582697"/>
              <a:gd name="connsiteY4" fmla="*/ 2651475 h 2651475"/>
              <a:gd name="connsiteX5" fmla="*/ 22515 w 1582697"/>
              <a:gd name="connsiteY5" fmla="*/ 2651473 h 2651475"/>
              <a:gd name="connsiteX6" fmla="*/ 0 w 1582697"/>
              <a:gd name="connsiteY6" fmla="*/ 2628958 h 2651475"/>
              <a:gd name="connsiteX7" fmla="*/ 4686 w 1582697"/>
              <a:gd name="connsiteY7" fmla="*/ 1918777 h 2651475"/>
              <a:gd name="connsiteX8" fmla="*/ 0 w 1582697"/>
              <a:gd name="connsiteY8" fmla="*/ 1274016 h 2651475"/>
              <a:gd name="connsiteX9" fmla="*/ 1582697 w 1582697"/>
              <a:gd name="connsiteY9" fmla="*/ 0 h 2651475"/>
              <a:gd name="connsiteX0" fmla="*/ 1582697 w 3395344"/>
              <a:gd name="connsiteY0" fmla="*/ 0 h 2651475"/>
              <a:gd name="connsiteX1" fmla="*/ 3395344 w 3395344"/>
              <a:gd name="connsiteY1" fmla="*/ 1 h 2651475"/>
              <a:gd name="connsiteX2" fmla="*/ 1309832 w 3395344"/>
              <a:gd name="connsiteY2" fmla="*/ 1170995 h 2651475"/>
              <a:gd name="connsiteX3" fmla="*/ 1290285 w 3395344"/>
              <a:gd name="connsiteY3" fmla="*/ 2006331 h 2651475"/>
              <a:gd name="connsiteX4" fmla="*/ 125117 w 3395344"/>
              <a:gd name="connsiteY4" fmla="*/ 2651475 h 2651475"/>
              <a:gd name="connsiteX5" fmla="*/ 22515 w 3395344"/>
              <a:gd name="connsiteY5" fmla="*/ 2651473 h 2651475"/>
              <a:gd name="connsiteX6" fmla="*/ 0 w 3395344"/>
              <a:gd name="connsiteY6" fmla="*/ 2628958 h 2651475"/>
              <a:gd name="connsiteX7" fmla="*/ 4686 w 3395344"/>
              <a:gd name="connsiteY7" fmla="*/ 1918777 h 2651475"/>
              <a:gd name="connsiteX8" fmla="*/ 0 w 3395344"/>
              <a:gd name="connsiteY8" fmla="*/ 1274016 h 2651475"/>
              <a:gd name="connsiteX9" fmla="*/ 1582697 w 3395344"/>
              <a:gd name="connsiteY9" fmla="*/ 0 h 2651475"/>
              <a:gd name="connsiteX0" fmla="*/ 1582697 w 3395344"/>
              <a:gd name="connsiteY0" fmla="*/ 0 h 2651475"/>
              <a:gd name="connsiteX1" fmla="*/ 3395344 w 3395344"/>
              <a:gd name="connsiteY1" fmla="*/ 1 h 2651475"/>
              <a:gd name="connsiteX2" fmla="*/ 1705993 w 3395344"/>
              <a:gd name="connsiteY2" fmla="*/ 1274017 h 2651475"/>
              <a:gd name="connsiteX3" fmla="*/ 1290285 w 3395344"/>
              <a:gd name="connsiteY3" fmla="*/ 2006331 h 2651475"/>
              <a:gd name="connsiteX4" fmla="*/ 125117 w 3395344"/>
              <a:gd name="connsiteY4" fmla="*/ 2651475 h 2651475"/>
              <a:gd name="connsiteX5" fmla="*/ 22515 w 3395344"/>
              <a:gd name="connsiteY5" fmla="*/ 2651473 h 2651475"/>
              <a:gd name="connsiteX6" fmla="*/ 0 w 3395344"/>
              <a:gd name="connsiteY6" fmla="*/ 2628958 h 2651475"/>
              <a:gd name="connsiteX7" fmla="*/ 4686 w 3395344"/>
              <a:gd name="connsiteY7" fmla="*/ 1918777 h 2651475"/>
              <a:gd name="connsiteX8" fmla="*/ 0 w 3395344"/>
              <a:gd name="connsiteY8" fmla="*/ 1274016 h 2651475"/>
              <a:gd name="connsiteX9" fmla="*/ 1582697 w 3395344"/>
              <a:gd name="connsiteY9" fmla="*/ 0 h 2651475"/>
              <a:gd name="connsiteX0" fmla="*/ 1582697 w 3395344"/>
              <a:gd name="connsiteY0" fmla="*/ 0 h 2651475"/>
              <a:gd name="connsiteX1" fmla="*/ 3395344 w 3395344"/>
              <a:gd name="connsiteY1" fmla="*/ 1 h 2651475"/>
              <a:gd name="connsiteX2" fmla="*/ 1705993 w 3395344"/>
              <a:gd name="connsiteY2" fmla="*/ 1274017 h 2651475"/>
              <a:gd name="connsiteX3" fmla="*/ 996025 w 3395344"/>
              <a:gd name="connsiteY3" fmla="*/ 1918785 h 2651475"/>
              <a:gd name="connsiteX4" fmla="*/ 125117 w 3395344"/>
              <a:gd name="connsiteY4" fmla="*/ 2651475 h 2651475"/>
              <a:gd name="connsiteX5" fmla="*/ 22515 w 3395344"/>
              <a:gd name="connsiteY5" fmla="*/ 2651473 h 2651475"/>
              <a:gd name="connsiteX6" fmla="*/ 0 w 3395344"/>
              <a:gd name="connsiteY6" fmla="*/ 2628958 h 2651475"/>
              <a:gd name="connsiteX7" fmla="*/ 4686 w 3395344"/>
              <a:gd name="connsiteY7" fmla="*/ 1918777 h 2651475"/>
              <a:gd name="connsiteX8" fmla="*/ 0 w 3395344"/>
              <a:gd name="connsiteY8" fmla="*/ 1274016 h 2651475"/>
              <a:gd name="connsiteX9" fmla="*/ 1582697 w 3395344"/>
              <a:gd name="connsiteY9" fmla="*/ 0 h 2651475"/>
              <a:gd name="connsiteX0" fmla="*/ 1582697 w 3395344"/>
              <a:gd name="connsiteY0" fmla="*/ 0 h 2651475"/>
              <a:gd name="connsiteX1" fmla="*/ 3395344 w 3395344"/>
              <a:gd name="connsiteY1" fmla="*/ 1 h 2651475"/>
              <a:gd name="connsiteX2" fmla="*/ 1705994 w 3395344"/>
              <a:gd name="connsiteY2" fmla="*/ 1274017 h 2651475"/>
              <a:gd name="connsiteX3" fmla="*/ 996025 w 3395344"/>
              <a:gd name="connsiteY3" fmla="*/ 1918785 h 2651475"/>
              <a:gd name="connsiteX4" fmla="*/ 125117 w 3395344"/>
              <a:gd name="connsiteY4" fmla="*/ 2651475 h 2651475"/>
              <a:gd name="connsiteX5" fmla="*/ 22515 w 3395344"/>
              <a:gd name="connsiteY5" fmla="*/ 2651473 h 2651475"/>
              <a:gd name="connsiteX6" fmla="*/ 0 w 3395344"/>
              <a:gd name="connsiteY6" fmla="*/ 2628958 h 2651475"/>
              <a:gd name="connsiteX7" fmla="*/ 4686 w 3395344"/>
              <a:gd name="connsiteY7" fmla="*/ 1918777 h 2651475"/>
              <a:gd name="connsiteX8" fmla="*/ 0 w 3395344"/>
              <a:gd name="connsiteY8" fmla="*/ 1274016 h 2651475"/>
              <a:gd name="connsiteX9" fmla="*/ 1582697 w 3395344"/>
              <a:gd name="connsiteY9" fmla="*/ 0 h 2651475"/>
              <a:gd name="connsiteX0" fmla="*/ 1582697 w 3395344"/>
              <a:gd name="connsiteY0" fmla="*/ 0 h 2651475"/>
              <a:gd name="connsiteX1" fmla="*/ 3395344 w 3395344"/>
              <a:gd name="connsiteY1" fmla="*/ 1 h 2651475"/>
              <a:gd name="connsiteX2" fmla="*/ 1705994 w 3395344"/>
              <a:gd name="connsiteY2" fmla="*/ 1274017 h 2651475"/>
              <a:gd name="connsiteX3" fmla="*/ 996025 w 3395344"/>
              <a:gd name="connsiteY3" fmla="*/ 1918785 h 2651475"/>
              <a:gd name="connsiteX4" fmla="*/ 125117 w 3395344"/>
              <a:gd name="connsiteY4" fmla="*/ 2651475 h 2651475"/>
              <a:gd name="connsiteX5" fmla="*/ 22515 w 3395344"/>
              <a:gd name="connsiteY5" fmla="*/ 2651473 h 2651475"/>
              <a:gd name="connsiteX6" fmla="*/ 0 w 3395344"/>
              <a:gd name="connsiteY6" fmla="*/ 2628958 h 2651475"/>
              <a:gd name="connsiteX7" fmla="*/ 4686 w 3395344"/>
              <a:gd name="connsiteY7" fmla="*/ 1918777 h 2651475"/>
              <a:gd name="connsiteX8" fmla="*/ 0 w 3395344"/>
              <a:gd name="connsiteY8" fmla="*/ 1274016 h 2651475"/>
              <a:gd name="connsiteX9" fmla="*/ 1582697 w 3395344"/>
              <a:gd name="connsiteY9" fmla="*/ 0 h 2651475"/>
              <a:gd name="connsiteX0" fmla="*/ 1582697 w 3395344"/>
              <a:gd name="connsiteY0" fmla="*/ 0 h 2651475"/>
              <a:gd name="connsiteX1" fmla="*/ 3395344 w 3395344"/>
              <a:gd name="connsiteY1" fmla="*/ 1 h 2651475"/>
              <a:gd name="connsiteX2" fmla="*/ 1705994 w 3395344"/>
              <a:gd name="connsiteY2" fmla="*/ 1274017 h 2651475"/>
              <a:gd name="connsiteX3" fmla="*/ 996025 w 3395344"/>
              <a:gd name="connsiteY3" fmla="*/ 1918785 h 2651475"/>
              <a:gd name="connsiteX4" fmla="*/ 125117 w 3395344"/>
              <a:gd name="connsiteY4" fmla="*/ 2651475 h 2651475"/>
              <a:gd name="connsiteX5" fmla="*/ 22515 w 3395344"/>
              <a:gd name="connsiteY5" fmla="*/ 2651473 h 2651475"/>
              <a:gd name="connsiteX6" fmla="*/ 0 w 3395344"/>
              <a:gd name="connsiteY6" fmla="*/ 2628958 h 2651475"/>
              <a:gd name="connsiteX7" fmla="*/ 4686 w 3395344"/>
              <a:gd name="connsiteY7" fmla="*/ 1918777 h 2651475"/>
              <a:gd name="connsiteX8" fmla="*/ 0 w 3395344"/>
              <a:gd name="connsiteY8" fmla="*/ 1274016 h 2651475"/>
              <a:gd name="connsiteX9" fmla="*/ 1582697 w 3395344"/>
              <a:gd name="connsiteY9" fmla="*/ 0 h 2651475"/>
              <a:gd name="connsiteX0" fmla="*/ 1582697 w 3395344"/>
              <a:gd name="connsiteY0" fmla="*/ 0 h 2651475"/>
              <a:gd name="connsiteX1" fmla="*/ 3395344 w 3395344"/>
              <a:gd name="connsiteY1" fmla="*/ 1 h 2651475"/>
              <a:gd name="connsiteX2" fmla="*/ 1705994 w 3395344"/>
              <a:gd name="connsiteY2" fmla="*/ 1274017 h 2651475"/>
              <a:gd name="connsiteX3" fmla="*/ 996025 w 3395344"/>
              <a:gd name="connsiteY3" fmla="*/ 1918785 h 2651475"/>
              <a:gd name="connsiteX4" fmla="*/ 125117 w 3395344"/>
              <a:gd name="connsiteY4" fmla="*/ 2651475 h 2651475"/>
              <a:gd name="connsiteX5" fmla="*/ 22515 w 3395344"/>
              <a:gd name="connsiteY5" fmla="*/ 2651473 h 2651475"/>
              <a:gd name="connsiteX6" fmla="*/ 0 w 3395344"/>
              <a:gd name="connsiteY6" fmla="*/ 2628958 h 2651475"/>
              <a:gd name="connsiteX7" fmla="*/ 4686 w 3395344"/>
              <a:gd name="connsiteY7" fmla="*/ 1918777 h 2651475"/>
              <a:gd name="connsiteX8" fmla="*/ 0 w 3395344"/>
              <a:gd name="connsiteY8" fmla="*/ 1274016 h 2651475"/>
              <a:gd name="connsiteX9" fmla="*/ 1582697 w 3395344"/>
              <a:gd name="connsiteY9" fmla="*/ 0 h 2651475"/>
              <a:gd name="connsiteX0" fmla="*/ 1582697 w 3395344"/>
              <a:gd name="connsiteY0" fmla="*/ 0 h 2651475"/>
              <a:gd name="connsiteX1" fmla="*/ 3395344 w 3395344"/>
              <a:gd name="connsiteY1" fmla="*/ 1 h 2651475"/>
              <a:gd name="connsiteX2" fmla="*/ 1855644 w 3395344"/>
              <a:gd name="connsiteY2" fmla="*/ 1274017 h 2651475"/>
              <a:gd name="connsiteX3" fmla="*/ 996025 w 3395344"/>
              <a:gd name="connsiteY3" fmla="*/ 1918785 h 2651475"/>
              <a:gd name="connsiteX4" fmla="*/ 125117 w 3395344"/>
              <a:gd name="connsiteY4" fmla="*/ 2651475 h 2651475"/>
              <a:gd name="connsiteX5" fmla="*/ 22515 w 3395344"/>
              <a:gd name="connsiteY5" fmla="*/ 2651473 h 2651475"/>
              <a:gd name="connsiteX6" fmla="*/ 0 w 3395344"/>
              <a:gd name="connsiteY6" fmla="*/ 2628958 h 2651475"/>
              <a:gd name="connsiteX7" fmla="*/ 4686 w 3395344"/>
              <a:gd name="connsiteY7" fmla="*/ 1918777 h 2651475"/>
              <a:gd name="connsiteX8" fmla="*/ 0 w 3395344"/>
              <a:gd name="connsiteY8" fmla="*/ 1274016 h 2651475"/>
              <a:gd name="connsiteX9" fmla="*/ 1582697 w 3395344"/>
              <a:gd name="connsiteY9" fmla="*/ 0 h 2651475"/>
              <a:gd name="connsiteX0" fmla="*/ 1582697 w 3395344"/>
              <a:gd name="connsiteY0" fmla="*/ 0 h 2651475"/>
              <a:gd name="connsiteX1" fmla="*/ 3395344 w 3395344"/>
              <a:gd name="connsiteY1" fmla="*/ 1 h 2651475"/>
              <a:gd name="connsiteX2" fmla="*/ 1855644 w 3395344"/>
              <a:gd name="connsiteY2" fmla="*/ 1274017 h 2651475"/>
              <a:gd name="connsiteX3" fmla="*/ 996025 w 3395344"/>
              <a:gd name="connsiteY3" fmla="*/ 1918785 h 2651475"/>
              <a:gd name="connsiteX4" fmla="*/ 125117 w 3395344"/>
              <a:gd name="connsiteY4" fmla="*/ 2651475 h 2651475"/>
              <a:gd name="connsiteX5" fmla="*/ 22515 w 3395344"/>
              <a:gd name="connsiteY5" fmla="*/ 2651473 h 2651475"/>
              <a:gd name="connsiteX6" fmla="*/ 0 w 3395344"/>
              <a:gd name="connsiteY6" fmla="*/ 2628958 h 2651475"/>
              <a:gd name="connsiteX7" fmla="*/ 4686 w 3395344"/>
              <a:gd name="connsiteY7" fmla="*/ 1918777 h 2651475"/>
              <a:gd name="connsiteX8" fmla="*/ 0 w 3395344"/>
              <a:gd name="connsiteY8" fmla="*/ 1274016 h 2651475"/>
              <a:gd name="connsiteX9" fmla="*/ 1582697 w 3395344"/>
              <a:gd name="connsiteY9" fmla="*/ 0 h 2651475"/>
              <a:gd name="connsiteX0" fmla="*/ 1582697 w 3395344"/>
              <a:gd name="connsiteY0" fmla="*/ 0 h 2651475"/>
              <a:gd name="connsiteX1" fmla="*/ 3395344 w 3395344"/>
              <a:gd name="connsiteY1" fmla="*/ 1 h 2651475"/>
              <a:gd name="connsiteX2" fmla="*/ 1855644 w 3395344"/>
              <a:gd name="connsiteY2" fmla="*/ 1274017 h 2651475"/>
              <a:gd name="connsiteX3" fmla="*/ 996025 w 3395344"/>
              <a:gd name="connsiteY3" fmla="*/ 1918785 h 2651475"/>
              <a:gd name="connsiteX4" fmla="*/ 125117 w 3395344"/>
              <a:gd name="connsiteY4" fmla="*/ 2651475 h 2651475"/>
              <a:gd name="connsiteX5" fmla="*/ 22515 w 3395344"/>
              <a:gd name="connsiteY5" fmla="*/ 2651473 h 2651475"/>
              <a:gd name="connsiteX6" fmla="*/ 0 w 3395344"/>
              <a:gd name="connsiteY6" fmla="*/ 2628958 h 2651475"/>
              <a:gd name="connsiteX7" fmla="*/ 4686 w 3395344"/>
              <a:gd name="connsiteY7" fmla="*/ 1918777 h 2651475"/>
              <a:gd name="connsiteX8" fmla="*/ 0 w 3395344"/>
              <a:gd name="connsiteY8" fmla="*/ 1274016 h 2651475"/>
              <a:gd name="connsiteX9" fmla="*/ 1582697 w 3395344"/>
              <a:gd name="connsiteY9" fmla="*/ 0 h 2651475"/>
              <a:gd name="connsiteX0" fmla="*/ 1582697 w 3395344"/>
              <a:gd name="connsiteY0" fmla="*/ 0 h 2651475"/>
              <a:gd name="connsiteX1" fmla="*/ 3395344 w 3395344"/>
              <a:gd name="connsiteY1" fmla="*/ 1 h 2651475"/>
              <a:gd name="connsiteX2" fmla="*/ 1855644 w 3395344"/>
              <a:gd name="connsiteY2" fmla="*/ 1274017 h 2651475"/>
              <a:gd name="connsiteX3" fmla="*/ 996025 w 3395344"/>
              <a:gd name="connsiteY3" fmla="*/ 1918785 h 2651475"/>
              <a:gd name="connsiteX4" fmla="*/ 125117 w 3395344"/>
              <a:gd name="connsiteY4" fmla="*/ 2651475 h 2651475"/>
              <a:gd name="connsiteX5" fmla="*/ 22515 w 3395344"/>
              <a:gd name="connsiteY5" fmla="*/ 2651473 h 2651475"/>
              <a:gd name="connsiteX6" fmla="*/ 0 w 3395344"/>
              <a:gd name="connsiteY6" fmla="*/ 2628958 h 2651475"/>
              <a:gd name="connsiteX7" fmla="*/ 4686 w 3395344"/>
              <a:gd name="connsiteY7" fmla="*/ 1918777 h 2651475"/>
              <a:gd name="connsiteX8" fmla="*/ 0 w 3395344"/>
              <a:gd name="connsiteY8" fmla="*/ 1274016 h 2651475"/>
              <a:gd name="connsiteX9" fmla="*/ 1582697 w 3395344"/>
              <a:gd name="connsiteY9" fmla="*/ 0 h 2651475"/>
              <a:gd name="connsiteX0" fmla="*/ 1582697 w 3395344"/>
              <a:gd name="connsiteY0" fmla="*/ 0 h 2651475"/>
              <a:gd name="connsiteX1" fmla="*/ 3395344 w 3395344"/>
              <a:gd name="connsiteY1" fmla="*/ 1 h 2651475"/>
              <a:gd name="connsiteX2" fmla="*/ 1855644 w 3395344"/>
              <a:gd name="connsiteY2" fmla="*/ 1274017 h 2651475"/>
              <a:gd name="connsiteX3" fmla="*/ 996025 w 3395344"/>
              <a:gd name="connsiteY3" fmla="*/ 1918785 h 2651475"/>
              <a:gd name="connsiteX4" fmla="*/ 125117 w 3395344"/>
              <a:gd name="connsiteY4" fmla="*/ 2651475 h 2651475"/>
              <a:gd name="connsiteX5" fmla="*/ 22515 w 3395344"/>
              <a:gd name="connsiteY5" fmla="*/ 2651473 h 2651475"/>
              <a:gd name="connsiteX6" fmla="*/ 0 w 3395344"/>
              <a:gd name="connsiteY6" fmla="*/ 2628958 h 2651475"/>
              <a:gd name="connsiteX7" fmla="*/ 4686 w 3395344"/>
              <a:gd name="connsiteY7" fmla="*/ 1918777 h 2651475"/>
              <a:gd name="connsiteX8" fmla="*/ 0 w 3395344"/>
              <a:gd name="connsiteY8" fmla="*/ 1274016 h 2651475"/>
              <a:gd name="connsiteX9" fmla="*/ 1582697 w 3395344"/>
              <a:gd name="connsiteY9" fmla="*/ 0 h 2651475"/>
              <a:gd name="connsiteX0" fmla="*/ 1582697 w 3843411"/>
              <a:gd name="connsiteY0" fmla="*/ 0 h 2651475"/>
              <a:gd name="connsiteX1" fmla="*/ 3843411 w 3843411"/>
              <a:gd name="connsiteY1" fmla="*/ 203000 h 2651475"/>
              <a:gd name="connsiteX2" fmla="*/ 1855644 w 3843411"/>
              <a:gd name="connsiteY2" fmla="*/ 1274017 h 2651475"/>
              <a:gd name="connsiteX3" fmla="*/ 996025 w 3843411"/>
              <a:gd name="connsiteY3" fmla="*/ 1918785 h 2651475"/>
              <a:gd name="connsiteX4" fmla="*/ 125117 w 3843411"/>
              <a:gd name="connsiteY4" fmla="*/ 2651475 h 2651475"/>
              <a:gd name="connsiteX5" fmla="*/ 22515 w 3843411"/>
              <a:gd name="connsiteY5" fmla="*/ 2651473 h 2651475"/>
              <a:gd name="connsiteX6" fmla="*/ 0 w 3843411"/>
              <a:gd name="connsiteY6" fmla="*/ 2628958 h 2651475"/>
              <a:gd name="connsiteX7" fmla="*/ 4686 w 3843411"/>
              <a:gd name="connsiteY7" fmla="*/ 1918777 h 2651475"/>
              <a:gd name="connsiteX8" fmla="*/ 0 w 3843411"/>
              <a:gd name="connsiteY8" fmla="*/ 1274016 h 2651475"/>
              <a:gd name="connsiteX9" fmla="*/ 1582697 w 3843411"/>
              <a:gd name="connsiteY9" fmla="*/ 0 h 2651475"/>
              <a:gd name="connsiteX0" fmla="*/ 1582697 w 3843411"/>
              <a:gd name="connsiteY0" fmla="*/ 0 h 2651475"/>
              <a:gd name="connsiteX1" fmla="*/ 3843411 w 3843411"/>
              <a:gd name="connsiteY1" fmla="*/ 203000 h 2651475"/>
              <a:gd name="connsiteX2" fmla="*/ 996025 w 3843411"/>
              <a:gd name="connsiteY2" fmla="*/ 1918785 h 2651475"/>
              <a:gd name="connsiteX3" fmla="*/ 125117 w 3843411"/>
              <a:gd name="connsiteY3" fmla="*/ 2651475 h 2651475"/>
              <a:gd name="connsiteX4" fmla="*/ 22515 w 3843411"/>
              <a:gd name="connsiteY4" fmla="*/ 2651473 h 2651475"/>
              <a:gd name="connsiteX5" fmla="*/ 0 w 3843411"/>
              <a:gd name="connsiteY5" fmla="*/ 2628958 h 2651475"/>
              <a:gd name="connsiteX6" fmla="*/ 4686 w 3843411"/>
              <a:gd name="connsiteY6" fmla="*/ 1918777 h 2651475"/>
              <a:gd name="connsiteX7" fmla="*/ 0 w 3843411"/>
              <a:gd name="connsiteY7" fmla="*/ 1274016 h 2651475"/>
              <a:gd name="connsiteX8" fmla="*/ 1582697 w 3843411"/>
              <a:gd name="connsiteY8" fmla="*/ 0 h 2651475"/>
              <a:gd name="connsiteX0" fmla="*/ 1582697 w 3843411"/>
              <a:gd name="connsiteY0" fmla="*/ 0 h 2651475"/>
              <a:gd name="connsiteX1" fmla="*/ 3843411 w 3843411"/>
              <a:gd name="connsiteY1" fmla="*/ 203000 h 2651475"/>
              <a:gd name="connsiteX2" fmla="*/ 125117 w 3843411"/>
              <a:gd name="connsiteY2" fmla="*/ 2651475 h 2651475"/>
              <a:gd name="connsiteX3" fmla="*/ 22515 w 3843411"/>
              <a:gd name="connsiteY3" fmla="*/ 2651473 h 2651475"/>
              <a:gd name="connsiteX4" fmla="*/ 0 w 3843411"/>
              <a:gd name="connsiteY4" fmla="*/ 2628958 h 2651475"/>
              <a:gd name="connsiteX5" fmla="*/ 4686 w 3843411"/>
              <a:gd name="connsiteY5" fmla="*/ 1918777 h 2651475"/>
              <a:gd name="connsiteX6" fmla="*/ 0 w 3843411"/>
              <a:gd name="connsiteY6" fmla="*/ 1274016 h 2651475"/>
              <a:gd name="connsiteX7" fmla="*/ 1582697 w 3843411"/>
              <a:gd name="connsiteY7" fmla="*/ 0 h 2651475"/>
              <a:gd name="connsiteX0" fmla="*/ 1582697 w 3843411"/>
              <a:gd name="connsiteY0" fmla="*/ 0 h 2651475"/>
              <a:gd name="connsiteX1" fmla="*/ 3843411 w 3843411"/>
              <a:gd name="connsiteY1" fmla="*/ 203000 h 2651475"/>
              <a:gd name="connsiteX2" fmla="*/ 125117 w 3843411"/>
              <a:gd name="connsiteY2" fmla="*/ 2651475 h 2651475"/>
              <a:gd name="connsiteX3" fmla="*/ 22515 w 3843411"/>
              <a:gd name="connsiteY3" fmla="*/ 2651473 h 2651475"/>
              <a:gd name="connsiteX4" fmla="*/ 4686 w 3843411"/>
              <a:gd name="connsiteY4" fmla="*/ 1918777 h 2651475"/>
              <a:gd name="connsiteX5" fmla="*/ 0 w 3843411"/>
              <a:gd name="connsiteY5" fmla="*/ 1274016 h 2651475"/>
              <a:gd name="connsiteX6" fmla="*/ 1582697 w 3843411"/>
              <a:gd name="connsiteY6" fmla="*/ 0 h 2651475"/>
              <a:gd name="connsiteX0" fmla="*/ 1582697 w 3843411"/>
              <a:gd name="connsiteY0" fmla="*/ 0 h 2651473"/>
              <a:gd name="connsiteX1" fmla="*/ 3843411 w 3843411"/>
              <a:gd name="connsiteY1" fmla="*/ 203000 h 2651473"/>
              <a:gd name="connsiteX2" fmla="*/ 22515 w 3843411"/>
              <a:gd name="connsiteY2" fmla="*/ 2651473 h 2651473"/>
              <a:gd name="connsiteX3" fmla="*/ 4686 w 3843411"/>
              <a:gd name="connsiteY3" fmla="*/ 1918777 h 2651473"/>
              <a:gd name="connsiteX4" fmla="*/ 0 w 3843411"/>
              <a:gd name="connsiteY4" fmla="*/ 1274016 h 2651473"/>
              <a:gd name="connsiteX5" fmla="*/ 1582697 w 3843411"/>
              <a:gd name="connsiteY5" fmla="*/ 0 h 2651473"/>
              <a:gd name="connsiteX0" fmla="*/ 2237886 w 4498600"/>
              <a:gd name="connsiteY0" fmla="*/ 0 h 3841574"/>
              <a:gd name="connsiteX1" fmla="*/ 4498600 w 4498600"/>
              <a:gd name="connsiteY1" fmla="*/ 203000 h 3841574"/>
              <a:gd name="connsiteX2" fmla="*/ 0 w 4498600"/>
              <a:gd name="connsiteY2" fmla="*/ 3841574 h 3841574"/>
              <a:gd name="connsiteX3" fmla="*/ 659875 w 4498600"/>
              <a:gd name="connsiteY3" fmla="*/ 1918777 h 3841574"/>
              <a:gd name="connsiteX4" fmla="*/ 655189 w 4498600"/>
              <a:gd name="connsiteY4" fmla="*/ 1274016 h 3841574"/>
              <a:gd name="connsiteX5" fmla="*/ 2237886 w 4498600"/>
              <a:gd name="connsiteY5" fmla="*/ 0 h 3841574"/>
              <a:gd name="connsiteX0" fmla="*/ 2237886 w 4498600"/>
              <a:gd name="connsiteY0" fmla="*/ 0 h 3841574"/>
              <a:gd name="connsiteX1" fmla="*/ 4498600 w 4498600"/>
              <a:gd name="connsiteY1" fmla="*/ 203000 h 3841574"/>
              <a:gd name="connsiteX2" fmla="*/ 0 w 4498600"/>
              <a:gd name="connsiteY2" fmla="*/ 3841574 h 3841574"/>
              <a:gd name="connsiteX3" fmla="*/ 659875 w 4498600"/>
              <a:gd name="connsiteY3" fmla="*/ 1918777 h 3841574"/>
              <a:gd name="connsiteX4" fmla="*/ 655189 w 4498600"/>
              <a:gd name="connsiteY4" fmla="*/ 1274016 h 3841574"/>
              <a:gd name="connsiteX5" fmla="*/ 2237886 w 4498600"/>
              <a:gd name="connsiteY5" fmla="*/ 0 h 3841574"/>
              <a:gd name="connsiteX0" fmla="*/ 2237886 w 4498600"/>
              <a:gd name="connsiteY0" fmla="*/ 0 h 3841574"/>
              <a:gd name="connsiteX1" fmla="*/ 4498600 w 4498600"/>
              <a:gd name="connsiteY1" fmla="*/ 203000 h 3841574"/>
              <a:gd name="connsiteX2" fmla="*/ 0 w 4498600"/>
              <a:gd name="connsiteY2" fmla="*/ 3841574 h 3841574"/>
              <a:gd name="connsiteX3" fmla="*/ 659875 w 4498600"/>
              <a:gd name="connsiteY3" fmla="*/ 1918777 h 3841574"/>
              <a:gd name="connsiteX4" fmla="*/ 655189 w 4498600"/>
              <a:gd name="connsiteY4" fmla="*/ 1274016 h 3841574"/>
              <a:gd name="connsiteX5" fmla="*/ 2237886 w 4498600"/>
              <a:gd name="connsiteY5" fmla="*/ 0 h 3841574"/>
              <a:gd name="connsiteX0" fmla="*/ 2237886 w 4498600"/>
              <a:gd name="connsiteY0" fmla="*/ 0 h 3841574"/>
              <a:gd name="connsiteX1" fmla="*/ 4498600 w 4498600"/>
              <a:gd name="connsiteY1" fmla="*/ 203000 h 3841574"/>
              <a:gd name="connsiteX2" fmla="*/ 0 w 4498600"/>
              <a:gd name="connsiteY2" fmla="*/ 3841574 h 3841574"/>
              <a:gd name="connsiteX3" fmla="*/ 659875 w 4498600"/>
              <a:gd name="connsiteY3" fmla="*/ 1918777 h 3841574"/>
              <a:gd name="connsiteX4" fmla="*/ 655189 w 4498600"/>
              <a:gd name="connsiteY4" fmla="*/ 1274016 h 3841574"/>
              <a:gd name="connsiteX5" fmla="*/ 2237886 w 4498600"/>
              <a:gd name="connsiteY5" fmla="*/ 0 h 3841574"/>
              <a:gd name="connsiteX0" fmla="*/ 2237886 w 4498600"/>
              <a:gd name="connsiteY0" fmla="*/ 0 h 3841574"/>
              <a:gd name="connsiteX1" fmla="*/ 4498600 w 4498600"/>
              <a:gd name="connsiteY1" fmla="*/ 203000 h 3841574"/>
              <a:gd name="connsiteX2" fmla="*/ 0 w 4498600"/>
              <a:gd name="connsiteY2" fmla="*/ 3841574 h 3841574"/>
              <a:gd name="connsiteX3" fmla="*/ 659875 w 4498600"/>
              <a:gd name="connsiteY3" fmla="*/ 1918777 h 3841574"/>
              <a:gd name="connsiteX4" fmla="*/ 655189 w 4498600"/>
              <a:gd name="connsiteY4" fmla="*/ 1274016 h 3841574"/>
              <a:gd name="connsiteX5" fmla="*/ 2237886 w 4498600"/>
              <a:gd name="connsiteY5" fmla="*/ 0 h 3841574"/>
              <a:gd name="connsiteX0" fmla="*/ 2329234 w 4498600"/>
              <a:gd name="connsiteY0" fmla="*/ 0 h 3897500"/>
              <a:gd name="connsiteX1" fmla="*/ 4498600 w 4498600"/>
              <a:gd name="connsiteY1" fmla="*/ 258926 h 3897500"/>
              <a:gd name="connsiteX2" fmla="*/ 0 w 4498600"/>
              <a:gd name="connsiteY2" fmla="*/ 3897500 h 3897500"/>
              <a:gd name="connsiteX3" fmla="*/ 659875 w 4498600"/>
              <a:gd name="connsiteY3" fmla="*/ 1974703 h 3897500"/>
              <a:gd name="connsiteX4" fmla="*/ 655189 w 4498600"/>
              <a:gd name="connsiteY4" fmla="*/ 1329942 h 3897500"/>
              <a:gd name="connsiteX5" fmla="*/ 2329234 w 4498600"/>
              <a:gd name="connsiteY5" fmla="*/ 0 h 3897500"/>
              <a:gd name="connsiteX0" fmla="*/ 2329234 w 4498600"/>
              <a:gd name="connsiteY0" fmla="*/ 0 h 3897500"/>
              <a:gd name="connsiteX1" fmla="*/ 4498600 w 4498600"/>
              <a:gd name="connsiteY1" fmla="*/ 258926 h 3897500"/>
              <a:gd name="connsiteX2" fmla="*/ 0 w 4498600"/>
              <a:gd name="connsiteY2" fmla="*/ 3897500 h 3897500"/>
              <a:gd name="connsiteX3" fmla="*/ 659875 w 4498600"/>
              <a:gd name="connsiteY3" fmla="*/ 1974703 h 3897500"/>
              <a:gd name="connsiteX4" fmla="*/ 968308 w 4498600"/>
              <a:gd name="connsiteY4" fmla="*/ 1116308 h 3897500"/>
              <a:gd name="connsiteX5" fmla="*/ 2329234 w 4498600"/>
              <a:gd name="connsiteY5" fmla="*/ 0 h 3897500"/>
              <a:gd name="connsiteX0" fmla="*/ 2329234 w 4498600"/>
              <a:gd name="connsiteY0" fmla="*/ 0 h 3897500"/>
              <a:gd name="connsiteX1" fmla="*/ 4498600 w 4498600"/>
              <a:gd name="connsiteY1" fmla="*/ 258926 h 3897500"/>
              <a:gd name="connsiteX2" fmla="*/ 0 w 4498600"/>
              <a:gd name="connsiteY2" fmla="*/ 3897500 h 3897500"/>
              <a:gd name="connsiteX3" fmla="*/ 968308 w 4498600"/>
              <a:gd name="connsiteY3" fmla="*/ 1116308 h 3897500"/>
              <a:gd name="connsiteX4" fmla="*/ 2329234 w 4498600"/>
              <a:gd name="connsiteY4" fmla="*/ 0 h 3897500"/>
              <a:gd name="connsiteX0" fmla="*/ 2329234 w 4498600"/>
              <a:gd name="connsiteY0" fmla="*/ 0 h 3897500"/>
              <a:gd name="connsiteX1" fmla="*/ 4498600 w 4498600"/>
              <a:gd name="connsiteY1" fmla="*/ 258926 h 3897500"/>
              <a:gd name="connsiteX2" fmla="*/ 0 w 4498600"/>
              <a:gd name="connsiteY2" fmla="*/ 3897500 h 3897500"/>
              <a:gd name="connsiteX3" fmla="*/ 968308 w 4498600"/>
              <a:gd name="connsiteY3" fmla="*/ 1116308 h 3897500"/>
              <a:gd name="connsiteX4" fmla="*/ 2329234 w 4498600"/>
              <a:gd name="connsiteY4" fmla="*/ 0 h 389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8600" h="3897500">
                <a:moveTo>
                  <a:pt x="2329234" y="0"/>
                </a:moveTo>
                <a:cubicBezTo>
                  <a:pt x="3090016" y="77824"/>
                  <a:pt x="3617520" y="148512"/>
                  <a:pt x="4498600" y="258926"/>
                </a:cubicBezTo>
                <a:cubicBezTo>
                  <a:pt x="4042388" y="645973"/>
                  <a:pt x="561125" y="3436064"/>
                  <a:pt x="0" y="3897500"/>
                </a:cubicBezTo>
                <a:lnTo>
                  <a:pt x="968308" y="1116308"/>
                </a:lnTo>
                <a:lnTo>
                  <a:pt x="2329234" y="0"/>
                </a:lnTo>
                <a:close/>
              </a:path>
            </a:pathLst>
          </a:custGeom>
          <a:gradFill flip="none" rotWithShape="1">
            <a:gsLst>
              <a:gs pos="36000">
                <a:srgbClr val="99FF66">
                  <a:alpha val="25000"/>
                </a:srgbClr>
              </a:gs>
              <a:gs pos="100000">
                <a:srgbClr val="156B13"/>
              </a:gs>
            </a:gsLst>
            <a:lin ang="2700000" scaled="1"/>
            <a:tileRect/>
          </a:gra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33" name="TextBox 32"/>
          <p:cNvSpPr txBox="1"/>
          <p:nvPr/>
        </p:nvSpPr>
        <p:spPr>
          <a:xfrm>
            <a:off x="5607047" y="1667024"/>
            <a:ext cx="1021977" cy="307777"/>
          </a:xfrm>
          <a:prstGeom prst="rect">
            <a:avLst/>
          </a:prstGeom>
          <a:noFill/>
        </p:spPr>
        <p:txBody>
          <a:bodyPr wrap="square" lIns="0" tIns="0" rIns="0" bIns="0" rtlCol="0">
            <a:spAutoFit/>
          </a:bodyPr>
          <a:lstStyle/>
          <a:p>
            <a:pPr algn="ctr" fontAlgn="base">
              <a:spcBef>
                <a:spcPct val="0"/>
              </a:spcBef>
              <a:spcAft>
                <a:spcPct val="0"/>
              </a:spcAft>
            </a:pPr>
            <a:r>
              <a:rPr lang="en-US" sz="1000" b="1" dirty="0" smtClean="0">
                <a:solidFill>
                  <a:srgbClr val="0000FF"/>
                </a:solidFill>
              </a:rPr>
              <a:t> “Peta-FLOPS in</a:t>
            </a:r>
          </a:p>
          <a:p>
            <a:pPr algn="ctr" fontAlgn="base">
              <a:spcBef>
                <a:spcPct val="0"/>
              </a:spcBef>
              <a:spcAft>
                <a:spcPct val="0"/>
              </a:spcAft>
            </a:pPr>
            <a:r>
              <a:rPr lang="en-US" sz="1000" b="1" dirty="0" smtClean="0">
                <a:solidFill>
                  <a:srgbClr val="0000FF"/>
                </a:solidFill>
              </a:rPr>
              <a:t> a rack” </a:t>
            </a:r>
            <a:endParaRPr lang="en-US" sz="1000" b="1" dirty="0" smtClean="0">
              <a:solidFill>
                <a:srgbClr val="00B050"/>
              </a:solidFill>
            </a:endParaRPr>
          </a:p>
        </p:txBody>
      </p:sp>
      <p:sp>
        <p:nvSpPr>
          <p:cNvPr id="36" name="Diamond 35"/>
          <p:cNvSpPr/>
          <p:nvPr/>
        </p:nvSpPr>
        <p:spPr bwMode="auto">
          <a:xfrm>
            <a:off x="5965636" y="2321460"/>
            <a:ext cx="152400" cy="152400"/>
          </a:xfrm>
          <a:prstGeom prst="diamond">
            <a:avLst/>
          </a:prstGeom>
          <a:solidFill>
            <a:srgbClr val="0000FF"/>
          </a:solidFill>
          <a:ln w="19050" cap="flat" cmpd="sng" algn="ctr">
            <a:solidFill>
              <a:srgbClr val="0099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48" name="Straight Arrow Connector 47"/>
          <p:cNvSpPr/>
          <p:nvPr/>
        </p:nvSpPr>
        <p:spPr bwMode="auto">
          <a:xfrm rot="16200000" flipH="1">
            <a:off x="5816970" y="2128866"/>
            <a:ext cx="286284" cy="45719"/>
          </a:xfrm>
          <a:prstGeom prst="straightConnector1">
            <a:avLst/>
          </a:prstGeom>
          <a:solidFill>
            <a:srgbClr val="33CCCC"/>
          </a:solidFill>
          <a:ln w="12700" cap="flat" cmpd="sng" algn="ctr">
            <a:solidFill>
              <a:srgbClr val="000000"/>
            </a:solidFill>
            <a:prstDash val="solid"/>
            <a:round/>
            <a:headEnd type="none" w="med" len="med"/>
            <a:tailEnd type="arrow"/>
          </a:ln>
          <a:effectLst/>
        </p:spPr>
        <p:txBody>
          <a:bodyPr vert="horz" wrap="none" lIns="91440" tIns="45720" rIns="91440" bIns="45720"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spcBef>
                <a:spcPct val="0"/>
              </a:spcBef>
              <a:spcAft>
                <a:spcPct val="0"/>
              </a:spcAft>
            </a:pPr>
            <a:endParaRPr lang="en-US">
              <a:solidFill>
                <a:srgbClr val="000000"/>
              </a:solidFill>
            </a:endParaRPr>
          </a:p>
        </p:txBody>
      </p:sp>
      <p:sp>
        <p:nvSpPr>
          <p:cNvPr id="60" name="Explosion 1 59"/>
          <p:cNvSpPr/>
          <p:nvPr/>
        </p:nvSpPr>
        <p:spPr bwMode="auto">
          <a:xfrm>
            <a:off x="6435554" y="3370904"/>
            <a:ext cx="405245" cy="394854"/>
          </a:xfrm>
          <a:prstGeom prst="irregularSeal1">
            <a:avLst/>
          </a:prstGeom>
          <a:noFill/>
          <a:ln w="19050" cap="flat" cmpd="sng" algn="ctr">
            <a:solidFill>
              <a:srgbClr val="FF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cxnSp>
        <p:nvCxnSpPr>
          <p:cNvPr id="61" name="Straight Arrow Connector 60"/>
          <p:cNvCxnSpPr>
            <a:endCxn id="36" idx="1"/>
          </p:cNvCxnSpPr>
          <p:nvPr/>
        </p:nvCxnSpPr>
        <p:spPr bwMode="auto">
          <a:xfrm>
            <a:off x="2325560" y="2391592"/>
            <a:ext cx="3640076" cy="6068"/>
          </a:xfrm>
          <a:prstGeom prst="straightConnector1">
            <a:avLst/>
          </a:prstGeom>
          <a:solidFill>
            <a:srgbClr val="33CCCC"/>
          </a:solidFill>
          <a:ln w="38100" cap="flat" cmpd="sng" algn="ctr">
            <a:solidFill>
              <a:srgbClr val="009900"/>
            </a:solidFill>
            <a:prstDash val="solid"/>
            <a:round/>
            <a:headEnd type="none" w="med" len="med"/>
            <a:tailEnd type="arrow"/>
          </a:ln>
          <a:effectLst/>
        </p:spPr>
      </p:cxnSp>
      <p:cxnSp>
        <p:nvCxnSpPr>
          <p:cNvPr id="68" name="Straight Arrow Connector 67"/>
          <p:cNvCxnSpPr/>
          <p:nvPr/>
        </p:nvCxnSpPr>
        <p:spPr bwMode="auto">
          <a:xfrm rot="5400000" flipH="1" flipV="1">
            <a:off x="3874164" y="3117514"/>
            <a:ext cx="1608365" cy="1209984"/>
          </a:xfrm>
          <a:prstGeom prst="straightConnector1">
            <a:avLst/>
          </a:prstGeom>
          <a:solidFill>
            <a:srgbClr val="33CCCC"/>
          </a:solidFill>
          <a:ln w="38100" cap="flat" cmpd="sng" algn="ctr">
            <a:solidFill>
              <a:srgbClr val="C00000"/>
            </a:solidFill>
            <a:prstDash val="solid"/>
            <a:round/>
            <a:headEnd type="none" w="med" len="med"/>
            <a:tailEnd type="arrow"/>
          </a:ln>
          <a:effectLst/>
        </p:spPr>
      </p:cxnSp>
      <p:sp>
        <p:nvSpPr>
          <p:cNvPr id="50" name="TextBox 49"/>
          <p:cNvSpPr txBox="1"/>
          <p:nvPr/>
        </p:nvSpPr>
        <p:spPr>
          <a:xfrm>
            <a:off x="1156239" y="3809738"/>
            <a:ext cx="2338642" cy="646331"/>
          </a:xfrm>
          <a:prstGeom prst="rect">
            <a:avLst/>
          </a:prstGeom>
          <a:noFill/>
          <a:ln>
            <a:solidFill>
              <a:schemeClr val="bg1"/>
            </a:solidFill>
          </a:ln>
        </p:spPr>
        <p:txBody>
          <a:bodyPr wrap="square" lIns="0" tIns="0" rIns="0" bIns="0" rtlCol="0">
            <a:spAutoFit/>
          </a:bodyPr>
          <a:lstStyle/>
          <a:p>
            <a:pPr algn="ctr" fontAlgn="base">
              <a:spcBef>
                <a:spcPct val="0"/>
              </a:spcBef>
              <a:spcAft>
                <a:spcPct val="0"/>
              </a:spcAft>
            </a:pPr>
            <a:r>
              <a:rPr lang="en-US" sz="1400" b="1" dirty="0" smtClean="0">
                <a:solidFill>
                  <a:srgbClr val="009900"/>
                </a:solidFill>
              </a:rPr>
              <a:t>HPC performance space expanded by Chip-to-Chip</a:t>
            </a:r>
          </a:p>
          <a:p>
            <a:pPr algn="ctr" fontAlgn="base">
              <a:spcBef>
                <a:spcPct val="0"/>
              </a:spcBef>
              <a:spcAft>
                <a:spcPct val="0"/>
              </a:spcAft>
            </a:pPr>
            <a:r>
              <a:rPr lang="en-US" sz="1400" b="1" dirty="0" smtClean="0">
                <a:solidFill>
                  <a:srgbClr val="009900"/>
                </a:solidFill>
              </a:rPr>
              <a:t>Optical Interconnects</a:t>
            </a:r>
          </a:p>
        </p:txBody>
      </p:sp>
      <p:cxnSp>
        <p:nvCxnSpPr>
          <p:cNvPr id="52" name="Straight Arrow Connector 51"/>
          <p:cNvCxnSpPr/>
          <p:nvPr/>
        </p:nvCxnSpPr>
        <p:spPr bwMode="auto">
          <a:xfrm flipV="1">
            <a:off x="3494880" y="2608683"/>
            <a:ext cx="1621958" cy="1372616"/>
          </a:xfrm>
          <a:prstGeom prst="straightConnector1">
            <a:avLst/>
          </a:prstGeom>
          <a:solidFill>
            <a:srgbClr val="33CCCC"/>
          </a:solidFill>
          <a:ln w="76200" cap="flat" cmpd="sng" algn="ctr">
            <a:solidFill>
              <a:srgbClr val="009900"/>
            </a:solidFill>
            <a:prstDash val="solid"/>
            <a:round/>
            <a:headEnd type="none" w="med" len="med"/>
            <a:tailEnd type="arrow"/>
          </a:ln>
          <a:effectLst/>
        </p:spPr>
      </p:cxnSp>
      <p:sp>
        <p:nvSpPr>
          <p:cNvPr id="58" name="Explosion 1 57"/>
          <p:cNvSpPr/>
          <p:nvPr/>
        </p:nvSpPr>
        <p:spPr bwMode="auto">
          <a:xfrm>
            <a:off x="3934809" y="2213829"/>
            <a:ext cx="405245" cy="394854"/>
          </a:xfrm>
          <a:prstGeom prst="irregularSeal1">
            <a:avLst/>
          </a:prstGeom>
          <a:noFill/>
          <a:ln w="19050" cap="flat" cmpd="sng" algn="ctr">
            <a:solidFill>
              <a:srgbClr val="FF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72" name="TextBox 71"/>
          <p:cNvSpPr txBox="1"/>
          <p:nvPr/>
        </p:nvSpPr>
        <p:spPr>
          <a:xfrm>
            <a:off x="3376632" y="4526688"/>
            <a:ext cx="1621374" cy="507831"/>
          </a:xfrm>
          <a:prstGeom prst="rect">
            <a:avLst/>
          </a:prstGeom>
          <a:noFill/>
          <a:ln>
            <a:solidFill>
              <a:schemeClr val="bg1"/>
            </a:solidFill>
          </a:ln>
        </p:spPr>
        <p:txBody>
          <a:bodyPr wrap="square" lIns="0" tIns="0" rIns="0" bIns="0" rtlCol="0">
            <a:spAutoFit/>
          </a:bodyPr>
          <a:lstStyle/>
          <a:p>
            <a:pPr algn="ctr" fontAlgn="base">
              <a:spcBef>
                <a:spcPct val="0"/>
              </a:spcBef>
              <a:spcAft>
                <a:spcPct val="0"/>
              </a:spcAft>
            </a:pPr>
            <a:r>
              <a:rPr lang="en-US" sz="1100" b="1" dirty="0" smtClean="0">
                <a:solidFill>
                  <a:srgbClr val="C00000"/>
                </a:solidFill>
              </a:rPr>
              <a:t>electrical inter-chip interconnect barrier overcome by OI</a:t>
            </a:r>
          </a:p>
        </p:txBody>
      </p:sp>
      <p:grpSp>
        <p:nvGrpSpPr>
          <p:cNvPr id="2" name="Group 69"/>
          <p:cNvGrpSpPr/>
          <p:nvPr/>
        </p:nvGrpSpPr>
        <p:grpSpPr>
          <a:xfrm>
            <a:off x="6511754" y="1545363"/>
            <a:ext cx="2667000" cy="4677207"/>
            <a:chOff x="6477000" y="1070059"/>
            <a:chExt cx="2667000" cy="4677207"/>
          </a:xfrm>
          <a:noFill/>
        </p:grpSpPr>
        <p:sp>
          <p:nvSpPr>
            <p:cNvPr id="46" name="TextBox 45"/>
            <p:cNvSpPr txBox="1"/>
            <p:nvPr/>
          </p:nvSpPr>
          <p:spPr>
            <a:xfrm>
              <a:off x="7658100" y="1070059"/>
              <a:ext cx="1454520" cy="169277"/>
            </a:xfrm>
            <a:prstGeom prst="rect">
              <a:avLst/>
            </a:prstGeom>
            <a:grpFill/>
            <a:ln>
              <a:solidFill>
                <a:schemeClr val="bg1"/>
              </a:solidFill>
            </a:ln>
          </p:spPr>
          <p:txBody>
            <a:bodyPr wrap="square" lIns="0" tIns="0" rIns="0" bIns="0" rtlCol="0">
              <a:spAutoFit/>
            </a:bodyPr>
            <a:lstStyle/>
            <a:p>
              <a:pPr algn="ctr" fontAlgn="base">
                <a:spcBef>
                  <a:spcPct val="0"/>
                </a:spcBef>
                <a:spcAft>
                  <a:spcPct val="0"/>
                </a:spcAft>
              </a:pPr>
              <a:r>
                <a:rPr lang="en-US" sz="1100" b="1" dirty="0" smtClean="0">
                  <a:solidFill>
                    <a:srgbClr val="336600"/>
                  </a:solidFill>
                </a:rPr>
                <a:t>OI at  ~100 </a:t>
              </a:r>
              <a:r>
                <a:rPr lang="en-US" sz="1100" b="1" dirty="0" err="1" smtClean="0">
                  <a:solidFill>
                    <a:srgbClr val="336600"/>
                  </a:solidFill>
                </a:rPr>
                <a:t>fJ</a:t>
              </a:r>
              <a:r>
                <a:rPr lang="en-US" sz="1100" b="1" dirty="0" smtClean="0">
                  <a:solidFill>
                    <a:srgbClr val="336600"/>
                  </a:solidFill>
                </a:rPr>
                <a:t>/bit*</a:t>
              </a:r>
            </a:p>
          </p:txBody>
        </p:sp>
        <p:cxnSp>
          <p:nvCxnSpPr>
            <p:cNvPr id="49" name="Straight Arrow Connector 48"/>
            <p:cNvCxnSpPr/>
            <p:nvPr/>
          </p:nvCxnSpPr>
          <p:spPr bwMode="auto">
            <a:xfrm rot="10800000" flipV="1">
              <a:off x="7253950" y="1191719"/>
              <a:ext cx="404151" cy="132255"/>
            </a:xfrm>
            <a:prstGeom prst="straightConnector1">
              <a:avLst/>
            </a:prstGeom>
            <a:grpFill/>
            <a:ln w="12700" cap="flat" cmpd="sng" algn="ctr">
              <a:solidFill>
                <a:srgbClr val="000000"/>
              </a:solidFill>
              <a:prstDash val="solid"/>
              <a:round/>
              <a:headEnd type="none" w="med" len="med"/>
              <a:tailEnd type="arrow"/>
            </a:ln>
            <a:effectLst/>
          </p:spPr>
        </p:cxnSp>
        <p:sp>
          <p:nvSpPr>
            <p:cNvPr id="77" name="TextBox 76"/>
            <p:cNvSpPr txBox="1"/>
            <p:nvPr/>
          </p:nvSpPr>
          <p:spPr>
            <a:xfrm>
              <a:off x="6477000" y="5562600"/>
              <a:ext cx="2667000" cy="184666"/>
            </a:xfrm>
            <a:prstGeom prst="rect">
              <a:avLst/>
            </a:prstGeom>
            <a:grpFill/>
          </p:spPr>
          <p:txBody>
            <a:bodyPr wrap="square" lIns="0" tIns="0" rIns="0" bIns="0" rtlCol="0">
              <a:spAutoFit/>
            </a:bodyPr>
            <a:lstStyle/>
            <a:p>
              <a:pPr fontAlgn="base">
                <a:spcBef>
                  <a:spcPct val="0"/>
                </a:spcBef>
                <a:spcAft>
                  <a:spcPct val="0"/>
                </a:spcAft>
              </a:pPr>
              <a:r>
                <a:rPr lang="en-US" sz="1200" b="1" dirty="0" smtClean="0">
                  <a:solidFill>
                    <a:srgbClr val="000078"/>
                  </a:solidFill>
                </a:rPr>
                <a:t>*D. A. B. Miller, IEEE Proc., 2009</a:t>
              </a:r>
              <a:r>
                <a:rPr lang="en-US" sz="1200" b="1" dirty="0" smtClean="0">
                  <a:solidFill>
                    <a:srgbClr val="009900"/>
                  </a:solidFill>
                </a:rPr>
                <a:t> </a:t>
              </a:r>
              <a:endParaRPr lang="en-US" sz="1200" b="1" dirty="0" smtClean="0">
                <a:solidFill>
                  <a:srgbClr val="000078"/>
                </a:solidFill>
              </a:endParaRPr>
            </a:p>
          </p:txBody>
        </p:sp>
      </p:grpSp>
      <p:sp>
        <p:nvSpPr>
          <p:cNvPr id="84" name="Rectangle 3"/>
          <p:cNvSpPr>
            <a:spLocks noChangeArrowheads="1"/>
          </p:cNvSpPr>
          <p:nvPr/>
        </p:nvSpPr>
        <p:spPr bwMode="auto">
          <a:xfrm>
            <a:off x="1415169" y="166687"/>
            <a:ext cx="6626150" cy="595313"/>
          </a:xfrm>
          <a:prstGeom prst="rect">
            <a:avLst/>
          </a:prstGeom>
          <a:noFill/>
          <a:ln w="9525" algn="ctr">
            <a:noFill/>
            <a:miter lim="800000"/>
            <a:headEnd/>
            <a:tailEnd/>
          </a:ln>
          <a:effectLst>
            <a:outerShdw dist="35921" dir="2700000" algn="ctr" rotWithShape="0">
              <a:srgbClr val="000000"/>
            </a:outerShdw>
          </a:effectLst>
        </p:spPr>
        <p:txBody>
          <a:bodyPr anchor="ctr" anchorCtr="1"/>
          <a:lstStyle/>
          <a:p>
            <a:pPr algn="ctr" fontAlgn="base">
              <a:spcBef>
                <a:spcPct val="0"/>
              </a:spcBef>
              <a:spcAft>
                <a:spcPct val="0"/>
              </a:spcAft>
            </a:pPr>
            <a:r>
              <a:rPr lang="en-US" sz="2800" b="1" dirty="0" smtClean="0">
                <a:solidFill>
                  <a:srgbClr val="FFFFCC"/>
                </a:solidFill>
              </a:rPr>
              <a:t>High Performance Computing Scaling enabled by Optical Interconnects</a:t>
            </a:r>
            <a:endParaRPr lang="en-US" sz="2800" b="1" dirty="0">
              <a:solidFill>
                <a:srgbClr val="FFFFCC"/>
              </a:solidFill>
            </a:endParaRPr>
          </a:p>
        </p:txBody>
      </p:sp>
      <p:grpSp>
        <p:nvGrpSpPr>
          <p:cNvPr id="4" name="Group 42"/>
          <p:cNvGrpSpPr/>
          <p:nvPr/>
        </p:nvGrpSpPr>
        <p:grpSpPr>
          <a:xfrm>
            <a:off x="263354" y="1465904"/>
            <a:ext cx="838200" cy="4362510"/>
            <a:chOff x="-762000" y="1143000"/>
            <a:chExt cx="838200" cy="4362510"/>
          </a:xfrm>
        </p:grpSpPr>
        <p:sp>
          <p:nvSpPr>
            <p:cNvPr id="51" name="TextBox 50"/>
            <p:cNvSpPr txBox="1"/>
            <p:nvPr/>
          </p:nvSpPr>
          <p:spPr>
            <a:xfrm>
              <a:off x="-762000" y="5105400"/>
              <a:ext cx="810477" cy="400110"/>
            </a:xfrm>
            <a:prstGeom prst="rect">
              <a:avLst/>
            </a:prstGeom>
            <a:noFill/>
          </p:spPr>
          <p:txBody>
            <a:bodyPr wrap="square" rtlCol="0">
              <a:spAutoFit/>
            </a:bodyPr>
            <a:lstStyle/>
            <a:p>
              <a:pPr algn="ctr" fontAlgn="base">
                <a:spcBef>
                  <a:spcPct val="0"/>
                </a:spcBef>
                <a:spcAft>
                  <a:spcPct val="0"/>
                </a:spcAft>
              </a:pPr>
              <a:r>
                <a:rPr lang="en-US" sz="1000" dirty="0" smtClean="0">
                  <a:solidFill>
                    <a:srgbClr val="000000"/>
                  </a:solidFill>
                </a:rPr>
                <a:t>100 GFLOPS</a:t>
              </a:r>
              <a:endParaRPr lang="en-US" sz="1000" dirty="0">
                <a:solidFill>
                  <a:srgbClr val="000000"/>
                </a:solidFill>
              </a:endParaRPr>
            </a:p>
          </p:txBody>
        </p:sp>
        <p:sp>
          <p:nvSpPr>
            <p:cNvPr id="54" name="TextBox 53"/>
            <p:cNvSpPr txBox="1"/>
            <p:nvPr/>
          </p:nvSpPr>
          <p:spPr>
            <a:xfrm>
              <a:off x="-685800" y="4495801"/>
              <a:ext cx="696177" cy="400110"/>
            </a:xfrm>
            <a:prstGeom prst="rect">
              <a:avLst/>
            </a:prstGeom>
            <a:noFill/>
          </p:spPr>
          <p:txBody>
            <a:bodyPr wrap="square" rtlCol="0">
              <a:spAutoFit/>
            </a:bodyPr>
            <a:lstStyle/>
            <a:p>
              <a:pPr algn="ctr" fontAlgn="base">
                <a:spcBef>
                  <a:spcPct val="0"/>
                </a:spcBef>
                <a:spcAft>
                  <a:spcPct val="0"/>
                </a:spcAft>
              </a:pPr>
              <a:r>
                <a:rPr lang="en-US" sz="1000" dirty="0" smtClean="0">
                  <a:solidFill>
                    <a:srgbClr val="000000"/>
                  </a:solidFill>
                </a:rPr>
                <a:t>1 TFLOPS</a:t>
              </a:r>
              <a:endParaRPr lang="en-US" sz="1000" dirty="0">
                <a:solidFill>
                  <a:srgbClr val="000000"/>
                </a:solidFill>
              </a:endParaRPr>
            </a:p>
          </p:txBody>
        </p:sp>
        <p:sp>
          <p:nvSpPr>
            <p:cNvPr id="56" name="TextBox 55"/>
            <p:cNvSpPr txBox="1"/>
            <p:nvPr/>
          </p:nvSpPr>
          <p:spPr>
            <a:xfrm>
              <a:off x="-734277" y="3657600"/>
              <a:ext cx="810477" cy="400110"/>
            </a:xfrm>
            <a:prstGeom prst="rect">
              <a:avLst/>
            </a:prstGeom>
            <a:noFill/>
          </p:spPr>
          <p:txBody>
            <a:bodyPr wrap="square" rtlCol="0">
              <a:spAutoFit/>
            </a:bodyPr>
            <a:lstStyle/>
            <a:p>
              <a:pPr algn="ctr" fontAlgn="base">
                <a:spcBef>
                  <a:spcPct val="0"/>
                </a:spcBef>
                <a:spcAft>
                  <a:spcPct val="0"/>
                </a:spcAft>
              </a:pPr>
              <a:r>
                <a:rPr lang="en-US" sz="1000" dirty="0" smtClean="0">
                  <a:solidFill>
                    <a:srgbClr val="000000"/>
                  </a:solidFill>
                </a:rPr>
                <a:t>10 TFLOPS</a:t>
              </a:r>
              <a:endParaRPr lang="en-US" sz="1000" dirty="0">
                <a:solidFill>
                  <a:srgbClr val="000000"/>
                </a:solidFill>
              </a:endParaRPr>
            </a:p>
          </p:txBody>
        </p:sp>
        <p:sp>
          <p:nvSpPr>
            <p:cNvPr id="57" name="TextBox 56"/>
            <p:cNvSpPr txBox="1"/>
            <p:nvPr/>
          </p:nvSpPr>
          <p:spPr>
            <a:xfrm>
              <a:off x="-734277" y="2819400"/>
              <a:ext cx="810477" cy="400110"/>
            </a:xfrm>
            <a:prstGeom prst="rect">
              <a:avLst/>
            </a:prstGeom>
            <a:noFill/>
          </p:spPr>
          <p:txBody>
            <a:bodyPr wrap="square" rtlCol="0">
              <a:spAutoFit/>
            </a:bodyPr>
            <a:lstStyle/>
            <a:p>
              <a:pPr algn="ctr" fontAlgn="base">
                <a:spcBef>
                  <a:spcPct val="0"/>
                </a:spcBef>
                <a:spcAft>
                  <a:spcPct val="0"/>
                </a:spcAft>
              </a:pPr>
              <a:r>
                <a:rPr lang="en-US" sz="1000" dirty="0" smtClean="0">
                  <a:solidFill>
                    <a:srgbClr val="000000"/>
                  </a:solidFill>
                </a:rPr>
                <a:t>100 TFLOPS</a:t>
              </a:r>
              <a:endParaRPr lang="en-US" sz="1000" dirty="0">
                <a:solidFill>
                  <a:srgbClr val="000000"/>
                </a:solidFill>
              </a:endParaRPr>
            </a:p>
          </p:txBody>
        </p:sp>
        <p:sp>
          <p:nvSpPr>
            <p:cNvPr id="62" name="TextBox 61"/>
            <p:cNvSpPr txBox="1"/>
            <p:nvPr/>
          </p:nvSpPr>
          <p:spPr>
            <a:xfrm>
              <a:off x="-734277" y="1905000"/>
              <a:ext cx="810477" cy="400110"/>
            </a:xfrm>
            <a:prstGeom prst="rect">
              <a:avLst/>
            </a:prstGeom>
            <a:noFill/>
          </p:spPr>
          <p:txBody>
            <a:bodyPr wrap="square" rtlCol="0">
              <a:spAutoFit/>
            </a:bodyPr>
            <a:lstStyle/>
            <a:p>
              <a:pPr algn="ctr" fontAlgn="base">
                <a:spcBef>
                  <a:spcPct val="0"/>
                </a:spcBef>
                <a:spcAft>
                  <a:spcPct val="0"/>
                </a:spcAft>
              </a:pPr>
              <a:r>
                <a:rPr lang="en-US" sz="1000" dirty="0" smtClean="0">
                  <a:solidFill>
                    <a:srgbClr val="000000"/>
                  </a:solidFill>
                </a:rPr>
                <a:t>1 Peta-FLOPS</a:t>
              </a:r>
              <a:endParaRPr lang="en-US" sz="1000" dirty="0">
                <a:solidFill>
                  <a:srgbClr val="000000"/>
                </a:solidFill>
              </a:endParaRPr>
            </a:p>
          </p:txBody>
        </p:sp>
        <p:sp>
          <p:nvSpPr>
            <p:cNvPr id="65" name="TextBox 64"/>
            <p:cNvSpPr txBox="1"/>
            <p:nvPr/>
          </p:nvSpPr>
          <p:spPr>
            <a:xfrm>
              <a:off x="-734277" y="1143000"/>
              <a:ext cx="810477" cy="400110"/>
            </a:xfrm>
            <a:prstGeom prst="rect">
              <a:avLst/>
            </a:prstGeom>
            <a:noFill/>
          </p:spPr>
          <p:txBody>
            <a:bodyPr wrap="square" rtlCol="0">
              <a:spAutoFit/>
            </a:bodyPr>
            <a:lstStyle/>
            <a:p>
              <a:pPr algn="ctr" fontAlgn="base">
                <a:spcBef>
                  <a:spcPct val="0"/>
                </a:spcBef>
                <a:spcAft>
                  <a:spcPct val="0"/>
                </a:spcAft>
              </a:pPr>
              <a:r>
                <a:rPr lang="en-US" sz="1000" dirty="0" smtClean="0">
                  <a:solidFill>
                    <a:srgbClr val="000000"/>
                  </a:solidFill>
                </a:rPr>
                <a:t>10 Peta-FLOPS</a:t>
              </a:r>
              <a:endParaRPr lang="en-US" sz="1000" dirty="0">
                <a:solidFill>
                  <a:srgbClr val="000000"/>
                </a:solidFill>
              </a:endParaRPr>
            </a:p>
          </p:txBody>
        </p:sp>
      </p:grpSp>
      <p:cxnSp>
        <p:nvCxnSpPr>
          <p:cNvPr id="66" name="Straight Connector 65"/>
          <p:cNvCxnSpPr/>
          <p:nvPr/>
        </p:nvCxnSpPr>
        <p:spPr bwMode="auto">
          <a:xfrm>
            <a:off x="4187319" y="1566387"/>
            <a:ext cx="4267535" cy="1814945"/>
          </a:xfrm>
          <a:prstGeom prst="line">
            <a:avLst/>
          </a:prstGeom>
          <a:solidFill>
            <a:srgbClr val="33CCCC"/>
          </a:solidFill>
          <a:ln w="57150" cap="flat" cmpd="sng" algn="ctr">
            <a:solidFill>
              <a:schemeClr val="bg1">
                <a:lumMod val="60000"/>
                <a:lumOff val="40000"/>
                <a:alpha val="50196"/>
              </a:schemeClr>
            </a:solidFill>
            <a:prstDash val="sysDot"/>
            <a:round/>
            <a:headEnd type="none" w="med" len="med"/>
            <a:tailEnd type="none" w="med" len="med"/>
          </a:ln>
          <a:effectLst/>
        </p:spPr>
      </p:cxnSp>
      <p:sp>
        <p:nvSpPr>
          <p:cNvPr id="67" name="TextBox 66"/>
          <p:cNvSpPr txBox="1"/>
          <p:nvPr/>
        </p:nvSpPr>
        <p:spPr>
          <a:xfrm>
            <a:off x="7144504" y="2354989"/>
            <a:ext cx="1454520" cy="169277"/>
          </a:xfrm>
          <a:prstGeom prst="rect">
            <a:avLst/>
          </a:prstGeom>
          <a:noFill/>
          <a:ln>
            <a:solidFill>
              <a:schemeClr val="bg1"/>
            </a:solidFill>
          </a:ln>
        </p:spPr>
        <p:txBody>
          <a:bodyPr wrap="square" lIns="0" tIns="0" rIns="0" bIns="0" rtlCol="0">
            <a:spAutoFit/>
          </a:bodyPr>
          <a:lstStyle/>
          <a:p>
            <a:pPr algn="ctr" fontAlgn="base">
              <a:spcBef>
                <a:spcPct val="0"/>
              </a:spcBef>
              <a:spcAft>
                <a:spcPct val="0"/>
              </a:spcAft>
            </a:pPr>
            <a:r>
              <a:rPr lang="en-US" sz="1100" b="1" dirty="0" smtClean="0">
                <a:solidFill>
                  <a:srgbClr val="336600"/>
                </a:solidFill>
              </a:rPr>
              <a:t>OI at  ~1 </a:t>
            </a:r>
            <a:r>
              <a:rPr lang="en-US" sz="1100" b="1" dirty="0" err="1" smtClean="0">
                <a:solidFill>
                  <a:srgbClr val="336600"/>
                </a:solidFill>
              </a:rPr>
              <a:t>pJ</a:t>
            </a:r>
            <a:r>
              <a:rPr lang="en-US" sz="1100" b="1" dirty="0" smtClean="0">
                <a:solidFill>
                  <a:srgbClr val="336600"/>
                </a:solidFill>
              </a:rPr>
              <a:t>/bit</a:t>
            </a:r>
          </a:p>
        </p:txBody>
      </p:sp>
      <p:cxnSp>
        <p:nvCxnSpPr>
          <p:cNvPr id="69" name="Straight Arrow Connector 68"/>
          <p:cNvCxnSpPr/>
          <p:nvPr/>
        </p:nvCxnSpPr>
        <p:spPr bwMode="auto">
          <a:xfrm rot="10800000" flipV="1">
            <a:off x="6740354" y="2476649"/>
            <a:ext cx="404151" cy="132255"/>
          </a:xfrm>
          <a:prstGeom prst="straightConnector1">
            <a:avLst/>
          </a:prstGeom>
          <a:solidFill>
            <a:srgbClr val="33CCCC"/>
          </a:solidFill>
          <a:ln w="12700" cap="flat" cmpd="sng" algn="ctr">
            <a:solidFill>
              <a:srgbClr val="000000"/>
            </a:solidFill>
            <a:prstDash val="solid"/>
            <a:round/>
            <a:headEnd type="none" w="med" len="med"/>
            <a:tailEnd type="arrow"/>
          </a:ln>
          <a:effectLst/>
        </p:spPr>
      </p:cxnSp>
      <p:sp>
        <p:nvSpPr>
          <p:cNvPr id="55" name="TextBox 54"/>
          <p:cNvSpPr txBox="1"/>
          <p:nvPr/>
        </p:nvSpPr>
        <p:spPr>
          <a:xfrm>
            <a:off x="2836737" y="6299363"/>
            <a:ext cx="3623108" cy="584775"/>
          </a:xfrm>
          <a:prstGeom prst="rect">
            <a:avLst/>
          </a:prstGeom>
          <a:solidFill>
            <a:srgbClr val="FFFF00"/>
          </a:solidFill>
        </p:spPr>
        <p:txBody>
          <a:bodyPr wrap="none" rtlCol="0">
            <a:spAutoFit/>
          </a:bodyPr>
          <a:lstStyle/>
          <a:p>
            <a:r>
              <a:rPr lang="en-US" sz="3200" dirty="0" smtClean="0"/>
              <a:t>100 x lower power!</a:t>
            </a:r>
            <a:endParaRPr lang="en-US" sz="32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2A5AA6"/>
                </a:solidFill>
              </a:rPr>
              <a:t>Modern Data Center</a:t>
            </a:r>
            <a:endParaRPr lang="en-US" dirty="0">
              <a:solidFill>
                <a:srgbClr val="2A5AA6"/>
              </a:solidFill>
            </a:endParaRPr>
          </a:p>
        </p:txBody>
      </p:sp>
      <p:sp>
        <p:nvSpPr>
          <p:cNvPr id="3" name="Slide Number Placeholder 2"/>
          <p:cNvSpPr>
            <a:spLocks noGrp="1"/>
          </p:cNvSpPr>
          <p:nvPr>
            <p:ph type="sldNum" sz="quarter" idx="11"/>
          </p:nvPr>
        </p:nvSpPr>
        <p:spPr/>
        <p:txBody>
          <a:bodyPr/>
          <a:lstStyle/>
          <a:p>
            <a:pPr>
              <a:defRPr/>
            </a:pPr>
            <a:fld id="{3667DA0A-3B78-1D47-BA52-F5559CE84586}" type="slidenum">
              <a:rPr lang="en-US" smtClean="0"/>
              <a:pPr>
                <a:defRPr/>
              </a:pPr>
              <a:t>7</a:t>
            </a:fld>
            <a:endParaRPr lang="en-US"/>
          </a:p>
        </p:txBody>
      </p:sp>
      <p:pic>
        <p:nvPicPr>
          <p:cNvPr id="2050" name="Picture 2"/>
          <p:cNvPicPr>
            <a:picLocks noChangeAspect="1" noChangeArrowheads="1"/>
          </p:cNvPicPr>
          <p:nvPr/>
        </p:nvPicPr>
        <p:blipFill>
          <a:blip r:embed="rId3" cstate="print"/>
          <a:srcRect/>
          <a:stretch>
            <a:fillRect/>
          </a:stretch>
        </p:blipFill>
        <p:spPr bwMode="auto">
          <a:xfrm>
            <a:off x="0" y="2198687"/>
            <a:ext cx="9112250" cy="4659313"/>
          </a:xfrm>
          <a:prstGeom prst="rect">
            <a:avLst/>
          </a:prstGeom>
          <a:noFill/>
          <a:ln w="9525">
            <a:noFill/>
            <a:miter lim="800000"/>
            <a:headEnd/>
            <a:tailEnd/>
          </a:ln>
        </p:spPr>
      </p:pic>
      <p:sp>
        <p:nvSpPr>
          <p:cNvPr id="5" name="TextBox 4"/>
          <p:cNvSpPr txBox="1"/>
          <p:nvPr/>
        </p:nvSpPr>
        <p:spPr>
          <a:xfrm>
            <a:off x="1479176" y="1055260"/>
            <a:ext cx="4134850" cy="1200329"/>
          </a:xfrm>
          <a:prstGeom prst="rect">
            <a:avLst/>
          </a:prstGeom>
          <a:noFill/>
        </p:spPr>
        <p:txBody>
          <a:bodyPr wrap="none" rtlCol="0">
            <a:spAutoFit/>
          </a:bodyPr>
          <a:lstStyle/>
          <a:p>
            <a:pPr>
              <a:buFont typeface="Arial" pitchFamily="34" charset="0"/>
              <a:buChar char="•"/>
            </a:pPr>
            <a:r>
              <a:rPr lang="en-US" sz="2400" dirty="0" smtClean="0"/>
              <a:t>  100 MW power</a:t>
            </a:r>
          </a:p>
          <a:p>
            <a:pPr>
              <a:buFont typeface="Arial" pitchFamily="34" charset="0"/>
              <a:buChar char="•"/>
            </a:pPr>
            <a:r>
              <a:rPr lang="en-US" sz="2400" dirty="0" smtClean="0"/>
              <a:t>  Million of servers</a:t>
            </a:r>
          </a:p>
          <a:p>
            <a:pPr>
              <a:buFont typeface="Arial" pitchFamily="34" charset="0"/>
              <a:buChar char="•"/>
            </a:pPr>
            <a:r>
              <a:rPr lang="en-US" sz="2400" dirty="0" smtClean="0"/>
              <a:t>  Tens of thousands of fibers</a:t>
            </a:r>
            <a:endParaRPr lang="en-US" sz="2400" dirty="0"/>
          </a:p>
        </p:txBody>
      </p:sp>
      <p:sp>
        <p:nvSpPr>
          <p:cNvPr id="6" name="TextBox 5"/>
          <p:cNvSpPr txBox="1"/>
          <p:nvPr/>
        </p:nvSpPr>
        <p:spPr>
          <a:xfrm>
            <a:off x="3581400" y="6581001"/>
            <a:ext cx="2069797" cy="276999"/>
          </a:xfrm>
          <a:prstGeom prst="rect">
            <a:avLst/>
          </a:prstGeom>
          <a:noFill/>
        </p:spPr>
        <p:txBody>
          <a:bodyPr wrap="none" rtlCol="0">
            <a:spAutoFit/>
          </a:bodyPr>
          <a:lstStyle/>
          <a:p>
            <a:r>
              <a:rPr lang="en-US" sz="1200" dirty="0" smtClean="0"/>
              <a:t>From </a:t>
            </a:r>
            <a:r>
              <a:rPr lang="en-US" sz="1200" dirty="0" err="1" smtClean="0"/>
              <a:t>Donn</a:t>
            </a:r>
            <a:r>
              <a:rPr lang="en-US" sz="1200" dirty="0" smtClean="0"/>
              <a:t> Lee (</a:t>
            </a:r>
            <a:r>
              <a:rPr lang="en-US" sz="1200" dirty="0" err="1" smtClean="0"/>
              <a:t>Facebook</a:t>
            </a:r>
            <a:r>
              <a:rPr lang="en-US" sz="1200" dirty="0" smtClean="0"/>
              <a:t>)</a:t>
            </a:r>
            <a:endParaRPr lang="en-US" sz="12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Remaining Challenges</a:t>
            </a:r>
            <a:endParaRPr lang="en-US" dirty="0"/>
          </a:p>
        </p:txBody>
      </p:sp>
      <p:sp>
        <p:nvSpPr>
          <p:cNvPr id="13" name="Content Placeholder 12"/>
          <p:cNvSpPr>
            <a:spLocks noGrp="1"/>
          </p:cNvSpPr>
          <p:nvPr>
            <p:ph idx="1"/>
          </p:nvPr>
        </p:nvSpPr>
        <p:spPr/>
        <p:txBody>
          <a:bodyPr/>
          <a:lstStyle/>
          <a:p>
            <a:r>
              <a:rPr lang="en-US" dirty="0" smtClean="0"/>
              <a:t>Light emission-Lasers and amplifiers</a:t>
            </a:r>
          </a:p>
          <a:p>
            <a:pPr lvl="1"/>
            <a:r>
              <a:rPr lang="en-US" dirty="0" smtClean="0">
                <a:solidFill>
                  <a:srgbClr val="2C3482"/>
                </a:solidFill>
              </a:rPr>
              <a:t>Lower threshold (0.1 </a:t>
            </a:r>
            <a:r>
              <a:rPr lang="en-US" dirty="0" err="1" smtClean="0">
                <a:solidFill>
                  <a:srgbClr val="2C3482"/>
                </a:solidFill>
              </a:rPr>
              <a:t>mA</a:t>
            </a:r>
            <a:r>
              <a:rPr lang="en-US" dirty="0" smtClean="0">
                <a:solidFill>
                  <a:srgbClr val="2C3482"/>
                </a:solidFill>
              </a:rPr>
              <a:t>). Higher gain (1 dB/</a:t>
            </a:r>
            <a:r>
              <a:rPr lang="en-US" dirty="0" err="1" smtClean="0">
                <a:solidFill>
                  <a:srgbClr val="2C3482"/>
                </a:solidFill>
              </a:rPr>
              <a:t>mA</a:t>
            </a:r>
            <a:r>
              <a:rPr lang="en-US" dirty="0" smtClean="0">
                <a:solidFill>
                  <a:srgbClr val="2C3482"/>
                </a:solidFill>
              </a:rPr>
              <a:t>)</a:t>
            </a:r>
          </a:p>
          <a:p>
            <a:r>
              <a:rPr lang="en-US" dirty="0" smtClean="0"/>
              <a:t>Light detection: BW-Efficiency Product poor</a:t>
            </a:r>
          </a:p>
          <a:p>
            <a:pPr lvl="1"/>
            <a:r>
              <a:rPr lang="en-US" dirty="0" smtClean="0">
                <a:solidFill>
                  <a:srgbClr val="2C3482"/>
                </a:solidFill>
              </a:rPr>
              <a:t>100 GHz</a:t>
            </a:r>
          </a:p>
          <a:p>
            <a:r>
              <a:rPr lang="en-US" dirty="0" smtClean="0">
                <a:solidFill>
                  <a:srgbClr val="2C3482"/>
                </a:solidFill>
              </a:rPr>
              <a:t>Integrated </a:t>
            </a:r>
            <a:r>
              <a:rPr lang="en-US" dirty="0" smtClean="0"/>
              <a:t>Isolators</a:t>
            </a:r>
          </a:p>
          <a:p>
            <a:r>
              <a:rPr lang="en-US" dirty="0" smtClean="0"/>
              <a:t>Thermal resistance </a:t>
            </a:r>
            <a:r>
              <a:rPr lang="en-US" dirty="0" smtClean="0">
                <a:solidFill>
                  <a:srgbClr val="2C3482"/>
                </a:solidFill>
              </a:rPr>
              <a:t>(DWDM on chip)</a:t>
            </a:r>
          </a:p>
          <a:p>
            <a:r>
              <a:rPr lang="en-US" dirty="0" smtClean="0"/>
              <a:t>CMOS Compatibility</a:t>
            </a:r>
          </a:p>
          <a:p>
            <a:pPr lvl="1"/>
            <a:r>
              <a:rPr lang="en-US" dirty="0" smtClean="0">
                <a:solidFill>
                  <a:srgbClr val="2C3482"/>
                </a:solidFill>
              </a:rPr>
              <a:t>Widespread photonics in CMOS process lines</a:t>
            </a:r>
          </a:p>
          <a:p>
            <a:endParaRPr lang="en-US" dirty="0"/>
          </a:p>
        </p:txBody>
      </p:sp>
      <p:sp>
        <p:nvSpPr>
          <p:cNvPr id="6" name="Slide Number Placeholder 5"/>
          <p:cNvSpPr>
            <a:spLocks noGrp="1"/>
          </p:cNvSpPr>
          <p:nvPr>
            <p:ph type="sldNum" sz="quarter" idx="12"/>
          </p:nvPr>
        </p:nvSpPr>
        <p:spPr/>
        <p:txBody>
          <a:bodyPr/>
          <a:lstStyle/>
          <a:p>
            <a:pPr>
              <a:defRPr/>
            </a:pPr>
            <a:fld id="{C3E5D7E8-A12A-4882-B146-ABAE1A7335E5}" type="slidenum">
              <a:rPr lang="en-US" altLang="zh-TW" smtClean="0"/>
              <a:pPr>
                <a:defRPr/>
              </a:pPr>
              <a:t>70</a:t>
            </a:fld>
            <a:endParaRPr lang="en-US" altLang="zh-TW"/>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685800" y="1219200"/>
            <a:ext cx="8001000" cy="4114800"/>
          </a:xfrm>
        </p:spPr>
        <p:txBody>
          <a:bodyPr/>
          <a:lstStyle/>
          <a:p>
            <a:r>
              <a:rPr lang="en-US" dirty="0" smtClean="0"/>
              <a:t>Power and power density are big problems limiting the growth of the Internet</a:t>
            </a:r>
          </a:p>
          <a:p>
            <a:r>
              <a:rPr lang="en-US" dirty="0" smtClean="0"/>
              <a:t>CMOS compatible silicon photonics combines two great inventions:</a:t>
            </a:r>
          </a:p>
          <a:p>
            <a:pPr lvl="1"/>
            <a:r>
              <a:rPr lang="en-US" dirty="0" smtClean="0"/>
              <a:t>The transistor        microprocessor</a:t>
            </a:r>
          </a:p>
          <a:p>
            <a:pPr lvl="1"/>
            <a:r>
              <a:rPr lang="en-US" dirty="0" smtClean="0"/>
              <a:t>The laser        optical communications</a:t>
            </a:r>
          </a:p>
          <a:p>
            <a:pPr>
              <a:buNone/>
            </a:pPr>
            <a:r>
              <a:rPr lang="en-US" dirty="0" smtClean="0"/>
              <a:t>    and enable &gt;100x lower power and lower power density.</a:t>
            </a:r>
          </a:p>
          <a:p>
            <a:r>
              <a:rPr lang="en-US" dirty="0" smtClean="0"/>
              <a:t>A suite of devices demonstrated</a:t>
            </a:r>
          </a:p>
          <a:p>
            <a:pPr lvl="1"/>
            <a:r>
              <a:rPr lang="en-US" dirty="0" err="1" smtClean="0"/>
              <a:t>Fabry</a:t>
            </a:r>
            <a:r>
              <a:rPr lang="en-US" dirty="0" smtClean="0"/>
              <a:t> Perot, DFB, Ring and Mode Locked Lasers</a:t>
            </a:r>
          </a:p>
          <a:p>
            <a:pPr lvl="1"/>
            <a:r>
              <a:rPr lang="en-US" dirty="0" smtClean="0"/>
              <a:t>Optical amplifiers and integrated preamplifier arrays</a:t>
            </a:r>
          </a:p>
          <a:p>
            <a:pPr lvl="1"/>
            <a:r>
              <a:rPr lang="en-US" dirty="0" smtClean="0"/>
              <a:t>24 GHz bandwidth modulators demonstrated</a:t>
            </a:r>
            <a:endParaRPr lang="en-US" dirty="0"/>
          </a:p>
        </p:txBody>
      </p:sp>
      <p:sp>
        <p:nvSpPr>
          <p:cNvPr id="4" name="Slide Number Placeholder 3"/>
          <p:cNvSpPr>
            <a:spLocks noGrp="1"/>
          </p:cNvSpPr>
          <p:nvPr>
            <p:ph type="sldNum" sz="quarter" idx="4294967295"/>
          </p:nvPr>
        </p:nvSpPr>
        <p:spPr>
          <a:xfrm>
            <a:off x="6248400" y="6534150"/>
            <a:ext cx="2895600" cy="476250"/>
          </a:xfrm>
        </p:spPr>
        <p:txBody>
          <a:bodyPr/>
          <a:lstStyle/>
          <a:p>
            <a:pPr>
              <a:defRPr/>
            </a:pPr>
            <a:fld id="{FEE1E5AD-1813-CB42-A331-3B0920C54CDA}" type="slidenum">
              <a:rPr lang="en-US" smtClean="0"/>
              <a:pPr>
                <a:defRPr/>
              </a:pPr>
              <a:t>71</a:t>
            </a:fld>
            <a:endParaRPr lang="en-US" dirty="0"/>
          </a:p>
        </p:txBody>
      </p:sp>
      <p:sp>
        <p:nvSpPr>
          <p:cNvPr id="5" name="Right Arrow 4"/>
          <p:cNvSpPr/>
          <p:nvPr/>
        </p:nvSpPr>
        <p:spPr bwMode="auto">
          <a:xfrm>
            <a:off x="3505200" y="3048000"/>
            <a:ext cx="422694" cy="26454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34" charset="-128"/>
            </a:endParaRPr>
          </a:p>
        </p:txBody>
      </p:sp>
      <p:sp>
        <p:nvSpPr>
          <p:cNvPr id="6" name="Right Arrow 5"/>
          <p:cNvSpPr/>
          <p:nvPr/>
        </p:nvSpPr>
        <p:spPr bwMode="auto">
          <a:xfrm>
            <a:off x="2895600" y="3505200"/>
            <a:ext cx="422694" cy="26454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34" charset="-128"/>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103517" y="1003903"/>
            <a:ext cx="9247517" cy="5854097"/>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34" charset="-128"/>
            </a:endParaRPr>
          </a:p>
        </p:txBody>
      </p:sp>
      <p:sp>
        <p:nvSpPr>
          <p:cNvPr id="119810" name="Rectangle 2"/>
          <p:cNvSpPr>
            <a:spLocks noGrp="1" noChangeArrowheads="1"/>
          </p:cNvSpPr>
          <p:nvPr>
            <p:ph type="title"/>
          </p:nvPr>
        </p:nvSpPr>
        <p:spPr bwMode="auto">
          <a:xfrm>
            <a:off x="381000" y="106362"/>
            <a:ext cx="8991600" cy="655638"/>
          </a:xfrm>
          <a:noFill/>
          <a:ln>
            <a:miter lim="800000"/>
            <a:headEnd/>
            <a:tailEnd/>
          </a:ln>
        </p:spPr>
        <p:txBody>
          <a:bodyPr vert="horz" wrap="square" lIns="91440" tIns="45720" rIns="91440" bIns="45720" numCol="1" anchor="t" anchorCtr="0" compatLnSpc="1">
            <a:prstTxWarp prst="textNoShape">
              <a:avLst/>
            </a:prstTxWarp>
          </a:bodyPr>
          <a:lstStyle/>
          <a:p>
            <a:r>
              <a:rPr lang="en-US" altLang="zh-TW" sz="3600" dirty="0" smtClean="0">
                <a:latin typeface="Arial" pitchFamily="34" charset="0"/>
                <a:cs typeface="Arial" pitchFamily="34" charset="0"/>
              </a:rPr>
              <a:t>The Other </a:t>
            </a:r>
            <a:r>
              <a:rPr lang="en-US" altLang="zh-TW" dirty="0" smtClean="0">
                <a:latin typeface="Arial" pitchFamily="34" charset="0"/>
                <a:cs typeface="Arial" pitchFamily="34" charset="0"/>
              </a:rPr>
              <a:t>P</a:t>
            </a:r>
            <a:r>
              <a:rPr lang="en-US" altLang="zh-TW" sz="3600" dirty="0" smtClean="0">
                <a:latin typeface="Arial" pitchFamily="34" charset="0"/>
                <a:cs typeface="Arial" pitchFamily="34" charset="0"/>
              </a:rPr>
              <a:t>roblem: Power Density</a:t>
            </a:r>
            <a:endParaRPr lang="en-US" altLang="zh-TW" sz="3600" dirty="0">
              <a:latin typeface="Arial" pitchFamily="34" charset="0"/>
              <a:cs typeface="Arial" pitchFamily="34" charset="0"/>
            </a:endParaRPr>
          </a:p>
        </p:txBody>
      </p:sp>
      <p:graphicFrame>
        <p:nvGraphicFramePr>
          <p:cNvPr id="119823" name="Object 15"/>
          <p:cNvGraphicFramePr>
            <a:graphicFrameLocks noChangeAspect="1"/>
          </p:cNvGraphicFramePr>
          <p:nvPr/>
        </p:nvGraphicFramePr>
        <p:xfrm>
          <a:off x="832449" y="1003903"/>
          <a:ext cx="7302260" cy="5854097"/>
        </p:xfrm>
        <a:graphic>
          <a:graphicData uri="http://schemas.openxmlformats.org/presentationml/2006/ole">
            <p:oleObj spid="_x0000_s110594" name="Visio" r:id="rId4" imgW="4261412" imgH="3409425" progId="">
              <p:embed/>
            </p:oleObj>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0842" name="Object 10"/>
          <p:cNvGraphicFramePr>
            <a:graphicFrameLocks noChangeAspect="1"/>
          </p:cNvGraphicFramePr>
          <p:nvPr/>
        </p:nvGraphicFramePr>
        <p:xfrm>
          <a:off x="0" y="1316491"/>
          <a:ext cx="9144000" cy="5541509"/>
        </p:xfrm>
        <a:graphic>
          <a:graphicData uri="http://schemas.openxmlformats.org/presentationml/2006/ole">
            <p:oleObj spid="_x0000_s111618" name="Visio" r:id="rId4" imgW="7170488" imgH="4897030" progId="">
              <p:embed/>
            </p:oleObj>
          </a:graphicData>
        </a:graphic>
      </p:graphicFrame>
      <p:sp>
        <p:nvSpPr>
          <p:cNvPr id="3" name="TextBox 2"/>
          <p:cNvSpPr txBox="1"/>
          <p:nvPr/>
        </p:nvSpPr>
        <p:spPr>
          <a:xfrm>
            <a:off x="1219200" y="83403"/>
            <a:ext cx="7924800" cy="954107"/>
          </a:xfrm>
          <a:prstGeom prst="rect">
            <a:avLst/>
          </a:prstGeom>
          <a:noFill/>
        </p:spPr>
        <p:txBody>
          <a:bodyPr wrap="square" rtlCol="0">
            <a:spAutoFit/>
          </a:bodyPr>
          <a:lstStyle/>
          <a:p>
            <a:pPr algn="ctr"/>
            <a:r>
              <a:rPr lang="en-US" sz="2800" dirty="0" smtClean="0">
                <a:solidFill>
                  <a:schemeClr val="accent2"/>
                </a:solidFill>
              </a:rPr>
              <a:t>The solution to the heat problem is multiple cores with a Terabit optical bus</a:t>
            </a:r>
            <a:endParaRPr lang="en-US" sz="2800" dirty="0">
              <a:solidFill>
                <a:schemeClr val="accent2"/>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UCSB template">
  <a:themeElements>
    <a:clrScheme name="1_UCSB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UCSB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FF"/>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FF"/>
            </a:solidFill>
            <a:effectLst/>
            <a:latin typeface="Arial" charset="0"/>
          </a:defRPr>
        </a:defPPr>
      </a:lstStyle>
    </a:lnDef>
  </a:objectDefaults>
  <a:extraClrSchemeLst>
    <a:extraClrScheme>
      <a:clrScheme name="1_UCSB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UCSB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UCSB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UCSB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UCSB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UCSB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UCSB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UCSB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UCSB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UCSB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UCSB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UCSB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rchitecture">
  <a:themeElements>
    <a:clrScheme name="">
      <a:dk1>
        <a:srgbClr val="000000"/>
      </a:dk1>
      <a:lt1>
        <a:srgbClr val="FFFFFF"/>
      </a:lt1>
      <a:dk2>
        <a:srgbClr val="0860A8"/>
      </a:dk2>
      <a:lt2>
        <a:srgbClr val="FDB605"/>
      </a:lt2>
      <a:accent1>
        <a:srgbClr val="009900"/>
      </a:accent1>
      <a:accent2>
        <a:srgbClr val="FF5C00"/>
      </a:accent2>
      <a:accent3>
        <a:srgbClr val="AAB6D1"/>
      </a:accent3>
      <a:accent4>
        <a:srgbClr val="DADADA"/>
      </a:accent4>
      <a:accent5>
        <a:srgbClr val="AACAAA"/>
      </a:accent5>
      <a:accent6>
        <a:srgbClr val="E75300"/>
      </a:accent6>
      <a:hlink>
        <a:srgbClr val="AA014C"/>
      </a:hlink>
      <a:folHlink>
        <a:srgbClr val="567EB9"/>
      </a:folHlink>
    </a:clrScheme>
    <a:fontScheme name="2_Architecture">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FF"/>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FF"/>
            </a:solidFill>
            <a:effectLst/>
            <a:latin typeface="Arial" charset="0"/>
          </a:defRPr>
        </a:defPPr>
      </a:lstStyle>
    </a:lnDef>
  </a:objectDefaults>
  <a:extraClrSchemeLst>
    <a:extraClrScheme>
      <a:clrScheme name="2_Architectur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Architect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Architectur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Architectur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Architectur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Architectur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Architectur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Architecture 8">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5BB3B9"/>
        </a:hlink>
        <a:folHlink>
          <a:srgbClr val="CC00FF"/>
        </a:folHlink>
      </a:clrScheme>
      <a:clrMap bg1="dk2" tx1="lt1" bg2="dk1" tx2="lt2" accent1="accent1" accent2="accent2" accent3="accent3" accent4="accent4" accent5="accent5" accent6="accent6" hlink="hlink" folHlink="folHlink"/>
    </a:extraClrScheme>
    <a:extraClrScheme>
      <a:clrScheme name="2_Architecture 9">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FFCC00"/>
        </a:hlink>
        <a:folHlink>
          <a:srgbClr val="CC00FF"/>
        </a:folHlink>
      </a:clrScheme>
      <a:clrMap bg1="dk2" tx1="lt1" bg2="dk1" tx2="lt2" accent1="accent1" accent2="accent2" accent3="accent3" accent4="accent4" accent5="accent5" accent6="accent6" hlink="hlink" folHlink="folHlink"/>
    </a:extraClrScheme>
    <a:extraClrScheme>
      <a:clrScheme name="2_Architecture 10">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FF"/>
        </a:folHlink>
      </a:clrScheme>
      <a:clrMap bg1="dk2" tx1="lt1" bg2="dk1" tx2="lt2" accent1="accent1" accent2="accent2" accent3="accent3" accent4="accent4" accent5="accent5" accent6="accent6" hlink="hlink" folHlink="folHlink"/>
    </a:extraClrScheme>
    <a:extraClrScheme>
      <a:clrScheme name="2_Architecture 11">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99"/>
        </a:folHlink>
      </a:clrScheme>
      <a:clrMap bg1="dk2" tx1="lt1" bg2="dk1" tx2="lt2" accent1="accent1" accent2="accent2" accent3="accent3" accent4="accent4" accent5="accent5" accent6="accent6" hlink="hlink" folHlink="folHlink"/>
    </a:extraClrScheme>
    <a:extraClrScheme>
      <a:clrScheme name="2_Architecture 12">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AA014C"/>
        </a:folHlink>
      </a:clrScheme>
      <a:clrMap bg1="dk2" tx1="lt1" bg2="dk1" tx2="lt2" accent1="accent1" accent2="accent2" accent3="accent3" accent4="accent4" accent5="accent5" accent6="accent6" hlink="hlink" folHlink="folHlink"/>
    </a:extraClrScheme>
    <a:extraClrScheme>
      <a:clrScheme name="2_Architecture 13">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4">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5">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AA014C"/>
        </a:folHlink>
      </a:clrScheme>
      <a:clrMap bg1="dk2" tx1="lt1" bg2="dk1" tx2="lt2" accent1="accent1" accent2="accent2" accent3="accent3" accent4="accent4" accent5="accent5" accent6="accent6" hlink="hlink" folHlink="folHlink"/>
    </a:extraClrScheme>
    <a:extraClrScheme>
      <a:clrScheme name="2_Architecture 16">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F3016E"/>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CS_poster 1">
    <a:dk1>
      <a:srgbClr val="000000"/>
    </a:dk1>
    <a:lt1>
      <a:srgbClr val="FFFFFF"/>
    </a:lt1>
    <a:dk2>
      <a:srgbClr val="FF3300"/>
    </a:dk2>
    <a:lt2>
      <a:srgbClr val="000000"/>
    </a:lt2>
    <a:accent1>
      <a:srgbClr val="0000CC"/>
    </a:accent1>
    <a:accent2>
      <a:srgbClr val="0000CC"/>
    </a:accent2>
    <a:accent3>
      <a:srgbClr val="FFFFFF"/>
    </a:accent3>
    <a:accent4>
      <a:srgbClr val="000000"/>
    </a:accent4>
    <a:accent5>
      <a:srgbClr val="AAAAE2"/>
    </a:accent5>
    <a:accent6>
      <a:srgbClr val="0000B9"/>
    </a:accent6>
    <a:hlink>
      <a:srgbClr val="339933"/>
    </a:hlink>
    <a:folHlink>
      <a:srgbClr val="CC99FF"/>
    </a:folHlink>
  </a:clrScheme>
  <a:fontScheme name="OCS_po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ucsb_intel_white</Template>
  <TotalTime>29401</TotalTime>
  <Words>3606</Words>
  <Application>Microsoft Office PowerPoint</Application>
  <PresentationFormat>On-screen Show (4:3)</PresentationFormat>
  <Paragraphs>811</Paragraphs>
  <Slides>71</Slides>
  <Notes>71</Notes>
  <HiddenSlides>0</HiddenSlides>
  <MMClips>0</MMClips>
  <ScaleCrop>false</ScaleCrop>
  <HeadingPairs>
    <vt:vector size="6" baseType="variant">
      <vt:variant>
        <vt:lpstr>Theme</vt:lpstr>
      </vt:variant>
      <vt:variant>
        <vt:i4>2</vt:i4>
      </vt:variant>
      <vt:variant>
        <vt:lpstr>Embedded OLE Servers</vt:lpstr>
      </vt:variant>
      <vt:variant>
        <vt:i4>4</vt:i4>
      </vt:variant>
      <vt:variant>
        <vt:lpstr>Slide Titles</vt:lpstr>
      </vt:variant>
      <vt:variant>
        <vt:i4>71</vt:i4>
      </vt:variant>
    </vt:vector>
  </HeadingPairs>
  <TitlesOfParts>
    <vt:vector size="77" baseType="lpstr">
      <vt:lpstr>1_UCSB template</vt:lpstr>
      <vt:lpstr>2_Architecture</vt:lpstr>
      <vt:lpstr>Visio</vt:lpstr>
      <vt:lpstr>Worksheet</vt:lpstr>
      <vt:lpstr>Bitmap Image</vt:lpstr>
      <vt:lpstr>Chart</vt:lpstr>
      <vt:lpstr>Slide 1</vt:lpstr>
      <vt:lpstr>Acknowledgements</vt:lpstr>
      <vt:lpstr>Outline</vt:lpstr>
      <vt:lpstr>Economic Driver for Photonics: IP Traffic Growth</vt:lpstr>
      <vt:lpstr>Slide 5</vt:lpstr>
      <vt:lpstr>Why Silicon Photonics?  </vt:lpstr>
      <vt:lpstr>Modern Data Center</vt:lpstr>
      <vt:lpstr>The Other Problem: Power Density</vt:lpstr>
      <vt:lpstr>Slide 9</vt:lpstr>
      <vt:lpstr>Slide 10</vt:lpstr>
      <vt:lpstr>The Solution: Optical Interconnects</vt:lpstr>
      <vt:lpstr>The Solution: Optical Interconnects</vt:lpstr>
      <vt:lpstr>Challenges</vt:lpstr>
      <vt:lpstr>Bringing Si Manufacturing to the Laser </vt:lpstr>
      <vt:lpstr>Silicon Does Have Advantages…</vt:lpstr>
      <vt:lpstr>Silicon light emission – limits</vt:lpstr>
      <vt:lpstr>Silicon light emission – limits</vt:lpstr>
      <vt:lpstr>Silicon light emission – limits</vt:lpstr>
      <vt:lpstr>Silicon light emission – limits</vt:lpstr>
      <vt:lpstr>Silicon light emission – How?</vt:lpstr>
      <vt:lpstr>Bulk silicon LED</vt:lpstr>
      <vt:lpstr>Field effect electroluminescence</vt:lpstr>
      <vt:lpstr>Nanopatterned Crystalline Silicon</vt:lpstr>
      <vt:lpstr>Emission mechanism</vt:lpstr>
      <vt:lpstr>Silicon nanoclusters: waveguides</vt:lpstr>
      <vt:lpstr>Silicon nanoclusters: LED</vt:lpstr>
      <vt:lpstr>Rare earth doped light emitting MOS</vt:lpstr>
      <vt:lpstr>Use Er:SiN Dal Negro (Boston Univ)</vt:lpstr>
      <vt:lpstr>CW Ring Raman silicon laser</vt:lpstr>
      <vt:lpstr>Hybrid Approaches:  Use another material for gain</vt:lpstr>
      <vt:lpstr>Direct Gap Transition of Ge by Tensile Strain and n-type doping</vt:lpstr>
      <vt:lpstr>Emission Spectra from Ge Waveguide Resonators: 1.5ns, 1064nm Pump</vt:lpstr>
      <vt:lpstr>Slide 33</vt:lpstr>
      <vt:lpstr>Slide 34</vt:lpstr>
      <vt:lpstr>Slide 35</vt:lpstr>
      <vt:lpstr>Slide 36</vt:lpstr>
      <vt:lpstr>Silicon light emission – How?</vt:lpstr>
      <vt:lpstr>Slide 38</vt:lpstr>
      <vt:lpstr>C-WDM transmitter chip</vt:lpstr>
      <vt:lpstr>Heterogeneous integration</vt:lpstr>
      <vt:lpstr>Heterogeneous integration</vt:lpstr>
      <vt:lpstr>Slide 42</vt:lpstr>
      <vt:lpstr>Flip flop operation: Coupled Disks</vt:lpstr>
      <vt:lpstr>Scaling of Bonded Wafers</vt:lpstr>
      <vt:lpstr>Photoluminescence study</vt:lpstr>
      <vt:lpstr>Hybrid Silicon Photonics</vt:lpstr>
      <vt:lpstr>105 C CW 1310 nm laser</vt:lpstr>
      <vt:lpstr>Silicon Evanescent DFB Lasers</vt:lpstr>
      <vt:lpstr>Slide 49</vt:lpstr>
      <vt:lpstr>Slide 50</vt:lpstr>
      <vt:lpstr>Hybrid Silicon Racetrack Ring Laser  with Integrated Photodetectors</vt:lpstr>
      <vt:lpstr>Hybrid Silicon Microring Laser</vt:lpstr>
      <vt:lpstr>Threshold Improvement</vt:lpstr>
      <vt:lpstr>Hybrid Silicon Evanescent Optical Amplifiers</vt:lpstr>
      <vt:lpstr>Silicon optical modulators</vt:lpstr>
      <vt:lpstr>Index Change by Carrier Depletion</vt:lpstr>
      <vt:lpstr>Capacitively Loaded Slotline MZI</vt:lpstr>
      <vt:lpstr>High Speed Hybrid Silicon Switch</vt:lpstr>
      <vt:lpstr>Hybrid Silicon EAM Modulator</vt:lpstr>
      <vt:lpstr>Hybrid Silicon Filters</vt:lpstr>
      <vt:lpstr>Integrated optical buffers and synchronizers</vt:lpstr>
      <vt:lpstr>Triplexers</vt:lpstr>
      <vt:lpstr>Slide 63</vt:lpstr>
      <vt:lpstr>The Avalanche Multiplication Process </vt:lpstr>
      <vt:lpstr>Slide 65</vt:lpstr>
      <vt:lpstr>Slide 66</vt:lpstr>
      <vt:lpstr>Slide 67</vt:lpstr>
      <vt:lpstr>Slide 68</vt:lpstr>
      <vt:lpstr>Slide 69</vt:lpstr>
      <vt:lpstr>Remaining Challenges</vt:lpstr>
      <vt:lpstr>Summary</vt:lpstr>
    </vt:vector>
  </TitlesOfParts>
  <Company>U.C. Santa Barbaba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Administrator</dc:creator>
  <cp:lastModifiedBy>Bowers Personal</cp:lastModifiedBy>
  <cp:revision>205</cp:revision>
  <dcterms:created xsi:type="dcterms:W3CDTF">2005-09-20T23:23:10Z</dcterms:created>
  <dcterms:modified xsi:type="dcterms:W3CDTF">2011-03-11T16:47:23Z</dcterms:modified>
</cp:coreProperties>
</file>