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9" r:id="rId49"/>
    <p:sldId id="390" r:id="rId50"/>
    <p:sldId id="391" r:id="rId51"/>
    <p:sldId id="392" r:id="rId52"/>
    <p:sldId id="393" r:id="rId53"/>
    <p:sldId id="397" r:id="rId54"/>
    <p:sldId id="380" r:id="rId55"/>
    <p:sldId id="381" r:id="rId56"/>
    <p:sldId id="357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33" r:id="rId66"/>
    <p:sldId id="386" r:id="rId67"/>
    <p:sldId id="338" r:id="rId68"/>
    <p:sldId id="382" r:id="rId69"/>
    <p:sldId id="396" r:id="rId70"/>
    <p:sldId id="395" r:id="rId71"/>
    <p:sldId id="363" r:id="rId72"/>
    <p:sldId id="383" r:id="rId73"/>
    <p:sldId id="343" r:id="rId74"/>
    <p:sldId id="384" r:id="rId75"/>
    <p:sldId id="349" r:id="rId76"/>
    <p:sldId id="385" r:id="rId77"/>
    <p:sldId id="354" r:id="rId78"/>
    <p:sldId id="394" r:id="rId79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5423" autoAdjust="0"/>
  </p:normalViewPr>
  <p:slideViewPr>
    <p:cSldViewPr>
      <p:cViewPr>
        <p:scale>
          <a:sx n="100" d="100"/>
          <a:sy n="100" d="100"/>
        </p:scale>
        <p:origin x="-139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46300"/>
          </a:xfrm>
        </p:spPr>
        <p:txBody>
          <a:bodyPr/>
          <a:lstStyle/>
          <a:p>
            <a:r>
              <a:rPr lang="en-US" dirty="0" smtClean="0"/>
              <a:t>Side Wall SEM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000" dirty="0" smtClean="0"/>
              <a:t>DUV_Si_170C_1</a:t>
            </a:r>
            <a:br>
              <a:rPr lang="en-US" sz="3000" dirty="0" smtClean="0"/>
            </a:br>
            <a:r>
              <a:rPr lang="en-US" sz="3000" dirty="0" smtClean="0"/>
              <a:t>	die 25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9_7 DUV_SOI_170_1 Sidewalls\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9_7 DUV_SOI_170_1 Sidewalls\SW_01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9_7 DUV_SOI_170_1 Sidewalls\SW_01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42" y="3581401"/>
            <a:ext cx="3353909" cy="2514600"/>
          </a:xfrm>
          <a:prstGeom prst="rect">
            <a:avLst/>
          </a:prstGeom>
          <a:noFill/>
        </p:spPr>
      </p:pic>
      <p:pic>
        <p:nvPicPr>
          <p:cNvPr id="4102" name="Picture 6" descr="C:\Users\Geza\Desktop\Jared\Bowers Group\DUV characterization\Pictures\9_7 DUV_SOI_170_1 Sidewalls\SW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9562"/>
            <a:ext cx="3349550" cy="2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za\Desktop\Jared\Bowers Group\DUV characterization\Pictures\9_7 DUV_SOI_170_1 Sidewalls\SW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9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5122" name="Picture 2" descr="C:\Users\Geza\Desktop\Jared\Bowers Group\DUV characterization\Pictures\9_7 DUV_SOI_170_1 Sidewalls\SW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990600"/>
            <a:ext cx="3353909" cy="2514600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9_7 DUV_SOI_170_1 Sidewalls\SW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49752" cy="25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10" name="Picture 2" descr="C:\Users\Geza\Desktop\Jared\Bowers Group\DUV characterization\Pictures\9_7 DUV_SOI_170_1 Sidewalls\SW_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7" cy="2514599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9_7 DUV_SOI_170_1 Sidewalls\SW_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16" name="Picture 5" descr="C:\Users\Geza\Desktop\Jared\Bowers Group\DUV characterization\Pictures\9_7 DUV_SOI_170_1 Sidewalls\SW_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9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1"/>
            <a:ext cx="3353908" cy="2514599"/>
          </a:xfrm>
          <a:prstGeom prst="rect">
            <a:avLst/>
          </a:prstGeom>
          <a:noFill/>
        </p:spPr>
      </p:pic>
      <p:pic>
        <p:nvPicPr>
          <p:cNvPr id="11" name="Picture 4" descr="C:\Users\Geza\Desktop\Jared\Bowers Group\DUV characterization\Pictures\9_7 DUV_SOI_170_1 Sidewalls\SW_0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400"/>
            <a:ext cx="3353908" cy="2514600"/>
          </a:xfrm>
          <a:prstGeom prst="rect">
            <a:avLst/>
          </a:prstGeom>
          <a:noFill/>
        </p:spPr>
      </p:pic>
      <p:pic>
        <p:nvPicPr>
          <p:cNvPr id="12" name="Picture 5" descr="C:\Users\Geza\Desktop\Jared\Bowers Group\DUV characterization\Pictures\9_7 DUV_SOI_170_1 Sidewalls\SW_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an aside, these are the </a:t>
            </a:r>
            <a:r>
              <a:rPr lang="en-US" dirty="0" err="1" smtClean="0"/>
              <a:t>zig</a:t>
            </a:r>
            <a:r>
              <a:rPr lang="en-US" dirty="0" smtClean="0"/>
              <a:t> </a:t>
            </a:r>
            <a:r>
              <a:rPr lang="en-US" dirty="0" err="1" smtClean="0"/>
              <a:t>zag</a:t>
            </a:r>
            <a:r>
              <a:rPr lang="en-US" dirty="0" smtClean="0"/>
              <a:t> gratings designed by Mike Davenport on Die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Geza\Desktop\Jared\Bowers Group\DUV characterization\Pictures\9_11duvzigzaggrating\ZIG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438400"/>
            <a:ext cx="4111752" cy="3082795"/>
          </a:xfrm>
          <a:prstGeom prst="rect">
            <a:avLst/>
          </a:prstGeom>
          <a:noFill/>
        </p:spPr>
      </p:pic>
      <p:pic>
        <p:nvPicPr>
          <p:cNvPr id="6" name="Picture 3" descr="C:\Users\Geza\Desktop\Jared\Bowers Group\DUV characterization\Pictures\9_11duvzigzaggrating\ZIGG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4137085" cy="3101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r>
              <a:rPr lang="en-US" dirty="0" smtClean="0"/>
              <a:t>Sidewalls look good on waveguides, but not ideal on grating features</a:t>
            </a:r>
          </a:p>
          <a:p>
            <a:endParaRPr lang="en-US" dirty="0" smtClean="0"/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za\Desktop\Jared\Bowers Group\DUV characterization\Pictures\8_31_DUV SOI 170C_1\E25F-0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3862076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3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Geza\Desktop\Jared\Bowers Group\DUV characterization\Pictures\8_31_DUV SOI 170C_1\E25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599"/>
            <a:ext cx="3733800" cy="2799425"/>
          </a:xfrm>
          <a:prstGeom prst="rect">
            <a:avLst/>
          </a:prstGeom>
          <a:noFill/>
        </p:spPr>
      </p:pic>
      <p:pic>
        <p:nvPicPr>
          <p:cNvPr id="9218" name="Picture 2" descr="C:\Users\Geza\Desktop\Jared\Bowers Group\DUV characterization\Pictures\8_31_DUV SOI 170C_1\E25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599"/>
            <a:ext cx="3657600" cy="2742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Geza\Desktop\Jared\Bowers Group\DUV characterization\Pictures\8_31_DUV SOI 170C_1\E24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3962400"/>
            <a:ext cx="3607993" cy="27051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31_DUV SOI 170C_1\E24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962400"/>
            <a:ext cx="3609975" cy="2706586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31_DUV SOI 170C_1\E24F-15H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78605"/>
            <a:ext cx="3606927" cy="2704301"/>
          </a:xfrm>
          <a:prstGeom prst="rect">
            <a:avLst/>
          </a:prstGeom>
          <a:noFill/>
        </p:spPr>
      </p:pic>
      <p:pic>
        <p:nvPicPr>
          <p:cNvPr id="7170" name="Picture 2" descr="C:\Users\Geza\Desktop\Jared\Bowers Group\DUV characterization\Pictures\8_31_DUV SOI 170C_1\E24F-05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14" y="990600"/>
            <a:ext cx="3611185" cy="27074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222040" y="5291744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75581" y="461185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233548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226845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Litho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Energy = 25mJ/cm^2 looks best for SOI and Si</a:t>
            </a:r>
          </a:p>
          <a:p>
            <a:r>
              <a:rPr lang="en-US" b="1" dirty="0" smtClean="0"/>
              <a:t>Focus = -.15 looks best for SOI and SI</a:t>
            </a:r>
          </a:p>
          <a:p>
            <a:r>
              <a:rPr lang="en-US" b="1" dirty="0" smtClean="0"/>
              <a:t>Future plans</a:t>
            </a:r>
          </a:p>
          <a:p>
            <a:pPr lvl="1"/>
            <a:r>
              <a:rPr lang="en-US" b="1" dirty="0" smtClean="0"/>
              <a:t>Try DBARC above and below resist</a:t>
            </a:r>
          </a:p>
          <a:p>
            <a:pPr lvl="1"/>
            <a:r>
              <a:rPr lang="en-US" b="1" dirty="0" smtClean="0"/>
              <a:t>Attempt bonding to surface after cleaning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10807</TotalTime>
  <Words>1236</Words>
  <Application>Microsoft Office PowerPoint</Application>
  <PresentationFormat>On-screen Show (4:3)</PresentationFormat>
  <Paragraphs>449</Paragraphs>
  <Slides>78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Side Wall SEM Results  DUV_Si_170C_1  die 25</vt:lpstr>
      <vt:lpstr>Sidewall DUV_Si_170C_1</vt:lpstr>
      <vt:lpstr>Sidewall DUV_Si_170C_1</vt:lpstr>
      <vt:lpstr>Sidewall DUV_Si_170C_1</vt:lpstr>
      <vt:lpstr>Sidewall DUV_Si_170C_1</vt:lpstr>
      <vt:lpstr>Sidewall DUV_Si_170C_1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SEMs – DUV SOI 170C-1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Litho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525</cp:revision>
  <cp:lastPrinted>2012-07-31T18:58:52Z</cp:lastPrinted>
  <dcterms:created xsi:type="dcterms:W3CDTF">2012-07-29T23:57:59Z</dcterms:created>
  <dcterms:modified xsi:type="dcterms:W3CDTF">2012-09-24T23:22:05Z</dcterms:modified>
</cp:coreProperties>
</file>