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8" r:id="rId3"/>
    <p:sldId id="277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08" autoAdjust="0"/>
    <p:restoredTop sz="92701" autoAdjust="0"/>
  </p:normalViewPr>
  <p:slideViewPr>
    <p:cSldViewPr>
      <p:cViewPr varScale="1">
        <p:scale>
          <a:sx n="66" d="100"/>
          <a:sy n="66" d="100"/>
        </p:scale>
        <p:origin x="-6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33082-95CB-4A6F-9C3B-1891A35211D2}" type="datetimeFigureOut">
              <a:rPr lang="zh-CN" altLang="en-US" smtClean="0"/>
              <a:pPr/>
              <a:t>2012-6-16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D0773-0F11-4345-8EB5-28C7255FD8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2012-6-16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2012-6-16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2012-6-16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2012-6-16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2012-6-16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2012-6-16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2012-6-16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2012-6-16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2012-6-16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2012-6-16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2012-6-16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2012-6-16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Simulation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20110914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D200</a:t>
            </a:r>
            <a:endParaRPr lang="zh-CN" altLang="en-US" dirty="0"/>
          </a:p>
        </p:txBody>
      </p:sp>
      <p:pic>
        <p:nvPicPr>
          <p:cNvPr id="7170" name="Picture 2" descr="F:\Project\Intel_hybrid_EML\Temp\Segment_design\results\D200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1365274"/>
            <a:ext cx="7319963" cy="5492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D200</a:t>
            </a:r>
            <a:endParaRPr lang="zh-CN" altLang="en-US" dirty="0"/>
          </a:p>
        </p:txBody>
      </p:sp>
      <p:pic>
        <p:nvPicPr>
          <p:cNvPr id="8194" name="Picture 2" descr="F:\Project\Intel_hybrid_EML\Temp\Segment_design\results\D200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1365274"/>
            <a:ext cx="7319963" cy="5492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S150a</a:t>
            </a:r>
            <a:endParaRPr lang="zh-CN" altLang="en-US" dirty="0"/>
          </a:p>
        </p:txBody>
      </p:sp>
      <p:pic>
        <p:nvPicPr>
          <p:cNvPr id="9218" name="Picture 2" descr="F:\Project\Intel_hybrid_EML\Temp\Segment_design\results\S150a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1320730"/>
            <a:ext cx="7319963" cy="5492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S150a</a:t>
            </a:r>
            <a:endParaRPr lang="zh-CN" altLang="en-US" dirty="0"/>
          </a:p>
        </p:txBody>
      </p:sp>
      <p:pic>
        <p:nvPicPr>
          <p:cNvPr id="10242" name="Picture 2" descr="F:\Project\Intel_hybrid_EML\Temp\Segment_design\results\S150a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1320730"/>
            <a:ext cx="7319963" cy="5492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S150b</a:t>
            </a:r>
            <a:endParaRPr lang="zh-CN" altLang="en-US" dirty="0"/>
          </a:p>
        </p:txBody>
      </p:sp>
      <p:pic>
        <p:nvPicPr>
          <p:cNvPr id="11266" name="Picture 2" descr="F:\Project\Intel_hybrid_EML\Temp\Segment_design\results\S150b_2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1365274"/>
            <a:ext cx="7319963" cy="5492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S150b</a:t>
            </a:r>
            <a:endParaRPr lang="zh-CN" altLang="en-US" dirty="0"/>
          </a:p>
        </p:txBody>
      </p:sp>
      <p:pic>
        <p:nvPicPr>
          <p:cNvPr id="12290" name="Picture 2" descr="F:\Project\Intel_hybrid_EML\Temp\Segment_design\results\S150b_2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1320730"/>
            <a:ext cx="7319963" cy="5492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S170</a:t>
            </a:r>
            <a:endParaRPr lang="zh-CN" altLang="en-US" dirty="0"/>
          </a:p>
        </p:txBody>
      </p:sp>
      <p:pic>
        <p:nvPicPr>
          <p:cNvPr id="13314" name="Picture 2" descr="F:\Project\Intel_hybrid_EML\Temp\Segment_design\results\S170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1365274"/>
            <a:ext cx="7319963" cy="5492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S170</a:t>
            </a:r>
            <a:endParaRPr lang="zh-CN" altLang="en-US" dirty="0"/>
          </a:p>
        </p:txBody>
      </p:sp>
      <p:pic>
        <p:nvPicPr>
          <p:cNvPr id="14338" name="Picture 2" descr="F:\Project\Intel_hybrid_EML\Temp\Segment_design\results\S170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1320730"/>
            <a:ext cx="7319963" cy="5492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S200a</a:t>
            </a:r>
            <a:endParaRPr lang="zh-CN" altLang="en-US" dirty="0"/>
          </a:p>
        </p:txBody>
      </p:sp>
      <p:pic>
        <p:nvPicPr>
          <p:cNvPr id="15362" name="Picture 2" descr="F:\Project\Intel_hybrid_EML\Temp\Segment_design\results\S200a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1365274"/>
            <a:ext cx="7319963" cy="5492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S200a</a:t>
            </a:r>
            <a:endParaRPr lang="zh-CN" altLang="en-US" dirty="0"/>
          </a:p>
        </p:txBody>
      </p:sp>
      <p:pic>
        <p:nvPicPr>
          <p:cNvPr id="16386" name="Picture 2" descr="F:\Project\Intel_hybrid_EML\Temp\Segment_design\results\S200a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1365274"/>
            <a:ext cx="7319963" cy="5492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285852" y="1357298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label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RC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165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490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67.8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2e-12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D125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170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540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58.3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2e-12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D150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175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590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51.0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2e-12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D175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175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640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45.2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2e-12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D200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690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40.4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2e-12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D225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190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745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36.4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2e-12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D250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195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800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33.1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2e-12</a:t>
                      </a:r>
                      <a:endParaRPr lang="zh-CN" alt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33456" y="1031844"/>
            <a:ext cx="2085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hSU8=3.5; 1S design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85852" y="4786322"/>
            <a:ext cx="2818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new shape; nearly the same</a:t>
            </a:r>
            <a:endParaRPr lang="zh-CN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S200t</a:t>
            </a:r>
            <a:endParaRPr lang="zh-CN" altLang="en-US" dirty="0"/>
          </a:p>
        </p:txBody>
      </p:sp>
      <p:pic>
        <p:nvPicPr>
          <p:cNvPr id="17410" name="Picture 2" descr="F:\Project\Intel_hybrid_EML\Temp\Segment_design\results\S200a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1365274"/>
            <a:ext cx="7319963" cy="5492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S200t</a:t>
            </a:r>
            <a:endParaRPr lang="zh-CN" altLang="en-US" dirty="0"/>
          </a:p>
        </p:txBody>
      </p:sp>
      <p:pic>
        <p:nvPicPr>
          <p:cNvPr id="18434" name="Picture 2" descr="F:\Project\Intel_hybrid_EML\Temp\Segment_design\results\S200t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1365274"/>
            <a:ext cx="7319963" cy="5492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S250</a:t>
            </a:r>
            <a:endParaRPr lang="zh-CN" altLang="en-US" dirty="0"/>
          </a:p>
        </p:txBody>
      </p:sp>
      <p:pic>
        <p:nvPicPr>
          <p:cNvPr id="19458" name="Picture 2" descr="F:\Project\Intel_hybrid_EML\Temp\Segment_design\results\S200t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1365274"/>
            <a:ext cx="7319963" cy="5492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S250</a:t>
            </a:r>
            <a:endParaRPr lang="zh-CN" altLang="en-US" dirty="0"/>
          </a:p>
        </p:txBody>
      </p:sp>
      <p:pic>
        <p:nvPicPr>
          <p:cNvPr id="20482" name="Picture 2" descr="F:\Project\Intel_hybrid_EML\Temp\Segment_design\results\S200t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1365274"/>
            <a:ext cx="7319963" cy="5492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42911" y="1928802"/>
          <a:ext cx="785817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131"/>
                <a:gridCol w="873131"/>
                <a:gridCol w="873131"/>
                <a:gridCol w="666754"/>
                <a:gridCol w="714380"/>
                <a:gridCol w="714377"/>
                <a:gridCol w="571504"/>
                <a:gridCol w="1285887"/>
                <a:gridCol w="12858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label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RC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S150a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68.9/84.6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2/1e-12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S150b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340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68.0/89.2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2/1e-12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S170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380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64.2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2e-12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S200a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395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57.6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2e-12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S200t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175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280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455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75.6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1e-12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S250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59.0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1e-12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85918" y="1571612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2S design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1571612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hSU8=3.5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86446" y="1500174"/>
            <a:ext cx="1433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Target 65GHz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D100</a:t>
            </a:r>
            <a:endParaRPr lang="zh-CN" altLang="en-US" dirty="0"/>
          </a:p>
        </p:txBody>
      </p:sp>
      <p:pic>
        <p:nvPicPr>
          <p:cNvPr id="1026" name="Picture 2" descr="F:\Project\Intel_hybrid_EML\Temp\Segment_design\results\D100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365250"/>
            <a:ext cx="7319963" cy="5492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D100</a:t>
            </a:r>
            <a:endParaRPr lang="zh-CN" altLang="en-US" dirty="0"/>
          </a:p>
        </p:txBody>
      </p:sp>
      <p:pic>
        <p:nvPicPr>
          <p:cNvPr id="2050" name="Picture 2" descr="F:\Project\Intel_hybrid_EML\Temp\Segment_design\results\D100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1293836"/>
            <a:ext cx="7319963" cy="5492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D125</a:t>
            </a:r>
            <a:endParaRPr lang="zh-CN" altLang="en-US" dirty="0"/>
          </a:p>
        </p:txBody>
      </p:sp>
      <p:pic>
        <p:nvPicPr>
          <p:cNvPr id="3074" name="Picture 2" descr="F:\Project\Intel_hybrid_EML\Temp\Segment_design\results\D100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1365274"/>
            <a:ext cx="7319963" cy="5492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D125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098" name="Picture 2" descr="F:\Project\Intel_hybrid_EML\Temp\Segment_design\results\D125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1365274"/>
            <a:ext cx="7319963" cy="5492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D150</a:t>
            </a:r>
            <a:endParaRPr lang="zh-CN" altLang="en-US" dirty="0"/>
          </a:p>
        </p:txBody>
      </p:sp>
      <p:pic>
        <p:nvPicPr>
          <p:cNvPr id="5122" name="Picture 2" descr="F:\Project\Intel_hybrid_EML\Temp\Segment_design\results\D150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1365274"/>
            <a:ext cx="7319963" cy="5492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D150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146" name="Picture 2" descr="F:\Project\Intel_hybrid_EML\Temp\Segment_design\results\D150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1365274"/>
            <a:ext cx="7319963" cy="5492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2662</TotalTime>
  <Words>150</Words>
  <PresentationFormat>全屏显示(4:3)</PresentationFormat>
  <Paragraphs>140</Paragraphs>
  <Slides>23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4" baseType="lpstr">
      <vt:lpstr>Office 主题</vt:lpstr>
      <vt:lpstr>Simulation</vt:lpstr>
      <vt:lpstr>Summary</vt:lpstr>
      <vt:lpstr>Summary</vt:lpstr>
      <vt:lpstr>D100</vt:lpstr>
      <vt:lpstr>D100</vt:lpstr>
      <vt:lpstr>D125</vt:lpstr>
      <vt:lpstr>D125</vt:lpstr>
      <vt:lpstr>D150</vt:lpstr>
      <vt:lpstr>D150</vt:lpstr>
      <vt:lpstr>D200</vt:lpstr>
      <vt:lpstr>D200</vt:lpstr>
      <vt:lpstr>S150a</vt:lpstr>
      <vt:lpstr>S150a</vt:lpstr>
      <vt:lpstr>S150b</vt:lpstr>
      <vt:lpstr>S150b</vt:lpstr>
      <vt:lpstr>S170</vt:lpstr>
      <vt:lpstr>S170</vt:lpstr>
      <vt:lpstr>S200a</vt:lpstr>
      <vt:lpstr>S200a</vt:lpstr>
      <vt:lpstr>S200t</vt:lpstr>
      <vt:lpstr>S200t</vt:lpstr>
      <vt:lpstr>S250</vt:lpstr>
      <vt:lpstr>S250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</dc:title>
  <cp:lastModifiedBy>Yongbo Tang</cp:lastModifiedBy>
  <cp:revision>46</cp:revision>
  <dcterms:modified xsi:type="dcterms:W3CDTF">2012-06-17T00:03:54Z</dcterms:modified>
</cp:coreProperties>
</file>