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19" r:id="rId4"/>
    <p:sldId id="316" r:id="rId5"/>
    <p:sldId id="315" r:id="rId6"/>
    <p:sldId id="314" r:id="rId7"/>
    <p:sldId id="313" r:id="rId8"/>
    <p:sldId id="312" r:id="rId9"/>
    <p:sldId id="309" r:id="rId10"/>
    <p:sldId id="308" r:id="rId11"/>
    <p:sldId id="307" r:id="rId12"/>
    <p:sldId id="305" r:id="rId13"/>
    <p:sldId id="306" r:id="rId14"/>
    <p:sldId id="304" r:id="rId15"/>
    <p:sldId id="303" r:id="rId16"/>
    <p:sldId id="302" r:id="rId17"/>
    <p:sldId id="317" r:id="rId18"/>
    <p:sldId id="318" r:id="rId19"/>
    <p:sldId id="298" r:id="rId20"/>
    <p:sldId id="301" r:id="rId21"/>
    <p:sldId id="320" r:id="rId22"/>
    <p:sldId id="321" r:id="rId23"/>
    <p:sldId id="322" r:id="rId24"/>
    <p:sldId id="323" r:id="rId25"/>
    <p:sldId id="324" r:id="rId26"/>
    <p:sldId id="325" r:id="rId27"/>
    <p:sldId id="338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6" r:id="rId38"/>
    <p:sldId id="33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01390-5E80-4B0A-BD7C-2691136C3B3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Dev-2.2 process flows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&amp; </a:t>
            </a:r>
            <a:r>
              <a:rPr lang="en-US" dirty="0" err="1" smtClean="0"/>
              <a:t>Martijn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20" y="4465935"/>
            <a:ext cx="8909959" cy="1228960"/>
            <a:chOff x="117020" y="4465935"/>
            <a:chExt cx="8909959" cy="1228960"/>
          </a:xfrm>
        </p:grpSpPr>
        <p:sp>
          <p:nvSpPr>
            <p:cNvPr id="3" name="Rectangle 2"/>
            <p:cNvSpPr/>
            <p:nvPr/>
          </p:nvSpPr>
          <p:spPr>
            <a:xfrm>
              <a:off x="117020" y="4465935"/>
              <a:ext cx="192025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788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24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4451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1187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1114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850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7777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145134" y="4465935"/>
              <a:ext cx="1881845" cy="12289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n-contact definition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20" y="4465935"/>
            <a:ext cx="8909959" cy="1228960"/>
            <a:chOff x="117020" y="4465935"/>
            <a:chExt cx="8909959" cy="1228960"/>
          </a:xfrm>
        </p:grpSpPr>
        <p:sp>
          <p:nvSpPr>
            <p:cNvPr id="3" name="Rectangle 2"/>
            <p:cNvSpPr/>
            <p:nvPr/>
          </p:nvSpPr>
          <p:spPr>
            <a:xfrm>
              <a:off x="117020" y="4465935"/>
              <a:ext cx="192025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788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24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4451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1187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1114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850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7777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145134" y="4465935"/>
              <a:ext cx="1881845" cy="12289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n-contact definition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deposition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Oxide planarization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309045" y="4235505"/>
            <a:ext cx="6336828" cy="998530"/>
            <a:chOff x="309045" y="4235505"/>
            <a:chExt cx="6336828" cy="998530"/>
          </a:xfrm>
          <a:solidFill>
            <a:schemeClr val="bg1"/>
          </a:solidFill>
        </p:grpSpPr>
        <p:sp>
          <p:nvSpPr>
            <p:cNvPr id="270" name="Rectangle 269"/>
            <p:cNvSpPr/>
            <p:nvPr/>
          </p:nvSpPr>
          <p:spPr>
            <a:xfrm>
              <a:off x="30904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7567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84230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0893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23526" y="4235505"/>
              <a:ext cx="307240" cy="537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536533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303162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6069795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11702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77880" y="4120291"/>
            <a:ext cx="34564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845245" y="4120291"/>
            <a:ext cx="23042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344511" y="4120291"/>
            <a:ext cx="19202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45825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111139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22488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87777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91514" y="4120291"/>
            <a:ext cx="203546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309045" y="4235505"/>
            <a:ext cx="6336828" cy="998530"/>
            <a:chOff x="309045" y="4235505"/>
            <a:chExt cx="6336828" cy="998530"/>
          </a:xfrm>
          <a:solidFill>
            <a:schemeClr val="bg1"/>
          </a:solidFill>
        </p:grpSpPr>
        <p:sp>
          <p:nvSpPr>
            <p:cNvPr id="270" name="Rectangle 269"/>
            <p:cNvSpPr/>
            <p:nvPr/>
          </p:nvSpPr>
          <p:spPr>
            <a:xfrm>
              <a:off x="30904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7567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84230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0893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23526" y="4235505"/>
              <a:ext cx="307240" cy="537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536533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303162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6069795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metal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11702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77880" y="4120291"/>
            <a:ext cx="34564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845245" y="4120291"/>
            <a:ext cx="23042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344511" y="4120291"/>
            <a:ext cx="19202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45825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111139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22488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87777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91514" y="4120291"/>
            <a:ext cx="203546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309045" y="4235505"/>
            <a:ext cx="6336828" cy="998530"/>
            <a:chOff x="309045" y="4235505"/>
            <a:chExt cx="6336828" cy="998530"/>
          </a:xfrm>
          <a:solidFill>
            <a:schemeClr val="bg1"/>
          </a:solidFill>
        </p:grpSpPr>
        <p:sp>
          <p:nvSpPr>
            <p:cNvPr id="270" name="Rectangle 269"/>
            <p:cNvSpPr/>
            <p:nvPr/>
          </p:nvSpPr>
          <p:spPr>
            <a:xfrm>
              <a:off x="30904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7567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84230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0893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23526" y="4235505"/>
              <a:ext cx="307240" cy="537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536533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303162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6069795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protection layer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6" y="4696365"/>
            <a:ext cx="23043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230764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309045" y="4235505"/>
            <a:ext cx="6336828" cy="998530"/>
            <a:chOff x="309045" y="4235505"/>
            <a:chExt cx="6336828" cy="998530"/>
          </a:xfrm>
          <a:solidFill>
            <a:schemeClr val="bg1"/>
          </a:solidFill>
        </p:grpSpPr>
        <p:sp>
          <p:nvSpPr>
            <p:cNvPr id="270" name="Rectangle 269"/>
            <p:cNvSpPr/>
            <p:nvPr/>
          </p:nvSpPr>
          <p:spPr>
            <a:xfrm>
              <a:off x="30904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7567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84230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0893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23526" y="4235505"/>
              <a:ext cx="307240" cy="537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536533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303162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6069795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/ p-metal deposition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30904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207567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384230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560893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923523" y="4302713"/>
            <a:ext cx="307240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2536530" y="4312315"/>
            <a:ext cx="576078" cy="537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4303159" y="4312315"/>
            <a:ext cx="576078" cy="537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6069792" y="4312315"/>
            <a:ext cx="576078" cy="537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1614815" y="4427531"/>
            <a:ext cx="230430" cy="585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1153955" y="4120290"/>
            <a:ext cx="537670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3227825" y="4427531"/>
            <a:ext cx="230430" cy="585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2958989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4994456" y="4427531"/>
            <a:ext cx="230430" cy="585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4725620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6761086" y="4427531"/>
            <a:ext cx="230430" cy="585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6492250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3688685" y="4581150"/>
            <a:ext cx="268835" cy="4224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5455315" y="4581150"/>
            <a:ext cx="268835" cy="4224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693096" y="4696365"/>
            <a:ext cx="23043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230764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Silicon etch</a:t>
            </a:r>
          </a:p>
          <a:p>
            <a:r>
              <a:rPr lang="en-US" dirty="0" smtClean="0"/>
              <a:t>VC etch</a:t>
            </a:r>
          </a:p>
          <a:p>
            <a:r>
              <a:rPr lang="en-US" dirty="0" smtClean="0"/>
              <a:t>p-mesa etch</a:t>
            </a:r>
          </a:p>
          <a:p>
            <a:r>
              <a:rPr lang="en-US" dirty="0" smtClean="0"/>
              <a:t>QW etch</a:t>
            </a:r>
          </a:p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</a:p>
          <a:p>
            <a:r>
              <a:rPr lang="en-US" dirty="0" smtClean="0"/>
              <a:t>n-metal deposition</a:t>
            </a:r>
          </a:p>
          <a:p>
            <a:r>
              <a:rPr lang="en-US" dirty="0" smtClean="0"/>
              <a:t>via etch</a:t>
            </a:r>
          </a:p>
          <a:p>
            <a:r>
              <a:rPr lang="en-US" dirty="0" smtClean="0"/>
              <a:t>p-metal / probe metal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wafer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Silicon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028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8365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1691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18354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bonding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7020" y="46195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7020" y="4005075"/>
            <a:ext cx="8909960" cy="6144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5000">
                <a:srgbClr val="0070C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substrate removal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deposition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20" y="4465935"/>
            <a:ext cx="8909959" cy="1228960"/>
            <a:chOff x="117020" y="4465935"/>
            <a:chExt cx="8909959" cy="1228960"/>
          </a:xfrm>
        </p:grpSpPr>
        <p:sp>
          <p:nvSpPr>
            <p:cNvPr id="3" name="Rectangle 2"/>
            <p:cNvSpPr/>
            <p:nvPr/>
          </p:nvSpPr>
          <p:spPr>
            <a:xfrm>
              <a:off x="117020" y="4465935"/>
              <a:ext cx="192025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788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24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4451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1187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1114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850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7777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145134" y="4465935"/>
              <a:ext cx="1881845" cy="12289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n-contact definition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20" y="4465935"/>
            <a:ext cx="8909959" cy="1228960"/>
            <a:chOff x="117020" y="4465935"/>
            <a:chExt cx="8909959" cy="1228960"/>
          </a:xfrm>
        </p:grpSpPr>
        <p:sp>
          <p:nvSpPr>
            <p:cNvPr id="3" name="Rectangle 2"/>
            <p:cNvSpPr/>
            <p:nvPr/>
          </p:nvSpPr>
          <p:spPr>
            <a:xfrm>
              <a:off x="117020" y="4465935"/>
              <a:ext cx="192025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788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24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4451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1187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1114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850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7777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145134" y="4465935"/>
              <a:ext cx="1881845" cy="12289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n-contact definition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deposition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Oxide planarization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309045" y="4235505"/>
            <a:ext cx="6336828" cy="998530"/>
            <a:chOff x="309045" y="4235505"/>
            <a:chExt cx="6336828" cy="998530"/>
          </a:xfrm>
          <a:solidFill>
            <a:schemeClr val="bg1"/>
          </a:solidFill>
        </p:grpSpPr>
        <p:sp>
          <p:nvSpPr>
            <p:cNvPr id="270" name="Rectangle 269"/>
            <p:cNvSpPr/>
            <p:nvPr/>
          </p:nvSpPr>
          <p:spPr>
            <a:xfrm>
              <a:off x="30904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7567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84230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0893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23526" y="4235505"/>
              <a:ext cx="307240" cy="537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536533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303162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6069795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11702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77880" y="4120291"/>
            <a:ext cx="34564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845245" y="4120291"/>
            <a:ext cx="23042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344511" y="4120291"/>
            <a:ext cx="19202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45825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111139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22488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87777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91514" y="4120291"/>
            <a:ext cx="203546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309045" y="4235505"/>
            <a:ext cx="6336828" cy="998530"/>
            <a:chOff x="309045" y="4235505"/>
            <a:chExt cx="6336828" cy="998530"/>
          </a:xfrm>
          <a:solidFill>
            <a:schemeClr val="bg1"/>
          </a:solidFill>
        </p:grpSpPr>
        <p:sp>
          <p:nvSpPr>
            <p:cNvPr id="270" name="Rectangle 269"/>
            <p:cNvSpPr/>
            <p:nvPr/>
          </p:nvSpPr>
          <p:spPr>
            <a:xfrm>
              <a:off x="30904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7567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84230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0893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23526" y="4235505"/>
              <a:ext cx="307240" cy="537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536533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303162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6069795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metal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309045" y="4235505"/>
            <a:ext cx="6336828" cy="998530"/>
            <a:chOff x="309045" y="4235505"/>
            <a:chExt cx="6336828" cy="998530"/>
          </a:xfrm>
          <a:solidFill>
            <a:schemeClr val="bg1"/>
          </a:solidFill>
        </p:grpSpPr>
        <p:sp>
          <p:nvSpPr>
            <p:cNvPr id="270" name="Rectangle 269"/>
            <p:cNvSpPr/>
            <p:nvPr/>
          </p:nvSpPr>
          <p:spPr>
            <a:xfrm>
              <a:off x="30904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7567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84230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608935" y="4235505"/>
              <a:ext cx="268835" cy="9985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23526" y="4235505"/>
              <a:ext cx="307240" cy="537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536533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303162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6069795" y="4235505"/>
              <a:ext cx="576078" cy="61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metal deposition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30904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207567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384230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560893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923523" y="4302713"/>
            <a:ext cx="307240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2536530" y="4312315"/>
            <a:ext cx="576078" cy="537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4303159" y="4312315"/>
            <a:ext cx="576078" cy="537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6069792" y="4312315"/>
            <a:ext cx="576078" cy="537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1614815" y="4427531"/>
            <a:ext cx="230430" cy="585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1153955" y="4120290"/>
            <a:ext cx="537670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3227825" y="4427531"/>
            <a:ext cx="230430" cy="585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2958989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4994456" y="4427531"/>
            <a:ext cx="230430" cy="585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4725620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6761086" y="4427531"/>
            <a:ext cx="230430" cy="585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6492250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3688685" y="4581150"/>
            <a:ext cx="268835" cy="4224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5455315" y="4581150"/>
            <a:ext cx="268835" cy="4224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693096" y="4696365"/>
            <a:ext cx="23043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230764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wafer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Silicon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028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8365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1691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18354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bonding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7020" y="46195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7020" y="4005075"/>
            <a:ext cx="8909960" cy="6144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5000">
                <a:srgbClr val="0070C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substrate removal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579</Words>
  <Application>Microsoft Office PowerPoint</Application>
  <PresentationFormat>On-screen Show (4:3)</PresentationFormat>
  <Paragraphs>205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Dev-2.2 process flows</vt:lpstr>
      <vt:lpstr>Masks</vt:lpstr>
      <vt:lpstr>Process A</vt:lpstr>
      <vt:lpstr>SOI wafer</vt:lpstr>
      <vt:lpstr>Silicon etch</vt:lpstr>
      <vt:lpstr>VC etch</vt:lpstr>
      <vt:lpstr>III/V bonding</vt:lpstr>
      <vt:lpstr>substrate removal</vt:lpstr>
      <vt:lpstr>p-mesa etch</vt:lpstr>
      <vt:lpstr>QW etch</vt:lpstr>
      <vt:lpstr>n-InP etch</vt:lpstr>
      <vt:lpstr>n-contact definition</vt:lpstr>
      <vt:lpstr>n-contact definition</vt:lpstr>
      <vt:lpstr>n-metal deposition</vt:lpstr>
      <vt:lpstr>Oxide planarization</vt:lpstr>
      <vt:lpstr>Via etch</vt:lpstr>
      <vt:lpstr>Probe metal litho</vt:lpstr>
      <vt:lpstr>Remove protection layer</vt:lpstr>
      <vt:lpstr>Probe / p-metal deposition</vt:lpstr>
      <vt:lpstr>PowerPoint Presentation</vt:lpstr>
      <vt:lpstr>Process B</vt:lpstr>
      <vt:lpstr>SOI wafer</vt:lpstr>
      <vt:lpstr>Silicon etch</vt:lpstr>
      <vt:lpstr>VC etch</vt:lpstr>
      <vt:lpstr>III/V bonding</vt:lpstr>
      <vt:lpstr>substrate removal</vt:lpstr>
      <vt:lpstr>p-metal deposition</vt:lpstr>
      <vt:lpstr>p-mesa etch</vt:lpstr>
      <vt:lpstr>QW etch</vt:lpstr>
      <vt:lpstr>n-InP etch</vt:lpstr>
      <vt:lpstr>n-contact definition</vt:lpstr>
      <vt:lpstr>n-contact definition</vt:lpstr>
      <vt:lpstr>n-metal deposition</vt:lpstr>
      <vt:lpstr>Oxide planarization</vt:lpstr>
      <vt:lpstr>Via etch</vt:lpstr>
      <vt:lpstr>Probe metal litho</vt:lpstr>
      <vt:lpstr>Probe metal deposition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SOA2 Process Flow</dc:title>
  <dc:creator> </dc:creator>
  <cp:lastModifiedBy>Martijn</cp:lastModifiedBy>
  <cp:revision>13</cp:revision>
  <dcterms:created xsi:type="dcterms:W3CDTF">2012-08-31T03:41:50Z</dcterms:created>
  <dcterms:modified xsi:type="dcterms:W3CDTF">2012-10-03T00:24:44Z</dcterms:modified>
</cp:coreProperties>
</file>