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AWG Bond Defects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7/10/2009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G Die Mesa Area0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3631367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1981200"/>
            <a:ext cx="1371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Area of Mesa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 l="39930" t="31251" r="34028" b="29861"/>
          <a:stretch>
            <a:fillRect/>
          </a:stretch>
        </p:blipFill>
        <p:spPr bwMode="auto">
          <a:xfrm rot="10800000">
            <a:off x="4800600" y="1752600"/>
            <a:ext cx="3810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WG Die 10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3631367" cy="2743200"/>
          </a:xfrm>
          <a:prstGeom prst="rect">
            <a:avLst/>
          </a:prstGeom>
        </p:spPr>
      </p:pic>
      <p:pic>
        <p:nvPicPr>
          <p:cNvPr id="9" name="Picture 8" descr="AWG Die 20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633" y="533400"/>
            <a:ext cx="3631367" cy="2743200"/>
          </a:xfrm>
          <a:prstGeom prst="rect">
            <a:avLst/>
          </a:prstGeom>
        </p:spPr>
      </p:pic>
      <p:pic>
        <p:nvPicPr>
          <p:cNvPr id="10" name="Picture 9" descr="AWG Die 30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3631367" cy="2743200"/>
          </a:xfrm>
          <a:prstGeom prst="rect">
            <a:avLst/>
          </a:prstGeom>
        </p:spPr>
      </p:pic>
      <p:pic>
        <p:nvPicPr>
          <p:cNvPr id="11" name="Picture 10" descr="AWG Die 40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33" y="3505200"/>
            <a:ext cx="3631367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2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G Die 50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3631367" cy="2743200"/>
          </a:xfrm>
          <a:prstGeom prst="rect">
            <a:avLst/>
          </a:prstGeom>
        </p:spPr>
      </p:pic>
      <p:pic>
        <p:nvPicPr>
          <p:cNvPr id="6" name="Picture 5" descr="AWG Die 60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633" y="609600"/>
            <a:ext cx="3631367" cy="2743200"/>
          </a:xfrm>
          <a:prstGeom prst="rect">
            <a:avLst/>
          </a:prstGeom>
        </p:spPr>
      </p:pic>
      <p:pic>
        <p:nvPicPr>
          <p:cNvPr id="7" name="Picture 6" descr="AWG Die 700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3631367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5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 8</a:t>
            </a:r>
            <a:endParaRPr lang="en-US" dirty="0"/>
          </a:p>
        </p:txBody>
      </p:sp>
      <p:pic>
        <p:nvPicPr>
          <p:cNvPr id="13" name="Picture 12" descr="AWG Die 800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33" y="3657600"/>
            <a:ext cx="3631367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Defect Areas</a:t>
            </a:r>
            <a:endParaRPr lang="en-US" dirty="0"/>
          </a:p>
        </p:txBody>
      </p:sp>
      <p:pic>
        <p:nvPicPr>
          <p:cNvPr id="4" name="Picture 3" descr="AWG Die residue0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3631367" cy="2743200"/>
          </a:xfrm>
          <a:prstGeom prst="rect">
            <a:avLst/>
          </a:prstGeom>
        </p:spPr>
      </p:pic>
      <p:pic>
        <p:nvPicPr>
          <p:cNvPr id="5" name="Picture 4" descr="AWG Die missing0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3631367" cy="2743200"/>
          </a:xfrm>
          <a:prstGeom prst="rect">
            <a:avLst/>
          </a:prstGeom>
        </p:spPr>
      </p:pic>
      <p:pic>
        <p:nvPicPr>
          <p:cNvPr id="6" name="Picture 5" descr="AWG Die residue0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838200"/>
            <a:ext cx="3631367" cy="2743200"/>
          </a:xfrm>
          <a:prstGeom prst="rect">
            <a:avLst/>
          </a:prstGeom>
        </p:spPr>
      </p:pic>
      <p:pic>
        <p:nvPicPr>
          <p:cNvPr id="7" name="Picture 6" descr="AWG Die residue00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886200"/>
            <a:ext cx="3631367" cy="2743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2895600" y="5410200"/>
            <a:ext cx="3429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AWG Bond Defects</vt:lpstr>
      <vt:lpstr>Slide 2</vt:lpstr>
      <vt:lpstr>Slide 3</vt:lpstr>
      <vt:lpstr>Slide 4</vt:lpstr>
      <vt:lpstr>Other Defect Areas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AWG Bond Defects</dc:title>
  <dc:creator/>
  <cp:lastModifiedBy>Jon Peters</cp:lastModifiedBy>
  <cp:revision>7</cp:revision>
  <dcterms:created xsi:type="dcterms:W3CDTF">2006-08-16T00:00:00Z</dcterms:created>
  <dcterms:modified xsi:type="dcterms:W3CDTF">2009-07-16T23:01:53Z</dcterms:modified>
</cp:coreProperties>
</file>