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9" r:id="rId5"/>
    <p:sldId id="258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02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InGaAsP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Wet Etch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4/20/2009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Picture 3" descr="AWGB Post QW Wet Etch 1020 sec00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2438400"/>
            <a:ext cx="3700296" cy="2743200"/>
          </a:xfrm>
          <a:prstGeom prst="rect">
            <a:avLst/>
          </a:prstGeom>
        </p:spPr>
      </p:pic>
      <p:pic>
        <p:nvPicPr>
          <p:cNvPr id="5" name="Picture 4" descr="AWGB Post QW Wet Etch 1020 sec00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4384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InGaAsP</a:t>
            </a:r>
            <a:r>
              <a:rPr lang="en-US" dirty="0" smtClean="0"/>
              <a:t> Pre Etch</a:t>
            </a:r>
            <a:endParaRPr lang="en-US" dirty="0"/>
          </a:p>
        </p:txBody>
      </p:sp>
      <p:pic>
        <p:nvPicPr>
          <p:cNvPr id="3" name="Picture 2" descr="AWG Pre QW Wet Etch000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990600"/>
            <a:ext cx="3700296" cy="2743200"/>
          </a:xfrm>
          <a:prstGeom prst="rect">
            <a:avLst/>
          </a:prstGeom>
        </p:spPr>
      </p:pic>
      <p:pic>
        <p:nvPicPr>
          <p:cNvPr id="4" name="Picture 3" descr="AWG Pre QW Wet Etch00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14800"/>
            <a:ext cx="3700296" cy="2743200"/>
          </a:xfrm>
          <a:prstGeom prst="rect">
            <a:avLst/>
          </a:prstGeom>
        </p:spPr>
      </p:pic>
      <p:pic>
        <p:nvPicPr>
          <p:cNvPr id="5" name="Picture 4" descr="AWG Pre QW Wet Etch00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3704" y="4114800"/>
            <a:ext cx="3700296" cy="2743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47800" y="5257800"/>
            <a:ext cx="1143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010400" y="5334000"/>
            <a:ext cx="685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37338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Site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36576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Site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 nm Step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830 nm Step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2027 nm Step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239000" y="4800600"/>
            <a:ext cx="685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7353300" y="56007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038600" y="609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Die 1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AWG Die 2 Pre Etch</a:t>
            </a:r>
            <a:endParaRPr lang="en-US" dirty="0"/>
          </a:p>
        </p:txBody>
      </p:sp>
      <p:pic>
        <p:nvPicPr>
          <p:cNvPr id="3" name="Picture 2" descr="AWG2 Pre QW Wet Etch00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609600"/>
            <a:ext cx="8017308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InGaAsP</a:t>
            </a:r>
            <a:r>
              <a:rPr lang="en-US" dirty="0" smtClean="0"/>
              <a:t> Pre Etch</a:t>
            </a:r>
            <a:endParaRPr lang="en-US" dirty="0"/>
          </a:p>
        </p:txBody>
      </p:sp>
      <p:pic>
        <p:nvPicPr>
          <p:cNvPr id="4" name="Picture 3" descr="AWG Pre QW Wet Etch0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114800"/>
            <a:ext cx="3700296" cy="2743200"/>
          </a:xfrm>
          <a:prstGeom prst="rect">
            <a:avLst/>
          </a:prstGeom>
        </p:spPr>
      </p:pic>
      <p:pic>
        <p:nvPicPr>
          <p:cNvPr id="5" name="Picture 4" descr="AWG Pre QW Wet Etch000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704" y="4114800"/>
            <a:ext cx="3700296" cy="27432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447800" y="5257800"/>
            <a:ext cx="11430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0800000">
            <a:off x="7010400" y="5334000"/>
            <a:ext cx="685800" cy="1588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33400" y="3810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Site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0" y="3810000"/>
            <a:ext cx="2667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Measurement Site 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95400" y="5715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1997 nm Step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830 nm Step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162800" y="4267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2027 nm Step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rot="5400000">
            <a:off x="7239000" y="4800600"/>
            <a:ext cx="6858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7353300" y="5600700"/>
            <a:ext cx="6096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743200" y="40386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8.5 minute Etch in 1:1:10 H2SO4:H2O2:DI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33400" y="32766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2270 nm – Pre 1960 nm = 310 nm loss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867400" y="32004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Post 2377 nm – Pre 2027nm = 350 nm loss</a:t>
            </a:r>
            <a:endParaRPr lang="en-US" dirty="0"/>
          </a:p>
        </p:txBody>
      </p:sp>
      <p:pic>
        <p:nvPicPr>
          <p:cNvPr id="29" name="Picture 28" descr="AWG Post QW Wet Etch 510 sec000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43704" y="533400"/>
            <a:ext cx="3700296" cy="2743200"/>
          </a:xfrm>
          <a:prstGeom prst="rect">
            <a:avLst/>
          </a:prstGeom>
        </p:spPr>
      </p:pic>
      <p:pic>
        <p:nvPicPr>
          <p:cNvPr id="30" name="Picture 29" descr="AWG Post QW Wet Etch 510 sec000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5334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sz="3600" dirty="0" err="1" smtClean="0"/>
              <a:t>Underetch</a:t>
            </a:r>
            <a:r>
              <a:rPr lang="en-US" sz="3600" dirty="0" smtClean="0"/>
              <a:t> Post 8.5 minutes. Edges cleared but 90% of area still </a:t>
            </a:r>
            <a:r>
              <a:rPr lang="en-US" sz="3600" dirty="0" err="1" smtClean="0"/>
              <a:t>underetched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AWG Post QW Wet Etch 510 sec00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083580" cy="2286000"/>
          </a:xfrm>
          <a:prstGeom prst="rect">
            <a:avLst/>
          </a:prstGeom>
        </p:spPr>
      </p:pic>
      <p:pic>
        <p:nvPicPr>
          <p:cNvPr id="4" name="Picture 3" descr="AWG Post QW Wet Etch 510 sec00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4267200"/>
            <a:ext cx="3083580" cy="2286000"/>
          </a:xfrm>
          <a:prstGeom prst="rect">
            <a:avLst/>
          </a:prstGeom>
        </p:spPr>
      </p:pic>
      <p:pic>
        <p:nvPicPr>
          <p:cNvPr id="5" name="Picture 4" descr="AWG Post QW Wet Etch 510 sec000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267200"/>
            <a:ext cx="3083580" cy="2286000"/>
          </a:xfrm>
          <a:prstGeom prst="rect">
            <a:avLst/>
          </a:prstGeom>
        </p:spPr>
      </p:pic>
      <p:pic>
        <p:nvPicPr>
          <p:cNvPr id="7" name="Picture 6" descr="AWG Post QW Wet Etch 510 sec000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05400" y="1219200"/>
            <a:ext cx="308358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 descr="AWG Post QW Wet Etch 1020 sec000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3700296" cy="2743200"/>
          </a:xfrm>
          <a:prstGeom prst="rect">
            <a:avLst/>
          </a:prstGeom>
        </p:spPr>
      </p:pic>
      <p:pic>
        <p:nvPicPr>
          <p:cNvPr id="4" name="Picture 3" descr="AWG Post QW Wet Etch 1020 sec000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704" y="4114800"/>
            <a:ext cx="3700296" cy="2743200"/>
          </a:xfrm>
          <a:prstGeom prst="rect">
            <a:avLst/>
          </a:prstGeom>
        </p:spPr>
      </p:pic>
      <p:pic>
        <p:nvPicPr>
          <p:cNvPr id="5" name="Picture 4" descr="AWG Post QW Wet Etch 1020 sec000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3700296" cy="2743200"/>
          </a:xfrm>
          <a:prstGeom prst="rect">
            <a:avLst/>
          </a:prstGeom>
        </p:spPr>
      </p:pic>
      <p:pic>
        <p:nvPicPr>
          <p:cNvPr id="6" name="Picture 5" descr="AWG Post QW Wet Etch 1020 sec00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3704" y="6858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349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3" name="Picture 2" descr="AWG Post QW Wet Etch 1020 sec0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3700296" cy="2743200"/>
          </a:xfrm>
          <a:prstGeom prst="rect">
            <a:avLst/>
          </a:prstGeom>
        </p:spPr>
      </p:pic>
      <p:pic>
        <p:nvPicPr>
          <p:cNvPr id="4" name="Picture 3" descr="AWG Post QW Wet Etch 1020 sec00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43704" y="457200"/>
            <a:ext cx="3700296" cy="2743200"/>
          </a:xfrm>
          <a:prstGeom prst="rect">
            <a:avLst/>
          </a:prstGeom>
        </p:spPr>
      </p:pic>
      <p:pic>
        <p:nvPicPr>
          <p:cNvPr id="5" name="Picture 4" descr="AWGB Post QW Wet Etch 1020 sec0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3700296" cy="2743200"/>
          </a:xfrm>
          <a:prstGeom prst="rect">
            <a:avLst/>
          </a:prstGeom>
        </p:spPr>
      </p:pic>
      <p:pic>
        <p:nvPicPr>
          <p:cNvPr id="6" name="Picture 5" descr="AWGB Post QW Wet Etch 1020 sec000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43704" y="41148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87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5" name="Picture 4" descr="AWGB Post QW Wet Etch 1020 sec000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066800"/>
            <a:ext cx="3700296" cy="2743200"/>
          </a:xfrm>
          <a:prstGeom prst="rect">
            <a:avLst/>
          </a:prstGeom>
        </p:spPr>
      </p:pic>
      <p:pic>
        <p:nvPicPr>
          <p:cNvPr id="6" name="Picture 5" descr="AWGB Post QW Wet Etch 1020 sec00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962400"/>
            <a:ext cx="3700296" cy="2743200"/>
          </a:xfrm>
          <a:prstGeom prst="rect">
            <a:avLst/>
          </a:prstGeom>
        </p:spPr>
      </p:pic>
      <p:pic>
        <p:nvPicPr>
          <p:cNvPr id="7" name="Picture 6" descr="AWGB Post QW Wet Etch 1020 sec00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114800"/>
            <a:ext cx="3700296" cy="274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88</Words>
  <Application>Microsoft Office PowerPoint</Application>
  <PresentationFormat>On-screen Show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InGaAsP Wet Etch</vt:lpstr>
      <vt:lpstr>Slide 2</vt:lpstr>
      <vt:lpstr>InGaAsP Pre Etch</vt:lpstr>
      <vt:lpstr>AWG Die 2 Pre Etch</vt:lpstr>
      <vt:lpstr>InGaAsP Pre Etch</vt:lpstr>
      <vt:lpstr>Underetch Post 8.5 minutes. Edges cleared but 90% of area still underetched.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InGaAsP Wet Etch</dc:title>
  <dc:creator/>
  <cp:lastModifiedBy>jpeterssb</cp:lastModifiedBy>
  <cp:revision>9</cp:revision>
  <dcterms:created xsi:type="dcterms:W3CDTF">2006-08-16T00:00:00Z</dcterms:created>
  <dcterms:modified xsi:type="dcterms:W3CDTF">2009-04-20T16:39:06Z</dcterms:modified>
</cp:coreProperties>
</file>