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16E88-013E-4B17-8553-15C1BE12E30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6F075-8C23-417D-8CB5-C2DDEF3F12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1371600"/>
          <a:ext cx="7315202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1"/>
                <a:gridCol w="1600200"/>
                <a:gridCol w="1597981"/>
                <a:gridCol w="20596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Resist thickness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Reproducibility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Achievable </a:t>
                      </a:r>
                      <a:r>
                        <a:rPr lang="en-US" baseline="0" dirty="0" smtClean="0"/>
                        <a:t>f</a:t>
                      </a:r>
                      <a:r>
                        <a:rPr lang="en-US" dirty="0" smtClean="0"/>
                        <a:t>eature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Height</a:t>
                      </a:r>
                      <a:r>
                        <a:rPr lang="en-US" baseline="0" dirty="0" smtClean="0"/>
                        <a:t> non-uniformity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(&lt;0.9um)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tolerant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Big(&gt;1um)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Tolerant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9800" y="3429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CEM has little to no role in this.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2</cp:revision>
  <dcterms:created xsi:type="dcterms:W3CDTF">2011-12-09T18:46:05Z</dcterms:created>
  <dcterms:modified xsi:type="dcterms:W3CDTF">2011-12-09T19:02:45Z</dcterms:modified>
</cp:coreProperties>
</file>