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 from Batch1 of SOIBuffer2R run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</a:t>
            </a:r>
            <a:endParaRPr lang="en-US" dirty="0"/>
          </a:p>
        </p:txBody>
      </p:sp>
      <p:pic>
        <p:nvPicPr>
          <p:cNvPr id="1026" name="Picture 2" descr="C:\Users\Geza\Documents\Bowers\Projects\SOIBuffer2R\Data\SEM_FIB_VIS\SOIB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41347"/>
            <a:ext cx="4343400" cy="3292653"/>
          </a:xfrm>
          <a:prstGeom prst="rect">
            <a:avLst/>
          </a:prstGeom>
          <a:noFill/>
        </p:spPr>
      </p:pic>
      <p:pic>
        <p:nvPicPr>
          <p:cNvPr id="1027" name="Picture 3" descr="C:\Users\Geza\Documents\Bowers\Projects\SOIBuffer2R\Data\SEM_FIB_VIS\AWG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65147"/>
            <a:ext cx="4471877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Results from Batch1 of SOIBuffer2R run</vt:lpstr>
      <vt:lpstr>SEM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from Batch1 of SOIBuffer2R run</dc:title>
  <dc:creator>Geza</dc:creator>
  <cp:lastModifiedBy>Geza</cp:lastModifiedBy>
  <cp:revision>1</cp:revision>
  <dcterms:created xsi:type="dcterms:W3CDTF">2006-08-16T00:00:00Z</dcterms:created>
  <dcterms:modified xsi:type="dcterms:W3CDTF">2010-05-04T16:46:25Z</dcterms:modified>
</cp:coreProperties>
</file>