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0" r:id="rId49"/>
    <p:sldId id="381" r:id="rId50"/>
    <p:sldId id="357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33" r:id="rId60"/>
    <p:sldId id="386" r:id="rId61"/>
    <p:sldId id="338" r:id="rId62"/>
    <p:sldId id="382" r:id="rId63"/>
    <p:sldId id="363" r:id="rId64"/>
    <p:sldId id="383" r:id="rId65"/>
    <p:sldId id="343" r:id="rId66"/>
    <p:sldId id="384" r:id="rId67"/>
    <p:sldId id="349" r:id="rId68"/>
    <p:sldId id="385" r:id="rId69"/>
    <p:sldId id="354" r:id="rId70"/>
    <p:sldId id="369" r:id="rId71"/>
    <p:sldId id="370" r:id="rId72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0" autoAdjust="0"/>
    <p:restoredTop sz="95423" autoAdjust="0"/>
  </p:normalViewPr>
  <p:slideViewPr>
    <p:cSldViewPr>
      <p:cViewPr varScale="1">
        <p:scale>
          <a:sx n="105" d="100"/>
          <a:sy n="105" d="100"/>
        </p:scale>
        <p:origin x="-117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tiff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DUV </a:t>
            </a:r>
            <a:r>
              <a:rPr lang="en-US" dirty="0" smtClean="0"/>
              <a:t>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DUV </a:t>
            </a:r>
            <a:r>
              <a:rPr lang="en-US" dirty="0" smtClean="0"/>
              <a:t>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2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Geza\Desktop\Jared\Bowers Group\DUV characterization\Pictures\8_28_DUV SOI 170C_1\E25_F-.05_HGRT.TIF"/>
          <p:cNvPicPr>
            <a:picLocks noChangeAspect="1" noChangeArrowheads="1"/>
          </p:cNvPicPr>
          <p:nvPr/>
        </p:nvPicPr>
        <p:blipFill>
          <a:blip r:embed="rId4" cstate="print"/>
          <a:srcRect l="5513" r="4076"/>
          <a:stretch>
            <a:fillRect/>
          </a:stretch>
        </p:blipFill>
        <p:spPr bwMode="auto">
          <a:xfrm>
            <a:off x="4648199" y="990598"/>
            <a:ext cx="3675530" cy="3048002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DUV </a:t>
            </a:r>
            <a:r>
              <a:rPr lang="en-US" dirty="0" smtClean="0"/>
              <a:t>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DUV </a:t>
            </a:r>
            <a:r>
              <a:rPr lang="en-US" dirty="0" smtClean="0"/>
              <a:t>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DUV </a:t>
            </a:r>
            <a:r>
              <a:rPr lang="en-US" dirty="0" smtClean="0"/>
              <a:t>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78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10763</TotalTime>
  <Words>1141</Words>
  <Application>Microsoft Office PowerPoint</Application>
  <PresentationFormat>On-screen Show (4:3)</PresentationFormat>
  <Paragraphs>423</Paragraphs>
  <Slides>71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517</cp:revision>
  <cp:lastPrinted>2012-07-31T18:58:52Z</cp:lastPrinted>
  <dcterms:created xsi:type="dcterms:W3CDTF">2012-07-29T23:57:59Z</dcterms:created>
  <dcterms:modified xsi:type="dcterms:W3CDTF">2012-08-28T18:34:24Z</dcterms:modified>
</cp:coreProperties>
</file>