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0B80E-ADE2-4616-85EF-301F76FF5A2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A8E62-4615-43A9-9340-BDAB4BAFA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A8E62-4615-43A9-9340-BDAB4BAFAC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9F1AA-0C78-4285-8710-B93309F042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A8E62-4615-43A9-9340-BDAB4BAFAC2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FFA-3517-4F5D-A13E-F81BF1EBA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74E1A-1902-4CE7-9FE8-45530BA21F02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7CDE-9D97-4A3F-BD39-A794C153B6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N-implant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 and anneal -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0" y="4724400"/>
            <a:ext cx="2133600" cy="1828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Athena </a:t>
            </a:r>
            <a:r>
              <a:rPr lang="en-US" dirty="0" smtClean="0"/>
              <a:t>simulations: doses/energies on next slide </a:t>
            </a:r>
            <a:endParaRPr lang="en-US" dirty="0" smtClean="0"/>
          </a:p>
          <a:p>
            <a:r>
              <a:rPr lang="en-US" dirty="0" smtClean="0"/>
              <a:t>It looks like n-contact will be close to mask dimension regardless of anneal </a:t>
            </a:r>
            <a:r>
              <a:rPr lang="en-US" dirty="0" smtClean="0"/>
              <a:t>temperature </a:t>
            </a:r>
          </a:p>
          <a:p>
            <a:r>
              <a:rPr lang="en-US" dirty="0" smtClean="0"/>
              <a:t>I actually only annealed for 5 minutes</a:t>
            </a:r>
            <a:endParaRPr lang="en-US" dirty="0"/>
          </a:p>
        </p:txBody>
      </p:sp>
      <p:pic>
        <p:nvPicPr>
          <p:cNvPr id="5" name="Picture 4" descr="activeP_after900C_anne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76400"/>
            <a:ext cx="3657600" cy="2743200"/>
          </a:xfrm>
          <a:prstGeom prst="rect">
            <a:avLst/>
          </a:prstGeom>
        </p:spPr>
      </p:pic>
      <p:pic>
        <p:nvPicPr>
          <p:cNvPr id="6" name="Picture 5" descr="activeP_after1050C_anne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16764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1295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900C 40 min. anneal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295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1050C 40 min. anneal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2209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region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198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243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region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baseline="-25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476750"/>
            <a:ext cx="3200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371600" y="6019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PD</a:t>
            </a:r>
            <a:endParaRPr lang="en-US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476750"/>
            <a:ext cx="3200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4196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n-contact</a:t>
            </a:r>
            <a:endParaRPr lang="en-US" baseline="-2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Implant/anneal: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700nm SOI</a:t>
            </a:r>
          </a:p>
          <a:p>
            <a:r>
              <a:rPr lang="en-US" dirty="0" smtClean="0"/>
              <a:t>Implanted 2 sets of doses/energies (phosphorus only):</a:t>
            </a:r>
          </a:p>
          <a:p>
            <a:pPr lvl="1"/>
            <a:r>
              <a:rPr lang="en-US" dirty="0" smtClean="0"/>
              <a:t>1) N (target: 1e18 cm-3, 100nm thick): 5e12 dose, 30, 80 </a:t>
            </a:r>
            <a:r>
              <a:rPr lang="en-US" dirty="0" err="1" smtClean="0"/>
              <a:t>keV</a:t>
            </a:r>
            <a:endParaRPr lang="en-US" dirty="0" smtClean="0"/>
          </a:p>
          <a:p>
            <a:pPr lvl="1"/>
            <a:r>
              <a:rPr lang="en-US" dirty="0" smtClean="0"/>
              <a:t>2) N++ (target: mid 1e19 cm-3, 300nm thick): 5e14 dose, 30, 80, 110, 150 </a:t>
            </a:r>
            <a:r>
              <a:rPr lang="en-US" dirty="0" err="1" smtClean="0"/>
              <a:t>keV</a:t>
            </a:r>
            <a:endParaRPr lang="en-US" dirty="0" smtClean="0"/>
          </a:p>
          <a:p>
            <a:r>
              <a:rPr lang="en-US" dirty="0" smtClean="0"/>
              <a:t>Measured sheet resistance in 4-point probe: very high for both</a:t>
            </a:r>
          </a:p>
          <a:p>
            <a:r>
              <a:rPr lang="en-US" dirty="0" smtClean="0"/>
              <a:t>Annealed in RTA 5 minutes at 900C</a:t>
            </a:r>
          </a:p>
          <a:p>
            <a:pPr lvl="1"/>
            <a:r>
              <a:rPr lang="en-US" dirty="0" smtClean="0"/>
              <a:t>Clear color change in both samples</a:t>
            </a:r>
          </a:p>
          <a:p>
            <a:r>
              <a:rPr lang="en-US" dirty="0" smtClean="0"/>
              <a:t>Measured sheet resistance in 4-point probe again: ~4k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l-GR" dirty="0" smtClean="0">
                <a:sym typeface="Symbol"/>
              </a:rPr>
              <a:t></a:t>
            </a:r>
            <a:r>
              <a:rPr lang="en-US" dirty="0" smtClean="0">
                <a:sym typeface="Symbol"/>
              </a:rPr>
              <a:t> for n, ~40 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l-GR" dirty="0" smtClean="0">
                <a:sym typeface="Symbol"/>
              </a:rPr>
              <a:t></a:t>
            </a:r>
            <a:r>
              <a:rPr lang="en-US" dirty="0" smtClean="0">
                <a:sym typeface="Symbol"/>
              </a:rPr>
              <a:t> for n++</a:t>
            </a:r>
            <a:endParaRPr lang="en-US" dirty="0" smtClean="0"/>
          </a:p>
          <a:p>
            <a:r>
              <a:rPr lang="en-US" dirty="0" smtClean="0"/>
              <a:t>Fabricated TLM structures, including etched mesa all the way to the BOX, and measured sheet resistance again (next slide)</a:t>
            </a:r>
          </a:p>
          <a:p>
            <a:pPr lvl="1"/>
            <a:r>
              <a:rPr lang="en-US" dirty="0" smtClean="0"/>
              <a:t>Ni contacts (Ben has done a lot of experiments with Ni contacts and they are consistently </a:t>
            </a:r>
            <a:r>
              <a:rPr lang="en-US" dirty="0" err="1" smtClean="0"/>
              <a:t>ohmic</a:t>
            </a:r>
            <a:r>
              <a:rPr lang="en-US" dirty="0"/>
              <a:t> </a:t>
            </a:r>
            <a:r>
              <a:rPr lang="en-US" dirty="0" smtClean="0"/>
              <a:t>as-deposited whereas Ti contacts are sort of iffy)</a:t>
            </a:r>
          </a:p>
          <a:p>
            <a:r>
              <a:rPr lang="en-US" dirty="0" smtClean="0"/>
              <a:t>Need to etch back between contacts to get active doping as a function of depth, but I have not done that – these results were good enough for me and I didn’t have much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N-implant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886200"/>
            <a:ext cx="4267200" cy="2468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the n-implant, Lt ~60um, so the measurement probably isn’t very accurate</a:t>
            </a:r>
          </a:p>
          <a:p>
            <a:pPr lvl="1"/>
            <a:r>
              <a:rPr lang="en-US" dirty="0" smtClean="0"/>
              <a:t>Agrees with 4-point probe in </a:t>
            </a:r>
            <a:r>
              <a:rPr lang="en-US" dirty="0" err="1" smtClean="0"/>
              <a:t>cleanroom</a:t>
            </a:r>
            <a:r>
              <a:rPr lang="en-US" dirty="0" smtClean="0"/>
              <a:t> and simulation anyway</a:t>
            </a:r>
          </a:p>
          <a:p>
            <a:r>
              <a:rPr lang="en-US" dirty="0" smtClean="0"/>
              <a:t>N++</a:t>
            </a:r>
            <a:r>
              <a:rPr lang="en-US" dirty="0"/>
              <a:t> </a:t>
            </a:r>
            <a:r>
              <a:rPr lang="en-US" dirty="0" smtClean="0"/>
              <a:t>implant also agrees with expected value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038600"/>
            <a:ext cx="3515294" cy="2304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676400"/>
            <a:ext cx="3352800" cy="21747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743200"/>
            <a:ext cx="1676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Rsh</a:t>
            </a:r>
            <a:r>
              <a:rPr lang="en-US" dirty="0" smtClean="0"/>
              <a:t>=4941 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l-GR" dirty="0" smtClean="0">
                <a:sym typeface="Symbol"/>
              </a:rPr>
              <a:t>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040868"/>
            <a:ext cx="129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Rsh</a:t>
            </a:r>
            <a:r>
              <a:rPr lang="en-US" dirty="0" smtClean="0"/>
              <a:t>=38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l-GR" dirty="0" smtClean="0">
                <a:sym typeface="Symbol"/>
              </a:rPr>
              <a:t>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26563" t="44792" r="50000" b="38542"/>
          <a:stretch>
            <a:fillRect/>
          </a:stretch>
        </p:blipFill>
        <p:spPr bwMode="auto">
          <a:xfrm>
            <a:off x="4572000" y="1992868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5791200" y="3212068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288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120um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324600" y="2602468"/>
            <a:ext cx="1219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2450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120um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1600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TLM pattern: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301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N-implant verification</vt:lpstr>
      <vt:lpstr>Implant and anneal - design</vt:lpstr>
      <vt:lpstr>Implant/anneal: experiment</vt:lpstr>
      <vt:lpstr>N-implant verification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N-implant verification</dc:title>
  <dc:creator>Molly Piels 2</dc:creator>
  <cp:lastModifiedBy>Molly Piels 2</cp:lastModifiedBy>
  <cp:revision>13</cp:revision>
  <dcterms:created xsi:type="dcterms:W3CDTF">2011-11-08T03:57:08Z</dcterms:created>
  <dcterms:modified xsi:type="dcterms:W3CDTF">2011-11-08T04:10:37Z</dcterms:modified>
</cp:coreProperties>
</file>