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handoutMasterIdLst>
    <p:handoutMasterId r:id="rId95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9" r:id="rId49"/>
    <p:sldId id="390" r:id="rId50"/>
    <p:sldId id="391" r:id="rId51"/>
    <p:sldId id="392" r:id="rId52"/>
    <p:sldId id="393" r:id="rId53"/>
    <p:sldId id="397" r:id="rId54"/>
    <p:sldId id="380" r:id="rId55"/>
    <p:sldId id="381" r:id="rId56"/>
    <p:sldId id="357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33" r:id="rId66"/>
    <p:sldId id="386" r:id="rId67"/>
    <p:sldId id="338" r:id="rId68"/>
    <p:sldId id="382" r:id="rId69"/>
    <p:sldId id="396" r:id="rId70"/>
    <p:sldId id="395" r:id="rId71"/>
    <p:sldId id="363" r:id="rId72"/>
    <p:sldId id="383" r:id="rId73"/>
    <p:sldId id="343" r:id="rId74"/>
    <p:sldId id="384" r:id="rId75"/>
    <p:sldId id="349" r:id="rId76"/>
    <p:sldId id="385" r:id="rId77"/>
    <p:sldId id="354" r:id="rId78"/>
    <p:sldId id="394" r:id="rId79"/>
    <p:sldId id="398" r:id="rId80"/>
    <p:sldId id="401" r:id="rId81"/>
    <p:sldId id="402" r:id="rId82"/>
    <p:sldId id="403" r:id="rId83"/>
    <p:sldId id="404" r:id="rId84"/>
    <p:sldId id="406" r:id="rId85"/>
    <p:sldId id="405" r:id="rId86"/>
    <p:sldId id="407" r:id="rId87"/>
    <p:sldId id="400" r:id="rId88"/>
    <p:sldId id="408" r:id="rId89"/>
    <p:sldId id="409" r:id="rId90"/>
    <p:sldId id="410" r:id="rId91"/>
    <p:sldId id="411" r:id="rId92"/>
    <p:sldId id="413" r:id="rId93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5423" autoAdjust="0"/>
  </p:normalViewPr>
  <p:slideViewPr>
    <p:cSldViewPr>
      <p:cViewPr>
        <p:scale>
          <a:sx n="100" d="100"/>
          <a:sy n="100" d="100"/>
        </p:scale>
        <p:origin x="-139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11/12/2012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iff"/><Relationship Id="rId5" Type="http://schemas.openxmlformats.org/officeDocument/2006/relationships/image" Target="../media/image112.tiff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8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1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46300"/>
          </a:xfrm>
        </p:spPr>
        <p:txBody>
          <a:bodyPr/>
          <a:lstStyle/>
          <a:p>
            <a:r>
              <a:rPr lang="en-US" dirty="0" smtClean="0"/>
              <a:t>Side Wall SEM Results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000" dirty="0" smtClean="0"/>
              <a:t>DUV_Si_170C_1</a:t>
            </a:r>
            <a:br>
              <a:rPr lang="en-US" sz="3000" dirty="0" smtClean="0"/>
            </a:br>
            <a:r>
              <a:rPr lang="en-US" sz="3000" dirty="0" smtClean="0"/>
              <a:t>	die 25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9_7 DUV_SOI_170_1 Sidewalls\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9_7 DUV_SOI_170_1 Sidewalls\SW_01_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9_7 DUV_SOI_170_1 Sidewalls\SW_01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242" y="3581401"/>
            <a:ext cx="3353909" cy="2514600"/>
          </a:xfrm>
          <a:prstGeom prst="rect">
            <a:avLst/>
          </a:prstGeom>
          <a:noFill/>
        </p:spPr>
      </p:pic>
      <p:pic>
        <p:nvPicPr>
          <p:cNvPr id="4102" name="Picture 6" descr="C:\Users\Geza\Desktop\Jared\Bowers Group\DUV characterization\Pictures\9_7 DUV_SOI_170_1 Sidewalls\SW_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9562"/>
            <a:ext cx="3349550" cy="251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eza\Desktop\Jared\Bowers Group\DUV characterization\Pictures\9_7 DUV_SOI_170_1 Sidewalls\SW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9" cy="251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5122" name="Picture 2" descr="C:\Users\Geza\Desktop\Jared\Bowers Group\DUV characterization\Pictures\9_7 DUV_SOI_170_1 Sidewalls\SW_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990600"/>
            <a:ext cx="3353909" cy="2514600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9_7 DUV_SOI_170_1 Sidewalls\SW_0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49752" cy="251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10" name="Picture 2" descr="C:\Users\Geza\Desktop\Jared\Bowers Group\DUV characterization\Pictures\9_7 DUV_SOI_170_1 Sidewalls\SW_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7" cy="2514599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9_7 DUV_SOI_170_1 Sidewalls\SW_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16" name="Picture 5" descr="C:\Users\Geza\Desktop\Jared\Bowers Group\DUV characterization\Pictures\9_7 DUV_SOI_170_1 Sidewalls\SW_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9" name="Picture 2" descr="C:\Users\Geza\Desktop\Jared\Bowers Group\DUV characterization\Pictures\9_7 DUV_SOI_170_1 Sidewalls\HG_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1"/>
            <a:ext cx="3353908" cy="2514599"/>
          </a:xfrm>
          <a:prstGeom prst="rect">
            <a:avLst/>
          </a:prstGeom>
          <a:noFill/>
        </p:spPr>
      </p:pic>
      <p:pic>
        <p:nvPicPr>
          <p:cNvPr id="11" name="Picture 4" descr="C:\Users\Geza\Desktop\Jared\Bowers Group\DUV characterization\Pictures\9_7 DUV_SOI_170_1 Sidewalls\SW_0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81400"/>
            <a:ext cx="3353908" cy="2514600"/>
          </a:xfrm>
          <a:prstGeom prst="rect">
            <a:avLst/>
          </a:prstGeom>
          <a:noFill/>
        </p:spPr>
      </p:pic>
      <p:pic>
        <p:nvPicPr>
          <p:cNvPr id="12" name="Picture 5" descr="C:\Users\Geza\Desktop\Jared\Bowers Group\DUV characterization\Pictures\9_7 DUV_SOI_170_1 Sidewalls\SW_1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an aside, these are the </a:t>
            </a:r>
            <a:r>
              <a:rPr lang="en-US" dirty="0" err="1" smtClean="0"/>
              <a:t>zig</a:t>
            </a:r>
            <a:r>
              <a:rPr lang="en-US" dirty="0" smtClean="0"/>
              <a:t> </a:t>
            </a:r>
            <a:r>
              <a:rPr lang="en-US" dirty="0" err="1" smtClean="0"/>
              <a:t>zag</a:t>
            </a:r>
            <a:r>
              <a:rPr lang="en-US" dirty="0" smtClean="0"/>
              <a:t> gratings designed by Mike Davenport on Die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Geza\Desktop\Jared\Bowers Group\DUV characterization\Pictures\9_11duvzigzaggrating\ZIG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438400"/>
            <a:ext cx="4111752" cy="3082795"/>
          </a:xfrm>
          <a:prstGeom prst="rect">
            <a:avLst/>
          </a:prstGeom>
          <a:noFill/>
        </p:spPr>
      </p:pic>
      <p:pic>
        <p:nvPicPr>
          <p:cNvPr id="6" name="Picture 3" descr="C:\Users\Geza\Desktop\Jared\Bowers Group\DUV characterization\Pictures\9_11duvzigzaggrating\ZIGG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4137085" cy="3101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etch</a:t>
            </a:r>
          </a:p>
          <a:p>
            <a:r>
              <a:rPr lang="en-US" dirty="0" smtClean="0"/>
              <a:t>Sidewalls look good on waveguides, but not ideal on grating features</a:t>
            </a:r>
          </a:p>
          <a:p>
            <a:endParaRPr lang="en-US" dirty="0" smtClean="0"/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8_28_DUV SOI 170C_1\E25_F-.15_VGRT.TIF"/>
          <p:cNvPicPr>
            <a:picLocks noChangeAspect="1" noChangeArrowheads="1"/>
          </p:cNvPicPr>
          <p:nvPr/>
        </p:nvPicPr>
        <p:blipFill>
          <a:blip r:embed="rId2" cstate="print"/>
          <a:srcRect l="4499" r="14528"/>
          <a:stretch>
            <a:fillRect/>
          </a:stretch>
        </p:blipFill>
        <p:spPr bwMode="auto">
          <a:xfrm>
            <a:off x="304800" y="990600"/>
            <a:ext cx="4343400" cy="402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04800" y="990600"/>
            <a:ext cx="1141757" cy="11430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 descr="C:\Users\Geza\Desktop\Jared\Bowers Group\DUV characterization\Pictures\8_28_DUV SOI 170C_1\E26_F-.15_VG.TIF"/>
          <p:cNvPicPr>
            <a:picLocks noChangeAspect="1" noChangeArrowheads="1"/>
          </p:cNvPicPr>
          <p:nvPr/>
        </p:nvPicPr>
        <p:blipFill>
          <a:blip r:embed="rId4" cstate="print"/>
          <a:srcRect l="4890" r="18505"/>
          <a:stretch>
            <a:fillRect/>
          </a:stretch>
        </p:blipFill>
        <p:spPr bwMode="auto">
          <a:xfrm>
            <a:off x="4724400" y="990600"/>
            <a:ext cx="4114800" cy="4027251"/>
          </a:xfrm>
          <a:prstGeom prst="rect">
            <a:avLst/>
          </a:prstGeom>
          <a:noFill/>
        </p:spPr>
      </p:pic>
      <p:grpSp>
        <p:nvGrpSpPr>
          <p:cNvPr id="11" name="Group 29"/>
          <p:cNvGrpSpPr/>
          <p:nvPr/>
        </p:nvGrpSpPr>
        <p:grpSpPr>
          <a:xfrm>
            <a:off x="4724400" y="990600"/>
            <a:ext cx="1141757" cy="11430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02593" y="4604006"/>
              <a:ext cx="685799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za\Desktop\Jared\Bowers Group\DUV characterization\Pictures\8_31_DUV SOI 170C_1\E25F-0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3862076" cy="2895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Geza\Desktop\Jared\Bowers Group\DUV characterization\Pictures\8_28_DUV SOI 170C_1\E25_F.05_HGRT.TIF"/>
          <p:cNvPicPr>
            <a:picLocks noChangeAspect="1" noChangeArrowheads="1"/>
          </p:cNvPicPr>
          <p:nvPr/>
        </p:nvPicPr>
        <p:blipFill>
          <a:blip r:embed="rId3" cstate="print"/>
          <a:srcRect l="2205"/>
          <a:stretch>
            <a:fillRect/>
          </a:stretch>
        </p:blipFill>
        <p:spPr bwMode="auto">
          <a:xfrm>
            <a:off x="430658" y="990600"/>
            <a:ext cx="3607942" cy="2766058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6011862"/>
              <a:ext cx="685800" cy="6842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5318519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C:\Users\Geza\Desktop\Jared\Bowers Group\DUV characterization\Pictures\8_28_DUV SOI 170C_1\E25_F-.15_HGR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90" y="3733800"/>
            <a:ext cx="3963710" cy="29718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:\Users\Geza\Desktop\Jared\Bowers Group\DUV characterization\Pictures\8_28_DUV SOI 170C_1\E26_F.05_HGR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91" y="3962400"/>
            <a:ext cx="3658809" cy="27432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6612333" y="601186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Geza\Desktop\Jared\Bowers Group\DUV characterization\Pictures\8_31_DUV SOI 170C_1\E25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599"/>
            <a:ext cx="3733800" cy="2799425"/>
          </a:xfrm>
          <a:prstGeom prst="rect">
            <a:avLst/>
          </a:prstGeom>
          <a:noFill/>
        </p:spPr>
      </p:pic>
      <p:pic>
        <p:nvPicPr>
          <p:cNvPr id="9218" name="Picture 2" descr="C:\Users\Geza\Desktop\Jared\Bowers Group\DUV characterization\Pictures\8_31_DUV SOI 170C_1\E25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599"/>
            <a:ext cx="3657600" cy="27422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Geza\Desktop\Jared\Bowers Group\DUV characterization\Pictures\8_31_DUV SOI 170C_1\E24F-35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3962400"/>
            <a:ext cx="3607993" cy="27051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31_DUV SOI 170C_1\E24F-25H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962400"/>
            <a:ext cx="3609975" cy="2706586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31_DUV SOI 170C_1\E24F-15H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78605"/>
            <a:ext cx="3606927" cy="2704301"/>
          </a:xfrm>
          <a:prstGeom prst="rect">
            <a:avLst/>
          </a:prstGeom>
          <a:noFill/>
        </p:spPr>
      </p:pic>
      <p:pic>
        <p:nvPicPr>
          <p:cNvPr id="7170" name="Picture 2" descr="C:\Users\Geza\Desktop\Jared\Bowers Group\DUV characterization\Pictures\8_31_DUV SOI 170C_1\E24F-05H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414" y="990600"/>
            <a:ext cx="3611185" cy="27074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222040" y="5291744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275581" y="461185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233548" y="3931445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226845" y="324913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eza\Desktop\Jared\Bowers Group\DUV characterization\Pictures\8_28_DUV SOI 170C_1\E25_F-.15_RIN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grpSp>
        <p:nvGrpSpPr>
          <p:cNvPr id="6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9" t="18149" r="77844" b="5555"/>
          <a:stretch/>
        </p:blipFill>
        <p:spPr bwMode="auto">
          <a:xfrm>
            <a:off x="3733800" y="3733800"/>
            <a:ext cx="11430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40000" contrast="70000"/>
          </a:blip>
          <a:srcRect l="42857" t="24381" r="49048" b="4762"/>
          <a:stretch>
            <a:fillRect/>
          </a:stretch>
        </p:blipFill>
        <p:spPr bwMode="auto">
          <a:xfrm flipH="1">
            <a:off x="2819400" y="4191000"/>
            <a:ext cx="376084" cy="20574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4114801"/>
            <a:ext cx="228600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4191000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97225" y="4191000"/>
            <a:ext cx="1127125" cy="204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7225" y="6248400"/>
            <a:ext cx="1124744" cy="27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za\Desktop\Jared\Bowers Group\DUV characterization\Pictures\8_28_DUV SOI 170C_1\E25_F-.15_ST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6" t="38595" r="65877" b="6666"/>
          <a:stretch/>
        </p:blipFill>
        <p:spPr bwMode="auto">
          <a:xfrm>
            <a:off x="2286000" y="41148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0952" t="17524" r="49048" b="5524"/>
          <a:stretch>
            <a:fillRect/>
          </a:stretch>
        </p:blipFill>
        <p:spPr bwMode="auto">
          <a:xfrm flipH="1">
            <a:off x="838200" y="3962400"/>
            <a:ext cx="5386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990600" y="4114799"/>
            <a:ext cx="214313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4114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962400"/>
            <a:ext cx="1143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1600" y="4533900"/>
            <a:ext cx="1117600" cy="201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8_28_DUV SOI 170C_1\E25_F-.15_TAP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Litho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Energy = 25mJ/cm^2 looks best for SOI and Si</a:t>
            </a:r>
          </a:p>
          <a:p>
            <a:r>
              <a:rPr lang="en-US" b="1" dirty="0" smtClean="0"/>
              <a:t>Focus = -.15 looks best for SOI and SI</a:t>
            </a:r>
          </a:p>
          <a:p>
            <a:r>
              <a:rPr lang="en-US" b="1" dirty="0" smtClean="0"/>
              <a:t>Future plans</a:t>
            </a:r>
          </a:p>
          <a:p>
            <a:pPr lvl="1"/>
            <a:r>
              <a:rPr lang="en-US" b="1" dirty="0" smtClean="0"/>
              <a:t>Try DBARC above and below resist</a:t>
            </a:r>
          </a:p>
          <a:p>
            <a:pPr lvl="1"/>
            <a:r>
              <a:rPr lang="en-US" b="1" dirty="0" smtClean="0"/>
              <a:t>Attempt bonding to surface after cleaning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Etch SEM Results</a:t>
            </a:r>
            <a:br>
              <a:rPr lang="en-US" dirty="0" smtClean="0"/>
            </a:br>
            <a:r>
              <a:rPr lang="en-US" dirty="0" smtClean="0"/>
              <a:t>E25 F-.15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3886200" y="5181600"/>
            <a:ext cx="1370108" cy="1371600"/>
            <a:chOff x="4495800" y="3200400"/>
            <a:chExt cx="3505198" cy="350901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smtClean="0"/>
              <a:t>Points </a:t>
            </a:r>
            <a:r>
              <a:rPr lang="en-US" dirty="0" smtClean="0"/>
              <a:t>of interest</a:t>
            </a:r>
          </a:p>
          <a:p>
            <a:pPr lvl="1"/>
            <a:r>
              <a:rPr lang="en-US" b="1" dirty="0" smtClean="0"/>
              <a:t>Flare Waveguides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6858000" y="3581400"/>
            <a:ext cx="647700" cy="12954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38095" t="12952" r="21905" b="12381"/>
          <a:stretch>
            <a:fillRect/>
          </a:stretch>
        </p:blipFill>
        <p:spPr bwMode="auto">
          <a:xfrm>
            <a:off x="2895600" y="2743200"/>
            <a:ext cx="19594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0476" t="9905" r="27619" b="4762"/>
          <a:stretch>
            <a:fillRect/>
          </a:stretch>
        </p:blipFill>
        <p:spPr bwMode="auto">
          <a:xfrm>
            <a:off x="304800" y="3048000"/>
            <a:ext cx="2133600" cy="271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2286000" y="5029200"/>
            <a:ext cx="8382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8400" y="3048000"/>
            <a:ext cx="6858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68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298575" y="5791200"/>
            <a:ext cx="127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6800" y="5257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1um</a:t>
            </a:r>
            <a:endParaRPr lang="en-US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225550" y="5574268"/>
            <a:ext cx="26352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0040" y="4648200"/>
            <a:ext cx="208788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9600" y="43550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8um</a:t>
            </a:r>
            <a:endParaRPr lang="en-US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33400" y="4876800"/>
            <a:ext cx="16764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3400" y="458366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6.5</a:t>
            </a:r>
            <a:r>
              <a:rPr lang="en-US" b="1" dirty="0" smtClean="0"/>
              <a:t>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Geza\Desktop\Jared\Bowers Group\DUV characterization\Pictures\11_9_12_DUV_SOI_1_afterDeepEtch\DEV1_02.TIF"/>
          <p:cNvPicPr>
            <a:picLocks noChangeAspect="1" noChangeArrowheads="1"/>
          </p:cNvPicPr>
          <p:nvPr/>
        </p:nvPicPr>
        <p:blipFill>
          <a:blip r:embed="rId2" cstate="print"/>
          <a:srcRect b="13705"/>
          <a:stretch>
            <a:fillRect/>
          </a:stretch>
        </p:blipFill>
        <p:spPr bwMode="auto">
          <a:xfrm>
            <a:off x="228600" y="990600"/>
            <a:ext cx="8680704" cy="5616388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Geza\Desktop\Jared\Bowers Group\DUV characterization\Pictures\11_9_12_DUV_SOI_1_afterDeepEtch\DEV1_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16952" cy="5710826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11_9_12_DUV_SOI_1_afterDeepEtch\DEV1_04.TIF"/>
          <p:cNvPicPr>
            <a:picLocks noChangeAspect="1" noChangeArrowheads="1"/>
          </p:cNvPicPr>
          <p:nvPr/>
        </p:nvPicPr>
        <p:blipFill>
          <a:blip r:embed="rId2" cstate="print"/>
          <a:srcRect b="12534"/>
          <a:stretch>
            <a:fillRect/>
          </a:stretch>
        </p:blipFill>
        <p:spPr bwMode="auto">
          <a:xfrm>
            <a:off x="228600" y="990600"/>
            <a:ext cx="8680704" cy="56925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14800" y="3810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</a:t>
            </a:r>
          </a:p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3429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</a:t>
            </a:r>
          </a:p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743200" y="4306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Region</a:t>
            </a:r>
          </a:p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za\Desktop\Jared\Bowers Group\DUV characterization\Pictures\11_9_12_DUV_SOI_1_afterDeepEtch\DEV1R1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92626" cy="56925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6600" y="1295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</a:t>
            </a:r>
          </a:p>
          <a:p>
            <a:pPr algn="ctr"/>
            <a:r>
              <a:rPr lang="en-US" sz="3000" b="1" dirty="0" smtClean="0"/>
              <a:t>1</a:t>
            </a:r>
            <a:endParaRPr lang="en-US" sz="3000" b="1" dirty="0"/>
          </a:p>
        </p:txBody>
      </p: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11_9_12_DUV_SOI_1_afterDeepEtch\DEV1_RE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379" y="990600"/>
            <a:ext cx="7515621" cy="56348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6600" y="1295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</a:t>
            </a:r>
          </a:p>
          <a:p>
            <a:pPr algn="ctr"/>
            <a:r>
              <a:rPr lang="en-US" sz="3000" b="1" dirty="0" smtClean="0"/>
              <a:t>2</a:t>
            </a:r>
            <a:endParaRPr lang="en-US" sz="3000" b="1" dirty="0"/>
          </a:p>
        </p:txBody>
      </p: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Geza\Desktop\Jared\Bowers Group\DUV characterization\Pictures\11_9_12_DUV_SOI_1_afterDeepEtch\DEV1R3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990600"/>
            <a:ext cx="5589848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76600" y="12954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</a:t>
            </a:r>
          </a:p>
          <a:p>
            <a:pPr algn="ctr"/>
            <a:r>
              <a:rPr lang="en-US" sz="3000" b="1" dirty="0" smtClean="0"/>
              <a:t>3</a:t>
            </a:r>
            <a:endParaRPr lang="en-US" sz="3000" b="1" dirty="0"/>
          </a:p>
        </p:txBody>
      </p:sp>
      <p:pic>
        <p:nvPicPr>
          <p:cNvPr id="8194" name="Picture 2" descr="C:\Users\Geza\Desktop\Jared\Bowers Group\DUV characterization\Pictures\11_9_12_DUV_SOI_1_afterDeepEtch\DEV1R3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4776779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/>
          <a:srcRect l="10000" t="15714" r="9524" b="53048"/>
          <a:stretch>
            <a:fillRect/>
          </a:stretch>
        </p:blipFill>
        <p:spPr bwMode="auto">
          <a:xfrm>
            <a:off x="152400" y="5105400"/>
            <a:ext cx="4724400" cy="114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2133600" y="5334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smtClean="0"/>
              <a:t>Points </a:t>
            </a:r>
            <a:r>
              <a:rPr lang="en-US" dirty="0" smtClean="0"/>
              <a:t>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Flare Waveguides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43850" y="5029200"/>
            <a:ext cx="647700" cy="10668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28863" y="5183981"/>
            <a:ext cx="350043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9800" y="4812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71450" y="3390900"/>
            <a:ext cx="3252788" cy="1709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9524" t="11429" r="38095" b="4762"/>
          <a:stretch>
            <a:fillRect/>
          </a:stretch>
        </p:blipFill>
        <p:spPr bwMode="auto">
          <a:xfrm>
            <a:off x="3429000" y="3048000"/>
            <a:ext cx="122474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4643438" y="3390900"/>
            <a:ext cx="204787" cy="171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462212" y="5619748"/>
            <a:ext cx="85725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52400" y="6324600"/>
            <a:ext cx="47244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09800" y="6336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57200" y="5943600"/>
            <a:ext cx="41148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09800" y="5955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</a:t>
            </a:r>
            <a:r>
              <a:rPr lang="en-US" b="1" dirty="0" smtClean="0"/>
              <a:t>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</a:t>
            </a:r>
            <a:r>
              <a:rPr lang="en-US" dirty="0" smtClean="0"/>
              <a:t>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Geza\Desktop\Jared\Bowers Group\DUV characterization\Pictures\11_9_12_DUV_SOI_1_afterDeepEtch\DEV2_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048" y="972362"/>
            <a:ext cx="7616952" cy="5710826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C:\Users\Geza\Desktop\Jared\Bowers Group\DUV characterization\Pictures\11_9_12_DUV_SOI_1_afterDeepEtch\DEV2_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28814"/>
            <a:ext cx="7464552" cy="5596564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C:\Users\Geza\Desktop\Jared\Bowers Group\DUV characterization\Pictures\11_9_12_DUV_SOI_1_afterDeepEtch\DEV2_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86624"/>
            <a:ext cx="7464552" cy="5596564"/>
          </a:xfrm>
          <a:prstGeom prst="rect">
            <a:avLst/>
          </a:prstGeom>
          <a:noFill/>
        </p:spPr>
      </p:pic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eza\Desktop\Jared\Bowers Group\DUV characterization\Pictures\11_9_12_DUV_SOI_1_afterDeepEtch\DEV2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520886" cy="5638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81000" y="1219200"/>
            <a:ext cx="1370108" cy="13716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</a:t>
            </a:r>
            <a:r>
              <a:rPr lang="en-US" dirty="0" smtClean="0"/>
              <a:t>Deep Etch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deep etch leaves a rougher surface than the shallow etch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10905</TotalTime>
  <Words>1364</Words>
  <Application>Microsoft Office PowerPoint</Application>
  <PresentationFormat>On-screen Show (4:3)</PresentationFormat>
  <Paragraphs>507</Paragraphs>
  <Slides>92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Side Wall SEM Results  DUV_Si_170C_1  die 25</vt:lpstr>
      <vt:lpstr>Sidewall DUV_Si_170C_1</vt:lpstr>
      <vt:lpstr>Sidewall DUV_Si_170C_1</vt:lpstr>
      <vt:lpstr>Sidewall DUV_Si_170C_1</vt:lpstr>
      <vt:lpstr>Sidewall DUV_Si_170C_1</vt:lpstr>
      <vt:lpstr>Sidewall DUV_Si_170C_1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DUV SOI 170C-1</vt:lpstr>
      <vt:lpstr>Pattern Layout</vt:lpstr>
      <vt:lpstr>SEMs – DUV SOI 170C-1</vt:lpstr>
      <vt:lpstr>SEMs – DUV SOI 170C-1</vt:lpstr>
      <vt:lpstr>SEMs – DUV SOI 170C-1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Conclusions</vt:lpstr>
      <vt:lpstr>SOI Litho Conclusions</vt:lpstr>
      <vt:lpstr>Deep Etch SEM Results E25 F-.15</vt:lpstr>
      <vt:lpstr>Pattern Layout</vt:lpstr>
      <vt:lpstr>SEMs – DUV SOI 170C-1</vt:lpstr>
      <vt:lpstr>SEMs – DUV SOI 170C-1</vt:lpstr>
      <vt:lpstr>SEMs – DUV SOI 170C-1</vt:lpstr>
      <vt:lpstr>SEMs – DUV SOI 170C-1</vt:lpstr>
      <vt:lpstr>SEMs – DUV SOI 170C-1</vt:lpstr>
      <vt:lpstr>SEMs – DUV SOI 170C-1</vt:lpstr>
      <vt:lpstr>Pattern Layout</vt:lpstr>
      <vt:lpstr>SEMs – DUV SOI 170C-1</vt:lpstr>
      <vt:lpstr>SEMs – DUV SOI 170C-1</vt:lpstr>
      <vt:lpstr>SEMs – DUV SOI 170C-1</vt:lpstr>
      <vt:lpstr>SEMs – DUV SOI 170C-1</vt:lpstr>
      <vt:lpstr>SOI Deep Etch 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539</cp:revision>
  <cp:lastPrinted>2012-07-31T18:58:52Z</cp:lastPrinted>
  <dcterms:created xsi:type="dcterms:W3CDTF">2012-07-29T23:57:59Z</dcterms:created>
  <dcterms:modified xsi:type="dcterms:W3CDTF">2012-11-12T18:08:56Z</dcterms:modified>
</cp:coreProperties>
</file>