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0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8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0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4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2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3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86227-7326-4BFB-8117-052F38ADD0E3}" type="datetimeFigureOut">
              <a:rPr lang="en-US" smtClean="0"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1EAA-DFAF-4459-BC9B-480F25F6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nager@software-depot.ucsb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Professional Plus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1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don’t have the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Borrow a DVD floating around the lab</a:t>
            </a:r>
          </a:p>
          <a:p>
            <a:r>
              <a:rPr lang="en-US" dirty="0" smtClean="0"/>
              <a:t>Email Jock@ece.ucsb.edu for product key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Email: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manager@software-depot.ucsb.edu</a:t>
            </a:r>
            <a:r>
              <a:rPr lang="en-US" dirty="0" smtClean="0"/>
              <a:t>, and reserve a copy to be picked up as COSL/Software Depot 1517 Phelps Hall </a:t>
            </a:r>
          </a:p>
          <a:p>
            <a:pPr lvl="1"/>
            <a:r>
              <a:rPr lang="en-US" dirty="0" smtClean="0"/>
              <a:t>Reference order </a:t>
            </a:r>
            <a:r>
              <a:rPr lang="en-US" b="1" dirty="0" smtClean="0"/>
              <a:t>305863</a:t>
            </a:r>
            <a:r>
              <a:rPr lang="en-US" dirty="0" smtClean="0"/>
              <a:t> in the email</a:t>
            </a:r>
          </a:p>
          <a:p>
            <a:r>
              <a:rPr lang="en-US" dirty="0" smtClean="0"/>
              <a:t>Email Jock@ece.ucsb.edu for product key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If you have Office 2010 installed, but you get </a:t>
            </a:r>
            <a:r>
              <a:rPr lang="en-US" dirty="0" smtClean="0"/>
              <a:t>an activation error popup, follow the instructions in the next slides.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435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Error Popup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If, you do, then update your key.</a:t>
            </a:r>
          </a:p>
          <a:p>
            <a:r>
              <a:rPr lang="en-US" dirty="0" smtClean="0"/>
              <a:t>Click “Change Product Key”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29" y="2773680"/>
            <a:ext cx="5105400" cy="408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73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 Key </a:t>
            </a:r>
            <a:br>
              <a:rPr lang="en-US" dirty="0" smtClean="0"/>
            </a:br>
            <a:r>
              <a:rPr lang="en-US" dirty="0" smtClean="0"/>
              <a:t>(email Jock@ece.ucsb.edu for key)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 track the number of licenses.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867400" cy="469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10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“Install Now”</a:t>
            </a:r>
          </a:p>
          <a:p>
            <a:r>
              <a:rPr lang="en-US" dirty="0" smtClean="0"/>
              <a:t>Close the Program</a:t>
            </a:r>
          </a:p>
          <a:p>
            <a:r>
              <a:rPr lang="en-US" dirty="0" smtClean="0"/>
              <a:t>Then, reopen the program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1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21971"/>
            <a:ext cx="6629400" cy="530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26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be good…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me know if you have any issues.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76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Office Professional Plus 2010</vt:lpstr>
      <vt:lpstr>If you don’t have the software</vt:lpstr>
      <vt:lpstr>Activation Error Popup</vt:lpstr>
      <vt:lpstr>Enter Key  (email Jock@ece.ucsb.edu for key)</vt:lpstr>
      <vt:lpstr>PowerPoint Presentation</vt:lpstr>
      <vt:lpstr>Click Next</vt:lpstr>
      <vt:lpstr>You should be good…</vt:lpstr>
    </vt:vector>
  </TitlesOfParts>
  <Company>Bowers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get an activation error popup?</dc:title>
  <dc:creator>Jock Bovington</dc:creator>
  <cp:lastModifiedBy>Jock Bovington</cp:lastModifiedBy>
  <cp:revision>2</cp:revision>
  <dcterms:created xsi:type="dcterms:W3CDTF">2011-08-03T21:20:32Z</dcterms:created>
  <dcterms:modified xsi:type="dcterms:W3CDTF">2011-08-03T21:38:37Z</dcterms:modified>
</cp:coreProperties>
</file>