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dharsanan\Desktop\EPhI\after piranha\CEM_S0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8492" cy="2743200"/>
          </a:xfrm>
          <a:prstGeom prst="rect">
            <a:avLst/>
          </a:prstGeom>
          <a:noFill/>
        </p:spPr>
      </p:pic>
      <p:pic>
        <p:nvPicPr>
          <p:cNvPr id="1028" name="Picture 4" descr="C:\Users\Sudharsanan\Desktop\EPhI\after piranha\CEM_S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658492" cy="2743200"/>
          </a:xfrm>
          <a:prstGeom prst="rect">
            <a:avLst/>
          </a:prstGeom>
          <a:noFill/>
        </p:spPr>
      </p:pic>
      <p:pic>
        <p:nvPicPr>
          <p:cNvPr id="1031" name="Picture 7" descr="C:\Users\Sudharsanan\Desktop\EPhI\after piranha\CEM_S0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508" y="0"/>
            <a:ext cx="3658492" cy="2743200"/>
          </a:xfrm>
          <a:prstGeom prst="rect">
            <a:avLst/>
          </a:prstGeom>
          <a:noFill/>
        </p:spPr>
      </p:pic>
      <p:pic>
        <p:nvPicPr>
          <p:cNvPr id="1034" name="Picture 10" descr="C:\Users\Sudharsanan\Desktop\EPhI\after piranha\CEM_S07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5508" y="4114800"/>
            <a:ext cx="3658492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- Sputter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53340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Hardmask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Silicon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BOX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dharsanan\Desktop\EPhI\after piranha\CEM_T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485508" y="0"/>
            <a:ext cx="3658492" cy="2743200"/>
          </a:xfrm>
          <a:prstGeom prst="rect">
            <a:avLst/>
          </a:prstGeom>
          <a:noFill/>
        </p:spPr>
      </p:pic>
      <p:pic>
        <p:nvPicPr>
          <p:cNvPr id="2051" name="Picture 3" descr="C:\Users\Sudharsanan\Desktop\EPhI\after piranha\CEM_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0" y="3429836"/>
            <a:ext cx="4572000" cy="3428164"/>
          </a:xfrm>
          <a:prstGeom prst="rect">
            <a:avLst/>
          </a:prstGeom>
          <a:noFill/>
        </p:spPr>
      </p:pic>
      <p:pic>
        <p:nvPicPr>
          <p:cNvPr id="2052" name="Picture 4" descr="C:\Users\Sudharsanan\Desktop\EPhI\after piranha\CEM_T0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3429836"/>
            <a:ext cx="4572000" cy="3428164"/>
          </a:xfrm>
          <a:prstGeom prst="rect">
            <a:avLst/>
          </a:prstGeom>
          <a:noFill/>
        </p:spPr>
      </p:pic>
      <p:pic>
        <p:nvPicPr>
          <p:cNvPr id="2053" name="Picture 5" descr="C:\Users\Sudharsanan\Desktop\EPhI\after piranha\CEM_T0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0"/>
            <a:ext cx="3658492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- Thermal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Sudharsanan\Desktop\EPhI\after piranha\SPR_S0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4572000" cy="3428164"/>
          </a:xfrm>
          <a:prstGeom prst="rect">
            <a:avLst/>
          </a:prstGeom>
          <a:noFill/>
        </p:spPr>
      </p:pic>
      <p:pic>
        <p:nvPicPr>
          <p:cNvPr id="3088" name="Picture 16" descr="C:\Users\Sudharsanan\Desktop\EPhI\after piranha\SPR_S1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429836"/>
            <a:ext cx="4572000" cy="3428164"/>
          </a:xfrm>
          <a:prstGeom prst="rect">
            <a:avLst/>
          </a:prstGeom>
          <a:noFill/>
        </p:spPr>
      </p:pic>
      <p:pic>
        <p:nvPicPr>
          <p:cNvPr id="3090" name="Picture 18" descr="C:\Users\Sudharsanan\Desktop\EPhI\after piranha\SPR_S15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572000" y="3429836"/>
            <a:ext cx="4572000" cy="342816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60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- Sputter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dharsanan\Desktop\EPhI\after piranha\SPR_T1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3658492" cy="2743200"/>
          </a:xfrm>
          <a:prstGeom prst="rect">
            <a:avLst/>
          </a:prstGeom>
          <a:noFill/>
        </p:spPr>
      </p:pic>
      <p:pic>
        <p:nvPicPr>
          <p:cNvPr id="4107" name="Picture 11" descr="C:\Users\Sudharsanan\Desktop\EPhI\after piranha\SPR_T0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8492" cy="2743200"/>
          </a:xfrm>
          <a:prstGeom prst="rect">
            <a:avLst/>
          </a:prstGeom>
          <a:noFill/>
        </p:spPr>
      </p:pic>
      <p:pic>
        <p:nvPicPr>
          <p:cNvPr id="4108" name="Picture 12" descr="C:\Users\Sudharsanan\Desktop\EPhI\after piranha\SPR_T09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508" y="0"/>
            <a:ext cx="3658492" cy="2743200"/>
          </a:xfrm>
          <a:prstGeom prst="rect">
            <a:avLst/>
          </a:prstGeom>
          <a:noFill/>
        </p:spPr>
      </p:pic>
      <p:pic>
        <p:nvPicPr>
          <p:cNvPr id="4110" name="Picture 14" descr="C:\Users\Sudharsanan\Desktop\EPhI\after piranha\SPR_T1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5508" y="4114800"/>
            <a:ext cx="3658492" cy="2743200"/>
          </a:xfrm>
          <a:prstGeom prst="rect">
            <a:avLst/>
          </a:prstGeom>
          <a:noFill/>
        </p:spPr>
      </p:pic>
      <p:pic>
        <p:nvPicPr>
          <p:cNvPr id="4102" name="Picture 6" descr="C:\Users\Sudharsanan\Desktop\EPhI\after piranha\SPR_T03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981200"/>
            <a:ext cx="3658492" cy="2743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86600" y="3200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– Therma</a:t>
            </a:r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improves sidewall slope by 10-20nm for 300nm oxide.</a:t>
            </a:r>
          </a:p>
          <a:p>
            <a:endParaRPr lang="en-US" dirty="0" smtClean="0"/>
          </a:p>
          <a:p>
            <a:r>
              <a:rPr lang="en-US" dirty="0" smtClean="0"/>
              <a:t>75-77 degrees </a:t>
            </a:r>
            <a:r>
              <a:rPr lang="en-US" dirty="0" smtClean="0">
                <a:sym typeface="Wingdings" pitchFamily="2" charset="2"/>
              </a:rPr>
              <a:t> CEM</a:t>
            </a:r>
            <a:endParaRPr lang="en-US" dirty="0" smtClean="0"/>
          </a:p>
          <a:p>
            <a:r>
              <a:rPr lang="en-US" dirty="0" smtClean="0"/>
              <a:t>71.6-74 degrees </a:t>
            </a:r>
            <a:r>
              <a:rPr lang="en-US" dirty="0" smtClean="0">
                <a:sym typeface="Wingdings" pitchFamily="2" charset="2"/>
              </a:rPr>
              <a:t> SPR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Proximity &lt;1um </a:t>
            </a:r>
            <a:r>
              <a:rPr lang="en-US" dirty="0" smtClean="0">
                <a:sym typeface="Wingdings" pitchFamily="2" charset="2"/>
              </a:rPr>
              <a:t> 80 degrees CEM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Sudharsanan</dc:creator>
  <cp:lastModifiedBy>Sudharsanan</cp:lastModifiedBy>
  <cp:revision>2</cp:revision>
  <dcterms:created xsi:type="dcterms:W3CDTF">2006-08-16T00:00:00Z</dcterms:created>
  <dcterms:modified xsi:type="dcterms:W3CDTF">2012-01-13T15:31:48Z</dcterms:modified>
</cp:coreProperties>
</file>