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7" r:id="rId7"/>
    <p:sldId id="268" r:id="rId8"/>
    <p:sldId id="260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 Issues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Sweeper Run 2 </a:t>
            </a:r>
          </a:p>
          <a:p>
            <a:r>
              <a:rPr lang="en-US" dirty="0" smtClean="0"/>
              <a:t>Chips A2 and A3</a:t>
            </a:r>
          </a:p>
          <a:p>
            <a:r>
              <a:rPr lang="en-US" dirty="0" smtClean="0"/>
              <a:t>03/01/2012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S2A3 Right </a:t>
            </a:r>
            <a:endParaRPr lang="en-US" dirty="0"/>
          </a:p>
        </p:txBody>
      </p:sp>
      <p:pic>
        <p:nvPicPr>
          <p:cNvPr id="3" name="Picture 2" descr="A3 Right 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590800"/>
            <a:ext cx="3657600" cy="2743200"/>
          </a:xfrm>
          <a:prstGeom prst="rect">
            <a:avLst/>
          </a:prstGeom>
        </p:spPr>
      </p:pic>
      <p:pic>
        <p:nvPicPr>
          <p:cNvPr id="4" name="Picture 3" descr="A3 Right 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762000"/>
            <a:ext cx="3657600" cy="2743200"/>
          </a:xfrm>
          <a:prstGeom prst="rect">
            <a:avLst/>
          </a:prstGeom>
        </p:spPr>
      </p:pic>
      <p:pic>
        <p:nvPicPr>
          <p:cNvPr id="5" name="Picture 4" descr="A3 Right 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762000"/>
            <a:ext cx="3657600" cy="2743200"/>
          </a:xfrm>
          <a:prstGeom prst="rect">
            <a:avLst/>
          </a:prstGeom>
        </p:spPr>
      </p:pic>
      <p:pic>
        <p:nvPicPr>
          <p:cNvPr id="6" name="Picture 5" descr="A3 Right 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53000" y="4114800"/>
            <a:ext cx="36576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7400" y="609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 Sweeper Area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3962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Middle Sweeper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Sweeper Run 2 A2 (S2A2) has both left and right dies bonded.</a:t>
            </a:r>
          </a:p>
          <a:p>
            <a:r>
              <a:rPr lang="en-US" sz="1800" dirty="0" smtClean="0"/>
              <a:t>Sweeper Run 2 A3 (S2A3) only has right die bonded.</a:t>
            </a:r>
          </a:p>
          <a:p>
            <a:r>
              <a:rPr lang="en-US" sz="1800" dirty="0" smtClean="0"/>
              <a:t>Images taken after Gap Fill Lithography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S2A2 Left Die </a:t>
            </a:r>
            <a:endParaRPr lang="en-US" dirty="0"/>
          </a:p>
        </p:txBody>
      </p:sp>
      <p:pic>
        <p:nvPicPr>
          <p:cNvPr id="8" name="Picture 7" descr="A2 Le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3657600" cy="2743200"/>
          </a:xfrm>
          <a:prstGeom prst="rect">
            <a:avLst/>
          </a:prstGeom>
        </p:spPr>
      </p:pic>
      <p:pic>
        <p:nvPicPr>
          <p:cNvPr id="10" name="Picture 9" descr="A2 Lef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95600"/>
            <a:ext cx="3657600" cy="2743200"/>
          </a:xfrm>
          <a:prstGeom prst="rect">
            <a:avLst/>
          </a:prstGeom>
        </p:spPr>
      </p:pic>
      <p:pic>
        <p:nvPicPr>
          <p:cNvPr id="11" name="Picture 10" descr="A2 Left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609600"/>
            <a:ext cx="3657600" cy="2743200"/>
          </a:xfrm>
          <a:prstGeom prst="rect">
            <a:avLst/>
          </a:prstGeom>
        </p:spPr>
      </p:pic>
      <p:pic>
        <p:nvPicPr>
          <p:cNvPr id="12" name="Picture 11" descr="A2 Left 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0" y="3200400"/>
            <a:ext cx="3657600" cy="27432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962400" y="2362200"/>
            <a:ext cx="0" cy="2819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038600" y="1295400"/>
            <a:ext cx="990600" cy="381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05400" y="1295400"/>
            <a:ext cx="0" cy="396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362200" y="5715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895600" y="5715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0" y="6248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 220 3 um Resist edges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43200" y="9144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81400" y="457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Resist Bubble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S2A2 Left </a:t>
            </a:r>
            <a:endParaRPr lang="en-US" dirty="0"/>
          </a:p>
        </p:txBody>
      </p:sp>
      <p:pic>
        <p:nvPicPr>
          <p:cNvPr id="3" name="Picture 2" descr="A2 Left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505200"/>
            <a:ext cx="3657600" cy="2743200"/>
          </a:xfrm>
          <a:prstGeom prst="rect">
            <a:avLst/>
          </a:prstGeom>
        </p:spPr>
      </p:pic>
      <p:pic>
        <p:nvPicPr>
          <p:cNvPr id="4" name="Picture 3" descr="A2 Left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838200"/>
            <a:ext cx="3657600" cy="2743200"/>
          </a:xfrm>
          <a:prstGeom prst="rect">
            <a:avLst/>
          </a:prstGeom>
        </p:spPr>
      </p:pic>
      <p:pic>
        <p:nvPicPr>
          <p:cNvPr id="5" name="Picture 4" descr="A2 Left 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352800"/>
            <a:ext cx="3657600" cy="2743200"/>
          </a:xfrm>
          <a:prstGeom prst="rect">
            <a:avLst/>
          </a:prstGeom>
        </p:spPr>
      </p:pic>
      <p:pic>
        <p:nvPicPr>
          <p:cNvPr id="6" name="Picture 5" descr="A2 Left 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990600"/>
            <a:ext cx="3657600" cy="27432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2438400" y="4724400"/>
            <a:ext cx="9144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6248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Resist Bubble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S2A2 Right Die</a:t>
            </a:r>
            <a:endParaRPr lang="en-US" dirty="0"/>
          </a:p>
        </p:txBody>
      </p:sp>
      <p:pic>
        <p:nvPicPr>
          <p:cNvPr id="3" name="Picture 2" descr="A2Righ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590800"/>
            <a:ext cx="3657600" cy="2743200"/>
          </a:xfrm>
          <a:prstGeom prst="rect">
            <a:avLst/>
          </a:prstGeom>
        </p:spPr>
      </p:pic>
      <p:pic>
        <p:nvPicPr>
          <p:cNvPr id="4" name="Picture 3" descr="A2Righ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838200"/>
            <a:ext cx="3657600" cy="2743200"/>
          </a:xfrm>
          <a:prstGeom prst="rect">
            <a:avLst/>
          </a:prstGeom>
        </p:spPr>
      </p:pic>
      <p:pic>
        <p:nvPicPr>
          <p:cNvPr id="5" name="Picture 4" descr="A2Right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2971800"/>
            <a:ext cx="3657600" cy="2743200"/>
          </a:xfrm>
          <a:prstGeom prst="rect">
            <a:avLst/>
          </a:prstGeom>
        </p:spPr>
      </p:pic>
      <p:pic>
        <p:nvPicPr>
          <p:cNvPr id="6" name="Picture 5" descr="A2Right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838200"/>
            <a:ext cx="36576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S2A2 Right Die</a:t>
            </a:r>
            <a:endParaRPr lang="en-US" dirty="0"/>
          </a:p>
        </p:txBody>
      </p:sp>
      <p:pic>
        <p:nvPicPr>
          <p:cNvPr id="3" name="Picture 2" descr="A2Right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0"/>
            <a:ext cx="3657600" cy="2743200"/>
          </a:xfrm>
          <a:prstGeom prst="rect">
            <a:avLst/>
          </a:prstGeom>
        </p:spPr>
      </p:pic>
      <p:pic>
        <p:nvPicPr>
          <p:cNvPr id="4" name="Picture 3" descr="A2Right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143000"/>
            <a:ext cx="3657600" cy="2743200"/>
          </a:xfrm>
          <a:prstGeom prst="rect">
            <a:avLst/>
          </a:prstGeom>
        </p:spPr>
      </p:pic>
      <p:pic>
        <p:nvPicPr>
          <p:cNvPr id="5" name="Picture 4" descr="A2Right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429000"/>
            <a:ext cx="3657600" cy="2743200"/>
          </a:xfrm>
          <a:prstGeom prst="rect">
            <a:avLst/>
          </a:prstGeom>
        </p:spPr>
      </p:pic>
      <p:pic>
        <p:nvPicPr>
          <p:cNvPr id="6" name="Picture 5" descr="A2Right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990600"/>
            <a:ext cx="36576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S2A2 Right Die</a:t>
            </a:r>
            <a:endParaRPr lang="en-US" dirty="0"/>
          </a:p>
        </p:txBody>
      </p:sp>
      <p:pic>
        <p:nvPicPr>
          <p:cNvPr id="3" name="Picture 2" descr="A2Right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3657600" cy="2743200"/>
          </a:xfrm>
          <a:prstGeom prst="rect">
            <a:avLst/>
          </a:prstGeom>
        </p:spPr>
      </p:pic>
      <p:pic>
        <p:nvPicPr>
          <p:cNvPr id="4" name="Picture 3" descr="A2Right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00400"/>
            <a:ext cx="3657600" cy="2743200"/>
          </a:xfrm>
          <a:prstGeom prst="rect">
            <a:avLst/>
          </a:prstGeom>
        </p:spPr>
      </p:pic>
      <p:pic>
        <p:nvPicPr>
          <p:cNvPr id="5" name="Picture 4" descr="A2Right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1066800"/>
            <a:ext cx="3657600" cy="2743200"/>
          </a:xfrm>
          <a:prstGeom prst="rect">
            <a:avLst/>
          </a:prstGeom>
        </p:spPr>
      </p:pic>
      <p:pic>
        <p:nvPicPr>
          <p:cNvPr id="6" name="Picture 5" descr="A2Right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4114800"/>
            <a:ext cx="36576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685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Sweeper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3810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Sweeper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S2A3 Right </a:t>
            </a:r>
            <a:endParaRPr lang="en-US" dirty="0"/>
          </a:p>
        </p:txBody>
      </p:sp>
      <p:pic>
        <p:nvPicPr>
          <p:cNvPr id="3" name="Picture 2" descr="A3 Righ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95600"/>
            <a:ext cx="3657600" cy="2743200"/>
          </a:xfrm>
          <a:prstGeom prst="rect">
            <a:avLst/>
          </a:prstGeom>
        </p:spPr>
      </p:pic>
      <p:pic>
        <p:nvPicPr>
          <p:cNvPr id="4" name="Picture 3" descr="A3 Right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9600"/>
            <a:ext cx="3657600" cy="2743200"/>
          </a:xfrm>
          <a:prstGeom prst="rect">
            <a:avLst/>
          </a:prstGeom>
        </p:spPr>
      </p:pic>
      <p:pic>
        <p:nvPicPr>
          <p:cNvPr id="5" name="Picture 4" descr="A3 Right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2971800"/>
            <a:ext cx="3657600" cy="2743200"/>
          </a:xfrm>
          <a:prstGeom prst="rect">
            <a:avLst/>
          </a:prstGeom>
        </p:spPr>
      </p:pic>
      <p:pic>
        <p:nvPicPr>
          <p:cNvPr id="6" name="Picture 5" descr="A3 Right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990600"/>
            <a:ext cx="3657600" cy="27432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3048000" y="3352800"/>
            <a:ext cx="9906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971800" y="4953000"/>
            <a:ext cx="5334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6600" y="6172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 Wax-Thinning residue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S2A3 Right </a:t>
            </a:r>
            <a:endParaRPr lang="en-US" dirty="0"/>
          </a:p>
        </p:txBody>
      </p:sp>
      <p:pic>
        <p:nvPicPr>
          <p:cNvPr id="3" name="Picture 2" descr="A3 Right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352800"/>
            <a:ext cx="3657600" cy="2743200"/>
          </a:xfrm>
          <a:prstGeom prst="rect">
            <a:avLst/>
          </a:prstGeom>
        </p:spPr>
      </p:pic>
      <p:pic>
        <p:nvPicPr>
          <p:cNvPr id="4" name="Picture 3" descr="A3 Right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990600"/>
            <a:ext cx="3657600" cy="2743200"/>
          </a:xfrm>
          <a:prstGeom prst="rect">
            <a:avLst/>
          </a:prstGeom>
        </p:spPr>
      </p:pic>
      <p:pic>
        <p:nvPicPr>
          <p:cNvPr id="5" name="Picture 4" descr="A3 Right 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3581400"/>
            <a:ext cx="3657600" cy="2743200"/>
          </a:xfrm>
          <a:prstGeom prst="rect">
            <a:avLst/>
          </a:prstGeom>
        </p:spPr>
      </p:pic>
      <p:pic>
        <p:nvPicPr>
          <p:cNvPr id="6" name="Picture 5" descr="A3 Right 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990600"/>
            <a:ext cx="3657600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87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Bond Issues </vt:lpstr>
      <vt:lpstr>Notes</vt:lpstr>
      <vt:lpstr>S2A2 Left Die </vt:lpstr>
      <vt:lpstr>S2A2 Left </vt:lpstr>
      <vt:lpstr>S2A2 Right Die</vt:lpstr>
      <vt:lpstr>S2A2 Right Die</vt:lpstr>
      <vt:lpstr>S2A2 Right Die</vt:lpstr>
      <vt:lpstr>S2A3 Right </vt:lpstr>
      <vt:lpstr>S2A3 Right </vt:lpstr>
      <vt:lpstr>S2A3 Right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Issues </dc:title>
  <dc:creator/>
  <cp:lastModifiedBy>Jon Peters</cp:lastModifiedBy>
  <cp:revision>6</cp:revision>
  <dcterms:created xsi:type="dcterms:W3CDTF">2006-08-16T00:00:00Z</dcterms:created>
  <dcterms:modified xsi:type="dcterms:W3CDTF">2012-03-01T18:31:26Z</dcterms:modified>
</cp:coreProperties>
</file>