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3CF00F-A921-4164-A286-F43B3627C4AA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9D08B7-5403-48B6-930D-83B7A936F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ED112-1ED0-4127-BA3E-7CA75C9AAC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27ED86-5267-419B-ADCD-B400F7BDAA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4C55D7-D0FB-410B-87C6-597E895453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3C6EE-B120-4818-80D5-DB2BF833D7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6FE91E-8A24-400B-8D87-4DA75478A9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2B26-5DE8-4766-A86D-6F81564F026C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3854-DF96-4731-A562-F1FACE071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1C6C-629E-4783-AF00-935792E5A4A6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613-BF71-4841-BA19-B9A4BA6AF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62BA-AE89-4DAF-88EE-FA594C6AEDA8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AF30-30C2-4C2A-8818-BA3F0DCB0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75FC-EB38-41AA-AABD-199A5A0BF7E9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9D41-89AE-45CE-92C4-98BBB045E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1F26-76A4-49E3-B3DA-FFD4001B92FA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24B0-192E-40DC-BFDF-4075E5F8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7FAC-7C0E-415C-AF17-4F9BCABA254D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B424-51E1-4325-A2B8-C00E4C64B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DA66-C36C-473D-8F4C-8E9CA3BB0880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85C5-7374-44E0-B7B4-C47768FF2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324A-0273-4DA5-9031-62E62EA66694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68E0-D768-4D76-AFED-A6D5B1D8C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B06E-D370-4F03-B161-A7773886B6D5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75B7-3750-4921-A597-2F01EB942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71A0-44FF-44E7-9D22-1A389C17E3E2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9D13-5C56-4C6A-9EDA-92DA1072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24F9-476D-4CA5-A4A7-89029925ED65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BF5C-3DD0-4993-AB27-B06E8FC2F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6ABCE-2DAE-4D6A-BC5B-C3B3F4884B7C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2E31E-0A53-43A6-B2F2-F95A54A45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Phasor amplifier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Awfang</a:t>
            </a:r>
            <a:r>
              <a:rPr lang="en-US" dirty="0" smtClean="0"/>
              <a:t>, </a:t>
            </a:r>
            <a:r>
              <a:rPr lang="en-US" dirty="0" err="1" smtClean="0"/>
              <a:t>hwchen</a:t>
            </a:r>
            <a:r>
              <a:rPr lang="en-US" dirty="0" smtClean="0"/>
              <a:t>, </a:t>
            </a:r>
            <a:r>
              <a:rPr lang="en-US" dirty="0" err="1" smtClean="0"/>
              <a:t>jbovington</a:t>
            </a:r>
            <a:r>
              <a:rPr lang="en-US" dirty="0" smtClean="0"/>
              <a:t>, </a:t>
            </a:r>
            <a:r>
              <a:rPr lang="en-US" dirty="0" err="1" smtClean="0"/>
              <a:t>jebowers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Amplifier Requirements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Gain </a:t>
            </a:r>
          </a:p>
          <a:p>
            <a:pPr lvl="1"/>
            <a:r>
              <a:rPr lang="en-US" smtClean="0"/>
              <a:t>~ 16  dB based on hui-wen’s Calculations</a:t>
            </a:r>
          </a:p>
          <a:p>
            <a:pPr lvl="2"/>
            <a:r>
              <a:rPr lang="en-US" smtClean="0"/>
              <a:t>Also design for 25 dB</a:t>
            </a:r>
          </a:p>
          <a:p>
            <a:pPr lvl="1"/>
            <a:r>
              <a:rPr lang="en-US" smtClean="0"/>
              <a:t>25 mW (maybe twice this)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18 dBm saturation power (demonstrate second rev)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Previously demonstrated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Demonstrated on SEL platform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 dB gain, 11 </a:t>
            </a:r>
            <a:r>
              <a:rPr lang="en-US" dirty="0" err="1" smtClean="0"/>
              <a:t>dBm</a:t>
            </a:r>
            <a:r>
              <a:rPr lang="en-US" dirty="0" smtClean="0"/>
              <a:t> saturation power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Strong saturation at higher current due to poor thermal impedance, and high series resistances.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 2 lasers (same structure) showed improved high current behavior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 =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o</a:t>
            </a:r>
            <a:r>
              <a:rPr lang="en-US" dirty="0" err="1" smtClean="0"/>
              <a:t>log</a:t>
            </a:r>
            <a:r>
              <a:rPr lang="en-US" dirty="0" smtClean="0"/>
              <a:t>(J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Jtr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</a:t>
            </a:r>
            <a:r>
              <a:rPr lang="en-US" baseline="-25000" dirty="0" smtClean="0"/>
              <a:t>o</a:t>
            </a:r>
            <a:r>
              <a:rPr lang="en-US" dirty="0" smtClean="0"/>
              <a:t> = 972 cm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Epump</a:t>
            </a:r>
            <a:r>
              <a:rPr lang="en-US" dirty="0" smtClean="0"/>
              <a:t> 1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baseline="-25000" dirty="0" smtClean="0"/>
              <a:t>i </a:t>
            </a:r>
            <a:r>
              <a:rPr lang="en-US" dirty="0" smtClean="0"/>
              <a:t>= .4</a:t>
            </a:r>
          </a:p>
          <a:p>
            <a:pPr lvl="1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dirty="0" err="1" smtClean="0"/>
              <a:t>Jtr</a:t>
            </a:r>
            <a:r>
              <a:rPr lang="en-US" dirty="0" smtClean="0"/>
              <a:t> =  310.8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Wingdings"/>
              <a:buChar char="à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Wingdings"/>
              <a:buChar char="à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41148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1148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Structural improvements/Changes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19200"/>
            <a:ext cx="8229600" cy="5029200"/>
          </a:xfrm>
        </p:spPr>
        <p:txBody>
          <a:bodyPr/>
          <a:lstStyle/>
          <a:p>
            <a:r>
              <a:rPr lang="en-US" smtClean="0"/>
              <a:t>We expect an improvement in current injection.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h</a:t>
            </a:r>
            <a:r>
              <a:rPr lang="en-US" baseline="-25000" smtClean="0"/>
              <a:t>i </a:t>
            </a:r>
            <a:r>
              <a:rPr lang="en-US" smtClean="0"/>
              <a:t>~ 70% </a:t>
            </a:r>
          </a:p>
          <a:p>
            <a:pPr lvl="1"/>
            <a:r>
              <a:rPr lang="en-US" smtClean="0"/>
              <a:t>Latest gene</a:t>
            </a:r>
          </a:p>
          <a:p>
            <a:pPr lvl="1"/>
            <a:r>
              <a:rPr lang="en-US" smtClean="0"/>
              <a:t>Also, we have new structures for improved thermal impedance. (30% theoretical Zt improvement)</a:t>
            </a:r>
          </a:p>
          <a:p>
            <a:r>
              <a:rPr lang="en-US" smtClean="0"/>
              <a:t>Confinement factor will be increased from 3.4% to 8.2%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lex\Desktop\UCSBprojects\phasor\Amplifier_design\lasercurrentvsL.ai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50307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1143000"/>
          </a:xfrm>
        </p:spPr>
        <p:txBody>
          <a:bodyPr/>
          <a:lstStyle/>
          <a:p>
            <a:r>
              <a:rPr lang="en-US" sz="2800" smtClean="0"/>
              <a:t>Amplifier Optimization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Assuming: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Symbol" pitchFamily="18" charset="2"/>
              </a:rPr>
              <a:t>h</a:t>
            </a:r>
            <a:r>
              <a:rPr lang="en-US" baseline="-25000" dirty="0" smtClean="0"/>
              <a:t>i </a:t>
            </a:r>
            <a:r>
              <a:rPr lang="en-US" dirty="0" smtClean="0"/>
              <a:t>= 70%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8.2% confinement factor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Length optimization for minimum power dissipation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~500 micron for 16 dB on chip gain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~ 840 micron for 25 dB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00400" y="3886200"/>
            <a:ext cx="228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4038600"/>
            <a:ext cx="2286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149</Words>
  <Application>Microsoft Office PowerPoint</Application>
  <PresentationFormat>On-screen Show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Symbol</vt:lpstr>
      <vt:lpstr>Wingdings</vt:lpstr>
      <vt:lpstr>Office Theme</vt:lpstr>
      <vt:lpstr>Phasor amplifier design</vt:lpstr>
      <vt:lpstr>Amplifier Requirements</vt:lpstr>
      <vt:lpstr>Previously demonstrated</vt:lpstr>
      <vt:lpstr>Structural improvements/Changes</vt:lpstr>
      <vt:lpstr>Amplifier Optimization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wenzel</cp:lastModifiedBy>
  <cp:revision>40</cp:revision>
  <dcterms:created xsi:type="dcterms:W3CDTF">2006-08-16T00:00:00Z</dcterms:created>
  <dcterms:modified xsi:type="dcterms:W3CDTF">2008-04-29T04:36:39Z</dcterms:modified>
</cp:coreProperties>
</file>