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73" r:id="rId4"/>
    <p:sldId id="258" r:id="rId5"/>
    <p:sldId id="259" r:id="rId6"/>
    <p:sldId id="272" r:id="rId7"/>
    <p:sldId id="260" r:id="rId8"/>
    <p:sldId id="261" r:id="rId9"/>
    <p:sldId id="271" r:id="rId10"/>
    <p:sldId id="263" r:id="rId11"/>
    <p:sldId id="307" r:id="rId12"/>
    <p:sldId id="308" r:id="rId13"/>
    <p:sldId id="309" r:id="rId14"/>
    <p:sldId id="317" r:id="rId15"/>
    <p:sldId id="284" r:id="rId16"/>
    <p:sldId id="297" r:id="rId17"/>
    <p:sldId id="299" r:id="rId18"/>
    <p:sldId id="300" r:id="rId19"/>
    <p:sldId id="313" r:id="rId20"/>
    <p:sldId id="358" r:id="rId21"/>
    <p:sldId id="359" r:id="rId22"/>
    <p:sldId id="360" r:id="rId23"/>
    <p:sldId id="361" r:id="rId24"/>
    <p:sldId id="362" r:id="rId25"/>
    <p:sldId id="264" r:id="rId26"/>
    <p:sldId id="304" r:id="rId27"/>
    <p:sldId id="305" r:id="rId28"/>
    <p:sldId id="318" r:id="rId29"/>
    <p:sldId id="315" r:id="rId30"/>
    <p:sldId id="306" r:id="rId31"/>
    <p:sldId id="265" r:id="rId32"/>
    <p:sldId id="310" r:id="rId33"/>
    <p:sldId id="311" r:id="rId34"/>
    <p:sldId id="312" r:id="rId35"/>
    <p:sldId id="316" r:id="rId36"/>
    <p:sldId id="274" r:id="rId37"/>
    <p:sldId id="275" r:id="rId38"/>
    <p:sldId id="319" r:id="rId39"/>
    <p:sldId id="357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33" r:id="rId49"/>
    <p:sldId id="338" r:id="rId50"/>
    <p:sldId id="363" r:id="rId51"/>
    <p:sldId id="343" r:id="rId52"/>
    <p:sldId id="349" r:id="rId53"/>
    <p:sldId id="354" r:id="rId54"/>
    <p:sldId id="355" r:id="rId55"/>
    <p:sldId id="356" r:id="rId56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88" autoAdjust="0"/>
  </p:normalViewPr>
  <p:slideViewPr>
    <p:cSldViewPr>
      <p:cViewPr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81AB16-6939-45AA-BD0D-92A9D1A13A76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266F92-D85A-45FD-8701-4E3C259EF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570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CAC2D-9CCC-47DB-A768-39725CB37FAE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239" y="3330576"/>
            <a:ext cx="7387598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570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4244-8219-450E-9FF0-C7101E6FB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4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9E96-2E00-44F8-8B83-0F3DE52D7F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BA4D9-8B3F-45FF-BE4E-42E0CEDA8E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5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0427-62FB-4632-88EA-45693C07B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E9A1-3FE2-4EB6-A283-2EDFF7073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9A0B-17FC-4E9D-887F-F08D67371F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C764-4B61-4C38-BA7E-9D1EA4A37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4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8F9-CA2E-4160-9530-1DDD41823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2395-DB14-4EF7-84C8-2BE241925B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7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DA-2837-4231-ADDC-4D65916AF1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59D0-0D59-4F45-8274-11EA0840F2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6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E0B3-39DE-443F-9801-76C2B950A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FB5B-A7A1-4640-8535-82616311C6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0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7647-54DB-4AAA-BFF9-C74487E1A0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5165-1366-47AD-95A1-4923BD572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DB51-9312-41D2-8095-03E1B8D0E3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C65F-C862-4A02-BCA8-14F9BDC44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7E6DA-60A4-4D79-8B3A-90DE16F2AA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50C8-AE37-4CEE-B59D-90257878B3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9E42-7ADD-46AB-861E-CF4953428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85FD-06C2-4D2F-A336-89CBEF7717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0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FCB9-25D9-4360-BCB4-FAF37E245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0CF1-5F38-4843-A9E3-928BBCC2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5EC3-6734-468C-9162-E503ADF08A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911F8-FF9B-4613-AFD8-F3814B84F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C79-8BD0-4BBB-B33D-6549A7156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2926-E199-40B4-813A-58674C15E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F469D4-6C5E-4ED3-8B29-8A52699DF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B8885C-A18C-46FB-9A51-2B0835F0A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52438" y="914400"/>
            <a:ext cx="82264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268288"/>
            <a:ext cx="1219200" cy="52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151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66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</a:t>
            </a:r>
            <a:r>
              <a:rPr lang="en-US" dirty="0" smtClean="0"/>
              <a:t>Waveguides</a:t>
            </a:r>
            <a:br>
              <a:rPr lang="en-US" dirty="0" smtClean="0"/>
            </a:br>
            <a:r>
              <a:rPr lang="en-US" dirty="0" smtClean="0"/>
              <a:t>Si Dummy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6146" name="Picture 2" descr="C:\Users\Geza\Desktop\Jared\Bowers Group\DUV characterization\Pictures\8_6\160c\V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247" y="1295401"/>
            <a:ext cx="3252275" cy="2438400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8_6\160c\VGRT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6148" name="Picture 4" descr="C:\Users\Geza\Desktop\Jared\Bowers Group\DUV characterization\Pictures\8_6\16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6149" name="Picture 5" descr="C:\Users\Geza\Desktop\Jared\Bowers Group\DUV characterization\Pictures\8_6\16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3248118" cy="243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21506" name="Picture 2" descr="C:\Users\Geza\Desktop\Jared\Bowers Group\DUV characterization\Pictures\8_4\170c\V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7" name="Picture 3" descr="C:\Users\Geza\Desktop\Jared\Bowers Group\DUV characterization\Pictures\8_4\170c\V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8" name="Picture 4" descr="C:\Users\Geza\Desktop\Jared\Bowers Group\DUV characterization\Pictures\8_4\170c\V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5362" name="Picture 2" descr="C:\Users\Geza\Desktop\Jared\Bowers Group\DUV characterization\Pictures\8_6\180c\V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5363" name="Picture 3" descr="C:\Users\Geza\Desktop\Jared\Bowers Group\DUV characterization\Pictures\8_6\180c\V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5364" name="Picture 4" descr="C:\Users\Geza\Desktop\Jared\Bowers Group\DUV characterization\Pictures\8_6\18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199" y="3962400"/>
            <a:ext cx="3277711" cy="2457470"/>
          </a:xfrm>
          <a:prstGeom prst="rect">
            <a:avLst/>
          </a:prstGeom>
          <a:noFill/>
        </p:spPr>
      </p:pic>
      <p:pic>
        <p:nvPicPr>
          <p:cNvPr id="15365" name="Picture 5" descr="C:\Users\Geza\Desktop\Jared\Bowers Group\DUV characterization\Pictures\8_6\18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6386" name="Picture 2" descr="C:\Users\Geza\Desktop\Jared\Bowers Group\DUV characterization\Pictures\8_6\180c\V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026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8_6\160c\HGRT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399"/>
            <a:ext cx="3276600" cy="2456637"/>
          </a:xfrm>
          <a:prstGeom prst="rect">
            <a:avLst/>
          </a:prstGeom>
          <a:noFill/>
        </p:spPr>
      </p:pic>
      <p:pic>
        <p:nvPicPr>
          <p:cNvPr id="2050" name="Picture 2" descr="C:\Users\Geza\Desktop\Jared\Bowers Group\DUV characterization\Pictures\8_6\160c\HGRT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52275" cy="2438400"/>
          </a:xfrm>
          <a:prstGeom prst="rect">
            <a:avLst/>
          </a:prstGeom>
          <a:noFill/>
        </p:spPr>
      </p:pic>
      <p:pic>
        <p:nvPicPr>
          <p:cNvPr id="2051" name="Picture 3" descr="C:\Users\Geza\Desktop\Jared\Bowers Group\DUV characterization\Pictures\8_6\160c\HGRT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7410" name="Picture 2" descr="C:\Users\Geza\Desktop\Jared\Bowers Group\DUV characterization\Pictures\8_4\170c\H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7411" name="Picture 3" descr="C:\Users\Geza\Desktop\Jared\Bowers Group\DUV characterization\Pictures\8_4\170c\H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17412" name="Picture 4" descr="C:\Users\Geza\Desktop\Jared\Bowers Group\DUV characterization\Pictures\8_4\17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7170" name="Picture 2" descr="C:\Users\Geza\Desktop\Jared\Bowers Group\DUV characterization\Pictures\8_6\180c\H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6\180c\H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6\180c\H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7173" name="Picture 5" descr="C:\Users\Geza\Desktop\Jared\Bowers Group\DUV characterization\Pictures\8_6\180c\H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8194" name="Picture 2" descr="C:\Users\Geza\Desktop\Jared\Bowers Group\DUV characterization\Pictures\8_6\180c\H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3075" name="Picture 3" descr="C:\Users\Geza\Desktop\Jared\Bowers Group\DUV characterization\Pictures\8_6\160c\RING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6" name="Picture 4" descr="C:\Users\Geza\Desktop\Jared\Bowers Group\DUV characterization\Pictures\8_6\160c\RING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7" name="Picture 5" descr="C:\Users\Geza\Desktop\Jared\Bowers Group\DUV characterization\Pictures\8_6\160c\RING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1"/>
            <a:ext cx="3276600" cy="2456638"/>
          </a:xfrm>
          <a:prstGeom prst="rect">
            <a:avLst/>
          </a:prstGeom>
          <a:noFill/>
        </p:spPr>
      </p:pic>
      <p:pic>
        <p:nvPicPr>
          <p:cNvPr id="3078" name="Picture 6" descr="C:\Users\Geza\Desktop\Jared\Bowers Group\DUV characterization\Pictures\8_6\160c\RING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pic>
        <p:nvPicPr>
          <p:cNvPr id="18434" name="Picture 2" descr="C:\Users\Geza\Desktop\Jared\Bowers Group\DUV characterization\Pictures\8_4\170c\RING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277163"/>
            <a:ext cx="3276599" cy="2456637"/>
          </a:xfrm>
          <a:prstGeom prst="rect">
            <a:avLst/>
          </a:prstGeom>
          <a:noFill/>
        </p:spPr>
      </p:pic>
      <p:pic>
        <p:nvPicPr>
          <p:cNvPr id="18435" name="Picture 3" descr="C:\Users\Geza\Desktop\Jared\Bowers Group\DUV characterization\Pictures\8_4\170c\RING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8436" name="Picture 4" descr="C:\Users\Geza\Desktop\Jared\Bowers Group\DUV characterization\Pictures\8_4\17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3962400"/>
            <a:ext cx="3276599" cy="2456637"/>
          </a:xfrm>
          <a:prstGeom prst="rect">
            <a:avLst/>
          </a:prstGeom>
          <a:noFill/>
        </p:spPr>
      </p:pic>
      <p:pic>
        <p:nvPicPr>
          <p:cNvPr id="18437" name="Picture 5" descr="C:\Users\Geza\Desktop\Jared\Bowers Group\DUV characterization\Pictures\8_4\17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599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81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9218" name="Picture 2" descr="C:\Users\Geza\Desktop\Jared\Bowers Group\DUV characterization\Pictures\8_6\180c\RING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22382" cy="2415988"/>
          </a:xfrm>
          <a:prstGeom prst="rect">
            <a:avLst/>
          </a:prstGeom>
          <a:noFill/>
        </p:spPr>
      </p:pic>
      <p:pic>
        <p:nvPicPr>
          <p:cNvPr id="9219" name="Picture 3" descr="C:\Users\Geza\Desktop\Jared\Bowers Group\DUV characterization\Pictures\8_6\180c\RING28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  <p:pic>
        <p:nvPicPr>
          <p:cNvPr id="9220" name="Picture 4" descr="C:\Users\Geza\Desktop\Jared\Bowers Group\DUV characterization\Pictures\8_6\18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  <p:pic>
        <p:nvPicPr>
          <p:cNvPr id="9221" name="Picture 5" descr="C:\Users\Geza\Desktop\Jared\Bowers Group\DUV characterization\Pictures\8_6\18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1"/>
            <a:ext cx="3200400" cy="2399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76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29b</a:t>
            </a:r>
            <a:endParaRPr lang="en-US" dirty="0"/>
          </a:p>
        </p:txBody>
      </p:sp>
      <p:pic>
        <p:nvPicPr>
          <p:cNvPr id="10242" name="Picture 2" descr="C:\Users\Geza\Desktop\Jared\Bowers Group\DUV characterization\Pictures\8_6\180c\RING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0243" name="Picture 3" descr="C:\Users\Geza\Desktop\Jared\Bowers Group\DUV characterization\Pictures\8_6\180c\RING29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8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8_6\160c\STA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8_6\160c\STA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6" cy="24384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52275" cy="2438400"/>
          </a:xfrm>
          <a:prstGeom prst="rect">
            <a:avLst/>
          </a:prstGeom>
          <a:noFill/>
        </p:spPr>
      </p:pic>
      <p:pic>
        <p:nvPicPr>
          <p:cNvPr id="4101" name="Picture 5" descr="C:\Users\Geza\Desktop\Jared\Bowers Group\DUV characterization\Pictures\8_6\160c\STAR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799" y="4038600"/>
            <a:ext cx="3277709" cy="2457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1270" name="Picture 6" descr="C:\Users\Geza\Desktop\Jared\Bowers Group\DUV characterization\Pictures\8_4\170c\STA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1271" name="Picture 7" descr="C:\Users\Geza\Desktop\Jared\Bowers Group\DUV characterization\Pictures\8_4\170c\STAR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72" name="Picture 8" descr="C:\Users\Geza\Desktop\Jared\Bowers Group\DUV characterization\Pictures\8_4\170c\STAR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27b</a:t>
            </a:r>
            <a:endParaRPr lang="en-US" dirty="0"/>
          </a:p>
        </p:txBody>
      </p:sp>
      <p:pic>
        <p:nvPicPr>
          <p:cNvPr id="19458" name="Picture 2" descr="C:\Users\Geza\Desktop\Jared\Bowers Group\DUV characterization\Pictures\8_4\170c\STAR27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9459" name="Picture 3" descr="C:\Users\Geza\Desktop\Jared\Bowers Group\DUV characterization\Pictures\8_4\170c\STAR27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1266" name="Picture 2" descr="C:\Users\Geza\Desktop\Jared\Bowers Group\DUV characterization\Pictures\8_6\180c\STA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67" name="Picture 3" descr="C:\Users\Geza\Desktop\Jared\Bowers Group\DUV characterization\Pictures\8_6\180c\STA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1268" name="Picture 4" descr="C:\Users\Geza\Desktop\Jared\Bowers Group\DUV characterization\Pictures\8_6\180c\STA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  <p:pic>
        <p:nvPicPr>
          <p:cNvPr id="11269" name="Picture 5" descr="C:\Users\Geza\Desktop\Jared\Bowers Group\DUV characterization\Pictures\8_6\180c\STA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2291" name="Picture 3" descr="C:\Users\Geza\Desktop\Jared\Bowers Group\DUV characterization\Pictures\8_6\180c\STA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3" name="Picture 2" descr="C:\Users\Geza\Desktop\Jared\Bowers Group\DUV characterization\Pictures\8_6\160c\TP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1295400"/>
            <a:ext cx="3276600" cy="2456638"/>
          </a:xfrm>
          <a:prstGeom prst="rect">
            <a:avLst/>
          </a:prstGeom>
          <a:noFill/>
        </p:spPr>
      </p:pic>
      <p:pic>
        <p:nvPicPr>
          <p:cNvPr id="5123" name="Picture 3" descr="C:\Users\Geza\Desktop\Jared\Bowers Group\DUV characterization\Pictures\8_6\160c\TPR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5125" name="Picture 5" descr="C:\Users\Geza\Desktop\Jared\Bowers Group\DUV characterization\Pictures\8_6\16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38601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20482" name="Picture 2" descr="C:\Users\Geza\Desktop\Jared\Bowers Group\DUV characterization\Pictures\8_4\170c\TP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2"/>
            <a:ext cx="3276600" cy="2456638"/>
          </a:xfrm>
          <a:prstGeom prst="rect">
            <a:avLst/>
          </a:prstGeom>
          <a:noFill/>
        </p:spPr>
      </p:pic>
      <p:pic>
        <p:nvPicPr>
          <p:cNvPr id="20483" name="Picture 3" descr="C:\Users\Geza\Desktop\Jared\Bowers Group\DUV characterization\Pictures\8_4\170c\TPR24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3552" cy="2454352"/>
          </a:xfrm>
          <a:prstGeom prst="rect">
            <a:avLst/>
          </a:prstGeom>
          <a:noFill/>
        </p:spPr>
      </p:pic>
      <p:pic>
        <p:nvPicPr>
          <p:cNvPr id="20484" name="Picture 4" descr="C:\Users\Geza\Desktop\Jared\Bowers Group\DUV characterization\Pictures\8_4\170c\TPR25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203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3314" name="Picture 2" descr="C:\Users\Geza\Desktop\Jared\Bowers Group\DUV characterization\Pictures\8_6\180c\TP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5" name="Picture 3" descr="C:\Users\Geza\Desktop\Jared\Bowers Group\DUV characterization\Pictures\8_6\180c\TP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6" name="Picture 4" descr="C:\Users\Geza\Desktop\Jared\Bowers Group\DUV characterization\Pictures\8_6\18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13317" name="Picture 5" descr="C:\Users\Geza\Desktop\Jared\Bowers Group\DUV characterization\Pictures\8_6\18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4338" name="Picture 2" descr="C:\Users\Geza\Desktop\Jared\Bowers Group\DUV characterization\Pictures\8_6\180c\TP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Bad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that at low DBARC bake temp (160C) there is often severe undercut during development which destroys fine features.</a:t>
            </a:r>
          </a:p>
          <a:p>
            <a:r>
              <a:rPr lang="en-US" dirty="0" smtClean="0"/>
              <a:t>For gratings and narrow gaps high DBARC bake temp (180C) leaves webbing which partially masks these area.</a:t>
            </a:r>
          </a:p>
          <a:p>
            <a:r>
              <a:rPr lang="en-US" dirty="0" smtClean="0"/>
              <a:t>All wafers have residue that was not removed after 3x Recipe#7 in </a:t>
            </a:r>
            <a:r>
              <a:rPr lang="en-US" dirty="0" err="1" smtClean="0"/>
              <a:t>Gasonics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(1) 30min Piranha 100C</a:t>
            </a:r>
          </a:p>
          <a:p>
            <a:pPr lvl="2"/>
            <a:r>
              <a:rPr lang="en-US" dirty="0" smtClean="0"/>
              <a:t>(1) 30min </a:t>
            </a:r>
            <a:r>
              <a:rPr lang="en-US" dirty="0" err="1" smtClean="0"/>
              <a:t>Nanostrip</a:t>
            </a:r>
            <a:r>
              <a:rPr lang="en-US" dirty="0" smtClean="0"/>
              <a:t> Dip</a:t>
            </a:r>
          </a:p>
          <a:p>
            <a:pPr lvl="2"/>
            <a:r>
              <a:rPr lang="en-US" dirty="0" smtClean="0"/>
              <a:t>(1) HOLD most dissimilar wafer</a:t>
            </a:r>
          </a:p>
          <a:p>
            <a:pPr lvl="2"/>
            <a:r>
              <a:rPr lang="en-US" dirty="0" smtClean="0"/>
              <a:t>SEM both cleaned wafers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DUV </a:t>
            </a:r>
            <a:r>
              <a:rPr lang="en-US" dirty="0"/>
              <a:t>Stepper SOI should be set around</a:t>
            </a:r>
          </a:p>
          <a:p>
            <a:pPr lvl="1"/>
            <a:r>
              <a:rPr lang="en-US" dirty="0"/>
              <a:t>25mJ/cm^2</a:t>
            </a:r>
          </a:p>
          <a:p>
            <a:pPr lvl="1"/>
            <a:r>
              <a:rPr lang="en-US" dirty="0"/>
              <a:t>170C DBARC Bake Temp</a:t>
            </a:r>
          </a:p>
          <a:p>
            <a:r>
              <a:rPr lang="en-US" dirty="0" smtClean="0"/>
              <a:t>Run (1) SOI wafer with Focus/Energy array to measure offsets for all patterns</a:t>
            </a:r>
          </a:p>
          <a:p>
            <a:pPr lvl="1"/>
            <a:r>
              <a:rPr lang="en-US" dirty="0" smtClean="0"/>
              <a:t>Energy: 22, 23, 24, </a:t>
            </a:r>
            <a:r>
              <a:rPr lang="en-US" dirty="0" smtClean="0">
                <a:solidFill>
                  <a:srgbClr val="FF0000"/>
                </a:solidFill>
              </a:rPr>
              <a:t>25,</a:t>
            </a:r>
            <a:r>
              <a:rPr lang="en-US" dirty="0" smtClean="0"/>
              <a:t> 26, 27, 28</a:t>
            </a:r>
          </a:p>
          <a:p>
            <a:pPr lvl="1"/>
            <a:r>
              <a:rPr lang="en-US" dirty="0" smtClean="0"/>
              <a:t>Focus: -0.3, -.225, </a:t>
            </a:r>
            <a:r>
              <a:rPr lang="en-US" dirty="0" smtClean="0">
                <a:solidFill>
                  <a:srgbClr val="FF0000"/>
                </a:solidFill>
              </a:rPr>
              <a:t>-0.15</a:t>
            </a:r>
            <a:r>
              <a:rPr lang="en-US" dirty="0" smtClean="0"/>
              <a:t>, -0.075, 0.0, 0.075, 0.15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05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</a:t>
            </a:r>
            <a:r>
              <a:rPr lang="en-US" dirty="0" smtClean="0"/>
              <a:t>Waveguides</a:t>
            </a:r>
            <a:br>
              <a:rPr lang="en-US" dirty="0" smtClean="0"/>
            </a:br>
            <a:r>
              <a:rPr lang="en-US" dirty="0" smtClean="0"/>
              <a:t>SOI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smtClean="0"/>
              <a:t>(3) </a:t>
            </a:r>
            <a:r>
              <a:rPr lang="en-US" dirty="0" smtClean="0"/>
              <a:t>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</a:t>
            </a:r>
            <a:r>
              <a:rPr lang="en-US" dirty="0" smtClean="0"/>
              <a:t>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smtClean="0"/>
              <a:t>(3) </a:t>
            </a:r>
            <a:r>
              <a:rPr lang="en-US" dirty="0" smtClean="0"/>
              <a:t>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</a:t>
            </a:r>
            <a:r>
              <a:rPr lang="en-US" dirty="0" smtClean="0"/>
              <a:t>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922888"/>
              </p:ext>
            </p:extLst>
          </p:nvPr>
        </p:nvGraphicFramePr>
        <p:xfrm>
          <a:off x="2209800" y="1828800"/>
          <a:ext cx="38862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75"/>
                <a:gridCol w="485775"/>
                <a:gridCol w="485775"/>
                <a:gridCol w="485775"/>
                <a:gridCol w="485775"/>
                <a:gridCol w="485775"/>
                <a:gridCol w="485775"/>
                <a:gridCol w="485775"/>
              </a:tblGrid>
              <a:tr h="466725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-.3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-.225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-.075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.075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.15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4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7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081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29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0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Test Conclusions – Bad News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81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624434"/>
              </p:ext>
            </p:extLst>
          </p:nvPr>
        </p:nvGraphicFramePr>
        <p:xfrm>
          <a:off x="2667000" y="2590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4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SB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8764</TotalTime>
  <Words>1163</Words>
  <Application>Microsoft Office PowerPoint</Application>
  <PresentationFormat>On-screen Show (4:3)</PresentationFormat>
  <Paragraphs>383</Paragraphs>
  <Slides>55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UCSB standard</vt:lpstr>
      <vt:lpstr>DUV Stepper Waveguides Si Dummy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Conclusions</vt:lpstr>
      <vt:lpstr>Si Litho Conclusions – Bad News</vt:lpstr>
      <vt:lpstr>Si Litho Conclusions – Good News</vt:lpstr>
      <vt:lpstr>DUV Stepper Waveguides SOI Test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Pattern Layout</vt:lpstr>
      <vt:lpstr>Pattern Layout</vt:lpstr>
      <vt:lpstr>Pattern Layout</vt:lpstr>
      <vt:lpstr>Pattern Layout</vt:lpstr>
      <vt:lpstr>Conclusions</vt:lpstr>
      <vt:lpstr>SOI Test Conclusions – Bad News</vt:lpstr>
      <vt:lpstr>SOI Conclusions – Good News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Jock Bovington</dc:creator>
  <cp:lastModifiedBy>Jock Bovington</cp:lastModifiedBy>
  <cp:revision>500</cp:revision>
  <cp:lastPrinted>2012-07-31T18:58:52Z</cp:lastPrinted>
  <dcterms:created xsi:type="dcterms:W3CDTF">2012-07-29T23:57:59Z</dcterms:created>
  <dcterms:modified xsi:type="dcterms:W3CDTF">2012-08-08T00:13:33Z</dcterms:modified>
</cp:coreProperties>
</file>