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57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33" r:id="rId49"/>
    <p:sldId id="338" r:id="rId50"/>
    <p:sldId id="363" r:id="rId51"/>
    <p:sldId id="343" r:id="rId52"/>
    <p:sldId id="349" r:id="rId53"/>
    <p:sldId id="354" r:id="rId54"/>
    <p:sldId id="355" r:id="rId55"/>
    <p:sldId id="356" r:id="rId56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88" autoAdjust="0"/>
  </p:normalViewPr>
  <p:slideViewPr>
    <p:cSldViewPr>
      <p:cViewPr varScale="1">
        <p:scale>
          <a:sx n="70" d="100"/>
          <a:sy n="70" d="100"/>
        </p:scale>
        <p:origin x="-10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</a:t>
            </a:r>
            <a:r>
              <a:rPr lang="en-US" dirty="0" smtClean="0"/>
              <a:t>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30min Piranha 100C</a:t>
            </a:r>
          </a:p>
          <a:p>
            <a:pPr lvl="2"/>
            <a:r>
              <a:rPr lang="en-US" dirty="0" smtClean="0"/>
              <a:t>(1) 30min </a:t>
            </a:r>
            <a:r>
              <a:rPr lang="en-US" dirty="0" err="1" smtClean="0"/>
              <a:t>Nanostrip</a:t>
            </a:r>
            <a:r>
              <a:rPr lang="en-US" dirty="0" smtClean="0"/>
              <a:t> Dip</a:t>
            </a:r>
          </a:p>
          <a:p>
            <a:pPr lvl="2"/>
            <a:r>
              <a:rPr lang="en-US" dirty="0" smtClean="0"/>
              <a:t>(1) HOLD most dissimilar wafer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</a:t>
            </a:r>
            <a:r>
              <a:rPr lang="en-US" dirty="0" smtClean="0"/>
              <a:t>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smtClean="0"/>
              <a:t>(3) </a:t>
            </a:r>
            <a:r>
              <a:rPr lang="en-US" dirty="0" smtClean="0"/>
              <a:t>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</a:t>
            </a:r>
            <a:r>
              <a:rPr lang="en-US" dirty="0" smtClean="0"/>
              <a:t>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smtClean="0"/>
              <a:t>(3) </a:t>
            </a:r>
            <a:r>
              <a:rPr lang="en-US" dirty="0" smtClean="0"/>
              <a:t>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</a:t>
            </a:r>
            <a:r>
              <a:rPr lang="en-US" dirty="0" smtClean="0"/>
              <a:t>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Test Conclusions – Bad News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8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10660</TotalTime>
  <Words>1149</Words>
  <Application>Microsoft Office PowerPoint</Application>
  <PresentationFormat>On-screen Show (4:3)</PresentationFormat>
  <Paragraphs>379</Paragraphs>
  <Slides>55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Pattern Layout</vt:lpstr>
      <vt:lpstr>Pattern Layout</vt:lpstr>
      <vt:lpstr>Pattern Layout</vt:lpstr>
      <vt:lpstr>Pattern Layout</vt:lpstr>
      <vt:lpstr>Conclusions</vt:lpstr>
      <vt:lpstr>SOI Test Conclusions – Bad News</vt:lpstr>
      <vt:lpstr>SOI Conclusions – Good News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Jock Bovington</cp:lastModifiedBy>
  <cp:revision>502</cp:revision>
  <cp:lastPrinted>2012-07-31T18:58:52Z</cp:lastPrinted>
  <dcterms:created xsi:type="dcterms:W3CDTF">2012-07-29T23:57:59Z</dcterms:created>
  <dcterms:modified xsi:type="dcterms:W3CDTF">2012-08-09T07:49:51Z</dcterms:modified>
</cp:coreProperties>
</file>