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0" r:id="rId6"/>
    <p:sldId id="266" r:id="rId7"/>
    <p:sldId id="261" r:id="rId8"/>
    <p:sldId id="262" r:id="rId9"/>
    <p:sldId id="264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Sweeper Processing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Projects Mesa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2010_04_28 </a:t>
            </a:r>
            <a:r>
              <a:rPr lang="en-US" sz="2000" dirty="0" err="1" smtClean="0"/>
              <a:t>Slotline</a:t>
            </a:r>
            <a:endParaRPr lang="en-US" sz="2000" dirty="0" smtClean="0"/>
          </a:p>
          <a:p>
            <a:pPr lvl="1"/>
            <a:r>
              <a:rPr lang="en-US" sz="2000" dirty="0" smtClean="0"/>
              <a:t>Positive resist 955 0.9, RIE 3 etch, Developer strip but not very effective</a:t>
            </a:r>
          </a:p>
          <a:p>
            <a:r>
              <a:rPr lang="en-US" sz="2000" dirty="0" smtClean="0"/>
              <a:t>2008_10_03 Self Align Process </a:t>
            </a:r>
          </a:p>
          <a:p>
            <a:pPr lvl="1"/>
            <a:r>
              <a:rPr lang="en-US" sz="2000" dirty="0" smtClean="0"/>
              <a:t>Positive resist 955 0.9, RIE 3 etch, </a:t>
            </a:r>
            <a:r>
              <a:rPr lang="en-US" sz="2000" dirty="0" smtClean="0"/>
              <a:t>1165 Strip but still residue</a:t>
            </a:r>
            <a:endParaRPr lang="en-US" sz="20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Post Anneal Observations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pe area seen post Anneal 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05000"/>
            <a:ext cx="4343400" cy="3257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Sweeper Chip E Post 1050C Anneal</a:t>
            </a:r>
            <a:endParaRPr lang="en-US" dirty="0"/>
          </a:p>
        </p:txBody>
      </p:sp>
      <p:pic>
        <p:nvPicPr>
          <p:cNvPr id="4" name="Picture 3" descr="Dope area seen post Anneal 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75200" y="1905000"/>
            <a:ext cx="4368800" cy="3276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1295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Nomarski</a:t>
            </a:r>
            <a:r>
              <a:rPr lang="en-US" dirty="0" smtClean="0"/>
              <a:t> Image of Dope area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1219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area normal view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55626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Hard to see Dope windows after 1050C anneal but faint outline can be seen under </a:t>
            </a:r>
            <a:r>
              <a:rPr lang="en-US" dirty="0" err="1" smtClean="0"/>
              <a:t>Nomarski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Sweeper Chip E Post 1050C Anneal</a:t>
            </a:r>
            <a:endParaRPr lang="en-US" dirty="0"/>
          </a:p>
        </p:txBody>
      </p:sp>
      <p:pic>
        <p:nvPicPr>
          <p:cNvPr id="8" name="Picture 7" descr="Particles seen post Anneal 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4114800"/>
            <a:ext cx="3657600" cy="2743200"/>
          </a:xfrm>
          <a:prstGeom prst="rect">
            <a:avLst/>
          </a:prstGeom>
        </p:spPr>
      </p:pic>
      <p:pic>
        <p:nvPicPr>
          <p:cNvPr id="9" name="Picture 8" descr="Particles seen post Anne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9600"/>
            <a:ext cx="3657600" cy="2743200"/>
          </a:xfrm>
          <a:prstGeom prst="rect">
            <a:avLst/>
          </a:prstGeom>
        </p:spPr>
      </p:pic>
      <p:pic>
        <p:nvPicPr>
          <p:cNvPr id="10" name="Picture 9" descr="Particles seen post Anneal 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81200" y="2590800"/>
            <a:ext cx="3657600" cy="2743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419600" y="8382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Eight large particles seen post anneal. An ISO soak with U/S at 5/5/High for 3 min and DI for 2 min was used to remove them.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Sweeper Chip E Post 1050C Anneal</a:t>
            </a:r>
            <a:endParaRPr lang="en-US" dirty="0"/>
          </a:p>
        </p:txBody>
      </p:sp>
      <p:pic>
        <p:nvPicPr>
          <p:cNvPr id="4" name="Picture 3" descr="Streaks seen post Anneal 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3886200"/>
            <a:ext cx="3657600" cy="2743200"/>
          </a:xfrm>
          <a:prstGeom prst="rect">
            <a:avLst/>
          </a:prstGeom>
        </p:spPr>
      </p:pic>
      <p:pic>
        <p:nvPicPr>
          <p:cNvPr id="5" name="Picture 4" descr="Streaks seen post Anneal 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57200"/>
            <a:ext cx="3657600" cy="2743200"/>
          </a:xfrm>
          <a:prstGeom prst="rect">
            <a:avLst/>
          </a:prstGeom>
        </p:spPr>
      </p:pic>
      <p:pic>
        <p:nvPicPr>
          <p:cNvPr id="6" name="Picture 5" descr="Streaks seen post Anneal 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533400"/>
            <a:ext cx="3657600" cy="27432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4114800" y="23622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838200"/>
            <a:ext cx="1600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Nomarski</a:t>
            </a:r>
            <a:r>
              <a:rPr lang="en-US" sz="1400" dirty="0" smtClean="0"/>
              <a:t> view. Streaks extend to edge of wafer in all cases. Seen in </a:t>
            </a:r>
            <a:r>
              <a:rPr lang="en-US" sz="1400" dirty="0" err="1" smtClean="0"/>
              <a:t>differenct</a:t>
            </a:r>
            <a:r>
              <a:rPr lang="en-US" sz="1400" dirty="0" smtClean="0"/>
              <a:t> densities but similar to this in five spots around circumference of the chip. Not sure if present </a:t>
            </a:r>
            <a:r>
              <a:rPr lang="en-US" sz="1400" dirty="0" err="1" smtClean="0"/>
              <a:t>preanneal</a:t>
            </a:r>
            <a:endParaRPr lang="en-US" sz="1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638800" y="3733800"/>
            <a:ext cx="16002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48400" y="48768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image under normal view, streaks not noticed.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Stripping Issues at Post SiN </a:t>
            </a:r>
            <a:r>
              <a:rPr lang="en-US" dirty="0" err="1" smtClean="0"/>
              <a:t>Hardmask</a:t>
            </a:r>
            <a:r>
              <a:rPr lang="en-US" dirty="0" smtClean="0"/>
              <a:t> Etch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2743200"/>
          <a:ext cx="6096003" cy="3856696"/>
        </p:xfrm>
        <a:graphic>
          <a:graphicData uri="http://schemas.openxmlformats.org/drawingml/2006/table">
            <a:tbl>
              <a:tblPr/>
              <a:tblGrid>
                <a:gridCol w="2726571"/>
                <a:gridCol w="561572"/>
                <a:gridCol w="561572"/>
                <a:gridCol w="561572"/>
                <a:gridCol w="561572"/>
                <a:gridCol w="561572"/>
                <a:gridCol w="561572"/>
              </a:tblGrid>
              <a:tr h="1977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13.2.</a:t>
                      </a:r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    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SiN deposition</a:t>
                      </a:r>
                    </a:p>
                  </a:txBody>
                  <a:tcPr marL="423646" marR="9414" marT="94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17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13.2.1.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       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Dehydration bake 5 min @ 150 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563" marR="9414" marT="94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17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13.2.2.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       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Deposit  3000A of SiN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563" marR="9414" marT="94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70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13.3.</a:t>
                      </a:r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    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Mesa litho (Mesa Def mask)</a:t>
                      </a:r>
                    </a:p>
                  </a:txBody>
                  <a:tcPr marL="423646" marR="9414" marT="94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13.3.1.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       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Sample prep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563" marR="9414" marT="94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17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13.3.1.1.</a:t>
                      </a:r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 </a:t>
                      </a:r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Acetone 3 min  / Isopropyl alcohol (IPA) 3 min / DI rinse 3 min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16751" marR="9414" marT="94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17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13.3.1.2.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Dry with N2, dehydration bake 3 min 120 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16751" marR="9414" marT="94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17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13.3.1.3.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PE2 O2 descum 300 mT, 100 W, 1 min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16751" marR="9414" marT="94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17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13.3.1.4.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Dehydration bake 5 min,  150 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16751" marR="9414" marT="94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13.3.2.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       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Spin resist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563" marR="9414" marT="94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17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13.3.2.1.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Blow sample with N2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16751" marR="9414" marT="94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17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13.3.2.2.</a:t>
                      </a:r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 </a:t>
                      </a: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Dispense HMDS, 30 sec @ 3K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16751" marR="9414" marT="94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17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13.3.2.3.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Blow sample with N2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16751" marR="9414" marT="94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17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13.3.2.4.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Dispense nLOF 5510, 30 sec @ 3K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16751" marR="9414" marT="94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17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13.3.2.5.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Soft bake 1 min,  90 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16751" marR="9414" marT="94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17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13.3.3.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       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Expose in stepper 0.25 sec, offset: -1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563" marR="9414" marT="94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17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13.3.4.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       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Post bake 1 min, 110 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563" marR="9414" marT="94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17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13.3.5.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       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Develop AZ300MIF, 1 min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563" marR="9414" marT="94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17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13.3.6.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       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Inspect: If bent tapers -&gt; try a longer descum in next step to etch some of PR.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563" marR="9414" marT="94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17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13.3.7.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       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PE2 O2 descum 300 mT, 100 W, 1 min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563" marR="9414" marT="94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14" marR="9414" marT="9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 Piece</a:t>
            </a:r>
            <a:endParaRPr lang="en-US" dirty="0"/>
          </a:p>
        </p:txBody>
      </p:sp>
      <p:pic>
        <p:nvPicPr>
          <p:cNvPr id="4" name="Picture 3" descr="Test piece Post Gassonics 250C 60 sec 1X 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685800"/>
            <a:ext cx="6400800" cy="4800600"/>
          </a:xfrm>
          <a:prstGeom prst="rect">
            <a:avLst/>
          </a:prstGeom>
        </p:spPr>
      </p:pic>
      <p:pic>
        <p:nvPicPr>
          <p:cNvPr id="6" name="Picture 5" descr="Test piece Post Gassonics 250C 60 sec 1X 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114800"/>
            <a:ext cx="3657600" cy="274320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1905000" y="762000"/>
            <a:ext cx="4419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7200" y="609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Residue on SiN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2514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Wispy blobs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066800" y="3124200"/>
            <a:ext cx="2286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1 Post 1165 strip post  SiN Mask Et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71700"/>
            <a:ext cx="6248400" cy="4686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Chip C1</a:t>
            </a:r>
            <a:endParaRPr lang="en-US" dirty="0"/>
          </a:p>
        </p:txBody>
      </p:sp>
      <p:pic>
        <p:nvPicPr>
          <p:cNvPr id="3" name="Picture 2" descr="C1 Post 1165 strip post  SiN Mask Etch 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"/>
            <a:ext cx="3657600" cy="2743200"/>
          </a:xfrm>
          <a:prstGeom prst="rect">
            <a:avLst/>
          </a:prstGeom>
        </p:spPr>
      </p:pic>
      <p:pic>
        <p:nvPicPr>
          <p:cNvPr id="5" name="Picture 4" descr="C1 Post 1165 strip post  SiN Mask Etch 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685800"/>
            <a:ext cx="3657600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62800" y="4495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 Resist blobs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 flipV="1">
            <a:off x="5334000" y="4267200"/>
            <a:ext cx="1828800" cy="551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495800" y="4191000"/>
            <a:ext cx="2362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3200400" y="4267200"/>
            <a:ext cx="3505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38600" y="990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Resist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029200" y="12954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2 Post 1 hour 1165 plus 2 min 250C GaSonics and 1 hour 1165 again 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14800"/>
            <a:ext cx="3657600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Chip A2 Left Die</a:t>
            </a:r>
            <a:endParaRPr lang="en-US" dirty="0"/>
          </a:p>
        </p:txBody>
      </p:sp>
      <p:pic>
        <p:nvPicPr>
          <p:cNvPr id="3" name="Picture 2" descr="A2 Post 1 hour 1165 plus 2 min 250C GaSonics and 1 hour 1165 again 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57200"/>
            <a:ext cx="3657600" cy="2743200"/>
          </a:xfrm>
          <a:prstGeom prst="rect">
            <a:avLst/>
          </a:prstGeom>
        </p:spPr>
      </p:pic>
      <p:pic>
        <p:nvPicPr>
          <p:cNvPr id="4" name="Picture 3" descr="A2 Post 1 hour 1165 plus 2 min 250C GaSonics and 1 hour 1165 again 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685800"/>
            <a:ext cx="3657600" cy="2743200"/>
          </a:xfrm>
          <a:prstGeom prst="rect">
            <a:avLst/>
          </a:prstGeom>
        </p:spPr>
      </p:pic>
      <p:pic>
        <p:nvPicPr>
          <p:cNvPr id="5" name="Picture 4" descr="A2 Post 1 hour 1165 plus 2 min 250C GaSonics and 1 hour 1165 again 0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33600" y="1600200"/>
            <a:ext cx="7010400" cy="5257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00400" y="838200"/>
            <a:ext cx="3040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Pits  all over, mostly on left die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752600" y="609600"/>
            <a:ext cx="1676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2514600" y="1295400"/>
            <a:ext cx="1371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237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Sweeper Processing Issues</vt:lpstr>
      <vt:lpstr>Post Anneal Observations</vt:lpstr>
      <vt:lpstr>Sweeper Chip E Post 1050C Anneal</vt:lpstr>
      <vt:lpstr>Sweeper Chip E Post 1050C Anneal</vt:lpstr>
      <vt:lpstr>Sweeper Chip E Post 1050C Anneal</vt:lpstr>
      <vt:lpstr>Stripping Issues at Post SiN Hardmask Etch </vt:lpstr>
      <vt:lpstr>Test Piece</vt:lpstr>
      <vt:lpstr>Chip C1</vt:lpstr>
      <vt:lpstr>Chip A2 Left Die</vt:lpstr>
      <vt:lpstr>Other Projects Mesa Process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Sweeper Processing Issues</dc:title>
  <dc:creator/>
  <cp:lastModifiedBy>Jon Peters</cp:lastModifiedBy>
  <cp:revision>7</cp:revision>
  <dcterms:created xsi:type="dcterms:W3CDTF">2006-08-16T00:00:00Z</dcterms:created>
  <dcterms:modified xsi:type="dcterms:W3CDTF">2012-03-16T18:00:40Z</dcterms:modified>
</cp:coreProperties>
</file>