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process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UV\SEM\1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7" name="Picture 3" descr="E:\DUV\SEM\2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8" name="Picture 4" descr="E:\DUV\SEM\2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005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9" name="Picture 5" descr="E:\DUV\SEM\2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0" name="Picture 6" descr="E:\DUV\SEM\29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1" name="Picture 7" descr="E:\DUV\SEM\32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005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2" name="Picture 8" descr="E:\DUV\SEM\35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029200"/>
            <a:ext cx="2438995" cy="1828800"/>
          </a:xfrm>
          <a:prstGeom prst="rect">
            <a:avLst/>
          </a:prstGeom>
          <a:noFill/>
        </p:spPr>
      </p:pic>
      <p:pic>
        <p:nvPicPr>
          <p:cNvPr id="1033" name="Picture 9" descr="E:\DUV\SEM\38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5029200"/>
            <a:ext cx="2438995" cy="1828800"/>
          </a:xfrm>
          <a:prstGeom prst="rect">
            <a:avLst/>
          </a:prstGeom>
          <a:noFill/>
        </p:spPr>
      </p:pic>
      <p:pic>
        <p:nvPicPr>
          <p:cNvPr id="1034" name="Picture 10" descr="E:\DUV\SEM\41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005" y="5029200"/>
            <a:ext cx="243899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Sample: SOI, 1um BOX, 273 nm top Si, 200 nm PECVD SiO2 HM</a:t>
            </a:r>
          </a:p>
          <a:p>
            <a:r>
              <a:rPr lang="en-US" dirty="0" smtClean="0"/>
              <a:t>Sample </a:t>
            </a:r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Piranha</a:t>
            </a:r>
          </a:p>
          <a:p>
            <a:r>
              <a:rPr lang="en-US" dirty="0" smtClean="0"/>
              <a:t>Spin DBARC</a:t>
            </a:r>
          </a:p>
          <a:p>
            <a:pPr lvl="1"/>
            <a:r>
              <a:rPr lang="en-US" dirty="0" smtClean="0"/>
              <a:t>DS-K101: 30s @ 5k rpm</a:t>
            </a:r>
          </a:p>
          <a:p>
            <a:pPr lvl="1"/>
            <a:r>
              <a:rPr lang="en-US" dirty="0" smtClean="0"/>
              <a:t>Inspect backside</a:t>
            </a:r>
          </a:p>
          <a:p>
            <a:r>
              <a:rPr lang="en-US" dirty="0" smtClean="0"/>
              <a:t>Bake DBARC 60s @ </a:t>
            </a:r>
            <a:r>
              <a:rPr lang="en-US" b="1" dirty="0" smtClean="0"/>
              <a:t>170C</a:t>
            </a:r>
          </a:p>
          <a:p>
            <a:r>
              <a:rPr lang="en-US" dirty="0" smtClean="0"/>
              <a:t>Spin PR</a:t>
            </a:r>
          </a:p>
          <a:p>
            <a:pPr lvl="1"/>
            <a:r>
              <a:rPr lang="en-US" dirty="0" smtClean="0"/>
              <a:t>UV210: 30s @ 5k rpm</a:t>
            </a:r>
          </a:p>
          <a:p>
            <a:r>
              <a:rPr lang="en-US" dirty="0" smtClean="0"/>
              <a:t>Pre bake: 60s @ 135C</a:t>
            </a:r>
          </a:p>
          <a:p>
            <a:r>
              <a:rPr lang="en-US" dirty="0" smtClean="0"/>
              <a:t>Expose (clear field, mostly isolated 500 nm wide WGs, some denser areas, couplers, star couplers, …)</a:t>
            </a:r>
            <a:endParaRPr lang="en-US" dirty="0" smtClean="0"/>
          </a:p>
          <a:p>
            <a:r>
              <a:rPr lang="en-US" dirty="0" smtClean="0"/>
              <a:t>Post bake: 90s @ 135C</a:t>
            </a:r>
          </a:p>
          <a:p>
            <a:r>
              <a:rPr lang="en-US" dirty="0" smtClean="0"/>
              <a:t>Develop: </a:t>
            </a:r>
            <a:r>
              <a:rPr lang="en-US" b="1" dirty="0" smtClean="0"/>
              <a:t>120s</a:t>
            </a:r>
            <a:r>
              <a:rPr lang="en-US" dirty="0" smtClean="0"/>
              <a:t>, 300MIF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24000"/>
                <a:gridCol w="23622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/cm²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rczvei\Desktop\bs1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8802" cy="4343400"/>
          </a:xfrm>
          <a:prstGeom prst="rect">
            <a:avLst/>
          </a:prstGeom>
          <a:noFill/>
        </p:spPr>
      </p:pic>
      <p:pic>
        <p:nvPicPr>
          <p:cNvPr id="2050" name="Picture 2" descr="C:\Users\kurczvei\Desktop\bs2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557" y="2743201"/>
            <a:ext cx="5550444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(features ok)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(features overdeveloped)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Conventional: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dirty="0" smtClean="0">
                <a:cs typeface="Calibri"/>
              </a:rPr>
              <a:t>=0.75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 6 hot plate for DBARC cure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Develop time: 45s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cs typeface="Calibri"/>
              </a:rPr>
              <a:t>Grating test structures </a:t>
            </a:r>
            <a:r>
              <a:rPr lang="en-US" sz="3200" dirty="0" smtClean="0">
                <a:cs typeface="Calibri"/>
              </a:rPr>
              <a:t>ugly, main features good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 7 hot plate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DBARC cure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Develop time: 45s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Grating </a:t>
            </a: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main features look good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UV\4th_DUV_array020911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5" name="Picture 3" descr="E:\DUV\4th_DUV_array020911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048001" cy="2286000"/>
          </a:xfrm>
          <a:prstGeom prst="rect">
            <a:avLst/>
          </a:prstGeom>
          <a:noFill/>
        </p:spPr>
      </p:pic>
      <p:pic>
        <p:nvPicPr>
          <p:cNvPr id="3076" name="Picture 4" descr="E:\DUV\4th_DUV_array020911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43000"/>
            <a:ext cx="3048001" cy="2286000"/>
          </a:xfrm>
          <a:prstGeom prst="rect">
            <a:avLst/>
          </a:prstGeom>
          <a:noFill/>
        </p:spPr>
      </p:pic>
      <p:pic>
        <p:nvPicPr>
          <p:cNvPr id="3077" name="Picture 5" descr="E:\DUV\4th_DUV_array020911_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8" name="Picture 6" descr="E:\DUV\4th_DUV_array020911_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9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9" name="Picture 7" descr="E:\DUV\4th_DUV_array020911_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9" y="1143000"/>
            <a:ext cx="304800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size vs. Dose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5847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3124200" y="3276600"/>
            <a:ext cx="3505200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8885" y="29739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 design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351</Words>
  <Application>Microsoft Office PowerPoint</Application>
  <PresentationFormat>On-screen Show (4:3)</PresentationFormat>
  <Paragraphs>193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DUV process Development</vt:lpstr>
      <vt:lpstr>Process</vt:lpstr>
      <vt:lpstr>1st exposure array</vt:lpstr>
      <vt:lpstr>Slide 4</vt:lpstr>
      <vt:lpstr>2nd exposure array</vt:lpstr>
      <vt:lpstr>3rd exposure array</vt:lpstr>
      <vt:lpstr>4th exposure array</vt:lpstr>
      <vt:lpstr>Slide 8</vt:lpstr>
      <vt:lpstr>Feature size vs. Dose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 process Development</dc:title>
  <dc:creator>Kurczveil, Geza</dc:creator>
  <cp:lastModifiedBy>Geza Kurczveil</cp:lastModifiedBy>
  <cp:revision>22</cp:revision>
  <dcterms:created xsi:type="dcterms:W3CDTF">2006-08-16T00:00:00Z</dcterms:created>
  <dcterms:modified xsi:type="dcterms:W3CDTF">2012-09-12T17:01:20Z</dcterms:modified>
</cp:coreProperties>
</file>