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B809-2C08-4C1D-A895-AFB1158C8E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A4D9-8B3F-45FF-BE4E-42E0CEDA8E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6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2D18-A87A-4011-8D41-6AB13B889A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E9A1-3FE2-4EB6-A283-2EDFF7073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8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7C73-E8AB-4A8A-B1E0-2E890348C8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C764-4B61-4C38-BA7E-9D1EA4A374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2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663D-8342-453B-8E36-7443E49953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2395-DB14-4EF7-84C8-2BE241925B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7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49B3E-1BFA-4A5B-A9E6-1C5A08A619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59D0-0D59-4F45-8274-11EA0840F2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1C9E5-64AF-496A-9DBE-7A2CDDF29F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0FB5B-A7A1-4640-8535-82616311C6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5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68C1-118F-453C-A400-107F5E29E0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5165-1366-47AD-95A1-4923BD572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7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FF1F-6796-4490-BF15-8CD83AE133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C65F-C862-4A02-BCA8-14F9BDC44B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1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7474-B88E-43A8-A754-6DADB2244E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650C8-AE37-4CEE-B59D-90257878B3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4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F08E-92AE-481F-9F86-AC0B1C8D0A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85FD-06C2-4D2F-A336-89CBEF7717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1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52D5-8662-4BE1-89C9-FED6C3523A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0CF1-5F38-4843-A9E3-928BBCC25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0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DB64C-E06D-474F-967C-A205D49AED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11F8-FF9B-4613-AFD8-F3814B84F4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8178-6A3E-4EEA-9136-B45B954D80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2926-E199-40B4-813A-58674C15E4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8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6C4F68-3C9F-4747-B45B-FEA19648B9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B8885C-A18C-46FB-9A51-2B0835F0A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52438" y="914400"/>
            <a:ext cx="82264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13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268288"/>
            <a:ext cx="1219200" cy="525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16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66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ICP#2 Nano Etch Recipe 104</a:t>
            </a:r>
            <a:br>
              <a:rPr lang="en-US" dirty="0" smtClean="0"/>
            </a:br>
            <a:r>
              <a:rPr lang="en-US" dirty="0"/>
              <a:t>CF</a:t>
            </a:r>
            <a:r>
              <a:rPr lang="en-US" baseline="-25000" dirty="0"/>
              <a:t>4</a:t>
            </a:r>
            <a:r>
              <a:rPr lang="en-US" dirty="0"/>
              <a:t>/CHF</a:t>
            </a:r>
            <a:r>
              <a:rPr lang="en-US" baseline="-25000" dirty="0"/>
              <a:t>3</a:t>
            </a:r>
            <a:r>
              <a:rPr lang="en-US" dirty="0"/>
              <a:t>/O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– Oxide or Nitride Etch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Jock Bovington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9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 Results </a:t>
            </a:r>
            <a:r>
              <a:rPr lang="en-US" dirty="0" smtClean="0"/>
              <a:t>– DEEP Gratings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ICP#2 - CF</a:t>
            </a:r>
            <a:r>
              <a:rPr lang="en-US" sz="2400" baseline="-25000" dirty="0"/>
              <a:t>4</a:t>
            </a:r>
            <a:r>
              <a:rPr lang="en-US" sz="2400" dirty="0"/>
              <a:t>/CHF</a:t>
            </a:r>
            <a:r>
              <a:rPr lang="en-US" sz="2400" baseline="-25000" dirty="0"/>
              <a:t>3</a:t>
            </a:r>
            <a:r>
              <a:rPr lang="en-US" sz="2400" dirty="0"/>
              <a:t>/O</a:t>
            </a:r>
            <a:r>
              <a:rPr lang="en-US" sz="2400" baseline="-25000" dirty="0"/>
              <a:t>2</a:t>
            </a:r>
            <a:r>
              <a:rPr lang="en-US" sz="2400" dirty="0" smtClean="0"/>
              <a:t> </a:t>
            </a:r>
            <a:r>
              <a:rPr lang="en-US" sz="2400" dirty="0"/>
              <a:t>5/35/10sccm 500/</a:t>
            </a:r>
            <a:r>
              <a:rPr lang="en-US" sz="2400" dirty="0">
                <a:solidFill>
                  <a:srgbClr val="FF0000"/>
                </a:solidFill>
              </a:rPr>
              <a:t>50</a:t>
            </a:r>
            <a:r>
              <a:rPr lang="en-US" sz="2400" dirty="0"/>
              <a:t>W </a:t>
            </a:r>
            <a:r>
              <a:rPr lang="en-US" sz="2400" dirty="0" smtClean="0"/>
              <a:t>0.5Pa</a:t>
            </a:r>
          </a:p>
          <a:p>
            <a:pPr marL="0" indent="0" algn="ctr">
              <a:buNone/>
            </a:pPr>
            <a:r>
              <a:rPr lang="en-US" sz="2400" dirty="0" smtClean="0"/>
              <a:t>21min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9" name="Picture 3" descr="K:\0617\SEM\p1cals3_50W5_35_10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1" y="1701800"/>
            <a:ext cx="4319587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:\SEM\0617\Cross-Section\21min_35-10-5etch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01800"/>
            <a:ext cx="4319587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8781" y="1723136"/>
            <a:ext cx="43195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dirty="0" smtClean="0">
                <a:solidFill>
                  <a:prstClr val="white"/>
                </a:solidFill>
              </a:rPr>
              <a:t>DBR – Au coated for SEM</a:t>
            </a:r>
          </a:p>
          <a:p>
            <a:pPr marL="0" indent="0" algn="ctr">
              <a:buFont typeface="Arial" charset="0"/>
              <a:buNone/>
            </a:pPr>
            <a:r>
              <a:rPr lang="en-US" sz="2400" dirty="0" smtClean="0">
                <a:solidFill>
                  <a:prstClr val="white"/>
                </a:solidFill>
              </a:rPr>
              <a:t>(~350nm Period)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24400" y="1701800"/>
            <a:ext cx="43195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dirty="0" smtClean="0">
                <a:solidFill>
                  <a:prstClr val="white"/>
                </a:solidFill>
              </a:rPr>
              <a:t>GADC 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(560nm </a:t>
            </a:r>
            <a:r>
              <a:rPr lang="en-US" sz="2400" dirty="0">
                <a:solidFill>
                  <a:prstClr val="white"/>
                </a:solidFill>
              </a:rPr>
              <a:t>Period)</a:t>
            </a:r>
          </a:p>
        </p:txBody>
      </p:sp>
    </p:spTree>
    <p:extLst>
      <p:ext uri="{BB962C8B-B14F-4D97-AF65-F5344CB8AC3E}">
        <p14:creationId xmlns:p14="http://schemas.microsoft.com/office/powerpoint/2010/main" val="124704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Etch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 </a:t>
            </a:r>
            <a:r>
              <a:rPr lang="en-US" dirty="0"/>
              <a:t>PECVD SiO2 - ~</a:t>
            </a:r>
            <a:r>
              <a:rPr lang="en-US" dirty="0" smtClean="0"/>
              <a:t>140nm/min (Macro Scale)</a:t>
            </a:r>
            <a:endParaRPr lang="en-US" dirty="0"/>
          </a:p>
          <a:p>
            <a:r>
              <a:rPr lang="en-US" dirty="0" smtClean="0"/>
              <a:t>AV PECVD </a:t>
            </a:r>
            <a:r>
              <a:rPr lang="en-US" dirty="0"/>
              <a:t>SiO2 - </a:t>
            </a:r>
            <a:r>
              <a:rPr lang="en-US" dirty="0" smtClean="0"/>
              <a:t>~80nm/min (</a:t>
            </a:r>
            <a:r>
              <a:rPr lang="en-US" dirty="0"/>
              <a:t>N</a:t>
            </a:r>
            <a:r>
              <a:rPr lang="en-US" dirty="0" smtClean="0"/>
              <a:t>ano Scale)</a:t>
            </a:r>
            <a:endParaRPr lang="en-US" dirty="0"/>
          </a:p>
          <a:p>
            <a:r>
              <a:rPr lang="en-US" dirty="0" smtClean="0"/>
              <a:t>AV </a:t>
            </a:r>
            <a:r>
              <a:rPr lang="en-US" dirty="0"/>
              <a:t>or </a:t>
            </a:r>
            <a:r>
              <a:rPr lang="en-US" dirty="0" err="1"/>
              <a:t>PlasmaTherm</a:t>
            </a:r>
            <a:r>
              <a:rPr lang="en-US" dirty="0"/>
              <a:t> PECVD Si3N4 - ~80nm/min</a:t>
            </a:r>
          </a:p>
          <a:p>
            <a:r>
              <a:rPr lang="en-US" dirty="0"/>
              <a:t>100% ZEP - ~142nm/min</a:t>
            </a:r>
          </a:p>
          <a:p>
            <a:r>
              <a:rPr lang="en-US" dirty="0"/>
              <a:t>2:1 ZEP - ~143nm/min</a:t>
            </a:r>
          </a:p>
          <a:p>
            <a:r>
              <a:rPr lang="en-US" dirty="0"/>
              <a:t>UV-6 - ~120nm/min</a:t>
            </a:r>
          </a:p>
          <a:p>
            <a:r>
              <a:rPr lang="en-US" dirty="0"/>
              <a:t>DSK101 - ~142nm/min</a:t>
            </a:r>
          </a:p>
          <a:p>
            <a:r>
              <a:rPr lang="en-US" dirty="0"/>
              <a:t>Cr - Negligible etching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4784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91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2_Office Theme</vt:lpstr>
      <vt:lpstr>Summary ICP#2 Nano Etch Recipe 104 CF4/CHF3/O2 – Oxide or Nitride Etch</vt:lpstr>
      <vt:lpstr>SEM Results – DEEP Gratings</vt:lpstr>
      <vt:lpstr>Approximate Etch Rates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Jock Bovington</dc:creator>
  <cp:lastModifiedBy>Jock Bovington</cp:lastModifiedBy>
  <cp:revision>4</cp:revision>
  <dcterms:created xsi:type="dcterms:W3CDTF">2012-05-27T17:20:32Z</dcterms:created>
  <dcterms:modified xsi:type="dcterms:W3CDTF">2012-06-29T01:47:03Z</dcterms:modified>
</cp:coreProperties>
</file>