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57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253E-C63F-41B3-989F-5E12531191CE}" type="datetimeFigureOut">
              <a:rPr lang="en-US" smtClean="0"/>
              <a:pPr/>
              <a:t>2/17/2012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E60DF-4FED-4958-8EDC-858EE8253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56576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Trying to get feature sizes smaller than a fraction 0.5 to 1 of the resist thickness is challenging. 0.9um resist </a:t>
            </a:r>
            <a:r>
              <a:rPr lang="en-US" dirty="0" smtClean="0">
                <a:sym typeface="Wingdings" pitchFamily="2" charset="2"/>
              </a:rPr>
              <a:t> 0.5um is the limit.</a:t>
            </a:r>
            <a:endParaRPr lang="en-US" dirty="0"/>
          </a:p>
        </p:txBody>
      </p:sp>
      <p:pic>
        <p:nvPicPr>
          <p:cNvPr id="5123" name="Picture 3" descr="C:\Users\Sudharsanan\Desktop\Capture4.PNG"/>
          <p:cNvPicPr>
            <a:picLocks noChangeAspect="1" noChangeArrowheads="1"/>
          </p:cNvPicPr>
          <p:nvPr/>
        </p:nvPicPr>
        <p:blipFill>
          <a:blip r:embed="rId2" cstate="print"/>
          <a:srcRect b="55154"/>
          <a:stretch>
            <a:fillRect/>
          </a:stretch>
        </p:blipFill>
        <p:spPr bwMode="auto">
          <a:xfrm>
            <a:off x="5334000" y="762000"/>
            <a:ext cx="3114675" cy="2362200"/>
          </a:xfrm>
          <a:prstGeom prst="rect">
            <a:avLst/>
          </a:prstGeom>
          <a:noFill/>
        </p:spPr>
      </p:pic>
      <p:pic>
        <p:nvPicPr>
          <p:cNvPr id="5124" name="Picture 4" descr="C:\Users\Sudharsanan\Desktop\Cap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3819525" cy="3343275"/>
          </a:xfrm>
          <a:prstGeom prst="rect">
            <a:avLst/>
          </a:prstGeom>
          <a:noFill/>
        </p:spPr>
      </p:pic>
      <p:pic>
        <p:nvPicPr>
          <p:cNvPr id="5125" name="Picture 5" descr="C:\Users\Sudharsanan\Desktop\Cap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3781425" cy="2905125"/>
          </a:xfrm>
          <a:prstGeom prst="rect">
            <a:avLst/>
          </a:prstGeom>
          <a:noFill/>
        </p:spPr>
      </p:pic>
      <p:pic>
        <p:nvPicPr>
          <p:cNvPr id="6" name="Picture 3" descr="C:\Users\Sudharsanan\Desktop\Capture4.PNG"/>
          <p:cNvPicPr>
            <a:picLocks noChangeAspect="1" noChangeArrowheads="1"/>
          </p:cNvPicPr>
          <p:nvPr/>
        </p:nvPicPr>
        <p:blipFill>
          <a:blip r:embed="rId2" cstate="print"/>
          <a:srcRect t="53526"/>
          <a:stretch>
            <a:fillRect/>
          </a:stretch>
        </p:blipFill>
        <p:spPr bwMode="auto">
          <a:xfrm>
            <a:off x="5334000" y="3124200"/>
            <a:ext cx="3114675" cy="2447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22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SPR955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dharsanan\Desktop\Cap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4595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dharsanan\Desktop\Cap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0"/>
            <a:ext cx="7114020" cy="1866900"/>
          </a:xfrm>
          <a:prstGeom prst="rect">
            <a:avLst/>
          </a:prstGeom>
          <a:noFill/>
        </p:spPr>
      </p:pic>
      <p:pic>
        <p:nvPicPr>
          <p:cNvPr id="6147" name="Picture 3" descr="C:\Users\Sudharsanan\Desktop\Cap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0"/>
            <a:ext cx="4014739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3200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Accuracy – Sputter(~5nm)&gt;PECVD(10-15nm)&gt;Thermal- dry(10-20nm).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dharsanan\Desktop\Sietch\CEM_S0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085348"/>
          </a:xfrm>
          <a:prstGeom prst="rect">
            <a:avLst/>
          </a:prstGeom>
          <a:noFill/>
        </p:spPr>
      </p:pic>
      <p:pic>
        <p:nvPicPr>
          <p:cNvPr id="1027" name="Picture 3" descr="C:\Users\Sudharsanan\Desktop\Sietch\CEM_S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3085348"/>
          </a:xfrm>
          <a:prstGeom prst="rect">
            <a:avLst/>
          </a:prstGeom>
          <a:noFill/>
        </p:spPr>
      </p:pic>
      <p:pic>
        <p:nvPicPr>
          <p:cNvPr id="1028" name="Picture 4" descr="C:\Users\Sudharsanan\Desktop\Sietch\CEM_S0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72652"/>
            <a:ext cx="4114800" cy="3085348"/>
          </a:xfrm>
          <a:prstGeom prst="rect">
            <a:avLst/>
          </a:prstGeom>
          <a:noFill/>
        </p:spPr>
      </p:pic>
      <p:pic>
        <p:nvPicPr>
          <p:cNvPr id="1029" name="Picture 5" descr="C:\Users\Sudharsanan\Desktop\Sietch\CEM_S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72652"/>
            <a:ext cx="4114800" cy="30853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- Sputter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udharsanan\Desktop\Sietch\CEM_T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72653"/>
            <a:ext cx="4114800" cy="3085347"/>
          </a:xfrm>
          <a:prstGeom prst="rect">
            <a:avLst/>
          </a:prstGeom>
          <a:noFill/>
        </p:spPr>
      </p:pic>
      <p:pic>
        <p:nvPicPr>
          <p:cNvPr id="2052" name="Picture 4" descr="C:\Users\Sudharsanan\Desktop\Sietch\CEM_T0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2653"/>
            <a:ext cx="4114800" cy="3085347"/>
          </a:xfrm>
          <a:prstGeom prst="rect">
            <a:avLst/>
          </a:prstGeom>
          <a:noFill/>
        </p:spPr>
      </p:pic>
      <p:pic>
        <p:nvPicPr>
          <p:cNvPr id="2053" name="Picture 5" descr="C:\Users\Sudharsanan\Desktop\Sietch\CEM_T05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3085347"/>
          </a:xfrm>
          <a:prstGeom prst="rect">
            <a:avLst/>
          </a:prstGeom>
          <a:noFill/>
        </p:spPr>
      </p:pic>
      <p:pic>
        <p:nvPicPr>
          <p:cNvPr id="2054" name="Picture 6" descr="C:\Users\Sudharsanan\Desktop\Sietch\CEM_T06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14800" cy="3085347"/>
          </a:xfrm>
          <a:prstGeom prst="rect">
            <a:avLst/>
          </a:prstGeom>
          <a:noFill/>
        </p:spPr>
      </p:pic>
      <p:pic>
        <p:nvPicPr>
          <p:cNvPr id="2050" name="Picture 2" descr="C:\Users\Sudharsanan\Desktop\Sietch\CEM_T08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676400"/>
            <a:ext cx="4114800" cy="30853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94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 - Thermal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dharsanan\Desktop\Sietch\SPR_S0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085347"/>
          </a:xfrm>
          <a:prstGeom prst="rect">
            <a:avLst/>
          </a:prstGeom>
          <a:noFill/>
        </p:spPr>
      </p:pic>
      <p:pic>
        <p:nvPicPr>
          <p:cNvPr id="3075" name="Picture 3" descr="C:\Users\Sudharsanan\Desktop\Sietch\SPR_S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2653"/>
            <a:ext cx="4114800" cy="3085347"/>
          </a:xfrm>
          <a:prstGeom prst="rect">
            <a:avLst/>
          </a:prstGeom>
          <a:noFill/>
        </p:spPr>
      </p:pic>
      <p:pic>
        <p:nvPicPr>
          <p:cNvPr id="3076" name="Picture 4" descr="C:\Users\Sudharsanan\Desktop\Sietch\SPR_S0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72653"/>
            <a:ext cx="4114800" cy="3085347"/>
          </a:xfrm>
          <a:prstGeom prst="rect">
            <a:avLst/>
          </a:prstGeom>
          <a:noFill/>
        </p:spPr>
      </p:pic>
      <p:pic>
        <p:nvPicPr>
          <p:cNvPr id="3077" name="Picture 5" descr="C:\Users\Sudharsanan\Desktop\Sietch\SPR_S03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0"/>
            <a:ext cx="4114800" cy="3085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 - Sputter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dharsanan\Desktop\Sietch\SPR_T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3085347"/>
          </a:xfrm>
          <a:prstGeom prst="rect">
            <a:avLst/>
          </a:prstGeom>
          <a:noFill/>
        </p:spPr>
      </p:pic>
      <p:pic>
        <p:nvPicPr>
          <p:cNvPr id="4099" name="Picture 3" descr="C:\Users\Sudharsanan\Desktop\Sietch\SPR_T0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2653"/>
            <a:ext cx="4114800" cy="3085347"/>
          </a:xfrm>
          <a:prstGeom prst="rect">
            <a:avLst/>
          </a:prstGeom>
          <a:noFill/>
        </p:spPr>
      </p:pic>
      <p:pic>
        <p:nvPicPr>
          <p:cNvPr id="4100" name="Picture 4" descr="C:\Users\Sudharsanan\Desktop\Sietch\SPR_T0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0"/>
            <a:ext cx="4114800" cy="3085347"/>
          </a:xfrm>
          <a:prstGeom prst="rect">
            <a:avLst/>
          </a:prstGeom>
          <a:noFill/>
        </p:spPr>
      </p:pic>
      <p:pic>
        <p:nvPicPr>
          <p:cNvPr id="4101" name="Picture 5" descr="C:\Users\Sudharsanan\Desktop\Sietch\SPR_T0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772653"/>
            <a:ext cx="4114800" cy="3085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 - Thermal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53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 profile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00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Oxide profile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Silicon profile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17526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1828800"/>
            <a:ext cx="76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90800" y="1828800"/>
            <a:ext cx="76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00400" y="17526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17526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66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626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781800" y="2133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72200" y="1752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05600" y="17526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096000" y="17526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818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722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705600" y="1219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864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580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3124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05600" y="3124200"/>
            <a:ext cx="152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019800" y="3124200"/>
            <a:ext cx="152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7056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0574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76600" y="3505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67000" y="3124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200400" y="31242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590800" y="31242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908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766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670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004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67000" y="4800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2004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5908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670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004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/>
          <p:nvPr/>
        </p:nvSpPr>
        <p:spPr>
          <a:xfrm rot="16200000">
            <a:off x="4495800" y="3962401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rot="5400000" flipH="1">
            <a:off x="1066800" y="3962400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60198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858000" y="25908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5908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766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6200000">
            <a:off x="4457700" y="45339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371600" y="5334000"/>
            <a:ext cx="2819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590800" y="12192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172200" y="13716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715000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781800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388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8580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2098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3276600" y="37338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22098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32766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26670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667000" y="27432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771900" y="4991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>
            <a:off x="3771900" y="55245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743200" y="114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248400" y="1078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7239000" y="2069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 + 200nm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2743200" y="2678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6576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 + 150nm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6248400" y="2678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w’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7239000" y="3669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 + 180nm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>
            <a:off x="6172200" y="29718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743200" y="5498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657600" y="42026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 + 110 +/- 10 nm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6172200" y="48006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1722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7056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Arc 130"/>
          <p:cNvSpPr/>
          <p:nvPr/>
        </p:nvSpPr>
        <p:spPr>
          <a:xfrm rot="16200000">
            <a:off x="8001000" y="3962401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 rot="5400000" flipH="1">
            <a:off x="4572000" y="3962400"/>
            <a:ext cx="304800" cy="2743200"/>
          </a:xfrm>
          <a:prstGeom prst="arc">
            <a:avLst>
              <a:gd name="adj1" fmla="val 162197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60960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6781800" y="4267200"/>
            <a:ext cx="0" cy="1295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57150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67818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7056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6096000" y="4800600"/>
            <a:ext cx="76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934200" y="4355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 + 110 +/- 10 nm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6248400" y="5486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w’’</a:t>
            </a:r>
            <a:endParaRPr lang="en-US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172200" y="5486400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581400" y="5650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+/- 10 nm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1905000" y="6248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Marginally better sidewalls for CEM – comparing slides 4&amp;7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1600200" y="4800600"/>
            <a:ext cx="1828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676400" y="4800600"/>
            <a:ext cx="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66800" y="441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248 </a:t>
            </a:r>
            <a:r>
              <a:rPr lang="en-US" dirty="0" smtClean="0"/>
              <a:t>+/- </a:t>
            </a:r>
            <a:r>
              <a:rPr lang="en-US" dirty="0" smtClean="0"/>
              <a:t>5 </a:t>
            </a:r>
            <a:r>
              <a:rPr lang="en-US" dirty="0" smtClean="0"/>
              <a:t>nm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111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Florida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Sudharsanan</dc:creator>
  <cp:lastModifiedBy>Sudharsanan</cp:lastModifiedBy>
  <cp:revision>4</cp:revision>
  <dcterms:created xsi:type="dcterms:W3CDTF">2012-02-17T04:58:38Z</dcterms:created>
  <dcterms:modified xsi:type="dcterms:W3CDTF">2012-02-17T15:07:41Z</dcterms:modified>
</cp:coreProperties>
</file>