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8" autoAdjust="0"/>
    <p:restoredTop sz="94660"/>
  </p:normalViewPr>
  <p:slideViewPr>
    <p:cSldViewPr>
      <p:cViewPr varScale="1">
        <p:scale>
          <a:sx n="100" d="100"/>
          <a:sy n="100" d="100"/>
        </p:scale>
        <p:origin x="-205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4F31538-3572-481A-AA09-B190C60E8154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698500"/>
            <a:ext cx="261620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EEE970E-13F1-4DF2-838A-61A517B2E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E970E-13F1-4DF2-838A-61A517B2EB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/>
          <p:cNvSpPr/>
          <p:nvPr/>
        </p:nvSpPr>
        <p:spPr>
          <a:xfrm>
            <a:off x="55816" y="7117080"/>
            <a:ext cx="381000" cy="228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396176" y="7112000"/>
            <a:ext cx="2168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NarrowQW</a:t>
            </a:r>
            <a:r>
              <a:rPr lang="en-US" sz="1200" dirty="0" smtClean="0"/>
              <a:t>:  100, 125, 150, 200</a:t>
            </a:r>
            <a:endParaRPr lang="en-US" sz="1200" dirty="0"/>
          </a:p>
        </p:txBody>
      </p:sp>
      <p:graphicFrame>
        <p:nvGraphicFramePr>
          <p:cNvPr id="212" name="Table 211"/>
          <p:cNvGraphicFramePr>
            <a:graphicFrameLocks noGrp="1"/>
          </p:cNvGraphicFramePr>
          <p:nvPr/>
        </p:nvGraphicFramePr>
        <p:xfrm>
          <a:off x="2913095" y="7101840"/>
          <a:ext cx="1735104" cy="48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3776"/>
                <a:gridCol w="433776"/>
                <a:gridCol w="433776"/>
                <a:gridCol w="433776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A1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A2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A3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A4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400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500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3" name="Table 212"/>
          <p:cNvGraphicFramePr>
            <a:graphicFrameLocks noGrp="1"/>
          </p:cNvGraphicFramePr>
          <p:nvPr/>
        </p:nvGraphicFramePr>
        <p:xfrm>
          <a:off x="2913095" y="7548880"/>
          <a:ext cx="1981200" cy="510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300"/>
                <a:gridCol w="495300"/>
                <a:gridCol w="457200"/>
                <a:gridCol w="533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P2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P3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P4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P6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300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600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1000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4" name="Table 213"/>
          <p:cNvGraphicFramePr>
            <a:graphicFrameLocks noGrp="1"/>
          </p:cNvGraphicFramePr>
          <p:nvPr/>
        </p:nvGraphicFramePr>
        <p:xfrm>
          <a:off x="2913095" y="8006080"/>
          <a:ext cx="1828800" cy="510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W1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W2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W3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W4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120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160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200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260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" name="TextBox 214"/>
          <p:cNvSpPr txBox="1"/>
          <p:nvPr/>
        </p:nvSpPr>
        <p:spPr>
          <a:xfrm>
            <a:off x="2362200" y="740664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Len [um]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362200" y="7836059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Len [um]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362200" y="8217059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D [um]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953000" y="7162800"/>
            <a:ext cx="6399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Date:</a:t>
            </a:r>
          </a:p>
          <a:p>
            <a:r>
              <a:rPr lang="en-US" sz="1000" b="1" dirty="0" smtClean="0">
                <a:latin typeface="Arial Narrow" pitchFamily="34" charset="0"/>
              </a:rPr>
              <a:t>Sample:</a:t>
            </a:r>
          </a:p>
          <a:p>
            <a:r>
              <a:rPr lang="en-US" sz="1000" b="1" dirty="0" smtClean="0">
                <a:latin typeface="Arial Narrow" pitchFamily="34" charset="0"/>
              </a:rPr>
              <a:t>Purpose:</a:t>
            </a:r>
          </a:p>
          <a:p>
            <a:endParaRPr lang="en-US" sz="1000" b="1" dirty="0" smtClean="0">
              <a:latin typeface="Arial Narrow" pitchFamily="34" charset="0"/>
            </a:endParaRPr>
          </a:p>
          <a:p>
            <a:r>
              <a:rPr lang="en-US" sz="1000" b="1" dirty="0" smtClean="0">
                <a:latin typeface="Arial Narrow" pitchFamily="34" charset="0"/>
              </a:rPr>
              <a:t>Note:</a:t>
            </a:r>
          </a:p>
        </p:txBody>
      </p:sp>
      <p:cxnSp>
        <p:nvCxnSpPr>
          <p:cNvPr id="220" name="Straight Arrow Connector 219"/>
          <p:cNvCxnSpPr/>
          <p:nvPr/>
        </p:nvCxnSpPr>
        <p:spPr>
          <a:xfrm>
            <a:off x="6858000" y="914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9" name="Table 218"/>
          <p:cNvGraphicFramePr>
            <a:graphicFrameLocks noGrp="1"/>
          </p:cNvGraphicFramePr>
          <p:nvPr/>
        </p:nvGraphicFramePr>
        <p:xfrm>
          <a:off x="2954655" y="8453120"/>
          <a:ext cx="2684146" cy="510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890"/>
                <a:gridCol w="443890"/>
                <a:gridCol w="464696"/>
                <a:gridCol w="443890"/>
                <a:gridCol w="443890"/>
                <a:gridCol w="44389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S2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S3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S4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S5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S0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16.91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20.51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24.83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27.58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34.31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 Narrow" pitchFamily="34" charset="0"/>
                        </a:rPr>
                        <a:t>2.2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2" name="TextBox 221"/>
          <p:cNvSpPr txBox="1"/>
          <p:nvPr/>
        </p:nvSpPr>
        <p:spPr>
          <a:xfrm>
            <a:off x="2362200" y="8664099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L [mm]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235" name="Group 234"/>
          <p:cNvGrpSpPr/>
          <p:nvPr/>
        </p:nvGrpSpPr>
        <p:grpSpPr>
          <a:xfrm>
            <a:off x="-71120" y="0"/>
            <a:ext cx="6929056" cy="7983359"/>
            <a:chOff x="-71120" y="0"/>
            <a:chExt cx="6929056" cy="798335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4" y="304800"/>
              <a:ext cx="6858000" cy="676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0758" y="581749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flipV="1">
              <a:off x="-64" y="1475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8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flipV="1">
              <a:off x="-64" y="21614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7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flipV="1">
              <a:off x="-64" y="2771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6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flipV="1">
              <a:off x="-64" y="3380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-64" y="3990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-64" y="4676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flipV="1">
              <a:off x="-64" y="5285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V="1">
              <a:off x="-64" y="59714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5936" y="6096000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5936" y="942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5936" y="1628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5936" y="2237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5936" y="2847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85936" y="34568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5936" y="4142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6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5936" y="4752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7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85936" y="5438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8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90536" y="0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76536" y="0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91298" y="0"/>
              <a:ext cx="276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C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0536" y="581749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2566" y="581749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2166" y="581749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66936" y="6504801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62336" y="6504801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44366" y="6504801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25366" y="6504801"/>
              <a:ext cx="3465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A1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6936" y="609600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5232" y="619874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64716" y="627127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74316" y="665252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1536260" y="6466726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1037964" y="6466726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flipH="1">
              <a:off x="538480" y="6466726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flipH="1">
              <a:off x="-71120" y="6466726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W4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36578" y="637401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P1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1378" y="637401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P2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81536" y="637401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P3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79578" y="637401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P4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00736" y="630148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P5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29136" y="6504801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94846" y="6123801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48336" y="5715000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32846" y="6487274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71046" y="6477000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2P5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81536" y="6123801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2P6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-64" y="914400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4736" y="8660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5736" y="9144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05362" y="9144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86362" y="8967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86362" y="11253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 flipV="1">
              <a:off x="380936" y="14301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flipV="1">
              <a:off x="824362" y="15063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flipV="1">
              <a:off x="1271288" y="15445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 flipV="1">
              <a:off x="1728488" y="1592853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flipV="1">
              <a:off x="391210" y="21057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flipV="1">
              <a:off x="834636" y="21819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flipV="1">
              <a:off x="1281562" y="22200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 flipV="1">
              <a:off x="1738762" y="22683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V="1">
              <a:off x="411758" y="2746127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V="1">
              <a:off x="855184" y="2822327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 flipV="1">
              <a:off x="1302110" y="286049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flipV="1">
              <a:off x="1759310" y="29088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 flipV="1">
              <a:off x="411758" y="3352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flipV="1">
              <a:off x="855184" y="34290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flipV="1">
              <a:off x="1302110" y="34671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flipV="1">
              <a:off x="1759310" y="35154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 flipV="1">
              <a:off x="411758" y="39624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 flipV="1">
              <a:off x="855184" y="40386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flipV="1">
              <a:off x="1302110" y="40767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 flipV="1">
              <a:off x="1759310" y="41250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 flipV="1">
              <a:off x="380936" y="46232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 flipV="1">
              <a:off x="824362" y="46994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flipV="1">
              <a:off x="1271288" y="47376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 flipV="1">
              <a:off x="1728488" y="478590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 flipV="1">
              <a:off x="380936" y="52710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 flipV="1">
              <a:off x="824362" y="53472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 flipV="1">
              <a:off x="1271288" y="538537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 flipV="1">
              <a:off x="1728488" y="543367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flipV="1">
              <a:off x="380936" y="58806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 flipV="1">
              <a:off x="824362" y="59568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 flipV="1">
              <a:off x="1271288" y="599497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 flipV="1">
              <a:off x="1728488" y="604327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590736" y="110789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34162" y="118409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481088" y="122226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938288" y="127057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90736" y="17145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034162" y="17907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81088" y="182893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38288" y="1877243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590736" y="23241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034162" y="240036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481088" y="243853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938288" y="2486843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601010" y="30230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044436" y="30992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491362" y="31374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948562" y="318570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601010" y="36297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044436" y="37059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491362" y="37440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948562" y="37923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01010" y="42393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044436" y="43155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491362" y="43536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48562" y="44019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601010" y="48518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044436" y="492803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491362" y="49662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948562" y="5014506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601010" y="54585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044436" y="55347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91362" y="55728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48562" y="56211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962336" y="60960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601884" y="605490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079540" y="603007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438336" y="620302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424562" y="60021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495736" y="990600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21538" y="1628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21538" y="1856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27588" y="2022296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27588" y="2171675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495736" y="2466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6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495736" y="29996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7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495736" y="35330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8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495736" y="3990201"/>
              <a:ext cx="2551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9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495736" y="4523601"/>
              <a:ext cx="325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10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495736" y="5057001"/>
              <a:ext cx="3188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11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469138" y="5638800"/>
              <a:ext cx="325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12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621538" y="6324600"/>
              <a:ext cx="325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Arial Narrow" pitchFamily="34" charset="0"/>
                </a:rPr>
                <a:t>13</a:t>
              </a:r>
              <a:endParaRPr lang="en-US" sz="12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786762" y="10111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167762" y="10111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548762" y="10111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929762" y="10111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821084" y="1828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202084" y="1828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583084" y="1828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853562" y="1828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6172136" y="18288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5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862962" y="24207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548762" y="245894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148088" y="238567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6148088" y="260400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835640" y="293070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521440" y="2968873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120766" y="30480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841632" y="399614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527432" y="403431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126758" y="396104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126758" y="417937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872454" y="4513283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558254" y="455145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157580" y="4478179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6157580" y="46965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00536" y="5033482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486336" y="507165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085662" y="499837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085662" y="5216704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825366" y="3467031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511166" y="3505200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110492" y="3584327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779988" y="56871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160988" y="56871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2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541988" y="56871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3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922988" y="5687105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4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676336" y="1295400"/>
              <a:ext cx="457200" cy="5181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504262" y="817652"/>
              <a:ext cx="457200" cy="52021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04736" y="1143000"/>
              <a:ext cx="411822" cy="51816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886136" y="990600"/>
              <a:ext cx="381000" cy="51816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1646" y="7433548"/>
              <a:ext cx="3810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92006" y="7428468"/>
              <a:ext cx="2028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Wide </a:t>
              </a:r>
              <a:r>
                <a:rPr lang="en-US" sz="1200" dirty="0" err="1" smtClean="0"/>
                <a:t>QW</a:t>
              </a:r>
              <a:r>
                <a:rPr lang="en-US" sz="1200" dirty="0" smtClean="0"/>
                <a:t>: 100, 125, 150, 200</a:t>
              </a:r>
              <a:endParaRPr lang="en-US" sz="12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9722" y="6315075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56125" y="943753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0250" y="2047875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0250" y="2200275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37325" y="1981200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1450" y="2133600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21450" y="2286000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00" y="7835908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1" name="TextBox 230"/>
            <p:cNvSpPr txBox="1"/>
            <p:nvPr/>
          </p:nvSpPr>
          <p:spPr>
            <a:xfrm>
              <a:off x="314253" y="7706360"/>
              <a:ext cx="9820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CrossSection</a:t>
              </a:r>
              <a:endParaRPr lang="en-US" sz="1200" dirty="0"/>
            </a:p>
          </p:txBody>
        </p:sp>
        <p:pic>
          <p:nvPicPr>
            <p:cNvPr id="22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7525" y="1066800"/>
              <a:ext cx="244475" cy="8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36" name="TextBox 235"/>
          <p:cNvSpPr txBox="1"/>
          <p:nvPr/>
        </p:nvSpPr>
        <p:spPr>
          <a:xfrm>
            <a:off x="0" y="8928556"/>
            <a:ext cx="7072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V2, 20120315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0" y="81636"/>
            <a:ext cx="6285242" cy="8986164"/>
            <a:chOff x="0" y="0"/>
            <a:chExt cx="6285242" cy="898616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420000" cy="548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0" y="5054601"/>
              <a:ext cx="3420000" cy="393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657600" y="773668"/>
              <a:ext cx="262764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Taper1(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6/288 6/720 6/360 4/480 8/480 6/480 2/480 10/480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840468"/>
              <a:ext cx="1915909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Impl.1 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250/300/30/80/140/0/50/100/200/0</a:t>
              </a:r>
              <a:endParaRPr lang="en-US" sz="9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7600" y="2907268"/>
              <a:ext cx="230704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HSW1(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0/0/320/50/200/120/400/600/480/800/1000</a:t>
              </a:r>
              <a:endParaRPr lang="en-US" sz="9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4812268"/>
              <a:ext cx="262764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Taper2(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6/288 6/720 6/360 4/480 8/480 6/480 2/480 10/480</a:t>
              </a:r>
              <a:endParaRPr lang="en-US" sz="9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5802868"/>
              <a:ext cx="181331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Impl.2(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250/300/30/80/140/0/50/100/200</a:t>
              </a:r>
              <a:endParaRPr lang="en-US" sz="9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7600" y="3745468"/>
              <a:ext cx="1826141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HSW2(</a:t>
              </a:r>
              <a:r>
                <a:rPr lang="en-US" dirty="0" err="1" smtClean="0"/>
                <a:t>QW</a:t>
              </a:r>
              <a:r>
                <a:rPr lang="en-US" dirty="0" smtClean="0"/>
                <a:t>=7.5)</a:t>
              </a:r>
            </a:p>
            <a:p>
              <a:r>
                <a:rPr lang="en-US" sz="900" dirty="0" smtClean="0"/>
                <a:t>50/200/320/120/400/480/600/800</a:t>
              </a:r>
              <a:endParaRPr lang="en-US" sz="9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6717268"/>
              <a:ext cx="2307042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HSW3(</a:t>
              </a:r>
              <a:r>
                <a:rPr lang="en-US" dirty="0" err="1" smtClean="0"/>
                <a:t>QW</a:t>
              </a:r>
              <a:r>
                <a:rPr lang="en-US" dirty="0" smtClean="0"/>
                <a:t>=7)</a:t>
              </a:r>
            </a:p>
            <a:p>
              <a:r>
                <a:rPr lang="en-US" sz="900" dirty="0" smtClean="0"/>
                <a:t>0/0/320/50/200/120/400/600/480/800/1000</a:t>
              </a:r>
              <a:endParaRPr lang="en-US" sz="9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57600" y="7555468"/>
              <a:ext cx="1928733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HSW4(</a:t>
              </a:r>
              <a:r>
                <a:rPr lang="en-US" dirty="0" err="1" smtClean="0"/>
                <a:t>QW</a:t>
              </a:r>
              <a:r>
                <a:rPr lang="en-US" dirty="0" smtClean="0"/>
                <a:t>=6.5)</a:t>
              </a:r>
            </a:p>
            <a:p>
              <a:r>
                <a:rPr lang="en-US" sz="900" dirty="0" smtClean="0"/>
                <a:t>0/50/200/400/120/320/480/600/800</a:t>
              </a:r>
              <a:endParaRPr lang="en-US" sz="9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52800" y="762000"/>
              <a:ext cx="3481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T11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1219200"/>
              <a:ext cx="4010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T110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2800" y="1750368"/>
              <a:ext cx="3161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I11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52800" y="2207568"/>
              <a:ext cx="3690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I111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52800" y="2730808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52800" y="3188008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H111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2800" y="3731568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H21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52800" y="4188768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H29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52800" y="4612640"/>
              <a:ext cx="3481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T21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800" y="5039360"/>
              <a:ext cx="4010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T209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5618480"/>
              <a:ext cx="3161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I21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52800" y="6185208"/>
              <a:ext cx="3690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I210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4086" y="6637328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H31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4086" y="7094528"/>
              <a:ext cx="41229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H311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2800" y="7579360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H41</a:t>
              </a:r>
              <a:endParaRPr lang="en-US" sz="900" dirty="0">
                <a:latin typeface="Arial Narrow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8036560"/>
              <a:ext cx="359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 Narrow" pitchFamily="34" charset="0"/>
                </a:rPr>
                <a:t>H49</a:t>
              </a:r>
              <a:endParaRPr lang="en-US" sz="900" dirty="0">
                <a:latin typeface="Arial Narrow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267200" y="15240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B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311</Words>
  <Application>Microsoft Office PowerPoint</Application>
  <PresentationFormat>Letter Paper (8.5x11 in)</PresentationFormat>
  <Paragraphs>253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yongbo</dc:creator>
  <cp:lastModifiedBy>yongbo</cp:lastModifiedBy>
  <cp:revision>23</cp:revision>
  <dcterms:created xsi:type="dcterms:W3CDTF">2006-08-16T00:00:00Z</dcterms:created>
  <dcterms:modified xsi:type="dcterms:W3CDTF">2012-08-28T19:06:07Z</dcterms:modified>
</cp:coreProperties>
</file>