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9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2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0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5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9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2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9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7FBA0-919F-4C97-9E08-BFAB0F25110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6861F-3B4A-4134-B004-5CA4B3D01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EPHI/SWEEPER Dev2 proton implant recipe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K. </a:t>
            </a:r>
            <a:r>
              <a:rPr lang="en-US" dirty="0" err="1" smtClean="0"/>
              <a:t>Doylend</a:t>
            </a:r>
            <a:endParaRPr lang="en-US" dirty="0" smtClean="0"/>
          </a:p>
          <a:p>
            <a:r>
              <a:rPr lang="en-US" dirty="0" smtClean="0"/>
              <a:t>10.24.2012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4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stack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905000"/>
            <a:ext cx="4267200" cy="3429000"/>
            <a:chOff x="1676400" y="2057400"/>
            <a:chExt cx="2405660" cy="2457308"/>
          </a:xfrm>
        </p:grpSpPr>
        <p:sp>
          <p:nvSpPr>
            <p:cNvPr id="5" name="Rectangle 4"/>
            <p:cNvSpPr/>
            <p:nvPr/>
          </p:nvSpPr>
          <p:spPr>
            <a:xfrm>
              <a:off x="1676400" y="2133600"/>
              <a:ext cx="192025" cy="12673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37261" y="2133600"/>
              <a:ext cx="148740" cy="12673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71800" y="2057400"/>
              <a:ext cx="877824" cy="12673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76400" y="2590800"/>
              <a:ext cx="2168980" cy="10405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1800" y="2594459"/>
              <a:ext cx="20239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68425" y="2248814"/>
              <a:ext cx="1103375" cy="998530"/>
              <a:chOff x="309045" y="4235505"/>
              <a:chExt cx="1103375" cy="998530"/>
            </a:xfrm>
            <a:solidFill>
              <a:schemeClr val="bg1"/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309045" y="4235505"/>
                <a:ext cx="268835" cy="99853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6620" y="4235505"/>
                <a:ext cx="685800" cy="5376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1676400" y="3900228"/>
              <a:ext cx="2404872" cy="614480"/>
            </a:xfrm>
            <a:prstGeom prst="rect">
              <a:avLst/>
            </a:prstGeom>
            <a:gradFill flip="none" rotWithShape="1">
              <a:gsLst>
                <a:gs pos="4500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68425" y="3554584"/>
              <a:ext cx="1536200" cy="7680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76400" y="3785011"/>
              <a:ext cx="2404872" cy="18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76400" y="3708203"/>
              <a:ext cx="2404872" cy="914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76400" y="3631394"/>
              <a:ext cx="652885" cy="768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21310" y="3631393"/>
              <a:ext cx="192025" cy="768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891505" y="3631393"/>
              <a:ext cx="1190555" cy="11521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68425" y="3247344"/>
              <a:ext cx="268835" cy="307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14069" y="3477774"/>
              <a:ext cx="806505" cy="7681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14070" y="3400964"/>
              <a:ext cx="806505" cy="76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14070" y="3324154"/>
              <a:ext cx="806505" cy="7681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52474" y="2863294"/>
              <a:ext cx="729695" cy="46085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35790" y="3247344"/>
              <a:ext cx="268835" cy="307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52475" y="2786484"/>
              <a:ext cx="729695" cy="768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514600" y="2667000"/>
              <a:ext cx="228599" cy="12469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029200" y="1905000"/>
            <a:ext cx="4038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/>
              <a:t>Air (no nitride or oxide on top of the stack)</a:t>
            </a:r>
          </a:p>
          <a:p>
            <a:pPr lvl="0"/>
            <a:r>
              <a:rPr lang="en-US" sz="1400" dirty="0"/>
              <a:t>0.2 um </a:t>
            </a:r>
            <a:r>
              <a:rPr lang="en-US" sz="1400" dirty="0" err="1"/>
              <a:t>InGaAs</a:t>
            </a:r>
            <a:endParaRPr lang="en-US" sz="1400" dirty="0"/>
          </a:p>
          <a:p>
            <a:pPr lvl="0"/>
            <a:r>
              <a:rPr lang="en-US" sz="1400" dirty="0"/>
              <a:t>0.025 um 1.5 Q  </a:t>
            </a:r>
            <a:r>
              <a:rPr lang="en-US" sz="1400" dirty="0" err="1"/>
              <a:t>InGaAsP</a:t>
            </a:r>
            <a:endParaRPr lang="en-US" sz="1400" dirty="0"/>
          </a:p>
          <a:p>
            <a:pPr lvl="0"/>
            <a:r>
              <a:rPr lang="en-US" sz="1400" dirty="0"/>
              <a:t>0.025 um 1.3 Q </a:t>
            </a:r>
            <a:r>
              <a:rPr lang="en-US" sz="1400" dirty="0" err="1"/>
              <a:t>InGaAsP</a:t>
            </a:r>
            <a:endParaRPr lang="en-US" sz="1400" dirty="0"/>
          </a:p>
          <a:p>
            <a:pPr lvl="0"/>
            <a:r>
              <a:rPr lang="en-US" sz="1400" dirty="0"/>
              <a:t>1.45 um </a:t>
            </a:r>
            <a:r>
              <a:rPr lang="en-US" sz="1400" dirty="0" err="1"/>
              <a:t>InP</a:t>
            </a:r>
            <a:endParaRPr lang="en-US" sz="1400" dirty="0"/>
          </a:p>
          <a:p>
            <a:pPr lvl="0"/>
            <a:r>
              <a:rPr lang="en-US" sz="1400" dirty="0"/>
              <a:t>0.015 um 1.05 Q </a:t>
            </a:r>
            <a:r>
              <a:rPr lang="en-US" sz="1400" dirty="0" err="1"/>
              <a:t>InGaAsP</a:t>
            </a:r>
            <a:endParaRPr lang="en-US" sz="1400" dirty="0"/>
          </a:p>
          <a:p>
            <a:pPr lvl="0"/>
            <a:r>
              <a:rPr lang="en-US" sz="1400" dirty="0"/>
              <a:t>0.015 </a:t>
            </a:r>
            <a:r>
              <a:rPr lang="en-US" sz="1400" dirty="0" err="1"/>
              <a:t>InP</a:t>
            </a:r>
            <a:endParaRPr lang="en-US" sz="1400" dirty="0"/>
          </a:p>
          <a:p>
            <a:pPr lvl="0"/>
            <a:r>
              <a:rPr lang="en-US" sz="1400" dirty="0"/>
              <a:t>0.125 um </a:t>
            </a:r>
            <a:r>
              <a:rPr lang="en-US" sz="1400" dirty="0" err="1"/>
              <a:t>InAlGaAs</a:t>
            </a:r>
            <a:endParaRPr lang="en-US" sz="1400" dirty="0"/>
          </a:p>
          <a:p>
            <a:pPr lvl="0"/>
            <a:r>
              <a:rPr lang="en-US" sz="1400" dirty="0"/>
              <a:t>Quantum wells – implant must not reach this layer.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Should be the same for both </a:t>
            </a:r>
            <a:r>
              <a:rPr lang="en-US" sz="1400" dirty="0" err="1"/>
              <a:t>epi’s</a:t>
            </a:r>
            <a:r>
              <a:rPr lang="en-US" sz="1400" dirty="0"/>
              <a:t>, the modified </a:t>
            </a:r>
            <a:r>
              <a:rPr lang="en-US" sz="1400" dirty="0" smtClean="0"/>
              <a:t>LASOR2 </a:t>
            </a:r>
            <a:r>
              <a:rPr lang="en-US" sz="1400" dirty="0"/>
              <a:t>and the </a:t>
            </a:r>
            <a:r>
              <a:rPr lang="en-US" sz="1400" dirty="0" smtClean="0"/>
              <a:t>SWEEPER2, </a:t>
            </a:r>
            <a:r>
              <a:rPr lang="en-US" sz="1400" dirty="0"/>
              <a:t>which were used for these chips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7829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Implant recipes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1371600"/>
            <a:ext cx="365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/>
              <a:t>LASOR2 recipe:</a:t>
            </a:r>
          </a:p>
          <a:p>
            <a:pPr lvl="0"/>
            <a:endParaRPr lang="en-US" sz="1400" dirty="0" smtClean="0"/>
          </a:p>
          <a:p>
            <a:pPr marL="342900" lvl="0" indent="-342900">
              <a:buAutoNum type="arabicPeriod"/>
            </a:pPr>
            <a:r>
              <a:rPr lang="en-US" sz="1400" dirty="0" smtClean="0"/>
              <a:t>50 </a:t>
            </a:r>
            <a:r>
              <a:rPr lang="en-US" sz="1400" dirty="0" err="1" smtClean="0"/>
              <a:t>keV</a:t>
            </a:r>
            <a:r>
              <a:rPr lang="en-US" sz="1400" dirty="0" smtClean="0"/>
              <a:t>		5e13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80 </a:t>
            </a:r>
            <a:r>
              <a:rPr lang="en-US" sz="1400" dirty="0" err="1" smtClean="0"/>
              <a:t>keV</a:t>
            </a:r>
            <a:r>
              <a:rPr lang="en-US" sz="1400" dirty="0" smtClean="0"/>
              <a:t>		8e13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120 </a:t>
            </a:r>
            <a:r>
              <a:rPr lang="en-US" sz="1400" dirty="0" err="1" smtClean="0"/>
              <a:t>keV</a:t>
            </a:r>
            <a:r>
              <a:rPr lang="en-US" sz="1400" dirty="0" smtClean="0"/>
              <a:t>	9e13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160 </a:t>
            </a:r>
            <a:r>
              <a:rPr lang="en-US" sz="1400" dirty="0" err="1" smtClean="0"/>
              <a:t>keV</a:t>
            </a:r>
            <a:r>
              <a:rPr lang="en-US" sz="1400" dirty="0" smtClean="0"/>
              <a:t>	1e14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200 </a:t>
            </a:r>
            <a:r>
              <a:rPr lang="en-US" sz="1400" dirty="0" err="1" smtClean="0"/>
              <a:t>keV</a:t>
            </a:r>
            <a:r>
              <a:rPr lang="en-US" sz="1400" dirty="0" smtClean="0"/>
              <a:t>	8e13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220 </a:t>
            </a:r>
            <a:r>
              <a:rPr lang="en-US" sz="1400" dirty="0" err="1" smtClean="0"/>
              <a:t>keV</a:t>
            </a:r>
            <a:r>
              <a:rPr lang="en-US" sz="1400" dirty="0" smtClean="0"/>
              <a:t>	8e13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230 </a:t>
            </a:r>
            <a:r>
              <a:rPr lang="en-US" sz="1400" dirty="0" err="1" smtClean="0"/>
              <a:t>keV</a:t>
            </a:r>
            <a:r>
              <a:rPr lang="en-US" sz="1400" dirty="0" smtClean="0"/>
              <a:t>	5e13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lvl="0" indent="-342900">
              <a:buAutoNum type="arabicPeriod"/>
            </a:pPr>
            <a:endParaRPr lang="en-US" sz="1400" dirty="0" smtClean="0"/>
          </a:p>
          <a:p>
            <a:pPr lvl="0"/>
            <a:r>
              <a:rPr lang="en-US" sz="1400" dirty="0" smtClean="0"/>
              <a:t>Notes:  The implanted region is covered with thin p-metal (137 nm) and nitride (300 nm).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953000" y="1371600"/>
            <a:ext cx="3124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/>
              <a:t>Dev2 recipe:</a:t>
            </a:r>
          </a:p>
          <a:p>
            <a:pPr lvl="0"/>
            <a:endParaRPr lang="en-US" sz="1400" dirty="0" smtClean="0"/>
          </a:p>
          <a:p>
            <a:pPr marL="342900" lvl="0" indent="-342900">
              <a:buAutoNum type="arabicPeriod"/>
            </a:pPr>
            <a:r>
              <a:rPr lang="en-US" sz="1400" dirty="0"/>
              <a:t>1</a:t>
            </a:r>
            <a:r>
              <a:rPr lang="en-US" sz="1400" dirty="0" smtClean="0"/>
              <a:t>0 </a:t>
            </a:r>
            <a:r>
              <a:rPr lang="en-US" sz="1400" dirty="0" err="1" smtClean="0"/>
              <a:t>keV</a:t>
            </a:r>
            <a:r>
              <a:rPr lang="en-US" sz="1400" dirty="0" smtClean="0"/>
              <a:t>		5e13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35 </a:t>
            </a:r>
            <a:r>
              <a:rPr lang="en-US" sz="1400" dirty="0" err="1" smtClean="0"/>
              <a:t>keV</a:t>
            </a:r>
            <a:r>
              <a:rPr lang="en-US" sz="1400" dirty="0" smtClean="0"/>
              <a:t>		8e13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70 </a:t>
            </a:r>
            <a:r>
              <a:rPr lang="en-US" sz="1400" dirty="0" err="1" smtClean="0"/>
              <a:t>keV</a:t>
            </a:r>
            <a:r>
              <a:rPr lang="en-US" sz="1400" dirty="0" smtClean="0"/>
              <a:t>		9e13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110 </a:t>
            </a:r>
            <a:r>
              <a:rPr lang="en-US" sz="1400" dirty="0" err="1" smtClean="0"/>
              <a:t>keV</a:t>
            </a:r>
            <a:r>
              <a:rPr lang="en-US" sz="1400" dirty="0" smtClean="0"/>
              <a:t>	1e14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150 </a:t>
            </a:r>
            <a:r>
              <a:rPr lang="en-US" sz="1400" dirty="0" err="1" smtClean="0"/>
              <a:t>keV</a:t>
            </a:r>
            <a:r>
              <a:rPr lang="en-US" sz="1400" dirty="0" smtClean="0"/>
              <a:t>	8e13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170 </a:t>
            </a:r>
            <a:r>
              <a:rPr lang="en-US" sz="1400" dirty="0" err="1" smtClean="0"/>
              <a:t>keV</a:t>
            </a:r>
            <a:r>
              <a:rPr lang="en-US" sz="1400" dirty="0" smtClean="0"/>
              <a:t>	8e13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180 </a:t>
            </a:r>
            <a:r>
              <a:rPr lang="en-US" sz="1400" dirty="0" err="1" smtClean="0"/>
              <a:t>keV</a:t>
            </a:r>
            <a:r>
              <a:rPr lang="en-US" sz="1400" dirty="0" smtClean="0"/>
              <a:t>	5e13 cm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</a:t>
            </a:r>
          </a:p>
          <a:p>
            <a:pPr lvl="0"/>
            <a:endParaRPr lang="en-US" sz="1400" dirty="0" smtClean="0"/>
          </a:p>
          <a:p>
            <a:pPr lvl="0"/>
            <a:r>
              <a:rPr lang="en-US" sz="1400" dirty="0" smtClean="0"/>
              <a:t>Notes:  The implanted region is exposed.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4038600"/>
            <a:ext cx="3159007" cy="254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038600"/>
            <a:ext cx="3159007" cy="254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Straight Arrow Connector 29"/>
          <p:cNvCxnSpPr/>
          <p:nvPr/>
        </p:nvCxnSpPr>
        <p:spPr>
          <a:xfrm>
            <a:off x="7010400" y="4343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0104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29400" y="4191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SCH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629400" y="4495800"/>
            <a:ext cx="424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QW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124200" y="4343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124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43200" y="4191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SCH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743200" y="4495800"/>
            <a:ext cx="424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QW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0053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EPHI/SWEEPER Dev2 proton implant recipe</vt:lpstr>
      <vt:lpstr>Layer stack</vt:lpstr>
      <vt:lpstr>Implant recipes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EPHI/SWEEPER Dev2 proton implant recipe</dc:title>
  <dc:creator>Jonathan Doylend</dc:creator>
  <cp:lastModifiedBy>Jonathan Doylend</cp:lastModifiedBy>
  <cp:revision>3</cp:revision>
  <dcterms:created xsi:type="dcterms:W3CDTF">2012-10-24T20:51:52Z</dcterms:created>
  <dcterms:modified xsi:type="dcterms:W3CDTF">2012-10-24T21:05:27Z</dcterms:modified>
</cp:coreProperties>
</file>