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2" r:id="rId5"/>
    <p:sldId id="269" r:id="rId6"/>
    <p:sldId id="273" r:id="rId7"/>
    <p:sldId id="258" r:id="rId8"/>
    <p:sldId id="261" r:id="rId9"/>
    <p:sldId id="257" r:id="rId10"/>
    <p:sldId id="259" r:id="rId11"/>
    <p:sldId id="260" r:id="rId12"/>
    <p:sldId id="267" r:id="rId13"/>
    <p:sldId id="275" r:id="rId14"/>
    <p:sldId id="263" r:id="rId15"/>
    <p:sldId id="264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00"/>
    <a:srgbClr val="009BC0"/>
    <a:srgbClr val="AA3F3C"/>
    <a:srgbClr val="8000FF"/>
    <a:srgbClr val="82C836"/>
    <a:srgbClr val="D20000"/>
    <a:srgbClr val="00A000"/>
    <a:srgbClr val="005A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22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WG_relativ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AWGLaserL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2"/>
          <c:order val="0"/>
          <c:spPr>
            <a:ln w="38100">
              <a:solidFill>
                <a:srgbClr val="8000FF"/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1500</c:v>
                </c:pt>
                <c:pt idx="1">
                  <c:v>1500.1</c:v>
                </c:pt>
                <c:pt idx="2">
                  <c:v>1500.2</c:v>
                </c:pt>
                <c:pt idx="3">
                  <c:v>1500.3</c:v>
                </c:pt>
                <c:pt idx="4">
                  <c:v>1500.4</c:v>
                </c:pt>
                <c:pt idx="5">
                  <c:v>1500.5</c:v>
                </c:pt>
                <c:pt idx="6">
                  <c:v>1500.6</c:v>
                </c:pt>
                <c:pt idx="7">
                  <c:v>1500.7</c:v>
                </c:pt>
                <c:pt idx="8">
                  <c:v>1500.8</c:v>
                </c:pt>
                <c:pt idx="9">
                  <c:v>1500.9</c:v>
                </c:pt>
                <c:pt idx="10">
                  <c:v>1501</c:v>
                </c:pt>
                <c:pt idx="11">
                  <c:v>1501.1</c:v>
                </c:pt>
                <c:pt idx="12">
                  <c:v>1501.2</c:v>
                </c:pt>
                <c:pt idx="13">
                  <c:v>1501.3</c:v>
                </c:pt>
                <c:pt idx="14">
                  <c:v>1501.4</c:v>
                </c:pt>
                <c:pt idx="15">
                  <c:v>1501.5</c:v>
                </c:pt>
                <c:pt idx="16">
                  <c:v>1501.6</c:v>
                </c:pt>
                <c:pt idx="17">
                  <c:v>1501.7</c:v>
                </c:pt>
                <c:pt idx="18">
                  <c:v>1501.8</c:v>
                </c:pt>
                <c:pt idx="19">
                  <c:v>1501.9</c:v>
                </c:pt>
                <c:pt idx="20">
                  <c:v>1502</c:v>
                </c:pt>
                <c:pt idx="21">
                  <c:v>1502.1</c:v>
                </c:pt>
                <c:pt idx="22">
                  <c:v>1502.2</c:v>
                </c:pt>
                <c:pt idx="23">
                  <c:v>1502.3</c:v>
                </c:pt>
                <c:pt idx="24">
                  <c:v>1502.4</c:v>
                </c:pt>
                <c:pt idx="25">
                  <c:v>1502.5</c:v>
                </c:pt>
                <c:pt idx="26">
                  <c:v>1502.6</c:v>
                </c:pt>
                <c:pt idx="27">
                  <c:v>1502.7</c:v>
                </c:pt>
                <c:pt idx="28">
                  <c:v>1502.8</c:v>
                </c:pt>
                <c:pt idx="29">
                  <c:v>1502.9</c:v>
                </c:pt>
                <c:pt idx="30">
                  <c:v>1503</c:v>
                </c:pt>
                <c:pt idx="31">
                  <c:v>1503.1</c:v>
                </c:pt>
                <c:pt idx="32">
                  <c:v>1503.2</c:v>
                </c:pt>
                <c:pt idx="33">
                  <c:v>1503.3</c:v>
                </c:pt>
                <c:pt idx="34">
                  <c:v>1503.4</c:v>
                </c:pt>
                <c:pt idx="35">
                  <c:v>1503.5</c:v>
                </c:pt>
                <c:pt idx="36">
                  <c:v>1503.6</c:v>
                </c:pt>
                <c:pt idx="37">
                  <c:v>1503.7</c:v>
                </c:pt>
                <c:pt idx="38">
                  <c:v>1503.8</c:v>
                </c:pt>
                <c:pt idx="39">
                  <c:v>1503.9</c:v>
                </c:pt>
                <c:pt idx="40">
                  <c:v>1504</c:v>
                </c:pt>
                <c:pt idx="41">
                  <c:v>1504.1</c:v>
                </c:pt>
                <c:pt idx="42">
                  <c:v>1504.2</c:v>
                </c:pt>
                <c:pt idx="43">
                  <c:v>1504.3</c:v>
                </c:pt>
                <c:pt idx="44">
                  <c:v>1504.4</c:v>
                </c:pt>
                <c:pt idx="45">
                  <c:v>1504.5</c:v>
                </c:pt>
                <c:pt idx="46">
                  <c:v>1504.6</c:v>
                </c:pt>
                <c:pt idx="47">
                  <c:v>1504.7</c:v>
                </c:pt>
                <c:pt idx="48">
                  <c:v>1504.8</c:v>
                </c:pt>
                <c:pt idx="49">
                  <c:v>1504.9</c:v>
                </c:pt>
                <c:pt idx="50">
                  <c:v>1505</c:v>
                </c:pt>
                <c:pt idx="51">
                  <c:v>1505.1</c:v>
                </c:pt>
                <c:pt idx="52">
                  <c:v>1505.2</c:v>
                </c:pt>
                <c:pt idx="53">
                  <c:v>1505.3</c:v>
                </c:pt>
                <c:pt idx="54">
                  <c:v>1505.4</c:v>
                </c:pt>
                <c:pt idx="55">
                  <c:v>1505.5</c:v>
                </c:pt>
                <c:pt idx="56">
                  <c:v>1505.6</c:v>
                </c:pt>
                <c:pt idx="57">
                  <c:v>1505.7</c:v>
                </c:pt>
                <c:pt idx="58">
                  <c:v>1505.8</c:v>
                </c:pt>
                <c:pt idx="59">
                  <c:v>1505.9</c:v>
                </c:pt>
                <c:pt idx="60">
                  <c:v>1506</c:v>
                </c:pt>
                <c:pt idx="61">
                  <c:v>1506.1</c:v>
                </c:pt>
                <c:pt idx="62">
                  <c:v>1506.2</c:v>
                </c:pt>
                <c:pt idx="63">
                  <c:v>1506.3</c:v>
                </c:pt>
                <c:pt idx="64">
                  <c:v>1506.4</c:v>
                </c:pt>
                <c:pt idx="65">
                  <c:v>1506.5</c:v>
                </c:pt>
                <c:pt idx="66">
                  <c:v>1506.6</c:v>
                </c:pt>
                <c:pt idx="67">
                  <c:v>1506.7</c:v>
                </c:pt>
                <c:pt idx="68">
                  <c:v>1506.8</c:v>
                </c:pt>
                <c:pt idx="69">
                  <c:v>1506.9</c:v>
                </c:pt>
                <c:pt idx="70">
                  <c:v>1507</c:v>
                </c:pt>
                <c:pt idx="71">
                  <c:v>1507.1</c:v>
                </c:pt>
                <c:pt idx="72">
                  <c:v>1507.2</c:v>
                </c:pt>
                <c:pt idx="73">
                  <c:v>1507.3</c:v>
                </c:pt>
                <c:pt idx="74">
                  <c:v>1507.4</c:v>
                </c:pt>
                <c:pt idx="75">
                  <c:v>1507.5</c:v>
                </c:pt>
                <c:pt idx="76">
                  <c:v>1507.6</c:v>
                </c:pt>
                <c:pt idx="77">
                  <c:v>1507.7</c:v>
                </c:pt>
                <c:pt idx="78">
                  <c:v>1507.8</c:v>
                </c:pt>
                <c:pt idx="79">
                  <c:v>1507.9</c:v>
                </c:pt>
                <c:pt idx="80">
                  <c:v>1508</c:v>
                </c:pt>
                <c:pt idx="81">
                  <c:v>1508.1</c:v>
                </c:pt>
                <c:pt idx="82">
                  <c:v>1508.2</c:v>
                </c:pt>
                <c:pt idx="83">
                  <c:v>1508.3</c:v>
                </c:pt>
                <c:pt idx="84">
                  <c:v>1508.4</c:v>
                </c:pt>
                <c:pt idx="85">
                  <c:v>1508.5</c:v>
                </c:pt>
                <c:pt idx="86">
                  <c:v>1508.6</c:v>
                </c:pt>
                <c:pt idx="87">
                  <c:v>1508.7</c:v>
                </c:pt>
                <c:pt idx="88">
                  <c:v>1508.8</c:v>
                </c:pt>
                <c:pt idx="89">
                  <c:v>1508.9</c:v>
                </c:pt>
                <c:pt idx="90">
                  <c:v>1509</c:v>
                </c:pt>
                <c:pt idx="91">
                  <c:v>1509.1</c:v>
                </c:pt>
                <c:pt idx="92">
                  <c:v>1509.2</c:v>
                </c:pt>
                <c:pt idx="93">
                  <c:v>1509.3</c:v>
                </c:pt>
                <c:pt idx="94">
                  <c:v>1509.4</c:v>
                </c:pt>
                <c:pt idx="95">
                  <c:v>1509.5</c:v>
                </c:pt>
                <c:pt idx="96">
                  <c:v>1509.6</c:v>
                </c:pt>
                <c:pt idx="97">
                  <c:v>1509.7</c:v>
                </c:pt>
                <c:pt idx="98">
                  <c:v>1509.8</c:v>
                </c:pt>
                <c:pt idx="99">
                  <c:v>1509.9</c:v>
                </c:pt>
                <c:pt idx="100">
                  <c:v>1510</c:v>
                </c:pt>
                <c:pt idx="101">
                  <c:v>1510.1</c:v>
                </c:pt>
                <c:pt idx="102">
                  <c:v>1510.2</c:v>
                </c:pt>
                <c:pt idx="103">
                  <c:v>1510.3</c:v>
                </c:pt>
                <c:pt idx="104">
                  <c:v>1510.4</c:v>
                </c:pt>
                <c:pt idx="105">
                  <c:v>1510.5</c:v>
                </c:pt>
                <c:pt idx="106">
                  <c:v>1510.6</c:v>
                </c:pt>
                <c:pt idx="107">
                  <c:v>1510.7</c:v>
                </c:pt>
                <c:pt idx="108">
                  <c:v>1510.8</c:v>
                </c:pt>
                <c:pt idx="109">
                  <c:v>1510.9</c:v>
                </c:pt>
                <c:pt idx="110">
                  <c:v>1511</c:v>
                </c:pt>
                <c:pt idx="111">
                  <c:v>1511.1</c:v>
                </c:pt>
                <c:pt idx="112">
                  <c:v>1511.2</c:v>
                </c:pt>
                <c:pt idx="113">
                  <c:v>1511.3</c:v>
                </c:pt>
                <c:pt idx="114">
                  <c:v>1511.4</c:v>
                </c:pt>
                <c:pt idx="115">
                  <c:v>1511.5</c:v>
                </c:pt>
                <c:pt idx="116">
                  <c:v>1511.6</c:v>
                </c:pt>
                <c:pt idx="117">
                  <c:v>1511.7</c:v>
                </c:pt>
                <c:pt idx="118">
                  <c:v>1511.8</c:v>
                </c:pt>
                <c:pt idx="119">
                  <c:v>1511.9</c:v>
                </c:pt>
                <c:pt idx="120">
                  <c:v>1512</c:v>
                </c:pt>
                <c:pt idx="121">
                  <c:v>1512.1</c:v>
                </c:pt>
                <c:pt idx="122">
                  <c:v>1512.2</c:v>
                </c:pt>
                <c:pt idx="123">
                  <c:v>1512.3</c:v>
                </c:pt>
                <c:pt idx="124">
                  <c:v>1512.4</c:v>
                </c:pt>
                <c:pt idx="125">
                  <c:v>1512.5</c:v>
                </c:pt>
                <c:pt idx="126">
                  <c:v>1512.6</c:v>
                </c:pt>
                <c:pt idx="127">
                  <c:v>1512.7</c:v>
                </c:pt>
                <c:pt idx="128">
                  <c:v>1512.8</c:v>
                </c:pt>
                <c:pt idx="129">
                  <c:v>1512.9</c:v>
                </c:pt>
                <c:pt idx="130">
                  <c:v>1513</c:v>
                </c:pt>
                <c:pt idx="131">
                  <c:v>1513.1</c:v>
                </c:pt>
                <c:pt idx="132">
                  <c:v>1513.2</c:v>
                </c:pt>
                <c:pt idx="133">
                  <c:v>1513.3</c:v>
                </c:pt>
                <c:pt idx="134">
                  <c:v>1513.4</c:v>
                </c:pt>
                <c:pt idx="135">
                  <c:v>1513.5</c:v>
                </c:pt>
                <c:pt idx="136">
                  <c:v>1513.6</c:v>
                </c:pt>
                <c:pt idx="137">
                  <c:v>1513.7</c:v>
                </c:pt>
                <c:pt idx="138">
                  <c:v>1513.8</c:v>
                </c:pt>
                <c:pt idx="139">
                  <c:v>1513.9</c:v>
                </c:pt>
                <c:pt idx="140">
                  <c:v>1514</c:v>
                </c:pt>
                <c:pt idx="141">
                  <c:v>1514.1</c:v>
                </c:pt>
                <c:pt idx="142">
                  <c:v>1514.2</c:v>
                </c:pt>
                <c:pt idx="143">
                  <c:v>1514.3</c:v>
                </c:pt>
                <c:pt idx="144">
                  <c:v>1514.4</c:v>
                </c:pt>
                <c:pt idx="145">
                  <c:v>1514.5</c:v>
                </c:pt>
                <c:pt idx="146">
                  <c:v>1514.6</c:v>
                </c:pt>
                <c:pt idx="147">
                  <c:v>1514.7</c:v>
                </c:pt>
                <c:pt idx="148">
                  <c:v>1514.8</c:v>
                </c:pt>
                <c:pt idx="149">
                  <c:v>1514.9</c:v>
                </c:pt>
                <c:pt idx="150">
                  <c:v>1515</c:v>
                </c:pt>
                <c:pt idx="151">
                  <c:v>1515.1</c:v>
                </c:pt>
                <c:pt idx="152">
                  <c:v>1515.2</c:v>
                </c:pt>
                <c:pt idx="153">
                  <c:v>1515.3</c:v>
                </c:pt>
                <c:pt idx="154">
                  <c:v>1515.4</c:v>
                </c:pt>
                <c:pt idx="155">
                  <c:v>1515.5</c:v>
                </c:pt>
                <c:pt idx="156">
                  <c:v>1515.6</c:v>
                </c:pt>
                <c:pt idx="157">
                  <c:v>1515.7</c:v>
                </c:pt>
                <c:pt idx="158">
                  <c:v>1515.8</c:v>
                </c:pt>
                <c:pt idx="159">
                  <c:v>1515.9</c:v>
                </c:pt>
                <c:pt idx="160">
                  <c:v>1516</c:v>
                </c:pt>
                <c:pt idx="161">
                  <c:v>1516.1</c:v>
                </c:pt>
                <c:pt idx="162">
                  <c:v>1516.2</c:v>
                </c:pt>
                <c:pt idx="163">
                  <c:v>1516.3</c:v>
                </c:pt>
                <c:pt idx="164">
                  <c:v>1516.4</c:v>
                </c:pt>
                <c:pt idx="165">
                  <c:v>1516.5</c:v>
                </c:pt>
                <c:pt idx="166">
                  <c:v>1516.6</c:v>
                </c:pt>
                <c:pt idx="167">
                  <c:v>1516.7</c:v>
                </c:pt>
                <c:pt idx="168">
                  <c:v>1516.8</c:v>
                </c:pt>
                <c:pt idx="169">
                  <c:v>1516.9</c:v>
                </c:pt>
                <c:pt idx="170">
                  <c:v>1517</c:v>
                </c:pt>
                <c:pt idx="171">
                  <c:v>1517.1</c:v>
                </c:pt>
                <c:pt idx="172">
                  <c:v>1517.2</c:v>
                </c:pt>
                <c:pt idx="173">
                  <c:v>1517.3</c:v>
                </c:pt>
                <c:pt idx="174">
                  <c:v>1517.4</c:v>
                </c:pt>
                <c:pt idx="175">
                  <c:v>1517.5</c:v>
                </c:pt>
                <c:pt idx="176">
                  <c:v>1517.6</c:v>
                </c:pt>
                <c:pt idx="177">
                  <c:v>1517.7</c:v>
                </c:pt>
                <c:pt idx="178">
                  <c:v>1517.8</c:v>
                </c:pt>
                <c:pt idx="179">
                  <c:v>1517.9</c:v>
                </c:pt>
                <c:pt idx="180">
                  <c:v>1518</c:v>
                </c:pt>
                <c:pt idx="181">
                  <c:v>1518.1</c:v>
                </c:pt>
                <c:pt idx="182">
                  <c:v>1518.2</c:v>
                </c:pt>
                <c:pt idx="183">
                  <c:v>1518.3</c:v>
                </c:pt>
                <c:pt idx="184">
                  <c:v>1518.4</c:v>
                </c:pt>
                <c:pt idx="185">
                  <c:v>1518.5</c:v>
                </c:pt>
                <c:pt idx="186">
                  <c:v>1518.6</c:v>
                </c:pt>
                <c:pt idx="187">
                  <c:v>1518.7</c:v>
                </c:pt>
                <c:pt idx="188">
                  <c:v>1518.8</c:v>
                </c:pt>
                <c:pt idx="189">
                  <c:v>1518.9</c:v>
                </c:pt>
                <c:pt idx="190">
                  <c:v>1519</c:v>
                </c:pt>
                <c:pt idx="191">
                  <c:v>1519.1</c:v>
                </c:pt>
                <c:pt idx="192">
                  <c:v>1519.2</c:v>
                </c:pt>
                <c:pt idx="193">
                  <c:v>1519.3</c:v>
                </c:pt>
                <c:pt idx="194">
                  <c:v>1519.4</c:v>
                </c:pt>
                <c:pt idx="195">
                  <c:v>1519.5</c:v>
                </c:pt>
                <c:pt idx="196">
                  <c:v>1519.6</c:v>
                </c:pt>
                <c:pt idx="197">
                  <c:v>1519.7</c:v>
                </c:pt>
                <c:pt idx="198">
                  <c:v>1519.8</c:v>
                </c:pt>
                <c:pt idx="199">
                  <c:v>1519.9</c:v>
                </c:pt>
                <c:pt idx="200">
                  <c:v>1520</c:v>
                </c:pt>
                <c:pt idx="201">
                  <c:v>1520.1</c:v>
                </c:pt>
                <c:pt idx="202">
                  <c:v>1520.2</c:v>
                </c:pt>
                <c:pt idx="203">
                  <c:v>1520.3</c:v>
                </c:pt>
                <c:pt idx="204">
                  <c:v>1520.4</c:v>
                </c:pt>
                <c:pt idx="205">
                  <c:v>1520.5</c:v>
                </c:pt>
                <c:pt idx="206">
                  <c:v>1520.6</c:v>
                </c:pt>
                <c:pt idx="207">
                  <c:v>1520.7</c:v>
                </c:pt>
                <c:pt idx="208">
                  <c:v>1520.8</c:v>
                </c:pt>
                <c:pt idx="209">
                  <c:v>1520.9</c:v>
                </c:pt>
                <c:pt idx="210">
                  <c:v>1521</c:v>
                </c:pt>
                <c:pt idx="211">
                  <c:v>1521.1</c:v>
                </c:pt>
                <c:pt idx="212">
                  <c:v>1521.2</c:v>
                </c:pt>
                <c:pt idx="213">
                  <c:v>1521.3</c:v>
                </c:pt>
                <c:pt idx="214">
                  <c:v>1521.4</c:v>
                </c:pt>
                <c:pt idx="215">
                  <c:v>1521.5</c:v>
                </c:pt>
                <c:pt idx="216">
                  <c:v>1521.6</c:v>
                </c:pt>
                <c:pt idx="217">
                  <c:v>1521.7</c:v>
                </c:pt>
                <c:pt idx="218">
                  <c:v>1521.8</c:v>
                </c:pt>
                <c:pt idx="219">
                  <c:v>1521.9</c:v>
                </c:pt>
                <c:pt idx="220">
                  <c:v>1522</c:v>
                </c:pt>
                <c:pt idx="221">
                  <c:v>1522.1</c:v>
                </c:pt>
                <c:pt idx="222">
                  <c:v>1522.2</c:v>
                </c:pt>
                <c:pt idx="223">
                  <c:v>1522.3</c:v>
                </c:pt>
                <c:pt idx="224">
                  <c:v>1522.4</c:v>
                </c:pt>
                <c:pt idx="225">
                  <c:v>1522.5</c:v>
                </c:pt>
                <c:pt idx="226">
                  <c:v>1522.6</c:v>
                </c:pt>
                <c:pt idx="227">
                  <c:v>1522.7</c:v>
                </c:pt>
                <c:pt idx="228">
                  <c:v>1522.8</c:v>
                </c:pt>
                <c:pt idx="229">
                  <c:v>1522.9</c:v>
                </c:pt>
                <c:pt idx="230">
                  <c:v>1523</c:v>
                </c:pt>
                <c:pt idx="231">
                  <c:v>1523.1</c:v>
                </c:pt>
                <c:pt idx="232">
                  <c:v>1523.2</c:v>
                </c:pt>
                <c:pt idx="233">
                  <c:v>1523.3</c:v>
                </c:pt>
                <c:pt idx="234">
                  <c:v>1523.4</c:v>
                </c:pt>
                <c:pt idx="235">
                  <c:v>1523.5</c:v>
                </c:pt>
                <c:pt idx="236">
                  <c:v>1523.6</c:v>
                </c:pt>
                <c:pt idx="237">
                  <c:v>1523.7</c:v>
                </c:pt>
                <c:pt idx="238">
                  <c:v>1523.8</c:v>
                </c:pt>
                <c:pt idx="239">
                  <c:v>1523.9</c:v>
                </c:pt>
                <c:pt idx="240">
                  <c:v>1524</c:v>
                </c:pt>
                <c:pt idx="241">
                  <c:v>1524.1</c:v>
                </c:pt>
                <c:pt idx="242">
                  <c:v>1524.2</c:v>
                </c:pt>
                <c:pt idx="243">
                  <c:v>1524.3</c:v>
                </c:pt>
                <c:pt idx="244">
                  <c:v>1524.4</c:v>
                </c:pt>
                <c:pt idx="245">
                  <c:v>1524.5</c:v>
                </c:pt>
                <c:pt idx="246">
                  <c:v>1524.6</c:v>
                </c:pt>
                <c:pt idx="247">
                  <c:v>1524.7</c:v>
                </c:pt>
                <c:pt idx="248">
                  <c:v>1524.8</c:v>
                </c:pt>
                <c:pt idx="249">
                  <c:v>1524.9</c:v>
                </c:pt>
                <c:pt idx="250">
                  <c:v>1525</c:v>
                </c:pt>
                <c:pt idx="251">
                  <c:v>1525.1</c:v>
                </c:pt>
                <c:pt idx="252">
                  <c:v>1525.2</c:v>
                </c:pt>
                <c:pt idx="253">
                  <c:v>1525.3</c:v>
                </c:pt>
                <c:pt idx="254">
                  <c:v>1525.4</c:v>
                </c:pt>
                <c:pt idx="255">
                  <c:v>1525.5</c:v>
                </c:pt>
                <c:pt idx="256">
                  <c:v>1525.6</c:v>
                </c:pt>
                <c:pt idx="257">
                  <c:v>1525.7</c:v>
                </c:pt>
                <c:pt idx="258">
                  <c:v>1525.8</c:v>
                </c:pt>
                <c:pt idx="259">
                  <c:v>1525.9</c:v>
                </c:pt>
                <c:pt idx="260">
                  <c:v>1526</c:v>
                </c:pt>
                <c:pt idx="261">
                  <c:v>1526.1</c:v>
                </c:pt>
                <c:pt idx="262">
                  <c:v>1526.2</c:v>
                </c:pt>
                <c:pt idx="263">
                  <c:v>1526.3</c:v>
                </c:pt>
                <c:pt idx="264">
                  <c:v>1526.4</c:v>
                </c:pt>
                <c:pt idx="265">
                  <c:v>1526.5</c:v>
                </c:pt>
                <c:pt idx="266">
                  <c:v>1526.6</c:v>
                </c:pt>
                <c:pt idx="267">
                  <c:v>1526.7</c:v>
                </c:pt>
                <c:pt idx="268">
                  <c:v>1526.8</c:v>
                </c:pt>
                <c:pt idx="269">
                  <c:v>1526.9</c:v>
                </c:pt>
                <c:pt idx="270">
                  <c:v>1527</c:v>
                </c:pt>
                <c:pt idx="271">
                  <c:v>1527.1</c:v>
                </c:pt>
                <c:pt idx="272">
                  <c:v>1527.2</c:v>
                </c:pt>
                <c:pt idx="273">
                  <c:v>1527.3</c:v>
                </c:pt>
                <c:pt idx="274">
                  <c:v>1527.4</c:v>
                </c:pt>
                <c:pt idx="275">
                  <c:v>1527.5</c:v>
                </c:pt>
                <c:pt idx="276">
                  <c:v>1527.6</c:v>
                </c:pt>
                <c:pt idx="277">
                  <c:v>1527.7</c:v>
                </c:pt>
                <c:pt idx="278">
                  <c:v>1527.8</c:v>
                </c:pt>
                <c:pt idx="279">
                  <c:v>1527.9</c:v>
                </c:pt>
                <c:pt idx="280">
                  <c:v>1528</c:v>
                </c:pt>
                <c:pt idx="281">
                  <c:v>1528.1</c:v>
                </c:pt>
                <c:pt idx="282">
                  <c:v>1528.2</c:v>
                </c:pt>
                <c:pt idx="283">
                  <c:v>1528.3</c:v>
                </c:pt>
                <c:pt idx="284">
                  <c:v>1528.4</c:v>
                </c:pt>
                <c:pt idx="285">
                  <c:v>1528.5</c:v>
                </c:pt>
                <c:pt idx="286">
                  <c:v>1528.6</c:v>
                </c:pt>
                <c:pt idx="287">
                  <c:v>1528.7</c:v>
                </c:pt>
                <c:pt idx="288">
                  <c:v>1528.8</c:v>
                </c:pt>
                <c:pt idx="289">
                  <c:v>1528.9</c:v>
                </c:pt>
                <c:pt idx="290">
                  <c:v>1529</c:v>
                </c:pt>
                <c:pt idx="291">
                  <c:v>1529.1</c:v>
                </c:pt>
                <c:pt idx="292">
                  <c:v>1529.2</c:v>
                </c:pt>
                <c:pt idx="293">
                  <c:v>1529.3</c:v>
                </c:pt>
                <c:pt idx="294">
                  <c:v>1529.4</c:v>
                </c:pt>
                <c:pt idx="295">
                  <c:v>1529.5</c:v>
                </c:pt>
                <c:pt idx="296">
                  <c:v>1529.6</c:v>
                </c:pt>
                <c:pt idx="297">
                  <c:v>1529.7</c:v>
                </c:pt>
                <c:pt idx="298">
                  <c:v>1529.8</c:v>
                </c:pt>
                <c:pt idx="299">
                  <c:v>1529.9</c:v>
                </c:pt>
                <c:pt idx="300">
                  <c:v>1530</c:v>
                </c:pt>
                <c:pt idx="301">
                  <c:v>1530.1</c:v>
                </c:pt>
                <c:pt idx="302">
                  <c:v>1530.2</c:v>
                </c:pt>
                <c:pt idx="303">
                  <c:v>1530.3</c:v>
                </c:pt>
                <c:pt idx="304">
                  <c:v>1530.4</c:v>
                </c:pt>
                <c:pt idx="305">
                  <c:v>1530.5</c:v>
                </c:pt>
                <c:pt idx="306">
                  <c:v>1530.6</c:v>
                </c:pt>
                <c:pt idx="307">
                  <c:v>1530.7</c:v>
                </c:pt>
                <c:pt idx="308">
                  <c:v>1530.8</c:v>
                </c:pt>
                <c:pt idx="309">
                  <c:v>1530.9</c:v>
                </c:pt>
                <c:pt idx="310">
                  <c:v>1531</c:v>
                </c:pt>
                <c:pt idx="311">
                  <c:v>1531.1</c:v>
                </c:pt>
                <c:pt idx="312">
                  <c:v>1531.2</c:v>
                </c:pt>
                <c:pt idx="313">
                  <c:v>1531.3</c:v>
                </c:pt>
                <c:pt idx="314">
                  <c:v>1531.4</c:v>
                </c:pt>
                <c:pt idx="315">
                  <c:v>1531.5</c:v>
                </c:pt>
                <c:pt idx="316">
                  <c:v>1531.6</c:v>
                </c:pt>
                <c:pt idx="317">
                  <c:v>1531.7</c:v>
                </c:pt>
                <c:pt idx="318">
                  <c:v>1531.8</c:v>
                </c:pt>
                <c:pt idx="319">
                  <c:v>1531.9</c:v>
                </c:pt>
                <c:pt idx="320">
                  <c:v>1532</c:v>
                </c:pt>
                <c:pt idx="321">
                  <c:v>1532.1</c:v>
                </c:pt>
                <c:pt idx="322">
                  <c:v>1532.2</c:v>
                </c:pt>
                <c:pt idx="323">
                  <c:v>1532.3</c:v>
                </c:pt>
                <c:pt idx="324">
                  <c:v>1532.4</c:v>
                </c:pt>
                <c:pt idx="325">
                  <c:v>1532.5</c:v>
                </c:pt>
                <c:pt idx="326">
                  <c:v>1532.6</c:v>
                </c:pt>
                <c:pt idx="327">
                  <c:v>1532.7</c:v>
                </c:pt>
                <c:pt idx="328">
                  <c:v>1532.8</c:v>
                </c:pt>
                <c:pt idx="329">
                  <c:v>1532.9</c:v>
                </c:pt>
                <c:pt idx="330">
                  <c:v>1533</c:v>
                </c:pt>
                <c:pt idx="331">
                  <c:v>1533.1</c:v>
                </c:pt>
                <c:pt idx="332">
                  <c:v>1533.2</c:v>
                </c:pt>
                <c:pt idx="333">
                  <c:v>1533.3</c:v>
                </c:pt>
                <c:pt idx="334">
                  <c:v>1533.4</c:v>
                </c:pt>
                <c:pt idx="335">
                  <c:v>1533.5</c:v>
                </c:pt>
                <c:pt idx="336">
                  <c:v>1533.6</c:v>
                </c:pt>
                <c:pt idx="337">
                  <c:v>1533.7</c:v>
                </c:pt>
                <c:pt idx="338">
                  <c:v>1533.8</c:v>
                </c:pt>
                <c:pt idx="339">
                  <c:v>1533.9</c:v>
                </c:pt>
                <c:pt idx="340">
                  <c:v>1534</c:v>
                </c:pt>
                <c:pt idx="341">
                  <c:v>1534.1</c:v>
                </c:pt>
                <c:pt idx="342">
                  <c:v>1534.2</c:v>
                </c:pt>
                <c:pt idx="343">
                  <c:v>1534.3</c:v>
                </c:pt>
                <c:pt idx="344">
                  <c:v>1534.4</c:v>
                </c:pt>
                <c:pt idx="345">
                  <c:v>1534.5</c:v>
                </c:pt>
                <c:pt idx="346">
                  <c:v>1534.6</c:v>
                </c:pt>
                <c:pt idx="347">
                  <c:v>1534.7</c:v>
                </c:pt>
                <c:pt idx="348">
                  <c:v>1534.8</c:v>
                </c:pt>
                <c:pt idx="349">
                  <c:v>1534.9</c:v>
                </c:pt>
                <c:pt idx="350">
                  <c:v>1535</c:v>
                </c:pt>
                <c:pt idx="351">
                  <c:v>1535.1</c:v>
                </c:pt>
                <c:pt idx="352">
                  <c:v>1535.2</c:v>
                </c:pt>
                <c:pt idx="353">
                  <c:v>1535.3</c:v>
                </c:pt>
                <c:pt idx="354">
                  <c:v>1535.4</c:v>
                </c:pt>
                <c:pt idx="355">
                  <c:v>1535.5</c:v>
                </c:pt>
                <c:pt idx="356">
                  <c:v>1535.6</c:v>
                </c:pt>
                <c:pt idx="357">
                  <c:v>1535.7</c:v>
                </c:pt>
                <c:pt idx="358">
                  <c:v>1535.8</c:v>
                </c:pt>
                <c:pt idx="359">
                  <c:v>1535.9</c:v>
                </c:pt>
                <c:pt idx="360">
                  <c:v>1536</c:v>
                </c:pt>
                <c:pt idx="361">
                  <c:v>1536.1</c:v>
                </c:pt>
                <c:pt idx="362">
                  <c:v>1536.2</c:v>
                </c:pt>
                <c:pt idx="363">
                  <c:v>1536.3</c:v>
                </c:pt>
                <c:pt idx="364">
                  <c:v>1536.4</c:v>
                </c:pt>
                <c:pt idx="365">
                  <c:v>1536.5</c:v>
                </c:pt>
                <c:pt idx="366">
                  <c:v>1536.6</c:v>
                </c:pt>
                <c:pt idx="367">
                  <c:v>1536.7</c:v>
                </c:pt>
                <c:pt idx="368">
                  <c:v>1536.8</c:v>
                </c:pt>
                <c:pt idx="369">
                  <c:v>1536.9</c:v>
                </c:pt>
                <c:pt idx="370">
                  <c:v>1537</c:v>
                </c:pt>
                <c:pt idx="371">
                  <c:v>1537.1</c:v>
                </c:pt>
                <c:pt idx="372">
                  <c:v>1537.2</c:v>
                </c:pt>
                <c:pt idx="373">
                  <c:v>1537.3</c:v>
                </c:pt>
                <c:pt idx="374">
                  <c:v>1537.4</c:v>
                </c:pt>
                <c:pt idx="375">
                  <c:v>1537.5</c:v>
                </c:pt>
                <c:pt idx="376">
                  <c:v>1537.6</c:v>
                </c:pt>
                <c:pt idx="377">
                  <c:v>1537.7</c:v>
                </c:pt>
                <c:pt idx="378">
                  <c:v>1537.8</c:v>
                </c:pt>
                <c:pt idx="379">
                  <c:v>1537.9</c:v>
                </c:pt>
                <c:pt idx="380">
                  <c:v>1538</c:v>
                </c:pt>
                <c:pt idx="381">
                  <c:v>1538.1</c:v>
                </c:pt>
                <c:pt idx="382">
                  <c:v>1538.2</c:v>
                </c:pt>
                <c:pt idx="383">
                  <c:v>1538.3</c:v>
                </c:pt>
                <c:pt idx="384">
                  <c:v>1538.4</c:v>
                </c:pt>
                <c:pt idx="385">
                  <c:v>1538.5</c:v>
                </c:pt>
                <c:pt idx="386">
                  <c:v>1538.6</c:v>
                </c:pt>
                <c:pt idx="387">
                  <c:v>1538.7</c:v>
                </c:pt>
                <c:pt idx="388">
                  <c:v>1538.8</c:v>
                </c:pt>
                <c:pt idx="389">
                  <c:v>1538.9</c:v>
                </c:pt>
                <c:pt idx="390">
                  <c:v>1539</c:v>
                </c:pt>
                <c:pt idx="391">
                  <c:v>1539.1</c:v>
                </c:pt>
                <c:pt idx="392">
                  <c:v>1539.2</c:v>
                </c:pt>
                <c:pt idx="393">
                  <c:v>1539.3</c:v>
                </c:pt>
                <c:pt idx="394">
                  <c:v>1539.4</c:v>
                </c:pt>
                <c:pt idx="395">
                  <c:v>1539.5</c:v>
                </c:pt>
                <c:pt idx="396">
                  <c:v>1539.6</c:v>
                </c:pt>
                <c:pt idx="397">
                  <c:v>1539.7</c:v>
                </c:pt>
                <c:pt idx="398">
                  <c:v>1539.8</c:v>
                </c:pt>
                <c:pt idx="399">
                  <c:v>1539.9</c:v>
                </c:pt>
                <c:pt idx="400">
                  <c:v>1540</c:v>
                </c:pt>
                <c:pt idx="401">
                  <c:v>1540.1</c:v>
                </c:pt>
                <c:pt idx="402">
                  <c:v>1540.2</c:v>
                </c:pt>
                <c:pt idx="403">
                  <c:v>1540.3</c:v>
                </c:pt>
                <c:pt idx="404">
                  <c:v>1540.4</c:v>
                </c:pt>
                <c:pt idx="405">
                  <c:v>1540.5</c:v>
                </c:pt>
                <c:pt idx="406">
                  <c:v>1540.6</c:v>
                </c:pt>
                <c:pt idx="407">
                  <c:v>1540.7</c:v>
                </c:pt>
                <c:pt idx="408">
                  <c:v>1540.8</c:v>
                </c:pt>
                <c:pt idx="409">
                  <c:v>1540.9</c:v>
                </c:pt>
                <c:pt idx="410">
                  <c:v>1541</c:v>
                </c:pt>
                <c:pt idx="411">
                  <c:v>1541.1</c:v>
                </c:pt>
                <c:pt idx="412">
                  <c:v>1541.2</c:v>
                </c:pt>
                <c:pt idx="413">
                  <c:v>1541.3</c:v>
                </c:pt>
                <c:pt idx="414">
                  <c:v>1541.4</c:v>
                </c:pt>
                <c:pt idx="415">
                  <c:v>1541.5</c:v>
                </c:pt>
                <c:pt idx="416">
                  <c:v>1541.6</c:v>
                </c:pt>
                <c:pt idx="417">
                  <c:v>1541.7</c:v>
                </c:pt>
                <c:pt idx="418">
                  <c:v>1541.8</c:v>
                </c:pt>
                <c:pt idx="419">
                  <c:v>1541.9</c:v>
                </c:pt>
                <c:pt idx="420">
                  <c:v>1542</c:v>
                </c:pt>
                <c:pt idx="421">
                  <c:v>1542.1</c:v>
                </c:pt>
                <c:pt idx="422">
                  <c:v>1542.2</c:v>
                </c:pt>
                <c:pt idx="423">
                  <c:v>1542.3</c:v>
                </c:pt>
                <c:pt idx="424">
                  <c:v>1542.4</c:v>
                </c:pt>
                <c:pt idx="425">
                  <c:v>1542.5</c:v>
                </c:pt>
                <c:pt idx="426">
                  <c:v>1542.6</c:v>
                </c:pt>
                <c:pt idx="427">
                  <c:v>1542.7</c:v>
                </c:pt>
                <c:pt idx="428">
                  <c:v>1542.8</c:v>
                </c:pt>
                <c:pt idx="429">
                  <c:v>1542.9</c:v>
                </c:pt>
                <c:pt idx="430">
                  <c:v>1543</c:v>
                </c:pt>
                <c:pt idx="431">
                  <c:v>1543.1</c:v>
                </c:pt>
                <c:pt idx="432">
                  <c:v>1543.2</c:v>
                </c:pt>
                <c:pt idx="433">
                  <c:v>1543.3</c:v>
                </c:pt>
                <c:pt idx="434">
                  <c:v>1543.4</c:v>
                </c:pt>
                <c:pt idx="435">
                  <c:v>1543.5</c:v>
                </c:pt>
                <c:pt idx="436">
                  <c:v>1543.6</c:v>
                </c:pt>
                <c:pt idx="437">
                  <c:v>1543.7</c:v>
                </c:pt>
                <c:pt idx="438">
                  <c:v>1543.8</c:v>
                </c:pt>
                <c:pt idx="439">
                  <c:v>1543.9</c:v>
                </c:pt>
                <c:pt idx="440">
                  <c:v>1544</c:v>
                </c:pt>
                <c:pt idx="441">
                  <c:v>1544.1</c:v>
                </c:pt>
                <c:pt idx="442">
                  <c:v>1544.2</c:v>
                </c:pt>
                <c:pt idx="443">
                  <c:v>1544.3</c:v>
                </c:pt>
                <c:pt idx="444">
                  <c:v>1544.4</c:v>
                </c:pt>
                <c:pt idx="445">
                  <c:v>1544.5</c:v>
                </c:pt>
                <c:pt idx="446">
                  <c:v>1544.6</c:v>
                </c:pt>
                <c:pt idx="447">
                  <c:v>1544.7</c:v>
                </c:pt>
                <c:pt idx="448">
                  <c:v>1544.8</c:v>
                </c:pt>
                <c:pt idx="449">
                  <c:v>1544.9</c:v>
                </c:pt>
                <c:pt idx="450">
                  <c:v>1545</c:v>
                </c:pt>
                <c:pt idx="451">
                  <c:v>1545.1</c:v>
                </c:pt>
                <c:pt idx="452">
                  <c:v>1545.2</c:v>
                </c:pt>
                <c:pt idx="453">
                  <c:v>1545.3</c:v>
                </c:pt>
                <c:pt idx="454">
                  <c:v>1545.4</c:v>
                </c:pt>
                <c:pt idx="455">
                  <c:v>1545.5</c:v>
                </c:pt>
                <c:pt idx="456">
                  <c:v>1545.6</c:v>
                </c:pt>
                <c:pt idx="457">
                  <c:v>1545.7</c:v>
                </c:pt>
                <c:pt idx="458">
                  <c:v>1545.8</c:v>
                </c:pt>
                <c:pt idx="459">
                  <c:v>1545.9</c:v>
                </c:pt>
                <c:pt idx="460">
                  <c:v>1546</c:v>
                </c:pt>
                <c:pt idx="461">
                  <c:v>1546.1</c:v>
                </c:pt>
                <c:pt idx="462">
                  <c:v>1546.2</c:v>
                </c:pt>
                <c:pt idx="463">
                  <c:v>1546.3</c:v>
                </c:pt>
                <c:pt idx="464">
                  <c:v>1546.4</c:v>
                </c:pt>
                <c:pt idx="465">
                  <c:v>1546.5</c:v>
                </c:pt>
                <c:pt idx="466">
                  <c:v>1546.6</c:v>
                </c:pt>
                <c:pt idx="467">
                  <c:v>1546.7</c:v>
                </c:pt>
                <c:pt idx="468">
                  <c:v>1546.8</c:v>
                </c:pt>
                <c:pt idx="469">
                  <c:v>1546.9</c:v>
                </c:pt>
                <c:pt idx="470">
                  <c:v>1547</c:v>
                </c:pt>
                <c:pt idx="471">
                  <c:v>1547.1</c:v>
                </c:pt>
                <c:pt idx="472">
                  <c:v>1547.2</c:v>
                </c:pt>
                <c:pt idx="473">
                  <c:v>1547.3</c:v>
                </c:pt>
                <c:pt idx="474">
                  <c:v>1547.4</c:v>
                </c:pt>
                <c:pt idx="475">
                  <c:v>1547.5</c:v>
                </c:pt>
                <c:pt idx="476">
                  <c:v>1547.6</c:v>
                </c:pt>
                <c:pt idx="477">
                  <c:v>1547.7</c:v>
                </c:pt>
                <c:pt idx="478">
                  <c:v>1547.8</c:v>
                </c:pt>
                <c:pt idx="479">
                  <c:v>1547.9</c:v>
                </c:pt>
                <c:pt idx="480">
                  <c:v>1548</c:v>
                </c:pt>
                <c:pt idx="481">
                  <c:v>1548.1</c:v>
                </c:pt>
                <c:pt idx="482">
                  <c:v>1548.2</c:v>
                </c:pt>
                <c:pt idx="483">
                  <c:v>1548.3</c:v>
                </c:pt>
                <c:pt idx="484">
                  <c:v>1548.4</c:v>
                </c:pt>
                <c:pt idx="485">
                  <c:v>1548.5</c:v>
                </c:pt>
                <c:pt idx="486">
                  <c:v>1548.6</c:v>
                </c:pt>
                <c:pt idx="487">
                  <c:v>1548.7</c:v>
                </c:pt>
                <c:pt idx="488">
                  <c:v>1548.8</c:v>
                </c:pt>
                <c:pt idx="489">
                  <c:v>1548.9</c:v>
                </c:pt>
                <c:pt idx="490">
                  <c:v>1549</c:v>
                </c:pt>
                <c:pt idx="491">
                  <c:v>1549.1</c:v>
                </c:pt>
                <c:pt idx="492">
                  <c:v>1549.2</c:v>
                </c:pt>
                <c:pt idx="493">
                  <c:v>1549.3</c:v>
                </c:pt>
                <c:pt idx="494">
                  <c:v>1549.4</c:v>
                </c:pt>
                <c:pt idx="495">
                  <c:v>1549.5</c:v>
                </c:pt>
                <c:pt idx="496">
                  <c:v>1549.6</c:v>
                </c:pt>
                <c:pt idx="497">
                  <c:v>1549.7</c:v>
                </c:pt>
                <c:pt idx="498">
                  <c:v>1549.8</c:v>
                </c:pt>
                <c:pt idx="499">
                  <c:v>1549.9</c:v>
                </c:pt>
                <c:pt idx="500">
                  <c:v>1550</c:v>
                </c:pt>
                <c:pt idx="501">
                  <c:v>1550.1</c:v>
                </c:pt>
                <c:pt idx="502">
                  <c:v>1550.2</c:v>
                </c:pt>
                <c:pt idx="503">
                  <c:v>1550.3</c:v>
                </c:pt>
                <c:pt idx="504">
                  <c:v>1550.4</c:v>
                </c:pt>
                <c:pt idx="505">
                  <c:v>1550.5</c:v>
                </c:pt>
                <c:pt idx="506">
                  <c:v>1550.6</c:v>
                </c:pt>
                <c:pt idx="507">
                  <c:v>1550.7</c:v>
                </c:pt>
                <c:pt idx="508">
                  <c:v>1550.8</c:v>
                </c:pt>
                <c:pt idx="509">
                  <c:v>1550.9</c:v>
                </c:pt>
                <c:pt idx="510">
                  <c:v>1551</c:v>
                </c:pt>
                <c:pt idx="511">
                  <c:v>1551.1</c:v>
                </c:pt>
                <c:pt idx="512">
                  <c:v>1551.2</c:v>
                </c:pt>
                <c:pt idx="513">
                  <c:v>1551.3</c:v>
                </c:pt>
                <c:pt idx="514">
                  <c:v>1551.4</c:v>
                </c:pt>
                <c:pt idx="515">
                  <c:v>1551.5</c:v>
                </c:pt>
                <c:pt idx="516">
                  <c:v>1551.6</c:v>
                </c:pt>
                <c:pt idx="517">
                  <c:v>1551.7</c:v>
                </c:pt>
                <c:pt idx="518">
                  <c:v>1551.8</c:v>
                </c:pt>
                <c:pt idx="519">
                  <c:v>1551.9</c:v>
                </c:pt>
                <c:pt idx="520">
                  <c:v>1552</c:v>
                </c:pt>
                <c:pt idx="521">
                  <c:v>1552.1</c:v>
                </c:pt>
                <c:pt idx="522">
                  <c:v>1552.2</c:v>
                </c:pt>
                <c:pt idx="523">
                  <c:v>1552.3</c:v>
                </c:pt>
                <c:pt idx="524">
                  <c:v>1552.4</c:v>
                </c:pt>
                <c:pt idx="525">
                  <c:v>1552.5</c:v>
                </c:pt>
                <c:pt idx="526">
                  <c:v>1552.6</c:v>
                </c:pt>
                <c:pt idx="527">
                  <c:v>1552.7</c:v>
                </c:pt>
                <c:pt idx="528">
                  <c:v>1552.8</c:v>
                </c:pt>
                <c:pt idx="529">
                  <c:v>1552.9</c:v>
                </c:pt>
                <c:pt idx="530">
                  <c:v>1553</c:v>
                </c:pt>
                <c:pt idx="531">
                  <c:v>1553.1</c:v>
                </c:pt>
                <c:pt idx="532">
                  <c:v>1553.2</c:v>
                </c:pt>
                <c:pt idx="533">
                  <c:v>1553.3</c:v>
                </c:pt>
                <c:pt idx="534">
                  <c:v>1553.4</c:v>
                </c:pt>
                <c:pt idx="535">
                  <c:v>1553.5</c:v>
                </c:pt>
                <c:pt idx="536">
                  <c:v>1553.6</c:v>
                </c:pt>
                <c:pt idx="537">
                  <c:v>1553.7</c:v>
                </c:pt>
                <c:pt idx="538">
                  <c:v>1553.8</c:v>
                </c:pt>
                <c:pt idx="539">
                  <c:v>1553.9</c:v>
                </c:pt>
                <c:pt idx="540">
                  <c:v>1554</c:v>
                </c:pt>
                <c:pt idx="541">
                  <c:v>1554.1</c:v>
                </c:pt>
                <c:pt idx="542">
                  <c:v>1554.2</c:v>
                </c:pt>
                <c:pt idx="543">
                  <c:v>1554.3</c:v>
                </c:pt>
                <c:pt idx="544">
                  <c:v>1554.4</c:v>
                </c:pt>
                <c:pt idx="545">
                  <c:v>1554.5</c:v>
                </c:pt>
                <c:pt idx="546">
                  <c:v>1554.6</c:v>
                </c:pt>
                <c:pt idx="547">
                  <c:v>1554.7</c:v>
                </c:pt>
                <c:pt idx="548">
                  <c:v>1554.8</c:v>
                </c:pt>
                <c:pt idx="549">
                  <c:v>1554.9</c:v>
                </c:pt>
                <c:pt idx="550">
                  <c:v>1555</c:v>
                </c:pt>
                <c:pt idx="551">
                  <c:v>1555.1</c:v>
                </c:pt>
                <c:pt idx="552">
                  <c:v>1555.2</c:v>
                </c:pt>
                <c:pt idx="553">
                  <c:v>1555.3</c:v>
                </c:pt>
                <c:pt idx="554">
                  <c:v>1555.4</c:v>
                </c:pt>
                <c:pt idx="555">
                  <c:v>1555.5</c:v>
                </c:pt>
                <c:pt idx="556">
                  <c:v>1555.6</c:v>
                </c:pt>
                <c:pt idx="557">
                  <c:v>1555.7</c:v>
                </c:pt>
                <c:pt idx="558">
                  <c:v>1555.8</c:v>
                </c:pt>
                <c:pt idx="559">
                  <c:v>1555.9</c:v>
                </c:pt>
                <c:pt idx="560">
                  <c:v>1556</c:v>
                </c:pt>
                <c:pt idx="561">
                  <c:v>1556.1</c:v>
                </c:pt>
                <c:pt idx="562">
                  <c:v>1556.2</c:v>
                </c:pt>
                <c:pt idx="563">
                  <c:v>1556.3</c:v>
                </c:pt>
                <c:pt idx="564">
                  <c:v>1556.4</c:v>
                </c:pt>
                <c:pt idx="565">
                  <c:v>1556.5</c:v>
                </c:pt>
                <c:pt idx="566">
                  <c:v>1556.6</c:v>
                </c:pt>
                <c:pt idx="567">
                  <c:v>1556.7</c:v>
                </c:pt>
                <c:pt idx="568">
                  <c:v>1556.8</c:v>
                </c:pt>
                <c:pt idx="569">
                  <c:v>1556.9</c:v>
                </c:pt>
                <c:pt idx="570">
                  <c:v>1557</c:v>
                </c:pt>
                <c:pt idx="571">
                  <c:v>1557.1</c:v>
                </c:pt>
                <c:pt idx="572">
                  <c:v>1557.2</c:v>
                </c:pt>
                <c:pt idx="573">
                  <c:v>1557.3</c:v>
                </c:pt>
                <c:pt idx="574">
                  <c:v>1557.4</c:v>
                </c:pt>
                <c:pt idx="575">
                  <c:v>1557.5</c:v>
                </c:pt>
                <c:pt idx="576">
                  <c:v>1557.6</c:v>
                </c:pt>
                <c:pt idx="577">
                  <c:v>1557.7</c:v>
                </c:pt>
                <c:pt idx="578">
                  <c:v>1557.8</c:v>
                </c:pt>
                <c:pt idx="579">
                  <c:v>1557.9</c:v>
                </c:pt>
                <c:pt idx="580">
                  <c:v>1558</c:v>
                </c:pt>
                <c:pt idx="581">
                  <c:v>1558.1</c:v>
                </c:pt>
                <c:pt idx="582">
                  <c:v>1558.2</c:v>
                </c:pt>
                <c:pt idx="583">
                  <c:v>1558.3</c:v>
                </c:pt>
                <c:pt idx="584">
                  <c:v>1558.4</c:v>
                </c:pt>
                <c:pt idx="585">
                  <c:v>1558.5</c:v>
                </c:pt>
                <c:pt idx="586">
                  <c:v>1558.6</c:v>
                </c:pt>
                <c:pt idx="587">
                  <c:v>1558.7</c:v>
                </c:pt>
                <c:pt idx="588">
                  <c:v>1558.8</c:v>
                </c:pt>
                <c:pt idx="589">
                  <c:v>1558.9</c:v>
                </c:pt>
                <c:pt idx="590">
                  <c:v>1559</c:v>
                </c:pt>
                <c:pt idx="591">
                  <c:v>1559.1</c:v>
                </c:pt>
                <c:pt idx="592">
                  <c:v>1559.2</c:v>
                </c:pt>
                <c:pt idx="593">
                  <c:v>1559.3</c:v>
                </c:pt>
                <c:pt idx="594">
                  <c:v>1559.4</c:v>
                </c:pt>
                <c:pt idx="595">
                  <c:v>1559.5</c:v>
                </c:pt>
                <c:pt idx="596">
                  <c:v>1559.6</c:v>
                </c:pt>
                <c:pt idx="597">
                  <c:v>1559.7</c:v>
                </c:pt>
                <c:pt idx="598">
                  <c:v>1559.8</c:v>
                </c:pt>
                <c:pt idx="599">
                  <c:v>1559.9</c:v>
                </c:pt>
                <c:pt idx="600">
                  <c:v>1560</c:v>
                </c:pt>
                <c:pt idx="601">
                  <c:v>1560.1</c:v>
                </c:pt>
                <c:pt idx="602">
                  <c:v>1560.2</c:v>
                </c:pt>
                <c:pt idx="603">
                  <c:v>1560.3</c:v>
                </c:pt>
                <c:pt idx="604">
                  <c:v>1560.4</c:v>
                </c:pt>
                <c:pt idx="605">
                  <c:v>1560.5</c:v>
                </c:pt>
                <c:pt idx="606">
                  <c:v>1560.6</c:v>
                </c:pt>
                <c:pt idx="607">
                  <c:v>1560.7</c:v>
                </c:pt>
                <c:pt idx="608">
                  <c:v>1560.8</c:v>
                </c:pt>
                <c:pt idx="609">
                  <c:v>1560.9</c:v>
                </c:pt>
                <c:pt idx="610">
                  <c:v>1561</c:v>
                </c:pt>
                <c:pt idx="611">
                  <c:v>1561.1</c:v>
                </c:pt>
                <c:pt idx="612">
                  <c:v>1561.2</c:v>
                </c:pt>
                <c:pt idx="613">
                  <c:v>1561.3</c:v>
                </c:pt>
                <c:pt idx="614">
                  <c:v>1561.4</c:v>
                </c:pt>
                <c:pt idx="615">
                  <c:v>1561.5</c:v>
                </c:pt>
                <c:pt idx="616">
                  <c:v>1561.6</c:v>
                </c:pt>
                <c:pt idx="617">
                  <c:v>1561.7</c:v>
                </c:pt>
                <c:pt idx="618">
                  <c:v>1561.8</c:v>
                </c:pt>
                <c:pt idx="619">
                  <c:v>1561.9</c:v>
                </c:pt>
                <c:pt idx="620">
                  <c:v>1562</c:v>
                </c:pt>
                <c:pt idx="621">
                  <c:v>1562.1</c:v>
                </c:pt>
                <c:pt idx="622">
                  <c:v>1562.2</c:v>
                </c:pt>
                <c:pt idx="623">
                  <c:v>1562.3</c:v>
                </c:pt>
                <c:pt idx="624">
                  <c:v>1562.4</c:v>
                </c:pt>
                <c:pt idx="625">
                  <c:v>1562.5</c:v>
                </c:pt>
                <c:pt idx="626">
                  <c:v>1562.6</c:v>
                </c:pt>
                <c:pt idx="627">
                  <c:v>1562.7</c:v>
                </c:pt>
                <c:pt idx="628">
                  <c:v>1562.8</c:v>
                </c:pt>
                <c:pt idx="629">
                  <c:v>1562.9</c:v>
                </c:pt>
                <c:pt idx="630">
                  <c:v>1563</c:v>
                </c:pt>
                <c:pt idx="631">
                  <c:v>1563.1</c:v>
                </c:pt>
                <c:pt idx="632">
                  <c:v>1563.2</c:v>
                </c:pt>
                <c:pt idx="633">
                  <c:v>1563.3</c:v>
                </c:pt>
                <c:pt idx="634">
                  <c:v>1563.4</c:v>
                </c:pt>
                <c:pt idx="635">
                  <c:v>1563.5</c:v>
                </c:pt>
                <c:pt idx="636">
                  <c:v>1563.6</c:v>
                </c:pt>
                <c:pt idx="637">
                  <c:v>1563.7</c:v>
                </c:pt>
                <c:pt idx="638">
                  <c:v>1563.8</c:v>
                </c:pt>
                <c:pt idx="639">
                  <c:v>1563.9</c:v>
                </c:pt>
                <c:pt idx="640">
                  <c:v>1564</c:v>
                </c:pt>
                <c:pt idx="641">
                  <c:v>1564.1</c:v>
                </c:pt>
                <c:pt idx="642">
                  <c:v>1564.2</c:v>
                </c:pt>
                <c:pt idx="643">
                  <c:v>1564.3</c:v>
                </c:pt>
                <c:pt idx="644">
                  <c:v>1564.4</c:v>
                </c:pt>
                <c:pt idx="645">
                  <c:v>1564.5</c:v>
                </c:pt>
                <c:pt idx="646">
                  <c:v>1564.6</c:v>
                </c:pt>
                <c:pt idx="647">
                  <c:v>1564.7</c:v>
                </c:pt>
                <c:pt idx="648">
                  <c:v>1564.8</c:v>
                </c:pt>
                <c:pt idx="649">
                  <c:v>1564.9</c:v>
                </c:pt>
                <c:pt idx="650">
                  <c:v>1565</c:v>
                </c:pt>
                <c:pt idx="651">
                  <c:v>1565.1</c:v>
                </c:pt>
                <c:pt idx="652">
                  <c:v>1565.2</c:v>
                </c:pt>
                <c:pt idx="653">
                  <c:v>1565.3</c:v>
                </c:pt>
                <c:pt idx="654">
                  <c:v>1565.4</c:v>
                </c:pt>
                <c:pt idx="655">
                  <c:v>1565.5</c:v>
                </c:pt>
                <c:pt idx="656">
                  <c:v>1565.6</c:v>
                </c:pt>
                <c:pt idx="657">
                  <c:v>1565.7</c:v>
                </c:pt>
                <c:pt idx="658">
                  <c:v>1565.8</c:v>
                </c:pt>
                <c:pt idx="659">
                  <c:v>1565.9</c:v>
                </c:pt>
                <c:pt idx="660">
                  <c:v>1566</c:v>
                </c:pt>
                <c:pt idx="661">
                  <c:v>1566.1</c:v>
                </c:pt>
                <c:pt idx="662">
                  <c:v>1566.2</c:v>
                </c:pt>
                <c:pt idx="663">
                  <c:v>1566.3</c:v>
                </c:pt>
                <c:pt idx="664">
                  <c:v>1566.4</c:v>
                </c:pt>
                <c:pt idx="665">
                  <c:v>1566.5</c:v>
                </c:pt>
                <c:pt idx="666">
                  <c:v>1566.6</c:v>
                </c:pt>
                <c:pt idx="667">
                  <c:v>1566.7</c:v>
                </c:pt>
                <c:pt idx="668">
                  <c:v>1566.8</c:v>
                </c:pt>
                <c:pt idx="669">
                  <c:v>1566.9</c:v>
                </c:pt>
                <c:pt idx="670">
                  <c:v>1567</c:v>
                </c:pt>
                <c:pt idx="671">
                  <c:v>1567.1</c:v>
                </c:pt>
                <c:pt idx="672">
                  <c:v>1567.2</c:v>
                </c:pt>
                <c:pt idx="673">
                  <c:v>1567.3</c:v>
                </c:pt>
                <c:pt idx="674">
                  <c:v>1567.4</c:v>
                </c:pt>
                <c:pt idx="675">
                  <c:v>1567.5</c:v>
                </c:pt>
                <c:pt idx="676">
                  <c:v>1567.6</c:v>
                </c:pt>
                <c:pt idx="677">
                  <c:v>1567.7</c:v>
                </c:pt>
                <c:pt idx="678">
                  <c:v>1567.8</c:v>
                </c:pt>
                <c:pt idx="679">
                  <c:v>1567.9</c:v>
                </c:pt>
                <c:pt idx="680">
                  <c:v>1568</c:v>
                </c:pt>
                <c:pt idx="681">
                  <c:v>1568.1</c:v>
                </c:pt>
                <c:pt idx="682">
                  <c:v>1568.2</c:v>
                </c:pt>
                <c:pt idx="683">
                  <c:v>1568.3</c:v>
                </c:pt>
                <c:pt idx="684">
                  <c:v>1568.4</c:v>
                </c:pt>
                <c:pt idx="685">
                  <c:v>1568.5</c:v>
                </c:pt>
                <c:pt idx="686">
                  <c:v>1568.6</c:v>
                </c:pt>
                <c:pt idx="687">
                  <c:v>1568.7</c:v>
                </c:pt>
                <c:pt idx="688">
                  <c:v>1568.8</c:v>
                </c:pt>
                <c:pt idx="689">
                  <c:v>1568.9</c:v>
                </c:pt>
                <c:pt idx="690">
                  <c:v>1569</c:v>
                </c:pt>
                <c:pt idx="691">
                  <c:v>1569.1</c:v>
                </c:pt>
                <c:pt idx="692">
                  <c:v>1569.2</c:v>
                </c:pt>
                <c:pt idx="693">
                  <c:v>1569.3</c:v>
                </c:pt>
                <c:pt idx="694">
                  <c:v>1569.4</c:v>
                </c:pt>
                <c:pt idx="695">
                  <c:v>1569.5</c:v>
                </c:pt>
                <c:pt idx="696">
                  <c:v>1569.6</c:v>
                </c:pt>
                <c:pt idx="697">
                  <c:v>1569.7</c:v>
                </c:pt>
                <c:pt idx="698">
                  <c:v>1569.8</c:v>
                </c:pt>
                <c:pt idx="699">
                  <c:v>1569.9</c:v>
                </c:pt>
                <c:pt idx="700">
                  <c:v>1570</c:v>
                </c:pt>
                <c:pt idx="701">
                  <c:v>1570.1</c:v>
                </c:pt>
                <c:pt idx="702">
                  <c:v>1570.2</c:v>
                </c:pt>
                <c:pt idx="703">
                  <c:v>1570.3</c:v>
                </c:pt>
                <c:pt idx="704">
                  <c:v>1570.4</c:v>
                </c:pt>
                <c:pt idx="705">
                  <c:v>1570.5</c:v>
                </c:pt>
                <c:pt idx="706">
                  <c:v>1570.6</c:v>
                </c:pt>
                <c:pt idx="707">
                  <c:v>1570.7</c:v>
                </c:pt>
                <c:pt idx="708">
                  <c:v>1570.8</c:v>
                </c:pt>
                <c:pt idx="709">
                  <c:v>1570.9</c:v>
                </c:pt>
                <c:pt idx="710">
                  <c:v>1571</c:v>
                </c:pt>
                <c:pt idx="711">
                  <c:v>1571.1</c:v>
                </c:pt>
                <c:pt idx="712">
                  <c:v>1571.2</c:v>
                </c:pt>
                <c:pt idx="713">
                  <c:v>1571.3</c:v>
                </c:pt>
                <c:pt idx="714">
                  <c:v>1571.4</c:v>
                </c:pt>
                <c:pt idx="715">
                  <c:v>1571.5</c:v>
                </c:pt>
                <c:pt idx="716">
                  <c:v>1571.6</c:v>
                </c:pt>
                <c:pt idx="717">
                  <c:v>1571.7</c:v>
                </c:pt>
                <c:pt idx="718">
                  <c:v>1571.8</c:v>
                </c:pt>
                <c:pt idx="719">
                  <c:v>1571.9</c:v>
                </c:pt>
                <c:pt idx="720">
                  <c:v>1572</c:v>
                </c:pt>
                <c:pt idx="721">
                  <c:v>1572.1</c:v>
                </c:pt>
                <c:pt idx="722">
                  <c:v>1572.2</c:v>
                </c:pt>
                <c:pt idx="723">
                  <c:v>1572.3</c:v>
                </c:pt>
                <c:pt idx="724">
                  <c:v>1572.4</c:v>
                </c:pt>
                <c:pt idx="725">
                  <c:v>1572.5</c:v>
                </c:pt>
                <c:pt idx="726">
                  <c:v>1572.6</c:v>
                </c:pt>
                <c:pt idx="727">
                  <c:v>1572.7</c:v>
                </c:pt>
                <c:pt idx="728">
                  <c:v>1572.8</c:v>
                </c:pt>
                <c:pt idx="729">
                  <c:v>1572.9</c:v>
                </c:pt>
                <c:pt idx="730">
                  <c:v>1573</c:v>
                </c:pt>
                <c:pt idx="731">
                  <c:v>1573.1</c:v>
                </c:pt>
                <c:pt idx="732">
                  <c:v>1573.2</c:v>
                </c:pt>
                <c:pt idx="733">
                  <c:v>1573.3</c:v>
                </c:pt>
                <c:pt idx="734">
                  <c:v>1573.4</c:v>
                </c:pt>
                <c:pt idx="735">
                  <c:v>1573.5</c:v>
                </c:pt>
                <c:pt idx="736">
                  <c:v>1573.6</c:v>
                </c:pt>
                <c:pt idx="737">
                  <c:v>1573.7</c:v>
                </c:pt>
                <c:pt idx="738">
                  <c:v>1573.8</c:v>
                </c:pt>
                <c:pt idx="739">
                  <c:v>1573.9</c:v>
                </c:pt>
                <c:pt idx="740">
                  <c:v>1574</c:v>
                </c:pt>
                <c:pt idx="741">
                  <c:v>1574.1</c:v>
                </c:pt>
                <c:pt idx="742">
                  <c:v>1574.2</c:v>
                </c:pt>
                <c:pt idx="743">
                  <c:v>1574.3</c:v>
                </c:pt>
                <c:pt idx="744">
                  <c:v>1574.4</c:v>
                </c:pt>
                <c:pt idx="745">
                  <c:v>1574.5</c:v>
                </c:pt>
                <c:pt idx="746">
                  <c:v>1574.6</c:v>
                </c:pt>
                <c:pt idx="747">
                  <c:v>1574.7</c:v>
                </c:pt>
                <c:pt idx="748">
                  <c:v>1574.8</c:v>
                </c:pt>
                <c:pt idx="749">
                  <c:v>1574.9</c:v>
                </c:pt>
                <c:pt idx="750">
                  <c:v>1575</c:v>
                </c:pt>
                <c:pt idx="751">
                  <c:v>1575.1</c:v>
                </c:pt>
                <c:pt idx="752">
                  <c:v>1575.2</c:v>
                </c:pt>
                <c:pt idx="753">
                  <c:v>1575.3</c:v>
                </c:pt>
                <c:pt idx="754">
                  <c:v>1575.4</c:v>
                </c:pt>
                <c:pt idx="755">
                  <c:v>1575.5</c:v>
                </c:pt>
                <c:pt idx="756">
                  <c:v>1575.6</c:v>
                </c:pt>
                <c:pt idx="757">
                  <c:v>1575.7</c:v>
                </c:pt>
                <c:pt idx="758">
                  <c:v>1575.8</c:v>
                </c:pt>
                <c:pt idx="759">
                  <c:v>1575.9</c:v>
                </c:pt>
                <c:pt idx="760">
                  <c:v>1576</c:v>
                </c:pt>
                <c:pt idx="761">
                  <c:v>1576.1</c:v>
                </c:pt>
                <c:pt idx="762">
                  <c:v>1576.2</c:v>
                </c:pt>
                <c:pt idx="763">
                  <c:v>1576.3</c:v>
                </c:pt>
                <c:pt idx="764">
                  <c:v>1576.4</c:v>
                </c:pt>
                <c:pt idx="765">
                  <c:v>1576.5</c:v>
                </c:pt>
                <c:pt idx="766">
                  <c:v>1576.6</c:v>
                </c:pt>
                <c:pt idx="767">
                  <c:v>1576.7</c:v>
                </c:pt>
                <c:pt idx="768">
                  <c:v>1576.8</c:v>
                </c:pt>
                <c:pt idx="769">
                  <c:v>1576.9</c:v>
                </c:pt>
                <c:pt idx="770">
                  <c:v>1577</c:v>
                </c:pt>
                <c:pt idx="771">
                  <c:v>1577.1</c:v>
                </c:pt>
                <c:pt idx="772">
                  <c:v>1577.2</c:v>
                </c:pt>
                <c:pt idx="773">
                  <c:v>1577.3</c:v>
                </c:pt>
                <c:pt idx="774">
                  <c:v>1577.4</c:v>
                </c:pt>
                <c:pt idx="775">
                  <c:v>1577.5</c:v>
                </c:pt>
                <c:pt idx="776">
                  <c:v>1577.6</c:v>
                </c:pt>
                <c:pt idx="777">
                  <c:v>1577.7</c:v>
                </c:pt>
                <c:pt idx="778">
                  <c:v>1577.8</c:v>
                </c:pt>
                <c:pt idx="779">
                  <c:v>1577.9</c:v>
                </c:pt>
                <c:pt idx="780">
                  <c:v>1578</c:v>
                </c:pt>
                <c:pt idx="781">
                  <c:v>1578.1</c:v>
                </c:pt>
                <c:pt idx="782">
                  <c:v>1578.2</c:v>
                </c:pt>
                <c:pt idx="783">
                  <c:v>1578.3</c:v>
                </c:pt>
                <c:pt idx="784">
                  <c:v>1578.4</c:v>
                </c:pt>
                <c:pt idx="785">
                  <c:v>1578.5</c:v>
                </c:pt>
                <c:pt idx="786">
                  <c:v>1578.6</c:v>
                </c:pt>
                <c:pt idx="787">
                  <c:v>1578.7</c:v>
                </c:pt>
                <c:pt idx="788">
                  <c:v>1578.8</c:v>
                </c:pt>
                <c:pt idx="789">
                  <c:v>1578.9</c:v>
                </c:pt>
                <c:pt idx="790">
                  <c:v>1579</c:v>
                </c:pt>
                <c:pt idx="791">
                  <c:v>1579.1</c:v>
                </c:pt>
                <c:pt idx="792">
                  <c:v>1579.2</c:v>
                </c:pt>
                <c:pt idx="793">
                  <c:v>1579.3</c:v>
                </c:pt>
                <c:pt idx="794">
                  <c:v>1579.4</c:v>
                </c:pt>
                <c:pt idx="795">
                  <c:v>1579.5</c:v>
                </c:pt>
                <c:pt idx="796">
                  <c:v>1579.6</c:v>
                </c:pt>
                <c:pt idx="797">
                  <c:v>1579.7</c:v>
                </c:pt>
                <c:pt idx="798">
                  <c:v>1579.8</c:v>
                </c:pt>
                <c:pt idx="799">
                  <c:v>1579.9</c:v>
                </c:pt>
                <c:pt idx="800">
                  <c:v>1580</c:v>
                </c:pt>
                <c:pt idx="801">
                  <c:v>1580.1</c:v>
                </c:pt>
                <c:pt idx="802">
                  <c:v>1580.2</c:v>
                </c:pt>
                <c:pt idx="803">
                  <c:v>1580.3</c:v>
                </c:pt>
                <c:pt idx="804">
                  <c:v>1580.4</c:v>
                </c:pt>
                <c:pt idx="805">
                  <c:v>1580.5</c:v>
                </c:pt>
                <c:pt idx="806">
                  <c:v>1580.6</c:v>
                </c:pt>
                <c:pt idx="807">
                  <c:v>1580.7</c:v>
                </c:pt>
                <c:pt idx="808">
                  <c:v>1580.8</c:v>
                </c:pt>
                <c:pt idx="809">
                  <c:v>1580.9</c:v>
                </c:pt>
                <c:pt idx="810">
                  <c:v>1581</c:v>
                </c:pt>
                <c:pt idx="811">
                  <c:v>1581.1</c:v>
                </c:pt>
                <c:pt idx="812">
                  <c:v>1581.2</c:v>
                </c:pt>
                <c:pt idx="813">
                  <c:v>1581.3</c:v>
                </c:pt>
                <c:pt idx="814">
                  <c:v>1581.4</c:v>
                </c:pt>
                <c:pt idx="815">
                  <c:v>1581.5</c:v>
                </c:pt>
                <c:pt idx="816">
                  <c:v>1581.6</c:v>
                </c:pt>
                <c:pt idx="817">
                  <c:v>1581.7</c:v>
                </c:pt>
                <c:pt idx="818">
                  <c:v>1581.8</c:v>
                </c:pt>
                <c:pt idx="819">
                  <c:v>1581.9</c:v>
                </c:pt>
                <c:pt idx="820">
                  <c:v>1582</c:v>
                </c:pt>
                <c:pt idx="821">
                  <c:v>1582.1</c:v>
                </c:pt>
                <c:pt idx="822">
                  <c:v>1582.2</c:v>
                </c:pt>
                <c:pt idx="823">
                  <c:v>1582.3</c:v>
                </c:pt>
                <c:pt idx="824">
                  <c:v>1582.4</c:v>
                </c:pt>
                <c:pt idx="825">
                  <c:v>1582.5</c:v>
                </c:pt>
                <c:pt idx="826">
                  <c:v>1582.6</c:v>
                </c:pt>
                <c:pt idx="827">
                  <c:v>1582.7</c:v>
                </c:pt>
                <c:pt idx="828">
                  <c:v>1582.8</c:v>
                </c:pt>
                <c:pt idx="829">
                  <c:v>1582.9</c:v>
                </c:pt>
                <c:pt idx="830">
                  <c:v>1583</c:v>
                </c:pt>
                <c:pt idx="831">
                  <c:v>1583.1</c:v>
                </c:pt>
                <c:pt idx="832">
                  <c:v>1583.2</c:v>
                </c:pt>
                <c:pt idx="833">
                  <c:v>1583.3</c:v>
                </c:pt>
                <c:pt idx="834">
                  <c:v>1583.4</c:v>
                </c:pt>
                <c:pt idx="835">
                  <c:v>1583.5</c:v>
                </c:pt>
                <c:pt idx="836">
                  <c:v>1583.6</c:v>
                </c:pt>
                <c:pt idx="837">
                  <c:v>1583.7</c:v>
                </c:pt>
                <c:pt idx="838">
                  <c:v>1583.8</c:v>
                </c:pt>
                <c:pt idx="839">
                  <c:v>1583.9</c:v>
                </c:pt>
                <c:pt idx="840">
                  <c:v>1584</c:v>
                </c:pt>
                <c:pt idx="841">
                  <c:v>1584.1</c:v>
                </c:pt>
                <c:pt idx="842">
                  <c:v>1584.2</c:v>
                </c:pt>
                <c:pt idx="843">
                  <c:v>1584.3</c:v>
                </c:pt>
                <c:pt idx="844">
                  <c:v>1584.4</c:v>
                </c:pt>
                <c:pt idx="845">
                  <c:v>1584.5</c:v>
                </c:pt>
                <c:pt idx="846">
                  <c:v>1584.6</c:v>
                </c:pt>
                <c:pt idx="847">
                  <c:v>1584.7</c:v>
                </c:pt>
                <c:pt idx="848">
                  <c:v>1584.8</c:v>
                </c:pt>
                <c:pt idx="849">
                  <c:v>1584.9</c:v>
                </c:pt>
                <c:pt idx="850">
                  <c:v>1585</c:v>
                </c:pt>
                <c:pt idx="851">
                  <c:v>1585.1</c:v>
                </c:pt>
                <c:pt idx="852">
                  <c:v>1585.2</c:v>
                </c:pt>
                <c:pt idx="853">
                  <c:v>1585.3</c:v>
                </c:pt>
                <c:pt idx="854">
                  <c:v>1585.4</c:v>
                </c:pt>
                <c:pt idx="855">
                  <c:v>1585.5</c:v>
                </c:pt>
                <c:pt idx="856">
                  <c:v>1585.6</c:v>
                </c:pt>
                <c:pt idx="857">
                  <c:v>1585.7</c:v>
                </c:pt>
                <c:pt idx="858">
                  <c:v>1585.8</c:v>
                </c:pt>
                <c:pt idx="859">
                  <c:v>1585.9</c:v>
                </c:pt>
                <c:pt idx="860">
                  <c:v>1586</c:v>
                </c:pt>
                <c:pt idx="861">
                  <c:v>1586.1</c:v>
                </c:pt>
                <c:pt idx="862">
                  <c:v>1586.2</c:v>
                </c:pt>
                <c:pt idx="863">
                  <c:v>1586.3</c:v>
                </c:pt>
                <c:pt idx="864">
                  <c:v>1586.4</c:v>
                </c:pt>
                <c:pt idx="865">
                  <c:v>1586.5</c:v>
                </c:pt>
                <c:pt idx="866">
                  <c:v>1586.6</c:v>
                </c:pt>
                <c:pt idx="867">
                  <c:v>1586.7</c:v>
                </c:pt>
                <c:pt idx="868">
                  <c:v>1586.8</c:v>
                </c:pt>
                <c:pt idx="869">
                  <c:v>1586.9</c:v>
                </c:pt>
                <c:pt idx="870">
                  <c:v>1587</c:v>
                </c:pt>
                <c:pt idx="871">
                  <c:v>1587.1</c:v>
                </c:pt>
                <c:pt idx="872">
                  <c:v>1587.2</c:v>
                </c:pt>
                <c:pt idx="873">
                  <c:v>1587.3</c:v>
                </c:pt>
                <c:pt idx="874">
                  <c:v>1587.4</c:v>
                </c:pt>
                <c:pt idx="875">
                  <c:v>1587.5</c:v>
                </c:pt>
                <c:pt idx="876">
                  <c:v>1587.6</c:v>
                </c:pt>
                <c:pt idx="877">
                  <c:v>1587.7</c:v>
                </c:pt>
                <c:pt idx="878">
                  <c:v>1587.8</c:v>
                </c:pt>
                <c:pt idx="879">
                  <c:v>1587.9</c:v>
                </c:pt>
                <c:pt idx="880">
                  <c:v>1588</c:v>
                </c:pt>
                <c:pt idx="881">
                  <c:v>1588.1</c:v>
                </c:pt>
                <c:pt idx="882">
                  <c:v>1588.2</c:v>
                </c:pt>
                <c:pt idx="883">
                  <c:v>1588.3</c:v>
                </c:pt>
                <c:pt idx="884">
                  <c:v>1588.4</c:v>
                </c:pt>
                <c:pt idx="885">
                  <c:v>1588.5</c:v>
                </c:pt>
                <c:pt idx="886">
                  <c:v>1588.6</c:v>
                </c:pt>
                <c:pt idx="887">
                  <c:v>1588.7</c:v>
                </c:pt>
                <c:pt idx="888">
                  <c:v>1588.8</c:v>
                </c:pt>
                <c:pt idx="889">
                  <c:v>1588.9</c:v>
                </c:pt>
                <c:pt idx="890">
                  <c:v>1589</c:v>
                </c:pt>
                <c:pt idx="891">
                  <c:v>1589.1</c:v>
                </c:pt>
                <c:pt idx="892">
                  <c:v>1589.2</c:v>
                </c:pt>
                <c:pt idx="893">
                  <c:v>1589.3</c:v>
                </c:pt>
                <c:pt idx="894">
                  <c:v>1589.4</c:v>
                </c:pt>
                <c:pt idx="895">
                  <c:v>1589.5</c:v>
                </c:pt>
                <c:pt idx="896">
                  <c:v>1589.6</c:v>
                </c:pt>
                <c:pt idx="897">
                  <c:v>1589.7</c:v>
                </c:pt>
                <c:pt idx="898">
                  <c:v>1589.8</c:v>
                </c:pt>
                <c:pt idx="899">
                  <c:v>1589.9</c:v>
                </c:pt>
                <c:pt idx="900">
                  <c:v>1590</c:v>
                </c:pt>
                <c:pt idx="901">
                  <c:v>1590.1</c:v>
                </c:pt>
                <c:pt idx="902">
                  <c:v>1590.2</c:v>
                </c:pt>
                <c:pt idx="903">
                  <c:v>1590.3</c:v>
                </c:pt>
                <c:pt idx="904">
                  <c:v>1590.4</c:v>
                </c:pt>
                <c:pt idx="905">
                  <c:v>1590.5</c:v>
                </c:pt>
                <c:pt idx="906">
                  <c:v>1590.6</c:v>
                </c:pt>
                <c:pt idx="907">
                  <c:v>1590.7</c:v>
                </c:pt>
                <c:pt idx="908">
                  <c:v>1590.8</c:v>
                </c:pt>
                <c:pt idx="909">
                  <c:v>1590.9</c:v>
                </c:pt>
                <c:pt idx="910">
                  <c:v>1591</c:v>
                </c:pt>
                <c:pt idx="911">
                  <c:v>1591.1</c:v>
                </c:pt>
                <c:pt idx="912">
                  <c:v>1591.2</c:v>
                </c:pt>
                <c:pt idx="913">
                  <c:v>1591.3</c:v>
                </c:pt>
                <c:pt idx="914">
                  <c:v>1591.4</c:v>
                </c:pt>
                <c:pt idx="915">
                  <c:v>1591.5</c:v>
                </c:pt>
                <c:pt idx="916">
                  <c:v>1591.6</c:v>
                </c:pt>
                <c:pt idx="917">
                  <c:v>1591.7</c:v>
                </c:pt>
                <c:pt idx="918">
                  <c:v>1591.8</c:v>
                </c:pt>
                <c:pt idx="919">
                  <c:v>1591.9</c:v>
                </c:pt>
                <c:pt idx="920">
                  <c:v>1592</c:v>
                </c:pt>
                <c:pt idx="921">
                  <c:v>1592.1</c:v>
                </c:pt>
                <c:pt idx="922">
                  <c:v>1592.2</c:v>
                </c:pt>
                <c:pt idx="923">
                  <c:v>1592.3</c:v>
                </c:pt>
                <c:pt idx="924">
                  <c:v>1592.4</c:v>
                </c:pt>
                <c:pt idx="925">
                  <c:v>1592.5</c:v>
                </c:pt>
                <c:pt idx="926">
                  <c:v>1592.6</c:v>
                </c:pt>
                <c:pt idx="927">
                  <c:v>1592.7</c:v>
                </c:pt>
                <c:pt idx="928">
                  <c:v>1592.8</c:v>
                </c:pt>
                <c:pt idx="929">
                  <c:v>1592.9</c:v>
                </c:pt>
                <c:pt idx="930">
                  <c:v>1593</c:v>
                </c:pt>
                <c:pt idx="931">
                  <c:v>1593.1</c:v>
                </c:pt>
                <c:pt idx="932">
                  <c:v>1593.2</c:v>
                </c:pt>
                <c:pt idx="933">
                  <c:v>1593.3</c:v>
                </c:pt>
                <c:pt idx="934">
                  <c:v>1593.4</c:v>
                </c:pt>
                <c:pt idx="935">
                  <c:v>1593.5</c:v>
                </c:pt>
                <c:pt idx="936">
                  <c:v>1593.6</c:v>
                </c:pt>
                <c:pt idx="937">
                  <c:v>1593.7</c:v>
                </c:pt>
                <c:pt idx="938">
                  <c:v>1593.8</c:v>
                </c:pt>
                <c:pt idx="939">
                  <c:v>1593.9</c:v>
                </c:pt>
                <c:pt idx="940">
                  <c:v>1594</c:v>
                </c:pt>
                <c:pt idx="941">
                  <c:v>1594.1</c:v>
                </c:pt>
                <c:pt idx="942">
                  <c:v>1594.2</c:v>
                </c:pt>
                <c:pt idx="943">
                  <c:v>1594.3</c:v>
                </c:pt>
                <c:pt idx="944">
                  <c:v>1594.4</c:v>
                </c:pt>
                <c:pt idx="945">
                  <c:v>1594.5</c:v>
                </c:pt>
                <c:pt idx="946">
                  <c:v>1594.6</c:v>
                </c:pt>
                <c:pt idx="947">
                  <c:v>1594.7</c:v>
                </c:pt>
                <c:pt idx="948">
                  <c:v>1594.8</c:v>
                </c:pt>
                <c:pt idx="949">
                  <c:v>1594.9</c:v>
                </c:pt>
                <c:pt idx="950">
                  <c:v>1595</c:v>
                </c:pt>
                <c:pt idx="951">
                  <c:v>1595.1</c:v>
                </c:pt>
                <c:pt idx="952">
                  <c:v>1595.2</c:v>
                </c:pt>
                <c:pt idx="953">
                  <c:v>1595.3</c:v>
                </c:pt>
                <c:pt idx="954">
                  <c:v>1595.4</c:v>
                </c:pt>
                <c:pt idx="955">
                  <c:v>1595.5</c:v>
                </c:pt>
                <c:pt idx="956">
                  <c:v>1595.6</c:v>
                </c:pt>
                <c:pt idx="957">
                  <c:v>1595.7</c:v>
                </c:pt>
                <c:pt idx="958">
                  <c:v>1595.8</c:v>
                </c:pt>
                <c:pt idx="959">
                  <c:v>1595.9</c:v>
                </c:pt>
                <c:pt idx="960">
                  <c:v>1596</c:v>
                </c:pt>
                <c:pt idx="961">
                  <c:v>1596.1</c:v>
                </c:pt>
                <c:pt idx="962">
                  <c:v>1596.2</c:v>
                </c:pt>
                <c:pt idx="963">
                  <c:v>1596.3</c:v>
                </c:pt>
                <c:pt idx="964">
                  <c:v>1596.4</c:v>
                </c:pt>
                <c:pt idx="965">
                  <c:v>1596.5</c:v>
                </c:pt>
                <c:pt idx="966">
                  <c:v>1596.6</c:v>
                </c:pt>
                <c:pt idx="967">
                  <c:v>1596.7</c:v>
                </c:pt>
                <c:pt idx="968">
                  <c:v>1596.8</c:v>
                </c:pt>
                <c:pt idx="969">
                  <c:v>1596.9</c:v>
                </c:pt>
                <c:pt idx="970">
                  <c:v>1597</c:v>
                </c:pt>
                <c:pt idx="971">
                  <c:v>1597.1</c:v>
                </c:pt>
                <c:pt idx="972">
                  <c:v>1597.2</c:v>
                </c:pt>
                <c:pt idx="973">
                  <c:v>1597.3</c:v>
                </c:pt>
                <c:pt idx="974">
                  <c:v>1597.4</c:v>
                </c:pt>
                <c:pt idx="975">
                  <c:v>1597.5</c:v>
                </c:pt>
                <c:pt idx="976">
                  <c:v>1597.6</c:v>
                </c:pt>
                <c:pt idx="977">
                  <c:v>1597.7</c:v>
                </c:pt>
                <c:pt idx="978">
                  <c:v>1597.8</c:v>
                </c:pt>
                <c:pt idx="979">
                  <c:v>1597.9</c:v>
                </c:pt>
                <c:pt idx="980">
                  <c:v>1598</c:v>
                </c:pt>
                <c:pt idx="981">
                  <c:v>1598.1</c:v>
                </c:pt>
                <c:pt idx="982">
                  <c:v>1598.2</c:v>
                </c:pt>
                <c:pt idx="983">
                  <c:v>1598.3</c:v>
                </c:pt>
                <c:pt idx="984">
                  <c:v>1598.4</c:v>
                </c:pt>
                <c:pt idx="985">
                  <c:v>1598.5</c:v>
                </c:pt>
                <c:pt idx="986">
                  <c:v>1598.6</c:v>
                </c:pt>
                <c:pt idx="987">
                  <c:v>1598.7</c:v>
                </c:pt>
                <c:pt idx="988">
                  <c:v>1598.8</c:v>
                </c:pt>
                <c:pt idx="989">
                  <c:v>1598.9</c:v>
                </c:pt>
                <c:pt idx="990">
                  <c:v>1599</c:v>
                </c:pt>
                <c:pt idx="991">
                  <c:v>1599.1</c:v>
                </c:pt>
                <c:pt idx="992">
                  <c:v>1599.2</c:v>
                </c:pt>
                <c:pt idx="993">
                  <c:v>1599.3</c:v>
                </c:pt>
                <c:pt idx="994">
                  <c:v>1599.4</c:v>
                </c:pt>
                <c:pt idx="995">
                  <c:v>1599.5</c:v>
                </c:pt>
                <c:pt idx="996">
                  <c:v>1599.6</c:v>
                </c:pt>
                <c:pt idx="997">
                  <c:v>1599.7</c:v>
                </c:pt>
                <c:pt idx="998">
                  <c:v>1599.8</c:v>
                </c:pt>
                <c:pt idx="999">
                  <c:v>1599.9</c:v>
                </c:pt>
              </c:numCache>
            </c:numRef>
          </c:xVal>
          <c:yVal>
            <c:numRef>
              <c:f>Sheet3!$N$2:$N$1001</c:f>
              <c:numCache>
                <c:formatCode>General</c:formatCode>
                <c:ptCount val="1000"/>
                <c:pt idx="0">
                  <c:v>-9.7460000000000004</c:v>
                </c:pt>
                <c:pt idx="1">
                  <c:v>-7.445999999999998</c:v>
                </c:pt>
                <c:pt idx="2">
                  <c:v>-9.7460000000000004</c:v>
                </c:pt>
                <c:pt idx="3">
                  <c:v>-9.8460000000000036</c:v>
                </c:pt>
                <c:pt idx="4">
                  <c:v>-9.8460000000000036</c:v>
                </c:pt>
                <c:pt idx="5">
                  <c:v>-4.1460000000000008</c:v>
                </c:pt>
                <c:pt idx="6">
                  <c:v>-9.9460000000000015</c:v>
                </c:pt>
                <c:pt idx="7">
                  <c:v>-9.9460000000000015</c:v>
                </c:pt>
                <c:pt idx="8">
                  <c:v>-10.046000000000001</c:v>
                </c:pt>
                <c:pt idx="9">
                  <c:v>-10.046000000000001</c:v>
                </c:pt>
                <c:pt idx="10">
                  <c:v>-3.7459999999999951</c:v>
                </c:pt>
                <c:pt idx="11">
                  <c:v>-10.146000000000001</c:v>
                </c:pt>
                <c:pt idx="12">
                  <c:v>-10.146000000000001</c:v>
                </c:pt>
                <c:pt idx="13">
                  <c:v>-10.246</c:v>
                </c:pt>
                <c:pt idx="14">
                  <c:v>-10.246</c:v>
                </c:pt>
                <c:pt idx="15">
                  <c:v>-10.246</c:v>
                </c:pt>
                <c:pt idx="16">
                  <c:v>-10.346000000000004</c:v>
                </c:pt>
                <c:pt idx="17">
                  <c:v>-7.1460000000000008</c:v>
                </c:pt>
                <c:pt idx="18">
                  <c:v>-10.346000000000004</c:v>
                </c:pt>
                <c:pt idx="19">
                  <c:v>-10.446000000000002</c:v>
                </c:pt>
                <c:pt idx="20">
                  <c:v>-6.2459999999999951</c:v>
                </c:pt>
                <c:pt idx="21">
                  <c:v>-6.7459999999999951</c:v>
                </c:pt>
                <c:pt idx="22">
                  <c:v>-10.546000000000001</c:v>
                </c:pt>
                <c:pt idx="23">
                  <c:v>-10.546000000000001</c:v>
                </c:pt>
                <c:pt idx="24">
                  <c:v>-10.646000000000001</c:v>
                </c:pt>
                <c:pt idx="25">
                  <c:v>-10.646000000000001</c:v>
                </c:pt>
                <c:pt idx="26">
                  <c:v>-6.1460000000000008</c:v>
                </c:pt>
                <c:pt idx="27">
                  <c:v>-7.445999999999998</c:v>
                </c:pt>
                <c:pt idx="28">
                  <c:v>-10.646000000000001</c:v>
                </c:pt>
                <c:pt idx="29">
                  <c:v>-10.846000000000004</c:v>
                </c:pt>
                <c:pt idx="30">
                  <c:v>-8.5460000000000029</c:v>
                </c:pt>
                <c:pt idx="31">
                  <c:v>-7.5460000000000074</c:v>
                </c:pt>
                <c:pt idx="32">
                  <c:v>-10.946000000000002</c:v>
                </c:pt>
                <c:pt idx="33">
                  <c:v>-5.5460000000000074</c:v>
                </c:pt>
                <c:pt idx="34">
                  <c:v>-9.145999999999999</c:v>
                </c:pt>
                <c:pt idx="35">
                  <c:v>-11.046000000000001</c:v>
                </c:pt>
                <c:pt idx="36">
                  <c:v>-11.146000000000001</c:v>
                </c:pt>
                <c:pt idx="37">
                  <c:v>-11.146000000000001</c:v>
                </c:pt>
                <c:pt idx="38">
                  <c:v>-11.146000000000001</c:v>
                </c:pt>
                <c:pt idx="39">
                  <c:v>-11.246</c:v>
                </c:pt>
                <c:pt idx="40">
                  <c:v>-10.846000000000004</c:v>
                </c:pt>
                <c:pt idx="41">
                  <c:v>-11.346000000000004</c:v>
                </c:pt>
                <c:pt idx="42">
                  <c:v>-6.7460000000000093</c:v>
                </c:pt>
                <c:pt idx="43">
                  <c:v>-11.346000000000004</c:v>
                </c:pt>
                <c:pt idx="44">
                  <c:v>-11.346000000000004</c:v>
                </c:pt>
                <c:pt idx="45">
                  <c:v>-11.446000000000002</c:v>
                </c:pt>
                <c:pt idx="46">
                  <c:v>-11.446000000000002</c:v>
                </c:pt>
                <c:pt idx="47">
                  <c:v>-11.446000000000002</c:v>
                </c:pt>
                <c:pt idx="48">
                  <c:v>-11.546000000000005</c:v>
                </c:pt>
                <c:pt idx="49">
                  <c:v>-11.346000000000004</c:v>
                </c:pt>
                <c:pt idx="50">
                  <c:v>-11.646000000000001</c:v>
                </c:pt>
                <c:pt idx="51">
                  <c:v>-11.646000000000001</c:v>
                </c:pt>
                <c:pt idx="52">
                  <c:v>-11.746000000000008</c:v>
                </c:pt>
                <c:pt idx="53">
                  <c:v>-7.3460000000000036</c:v>
                </c:pt>
                <c:pt idx="54">
                  <c:v>-11.846000000000004</c:v>
                </c:pt>
                <c:pt idx="55">
                  <c:v>-11.846000000000004</c:v>
                </c:pt>
                <c:pt idx="56">
                  <c:v>-11.946000000000002</c:v>
                </c:pt>
                <c:pt idx="57">
                  <c:v>-12.046000000000005</c:v>
                </c:pt>
                <c:pt idx="58">
                  <c:v>-12.046000000000005</c:v>
                </c:pt>
                <c:pt idx="59">
                  <c:v>-12.046000000000005</c:v>
                </c:pt>
                <c:pt idx="60">
                  <c:v>-8.145999999999999</c:v>
                </c:pt>
                <c:pt idx="61">
                  <c:v>-12.246000000000008</c:v>
                </c:pt>
                <c:pt idx="62">
                  <c:v>-9.145999999999999</c:v>
                </c:pt>
                <c:pt idx="63">
                  <c:v>-12.346000000000004</c:v>
                </c:pt>
                <c:pt idx="64">
                  <c:v>-12.346000000000004</c:v>
                </c:pt>
                <c:pt idx="65">
                  <c:v>-11.746</c:v>
                </c:pt>
                <c:pt idx="66">
                  <c:v>-12.446000000000002</c:v>
                </c:pt>
                <c:pt idx="67">
                  <c:v>-6.8460000000000036</c:v>
                </c:pt>
                <c:pt idx="68">
                  <c:v>-12.646000000000001</c:v>
                </c:pt>
                <c:pt idx="69">
                  <c:v>-12.646000000000001</c:v>
                </c:pt>
                <c:pt idx="70">
                  <c:v>-12.746000000000008</c:v>
                </c:pt>
                <c:pt idx="71">
                  <c:v>-12.746000000000008</c:v>
                </c:pt>
                <c:pt idx="72">
                  <c:v>-12.846000000000004</c:v>
                </c:pt>
                <c:pt idx="73">
                  <c:v>-12.846000000000004</c:v>
                </c:pt>
                <c:pt idx="74">
                  <c:v>-9.5460000000000012</c:v>
                </c:pt>
                <c:pt idx="75">
                  <c:v>-11.946000000000002</c:v>
                </c:pt>
                <c:pt idx="76">
                  <c:v>-13.046000000000005</c:v>
                </c:pt>
                <c:pt idx="77">
                  <c:v>-10.646000000000001</c:v>
                </c:pt>
                <c:pt idx="78">
                  <c:v>-13.146000000000001</c:v>
                </c:pt>
                <c:pt idx="79">
                  <c:v>-12.746000000000008</c:v>
                </c:pt>
                <c:pt idx="80">
                  <c:v>-13.246000000000008</c:v>
                </c:pt>
                <c:pt idx="81">
                  <c:v>-13.346000000000004</c:v>
                </c:pt>
                <c:pt idx="82">
                  <c:v>-13.446000000000002</c:v>
                </c:pt>
                <c:pt idx="83">
                  <c:v>-13.446000000000002</c:v>
                </c:pt>
                <c:pt idx="84">
                  <c:v>-13.546000000000005</c:v>
                </c:pt>
                <c:pt idx="85">
                  <c:v>-13.546000000000005</c:v>
                </c:pt>
                <c:pt idx="86">
                  <c:v>-13.646000000000001</c:v>
                </c:pt>
                <c:pt idx="87">
                  <c:v>-9.0460000000000012</c:v>
                </c:pt>
                <c:pt idx="88">
                  <c:v>-13.746000000000008</c:v>
                </c:pt>
                <c:pt idx="89">
                  <c:v>-13.846000000000004</c:v>
                </c:pt>
                <c:pt idx="90">
                  <c:v>-13.846000000000004</c:v>
                </c:pt>
                <c:pt idx="91">
                  <c:v>-13.946000000000002</c:v>
                </c:pt>
                <c:pt idx="92">
                  <c:v>-8.8460000000000036</c:v>
                </c:pt>
                <c:pt idx="93">
                  <c:v>-14.046000000000005</c:v>
                </c:pt>
                <c:pt idx="94">
                  <c:v>-13.446000000000002</c:v>
                </c:pt>
                <c:pt idx="95">
                  <c:v>-14.146000000000001</c:v>
                </c:pt>
                <c:pt idx="96">
                  <c:v>-14.246000000000008</c:v>
                </c:pt>
                <c:pt idx="97">
                  <c:v>-14.346000000000004</c:v>
                </c:pt>
                <c:pt idx="98">
                  <c:v>-14.346000000000004</c:v>
                </c:pt>
                <c:pt idx="99">
                  <c:v>-12.646000000000001</c:v>
                </c:pt>
                <c:pt idx="100">
                  <c:v>-14.546000000000005</c:v>
                </c:pt>
                <c:pt idx="101">
                  <c:v>-14.546000000000005</c:v>
                </c:pt>
                <c:pt idx="102">
                  <c:v>-11.946000000000002</c:v>
                </c:pt>
                <c:pt idx="103">
                  <c:v>-11.046000000000005</c:v>
                </c:pt>
                <c:pt idx="104">
                  <c:v>-11.446000000000012</c:v>
                </c:pt>
                <c:pt idx="105">
                  <c:v>-14.846000000000004</c:v>
                </c:pt>
                <c:pt idx="106">
                  <c:v>-9.645999999999999</c:v>
                </c:pt>
                <c:pt idx="107">
                  <c:v>-13.346000000000002</c:v>
                </c:pt>
                <c:pt idx="108">
                  <c:v>-15.046000000000005</c:v>
                </c:pt>
                <c:pt idx="109">
                  <c:v>-15.146000000000001</c:v>
                </c:pt>
                <c:pt idx="110">
                  <c:v>-15.146000000000001</c:v>
                </c:pt>
                <c:pt idx="111">
                  <c:v>-11.846000000000004</c:v>
                </c:pt>
                <c:pt idx="112">
                  <c:v>-15.346000000000004</c:v>
                </c:pt>
                <c:pt idx="113">
                  <c:v>-15.446000000000002</c:v>
                </c:pt>
                <c:pt idx="114">
                  <c:v>-15.446000000000002</c:v>
                </c:pt>
                <c:pt idx="115">
                  <c:v>-15.546000000000005</c:v>
                </c:pt>
                <c:pt idx="116">
                  <c:v>-15.646000000000001</c:v>
                </c:pt>
                <c:pt idx="117">
                  <c:v>-15.746000000000008</c:v>
                </c:pt>
                <c:pt idx="118">
                  <c:v>-14.846000000000004</c:v>
                </c:pt>
                <c:pt idx="119">
                  <c:v>-12.346000000000004</c:v>
                </c:pt>
                <c:pt idx="120">
                  <c:v>-15.946000000000002</c:v>
                </c:pt>
                <c:pt idx="121">
                  <c:v>-15.946000000000002</c:v>
                </c:pt>
                <c:pt idx="122">
                  <c:v>-16.046000000000006</c:v>
                </c:pt>
                <c:pt idx="123">
                  <c:v>-16.146000000000001</c:v>
                </c:pt>
                <c:pt idx="124">
                  <c:v>-16.146000000000001</c:v>
                </c:pt>
                <c:pt idx="125">
                  <c:v>-16.246000000000009</c:v>
                </c:pt>
                <c:pt idx="126">
                  <c:v>-16.346000000000004</c:v>
                </c:pt>
                <c:pt idx="127">
                  <c:v>-16.445999999999959</c:v>
                </c:pt>
                <c:pt idx="128">
                  <c:v>-16.546000000000006</c:v>
                </c:pt>
                <c:pt idx="129">
                  <c:v>-16.546000000000006</c:v>
                </c:pt>
                <c:pt idx="130">
                  <c:v>-13.646000000000001</c:v>
                </c:pt>
                <c:pt idx="131">
                  <c:v>-16.746000000000009</c:v>
                </c:pt>
                <c:pt idx="132">
                  <c:v>-16.846000000000004</c:v>
                </c:pt>
                <c:pt idx="133">
                  <c:v>-16.846000000000004</c:v>
                </c:pt>
                <c:pt idx="134">
                  <c:v>-16.945999999999959</c:v>
                </c:pt>
                <c:pt idx="135">
                  <c:v>-17.046000000000006</c:v>
                </c:pt>
                <c:pt idx="136">
                  <c:v>-17.146000000000001</c:v>
                </c:pt>
                <c:pt idx="137">
                  <c:v>-15.546000000000005</c:v>
                </c:pt>
                <c:pt idx="138">
                  <c:v>-15.046000000000005</c:v>
                </c:pt>
                <c:pt idx="139">
                  <c:v>-17.346000000000004</c:v>
                </c:pt>
                <c:pt idx="140">
                  <c:v>-17.445999999999959</c:v>
                </c:pt>
                <c:pt idx="141">
                  <c:v>-17.546000000000006</c:v>
                </c:pt>
                <c:pt idx="142">
                  <c:v>-16.445999999999959</c:v>
                </c:pt>
                <c:pt idx="143">
                  <c:v>-17.746000000000009</c:v>
                </c:pt>
                <c:pt idx="144">
                  <c:v>-13.546000000000005</c:v>
                </c:pt>
                <c:pt idx="145">
                  <c:v>-17.945999999999959</c:v>
                </c:pt>
                <c:pt idx="146">
                  <c:v>-12.946000000000002</c:v>
                </c:pt>
                <c:pt idx="147">
                  <c:v>-18.046000000000006</c:v>
                </c:pt>
                <c:pt idx="148">
                  <c:v>-13.446000000000002</c:v>
                </c:pt>
                <c:pt idx="149">
                  <c:v>-18.246000000000009</c:v>
                </c:pt>
                <c:pt idx="150">
                  <c:v>-18.346000000000004</c:v>
                </c:pt>
                <c:pt idx="151">
                  <c:v>-18.445999999999959</c:v>
                </c:pt>
                <c:pt idx="152">
                  <c:v>-15.246000000000008</c:v>
                </c:pt>
                <c:pt idx="153">
                  <c:v>-18.646000000000001</c:v>
                </c:pt>
                <c:pt idx="154">
                  <c:v>-18.646000000000001</c:v>
                </c:pt>
                <c:pt idx="155">
                  <c:v>-18.746000000000009</c:v>
                </c:pt>
                <c:pt idx="156">
                  <c:v>-18.846000000000004</c:v>
                </c:pt>
                <c:pt idx="157">
                  <c:v>-18.945999999999959</c:v>
                </c:pt>
                <c:pt idx="158">
                  <c:v>-17.746000000000009</c:v>
                </c:pt>
                <c:pt idx="159">
                  <c:v>-19.146000000000001</c:v>
                </c:pt>
                <c:pt idx="160">
                  <c:v>-19.246000000000009</c:v>
                </c:pt>
                <c:pt idx="161">
                  <c:v>-14.146000000000001</c:v>
                </c:pt>
                <c:pt idx="162">
                  <c:v>-13.046000000000001</c:v>
                </c:pt>
                <c:pt idx="163">
                  <c:v>-19.546000000000006</c:v>
                </c:pt>
                <c:pt idx="164">
                  <c:v>-19.646000000000001</c:v>
                </c:pt>
                <c:pt idx="165">
                  <c:v>-19.746000000000009</c:v>
                </c:pt>
                <c:pt idx="166">
                  <c:v>-19.846000000000004</c:v>
                </c:pt>
                <c:pt idx="167">
                  <c:v>-19.945999999999959</c:v>
                </c:pt>
                <c:pt idx="168">
                  <c:v>-14.846000000000004</c:v>
                </c:pt>
                <c:pt idx="169">
                  <c:v>-20.246000000000009</c:v>
                </c:pt>
                <c:pt idx="170">
                  <c:v>-20.346000000000004</c:v>
                </c:pt>
                <c:pt idx="171">
                  <c:v>-20.445999999999959</c:v>
                </c:pt>
                <c:pt idx="172">
                  <c:v>-19.646000000000001</c:v>
                </c:pt>
                <c:pt idx="173">
                  <c:v>-20.646000000000001</c:v>
                </c:pt>
                <c:pt idx="174">
                  <c:v>-20.746000000000009</c:v>
                </c:pt>
                <c:pt idx="175">
                  <c:v>-20.945999999999959</c:v>
                </c:pt>
                <c:pt idx="176">
                  <c:v>-16.846000000000004</c:v>
                </c:pt>
                <c:pt idx="177">
                  <c:v>-21.146000000000001</c:v>
                </c:pt>
                <c:pt idx="178">
                  <c:v>-21.146000000000001</c:v>
                </c:pt>
                <c:pt idx="179">
                  <c:v>-21.445999999999959</c:v>
                </c:pt>
                <c:pt idx="180">
                  <c:v>-21.546000000000006</c:v>
                </c:pt>
                <c:pt idx="181">
                  <c:v>-21.646000000000001</c:v>
                </c:pt>
                <c:pt idx="182">
                  <c:v>-21.846000000000004</c:v>
                </c:pt>
                <c:pt idx="183">
                  <c:v>-21.945999999999959</c:v>
                </c:pt>
                <c:pt idx="184">
                  <c:v>-22.046000000000006</c:v>
                </c:pt>
                <c:pt idx="185">
                  <c:v>-22.246000000000009</c:v>
                </c:pt>
                <c:pt idx="186">
                  <c:v>-22.346000000000004</c:v>
                </c:pt>
                <c:pt idx="187">
                  <c:v>-16.845999999999989</c:v>
                </c:pt>
                <c:pt idx="188">
                  <c:v>-22.646000000000001</c:v>
                </c:pt>
                <c:pt idx="189">
                  <c:v>-22.746000000000009</c:v>
                </c:pt>
                <c:pt idx="190">
                  <c:v>-21.045999999999989</c:v>
                </c:pt>
                <c:pt idx="191">
                  <c:v>-23.046000000000006</c:v>
                </c:pt>
                <c:pt idx="192">
                  <c:v>-21.545999999999989</c:v>
                </c:pt>
                <c:pt idx="193">
                  <c:v>-23.346000000000004</c:v>
                </c:pt>
                <c:pt idx="194">
                  <c:v>-23.445999999999959</c:v>
                </c:pt>
                <c:pt idx="195">
                  <c:v>-23.646000000000001</c:v>
                </c:pt>
                <c:pt idx="196">
                  <c:v>-23.746000000000009</c:v>
                </c:pt>
                <c:pt idx="197">
                  <c:v>-23.945999999999959</c:v>
                </c:pt>
                <c:pt idx="198">
                  <c:v>-21.045999999999989</c:v>
                </c:pt>
                <c:pt idx="199">
                  <c:v>-22.746000000000009</c:v>
                </c:pt>
                <c:pt idx="200">
                  <c:v>-22.545999999999989</c:v>
                </c:pt>
                <c:pt idx="201">
                  <c:v>-24.546000000000006</c:v>
                </c:pt>
                <c:pt idx="202">
                  <c:v>-24.746000000000009</c:v>
                </c:pt>
                <c:pt idx="203">
                  <c:v>-24.945999999999959</c:v>
                </c:pt>
                <c:pt idx="204">
                  <c:v>-22.246000000000009</c:v>
                </c:pt>
                <c:pt idx="205">
                  <c:v>-25.246000000000009</c:v>
                </c:pt>
                <c:pt idx="206">
                  <c:v>-25.445999999999959</c:v>
                </c:pt>
                <c:pt idx="207">
                  <c:v>-25.346000000000004</c:v>
                </c:pt>
                <c:pt idx="208">
                  <c:v>-25.746000000000009</c:v>
                </c:pt>
                <c:pt idx="209">
                  <c:v>-25.945999999999959</c:v>
                </c:pt>
                <c:pt idx="210">
                  <c:v>-22.445999999999959</c:v>
                </c:pt>
                <c:pt idx="211">
                  <c:v>-26.346000000000004</c:v>
                </c:pt>
                <c:pt idx="212">
                  <c:v>-26.545999999999989</c:v>
                </c:pt>
                <c:pt idx="213">
                  <c:v>-24.045999999999989</c:v>
                </c:pt>
                <c:pt idx="214">
                  <c:v>-26.946000000000002</c:v>
                </c:pt>
                <c:pt idx="215">
                  <c:v>-23.545999999999989</c:v>
                </c:pt>
                <c:pt idx="216">
                  <c:v>-23.845999999999989</c:v>
                </c:pt>
                <c:pt idx="217">
                  <c:v>-27.045999999999989</c:v>
                </c:pt>
                <c:pt idx="218">
                  <c:v>-27.646000000000001</c:v>
                </c:pt>
                <c:pt idx="219">
                  <c:v>-27.846000000000004</c:v>
                </c:pt>
                <c:pt idx="220">
                  <c:v>-28.045999999999989</c:v>
                </c:pt>
                <c:pt idx="221">
                  <c:v>-26.546000000000006</c:v>
                </c:pt>
                <c:pt idx="222">
                  <c:v>-28.545999999999989</c:v>
                </c:pt>
                <c:pt idx="223">
                  <c:v>-28.746000000000002</c:v>
                </c:pt>
                <c:pt idx="224">
                  <c:v>-28.946000000000002</c:v>
                </c:pt>
                <c:pt idx="225">
                  <c:v>-29.045999999999989</c:v>
                </c:pt>
                <c:pt idx="226">
                  <c:v>-26.445999999999959</c:v>
                </c:pt>
                <c:pt idx="227">
                  <c:v>-29.445999999999955</c:v>
                </c:pt>
                <c:pt idx="228">
                  <c:v>-28.345999999999989</c:v>
                </c:pt>
                <c:pt idx="229">
                  <c:v>-29.945999999999955</c:v>
                </c:pt>
                <c:pt idx="230">
                  <c:v>-30.145999999999987</c:v>
                </c:pt>
                <c:pt idx="231">
                  <c:v>-30.345999999999989</c:v>
                </c:pt>
                <c:pt idx="232">
                  <c:v>-27.24599999999996</c:v>
                </c:pt>
                <c:pt idx="233">
                  <c:v>-25.146000000000001</c:v>
                </c:pt>
                <c:pt idx="234">
                  <c:v>-31.045999999999989</c:v>
                </c:pt>
                <c:pt idx="235">
                  <c:v>-30.346000000000004</c:v>
                </c:pt>
                <c:pt idx="236">
                  <c:v>-31.445999999999955</c:v>
                </c:pt>
                <c:pt idx="237">
                  <c:v>-31.74599999999996</c:v>
                </c:pt>
                <c:pt idx="238">
                  <c:v>-27.445999999999955</c:v>
                </c:pt>
                <c:pt idx="239">
                  <c:v>-32.146000000000008</c:v>
                </c:pt>
                <c:pt idx="240">
                  <c:v>-32.446000000000005</c:v>
                </c:pt>
                <c:pt idx="241">
                  <c:v>-32.646000000000008</c:v>
                </c:pt>
                <c:pt idx="242">
                  <c:v>-32.846000000000004</c:v>
                </c:pt>
                <c:pt idx="243">
                  <c:v>-28.646000000000001</c:v>
                </c:pt>
                <c:pt idx="244">
                  <c:v>-31.746000000000002</c:v>
                </c:pt>
                <c:pt idx="245">
                  <c:v>-33.546000000000006</c:v>
                </c:pt>
                <c:pt idx="246">
                  <c:v>-33.746000000000009</c:v>
                </c:pt>
                <c:pt idx="247">
                  <c:v>-34.046000000000006</c:v>
                </c:pt>
                <c:pt idx="248">
                  <c:v>-29.046000000000006</c:v>
                </c:pt>
                <c:pt idx="249">
                  <c:v>-32.146000000000008</c:v>
                </c:pt>
                <c:pt idx="250">
                  <c:v>-34.646000000000008</c:v>
                </c:pt>
                <c:pt idx="251">
                  <c:v>-34.946000000000005</c:v>
                </c:pt>
                <c:pt idx="252">
                  <c:v>-33.646000000000008</c:v>
                </c:pt>
                <c:pt idx="253">
                  <c:v>-35.346000000000004</c:v>
                </c:pt>
                <c:pt idx="254">
                  <c:v>-35.546000000000006</c:v>
                </c:pt>
                <c:pt idx="255">
                  <c:v>-35.746000000000009</c:v>
                </c:pt>
                <c:pt idx="256">
                  <c:v>-35.946000000000005</c:v>
                </c:pt>
                <c:pt idx="257">
                  <c:v>-35.046000000000006</c:v>
                </c:pt>
                <c:pt idx="258">
                  <c:v>-36.446000000000005</c:v>
                </c:pt>
                <c:pt idx="259">
                  <c:v>-36.646000000000008</c:v>
                </c:pt>
                <c:pt idx="260">
                  <c:v>-35.746000000000002</c:v>
                </c:pt>
                <c:pt idx="261">
                  <c:v>-36.146000000000001</c:v>
                </c:pt>
                <c:pt idx="262">
                  <c:v>-35.046000000000006</c:v>
                </c:pt>
                <c:pt idx="263">
                  <c:v>-37.446000000000005</c:v>
                </c:pt>
                <c:pt idx="264">
                  <c:v>-37.646000000000008</c:v>
                </c:pt>
                <c:pt idx="265">
                  <c:v>-37.846000000000004</c:v>
                </c:pt>
                <c:pt idx="266">
                  <c:v>-38.046000000000006</c:v>
                </c:pt>
                <c:pt idx="267">
                  <c:v>-38.246000000000009</c:v>
                </c:pt>
                <c:pt idx="268">
                  <c:v>-35.846000000000004</c:v>
                </c:pt>
                <c:pt idx="269">
                  <c:v>-38.646000000000008</c:v>
                </c:pt>
                <c:pt idx="270">
                  <c:v>-38.846000000000004</c:v>
                </c:pt>
                <c:pt idx="271">
                  <c:v>-36.646000000000001</c:v>
                </c:pt>
                <c:pt idx="272">
                  <c:v>-39.246000000000009</c:v>
                </c:pt>
                <c:pt idx="273">
                  <c:v>-39.346000000000004</c:v>
                </c:pt>
                <c:pt idx="274">
                  <c:v>-39.546000000000006</c:v>
                </c:pt>
                <c:pt idx="275">
                  <c:v>-39.446000000000005</c:v>
                </c:pt>
                <c:pt idx="276">
                  <c:v>-38.146000000000008</c:v>
                </c:pt>
                <c:pt idx="277">
                  <c:v>-40.046000000000006</c:v>
                </c:pt>
                <c:pt idx="278">
                  <c:v>-40.246000000000009</c:v>
                </c:pt>
                <c:pt idx="279">
                  <c:v>-40.446000000000005</c:v>
                </c:pt>
                <c:pt idx="280">
                  <c:v>-40.546000000000006</c:v>
                </c:pt>
                <c:pt idx="281">
                  <c:v>-40.746000000000009</c:v>
                </c:pt>
                <c:pt idx="282">
                  <c:v>-37.346000000000004</c:v>
                </c:pt>
                <c:pt idx="283">
                  <c:v>-41.046000000000006</c:v>
                </c:pt>
                <c:pt idx="284">
                  <c:v>-37.746000000000002</c:v>
                </c:pt>
                <c:pt idx="285">
                  <c:v>-41.346000000000004</c:v>
                </c:pt>
                <c:pt idx="286">
                  <c:v>-41.446000000000005</c:v>
                </c:pt>
                <c:pt idx="287">
                  <c:v>-41.546000000000006</c:v>
                </c:pt>
                <c:pt idx="288">
                  <c:v>-38.946000000000005</c:v>
                </c:pt>
                <c:pt idx="289">
                  <c:v>-41.846000000000004</c:v>
                </c:pt>
                <c:pt idx="290">
                  <c:v>-41.946000000000005</c:v>
                </c:pt>
                <c:pt idx="291">
                  <c:v>-42.146000000000008</c:v>
                </c:pt>
                <c:pt idx="292">
                  <c:v>-41.146000000000001</c:v>
                </c:pt>
                <c:pt idx="293">
                  <c:v>-42.346000000000004</c:v>
                </c:pt>
                <c:pt idx="294">
                  <c:v>-37.846000000000004</c:v>
                </c:pt>
                <c:pt idx="295">
                  <c:v>-42.546000000000006</c:v>
                </c:pt>
                <c:pt idx="296">
                  <c:v>-42.646000000000008</c:v>
                </c:pt>
                <c:pt idx="297">
                  <c:v>-42.746000000000009</c:v>
                </c:pt>
                <c:pt idx="298">
                  <c:v>-42.546000000000006</c:v>
                </c:pt>
                <c:pt idx="299">
                  <c:v>-39.546000000000006</c:v>
                </c:pt>
                <c:pt idx="300">
                  <c:v>-43.046000000000006</c:v>
                </c:pt>
                <c:pt idx="301">
                  <c:v>-43.146000000000008</c:v>
                </c:pt>
                <c:pt idx="302">
                  <c:v>-41.646000000000001</c:v>
                </c:pt>
                <c:pt idx="303">
                  <c:v>-43.346000000000004</c:v>
                </c:pt>
                <c:pt idx="304">
                  <c:v>-40.646000000000008</c:v>
                </c:pt>
                <c:pt idx="305">
                  <c:v>-36.546000000000006</c:v>
                </c:pt>
                <c:pt idx="306">
                  <c:v>-34.446000000000005</c:v>
                </c:pt>
                <c:pt idx="307">
                  <c:v>-32.846000000000004</c:v>
                </c:pt>
                <c:pt idx="308">
                  <c:v>-31.246000000000002</c:v>
                </c:pt>
                <c:pt idx="309">
                  <c:v>-30.045999999999989</c:v>
                </c:pt>
                <c:pt idx="310">
                  <c:v>-28.146000000000001</c:v>
                </c:pt>
                <c:pt idx="311">
                  <c:v>-26.945999999999959</c:v>
                </c:pt>
                <c:pt idx="312">
                  <c:v>-26.24599999999996</c:v>
                </c:pt>
                <c:pt idx="313">
                  <c:v>-25.246000000000002</c:v>
                </c:pt>
                <c:pt idx="314">
                  <c:v>-24.545999999999989</c:v>
                </c:pt>
                <c:pt idx="315">
                  <c:v>-23.646000000000008</c:v>
                </c:pt>
                <c:pt idx="316">
                  <c:v>-22.746000000000002</c:v>
                </c:pt>
                <c:pt idx="317">
                  <c:v>-22.045999999999989</c:v>
                </c:pt>
                <c:pt idx="318">
                  <c:v>-21.545999999999989</c:v>
                </c:pt>
                <c:pt idx="319">
                  <c:v>-20.845999999999989</c:v>
                </c:pt>
                <c:pt idx="320">
                  <c:v>-20.045999999999989</c:v>
                </c:pt>
                <c:pt idx="321">
                  <c:v>-18.946000000000002</c:v>
                </c:pt>
                <c:pt idx="322">
                  <c:v>-18.246000000000002</c:v>
                </c:pt>
                <c:pt idx="323">
                  <c:v>-15.946000000000005</c:v>
                </c:pt>
                <c:pt idx="324">
                  <c:v>-11.246</c:v>
                </c:pt>
                <c:pt idx="325">
                  <c:v>-4.5459999999999985</c:v>
                </c:pt>
                <c:pt idx="326">
                  <c:v>-4.6460000000000008</c:v>
                </c:pt>
                <c:pt idx="327">
                  <c:v>-4.8460000000000036</c:v>
                </c:pt>
                <c:pt idx="328">
                  <c:v>-4.6460000000000008</c:v>
                </c:pt>
                <c:pt idx="329">
                  <c:v>-4.7460000000000022</c:v>
                </c:pt>
                <c:pt idx="330">
                  <c:v>-4.5459999999999985</c:v>
                </c:pt>
                <c:pt idx="331">
                  <c:v>-4.6460000000000008</c:v>
                </c:pt>
                <c:pt idx="332">
                  <c:v>-4.5459999999999985</c:v>
                </c:pt>
                <c:pt idx="333">
                  <c:v>-4.4460000000000104</c:v>
                </c:pt>
                <c:pt idx="334">
                  <c:v>-4.5459999999999985</c:v>
                </c:pt>
                <c:pt idx="335">
                  <c:v>-4.8460000000000036</c:v>
                </c:pt>
                <c:pt idx="336">
                  <c:v>-5.0459999999999985</c:v>
                </c:pt>
                <c:pt idx="337">
                  <c:v>-5.5459999999999985</c:v>
                </c:pt>
                <c:pt idx="338">
                  <c:v>-6.0459999999999985</c:v>
                </c:pt>
                <c:pt idx="339">
                  <c:v>-6.5459999999999985</c:v>
                </c:pt>
                <c:pt idx="340">
                  <c:v>-7.2460000000000022</c:v>
                </c:pt>
                <c:pt idx="341">
                  <c:v>-8.5460000000000012</c:v>
                </c:pt>
                <c:pt idx="342">
                  <c:v>-9.3460000000000036</c:v>
                </c:pt>
                <c:pt idx="343">
                  <c:v>-10.746</c:v>
                </c:pt>
                <c:pt idx="344">
                  <c:v>-12.246</c:v>
                </c:pt>
                <c:pt idx="345">
                  <c:v>-13.846000000000004</c:v>
                </c:pt>
                <c:pt idx="346">
                  <c:v>-15.846000000000004</c:v>
                </c:pt>
                <c:pt idx="347">
                  <c:v>-18.045999999999989</c:v>
                </c:pt>
                <c:pt idx="348">
                  <c:v>-19.846000000000004</c:v>
                </c:pt>
                <c:pt idx="349">
                  <c:v>-20.045999999999989</c:v>
                </c:pt>
                <c:pt idx="350">
                  <c:v>-21.545999999999989</c:v>
                </c:pt>
                <c:pt idx="351">
                  <c:v>-20.846000000000004</c:v>
                </c:pt>
                <c:pt idx="352">
                  <c:v>-20.045999999999989</c:v>
                </c:pt>
                <c:pt idx="353">
                  <c:v>-19.945999999999959</c:v>
                </c:pt>
                <c:pt idx="354">
                  <c:v>-18.945999999999955</c:v>
                </c:pt>
                <c:pt idx="355">
                  <c:v>-19.146000000000008</c:v>
                </c:pt>
                <c:pt idx="356">
                  <c:v>-19.24599999999996</c:v>
                </c:pt>
                <c:pt idx="357">
                  <c:v>-18.746000000000002</c:v>
                </c:pt>
                <c:pt idx="358">
                  <c:v>-19.945999999999959</c:v>
                </c:pt>
                <c:pt idx="359">
                  <c:v>-20.445999999999955</c:v>
                </c:pt>
                <c:pt idx="360">
                  <c:v>-20.946000000000002</c:v>
                </c:pt>
                <c:pt idx="361">
                  <c:v>-22.945999999999959</c:v>
                </c:pt>
                <c:pt idx="362">
                  <c:v>-23.545999999999989</c:v>
                </c:pt>
                <c:pt idx="363">
                  <c:v>-25.145999999999987</c:v>
                </c:pt>
                <c:pt idx="364">
                  <c:v>-27.945999999999959</c:v>
                </c:pt>
                <c:pt idx="365">
                  <c:v>-27.845999999999989</c:v>
                </c:pt>
                <c:pt idx="366">
                  <c:v>-28.945999999999955</c:v>
                </c:pt>
                <c:pt idx="367">
                  <c:v>-30.246000000000002</c:v>
                </c:pt>
                <c:pt idx="368">
                  <c:v>-40.146000000000001</c:v>
                </c:pt>
                <c:pt idx="369">
                  <c:v>-31.846000000000004</c:v>
                </c:pt>
                <c:pt idx="370">
                  <c:v>-33.546000000000006</c:v>
                </c:pt>
                <c:pt idx="371">
                  <c:v>-33.146000000000008</c:v>
                </c:pt>
                <c:pt idx="372">
                  <c:v>-31.24599999999996</c:v>
                </c:pt>
                <c:pt idx="373">
                  <c:v>-32.246000000000009</c:v>
                </c:pt>
                <c:pt idx="374">
                  <c:v>-31.045999999999989</c:v>
                </c:pt>
                <c:pt idx="375">
                  <c:v>-30.646000000000001</c:v>
                </c:pt>
                <c:pt idx="376">
                  <c:v>-29.445999999999955</c:v>
                </c:pt>
                <c:pt idx="377">
                  <c:v>-28.845999999999989</c:v>
                </c:pt>
                <c:pt idx="378">
                  <c:v>-30.045999999999989</c:v>
                </c:pt>
                <c:pt idx="379">
                  <c:v>-28.246000000000002</c:v>
                </c:pt>
                <c:pt idx="380">
                  <c:v>-28.845999999999989</c:v>
                </c:pt>
                <c:pt idx="381">
                  <c:v>-29.545999999999989</c:v>
                </c:pt>
                <c:pt idx="382">
                  <c:v>-28.246000000000002</c:v>
                </c:pt>
                <c:pt idx="383">
                  <c:v>-27.845999999999989</c:v>
                </c:pt>
                <c:pt idx="384">
                  <c:v>-27.246000000000002</c:v>
                </c:pt>
                <c:pt idx="385">
                  <c:v>-27.246000000000002</c:v>
                </c:pt>
                <c:pt idx="386">
                  <c:v>-26.945999999999955</c:v>
                </c:pt>
                <c:pt idx="387">
                  <c:v>-24.746000000000002</c:v>
                </c:pt>
                <c:pt idx="388">
                  <c:v>-24.74599999999996</c:v>
                </c:pt>
                <c:pt idx="389">
                  <c:v>-25.146000000000001</c:v>
                </c:pt>
                <c:pt idx="390">
                  <c:v>-22.74599999999996</c:v>
                </c:pt>
                <c:pt idx="391">
                  <c:v>-21.74599999999996</c:v>
                </c:pt>
                <c:pt idx="392">
                  <c:v>-23.145999999999987</c:v>
                </c:pt>
                <c:pt idx="393">
                  <c:v>-21.845999999999989</c:v>
                </c:pt>
                <c:pt idx="394">
                  <c:v>-21.345999999999989</c:v>
                </c:pt>
                <c:pt idx="395">
                  <c:v>-22.846000000000004</c:v>
                </c:pt>
                <c:pt idx="396">
                  <c:v>-22.74599999999996</c:v>
                </c:pt>
                <c:pt idx="397">
                  <c:v>-22.845999999999989</c:v>
                </c:pt>
                <c:pt idx="398">
                  <c:v>-22.646000000000008</c:v>
                </c:pt>
                <c:pt idx="399">
                  <c:v>-24.146000000000008</c:v>
                </c:pt>
                <c:pt idx="400">
                  <c:v>-24.445999999999955</c:v>
                </c:pt>
                <c:pt idx="401">
                  <c:v>-22.746000000000002</c:v>
                </c:pt>
                <c:pt idx="402">
                  <c:v>-23.945999999999959</c:v>
                </c:pt>
                <c:pt idx="403">
                  <c:v>-25.445999999999959</c:v>
                </c:pt>
                <c:pt idx="404">
                  <c:v>-24.446000000000002</c:v>
                </c:pt>
                <c:pt idx="405">
                  <c:v>-25.045999999999989</c:v>
                </c:pt>
                <c:pt idx="406">
                  <c:v>-27.046000000000006</c:v>
                </c:pt>
                <c:pt idx="407">
                  <c:v>-25.346000000000004</c:v>
                </c:pt>
                <c:pt idx="408">
                  <c:v>-25.246000000000002</c:v>
                </c:pt>
                <c:pt idx="409">
                  <c:v>-27.146000000000008</c:v>
                </c:pt>
                <c:pt idx="410">
                  <c:v>-29.746000000000002</c:v>
                </c:pt>
                <c:pt idx="411">
                  <c:v>-28.645999999999987</c:v>
                </c:pt>
                <c:pt idx="412">
                  <c:v>-29.646000000000001</c:v>
                </c:pt>
                <c:pt idx="413">
                  <c:v>-29.945999999999959</c:v>
                </c:pt>
                <c:pt idx="414">
                  <c:v>-33.246000000000002</c:v>
                </c:pt>
                <c:pt idx="415">
                  <c:v>-36.746000000000002</c:v>
                </c:pt>
                <c:pt idx="416">
                  <c:v>-30.046000000000006</c:v>
                </c:pt>
                <c:pt idx="417">
                  <c:v>-28.346000000000004</c:v>
                </c:pt>
                <c:pt idx="418">
                  <c:v>-28.746000000000002</c:v>
                </c:pt>
                <c:pt idx="419">
                  <c:v>-24.646000000000008</c:v>
                </c:pt>
                <c:pt idx="420">
                  <c:v>-22.345999999999989</c:v>
                </c:pt>
                <c:pt idx="421">
                  <c:v>-23.145999999999987</c:v>
                </c:pt>
                <c:pt idx="422">
                  <c:v>-22.346000000000004</c:v>
                </c:pt>
                <c:pt idx="423">
                  <c:v>-21.74599999999996</c:v>
                </c:pt>
                <c:pt idx="424">
                  <c:v>-21.946000000000002</c:v>
                </c:pt>
                <c:pt idx="425">
                  <c:v>-23.246000000000002</c:v>
                </c:pt>
                <c:pt idx="426">
                  <c:v>-25.346000000000004</c:v>
                </c:pt>
                <c:pt idx="427">
                  <c:v>-25.046000000000006</c:v>
                </c:pt>
                <c:pt idx="428">
                  <c:v>-25.24599999999996</c:v>
                </c:pt>
                <c:pt idx="429">
                  <c:v>-28.646000000000008</c:v>
                </c:pt>
                <c:pt idx="430">
                  <c:v>-28.746000000000002</c:v>
                </c:pt>
                <c:pt idx="431">
                  <c:v>-27.246000000000002</c:v>
                </c:pt>
                <c:pt idx="432">
                  <c:v>-27.045999999999989</c:v>
                </c:pt>
                <c:pt idx="433">
                  <c:v>-28.545999999999989</c:v>
                </c:pt>
                <c:pt idx="434">
                  <c:v>-29.846000000000004</c:v>
                </c:pt>
                <c:pt idx="435">
                  <c:v>-29.545999999999989</c:v>
                </c:pt>
                <c:pt idx="436">
                  <c:v>-30.346000000000004</c:v>
                </c:pt>
                <c:pt idx="437">
                  <c:v>-29.146000000000001</c:v>
                </c:pt>
                <c:pt idx="438">
                  <c:v>-29.845999999999989</c:v>
                </c:pt>
                <c:pt idx="439">
                  <c:v>-31.545999999999989</c:v>
                </c:pt>
                <c:pt idx="440">
                  <c:v>-35.146000000000008</c:v>
                </c:pt>
                <c:pt idx="441">
                  <c:v>-30.846000000000004</c:v>
                </c:pt>
                <c:pt idx="442">
                  <c:v>-31.74599999999996</c:v>
                </c:pt>
                <c:pt idx="443">
                  <c:v>-34.746000000000009</c:v>
                </c:pt>
                <c:pt idx="444">
                  <c:v>-34.646000000000001</c:v>
                </c:pt>
                <c:pt idx="445">
                  <c:v>-31.246000000000002</c:v>
                </c:pt>
                <c:pt idx="446">
                  <c:v>-30.045999999999989</c:v>
                </c:pt>
                <c:pt idx="447">
                  <c:v>-30.946000000000002</c:v>
                </c:pt>
                <c:pt idx="448">
                  <c:v>-31.045999999999989</c:v>
                </c:pt>
                <c:pt idx="449">
                  <c:v>-28.246000000000002</c:v>
                </c:pt>
                <c:pt idx="450">
                  <c:v>-26.246000000000002</c:v>
                </c:pt>
                <c:pt idx="451">
                  <c:v>-26.845999999999989</c:v>
                </c:pt>
                <c:pt idx="452">
                  <c:v>-26.045999999999989</c:v>
                </c:pt>
                <c:pt idx="453">
                  <c:v>-23.746000000000002</c:v>
                </c:pt>
                <c:pt idx="454">
                  <c:v>-24.145999999999987</c:v>
                </c:pt>
                <c:pt idx="455">
                  <c:v>-25.445999999999955</c:v>
                </c:pt>
                <c:pt idx="456">
                  <c:v>-25.846000000000004</c:v>
                </c:pt>
                <c:pt idx="457">
                  <c:v>-26.045999999999989</c:v>
                </c:pt>
                <c:pt idx="458">
                  <c:v>-26.346000000000004</c:v>
                </c:pt>
                <c:pt idx="459">
                  <c:v>-25.045999999999989</c:v>
                </c:pt>
                <c:pt idx="460">
                  <c:v>-24.445999999999959</c:v>
                </c:pt>
                <c:pt idx="461">
                  <c:v>-24.646000000000001</c:v>
                </c:pt>
                <c:pt idx="462">
                  <c:v>-24.346000000000004</c:v>
                </c:pt>
                <c:pt idx="463">
                  <c:v>-23.445999999999959</c:v>
                </c:pt>
                <c:pt idx="464">
                  <c:v>-23.945999999999959</c:v>
                </c:pt>
                <c:pt idx="465">
                  <c:v>-25.845999999999989</c:v>
                </c:pt>
                <c:pt idx="466">
                  <c:v>-26.446000000000002</c:v>
                </c:pt>
                <c:pt idx="467">
                  <c:v>-26.845999999999989</c:v>
                </c:pt>
                <c:pt idx="468">
                  <c:v>-25.145999999999987</c:v>
                </c:pt>
                <c:pt idx="469">
                  <c:v>-24.645999999999987</c:v>
                </c:pt>
                <c:pt idx="470">
                  <c:v>-25.446000000000002</c:v>
                </c:pt>
                <c:pt idx="471">
                  <c:v>-24.645999999999987</c:v>
                </c:pt>
                <c:pt idx="472">
                  <c:v>-22.845999999999989</c:v>
                </c:pt>
                <c:pt idx="473">
                  <c:v>-23.545999999999989</c:v>
                </c:pt>
                <c:pt idx="474">
                  <c:v>-23.946000000000002</c:v>
                </c:pt>
                <c:pt idx="475">
                  <c:v>-22.646000000000001</c:v>
                </c:pt>
                <c:pt idx="476">
                  <c:v>-22.046000000000006</c:v>
                </c:pt>
                <c:pt idx="477">
                  <c:v>-22.445999999999959</c:v>
                </c:pt>
                <c:pt idx="478">
                  <c:v>-23.646000000000001</c:v>
                </c:pt>
                <c:pt idx="479">
                  <c:v>-21.646000000000001</c:v>
                </c:pt>
                <c:pt idx="480">
                  <c:v>-21.346000000000004</c:v>
                </c:pt>
                <c:pt idx="481">
                  <c:v>-22.046000000000006</c:v>
                </c:pt>
                <c:pt idx="482">
                  <c:v>-21.945999999999959</c:v>
                </c:pt>
                <c:pt idx="483">
                  <c:v>-21.046000000000006</c:v>
                </c:pt>
                <c:pt idx="484">
                  <c:v>-21.945999999999959</c:v>
                </c:pt>
                <c:pt idx="485">
                  <c:v>-21.945999999999959</c:v>
                </c:pt>
                <c:pt idx="486">
                  <c:v>-22.445999999999959</c:v>
                </c:pt>
                <c:pt idx="487">
                  <c:v>-22.346000000000004</c:v>
                </c:pt>
                <c:pt idx="488">
                  <c:v>-22.646000000000001</c:v>
                </c:pt>
                <c:pt idx="489">
                  <c:v>-22.345999999999989</c:v>
                </c:pt>
                <c:pt idx="490">
                  <c:v>-21.946000000000002</c:v>
                </c:pt>
                <c:pt idx="491">
                  <c:v>-22.545999999999989</c:v>
                </c:pt>
                <c:pt idx="492">
                  <c:v>-22.646000000000008</c:v>
                </c:pt>
                <c:pt idx="493">
                  <c:v>-22.946000000000002</c:v>
                </c:pt>
                <c:pt idx="494">
                  <c:v>-23.646000000000008</c:v>
                </c:pt>
                <c:pt idx="495">
                  <c:v>-23.246000000000002</c:v>
                </c:pt>
                <c:pt idx="496">
                  <c:v>-23.946000000000002</c:v>
                </c:pt>
                <c:pt idx="497">
                  <c:v>-24.845999999999989</c:v>
                </c:pt>
                <c:pt idx="498">
                  <c:v>-25.145999999999987</c:v>
                </c:pt>
                <c:pt idx="499">
                  <c:v>-25.445999999999955</c:v>
                </c:pt>
                <c:pt idx="500">
                  <c:v>-26.246000000000002</c:v>
                </c:pt>
                <c:pt idx="501">
                  <c:v>-27.045999999999989</c:v>
                </c:pt>
                <c:pt idx="502">
                  <c:v>-26.345999999999989</c:v>
                </c:pt>
                <c:pt idx="503">
                  <c:v>-25.445999999999955</c:v>
                </c:pt>
                <c:pt idx="504">
                  <c:v>-27.246000000000002</c:v>
                </c:pt>
                <c:pt idx="505">
                  <c:v>-26.845999999999989</c:v>
                </c:pt>
                <c:pt idx="506">
                  <c:v>-25.746000000000002</c:v>
                </c:pt>
                <c:pt idx="507">
                  <c:v>-26.246000000000002</c:v>
                </c:pt>
                <c:pt idx="508">
                  <c:v>-25.746000000000002</c:v>
                </c:pt>
                <c:pt idx="509">
                  <c:v>-26.045999999999989</c:v>
                </c:pt>
                <c:pt idx="510">
                  <c:v>-24.74599999999996</c:v>
                </c:pt>
                <c:pt idx="511">
                  <c:v>-23.646000000000001</c:v>
                </c:pt>
                <c:pt idx="512">
                  <c:v>-23.74599999999996</c:v>
                </c:pt>
                <c:pt idx="513">
                  <c:v>-22.945999999999959</c:v>
                </c:pt>
                <c:pt idx="514">
                  <c:v>-22.846000000000004</c:v>
                </c:pt>
                <c:pt idx="515">
                  <c:v>-23.045999999999989</c:v>
                </c:pt>
                <c:pt idx="516">
                  <c:v>-23.445999999999959</c:v>
                </c:pt>
                <c:pt idx="517">
                  <c:v>-22.946000000000002</c:v>
                </c:pt>
                <c:pt idx="518">
                  <c:v>-23.545999999999989</c:v>
                </c:pt>
                <c:pt idx="519">
                  <c:v>-23.845999999999989</c:v>
                </c:pt>
                <c:pt idx="520">
                  <c:v>-23.045999999999989</c:v>
                </c:pt>
                <c:pt idx="521">
                  <c:v>-22.545999999999989</c:v>
                </c:pt>
                <c:pt idx="522">
                  <c:v>-22.145999999999987</c:v>
                </c:pt>
                <c:pt idx="523">
                  <c:v>-22.145999999999987</c:v>
                </c:pt>
                <c:pt idx="524">
                  <c:v>-21.645999999999987</c:v>
                </c:pt>
                <c:pt idx="525">
                  <c:v>-20.445999999999959</c:v>
                </c:pt>
                <c:pt idx="526">
                  <c:v>-20.546000000000006</c:v>
                </c:pt>
                <c:pt idx="527">
                  <c:v>-20.046000000000006</c:v>
                </c:pt>
                <c:pt idx="528">
                  <c:v>-20.046000000000006</c:v>
                </c:pt>
                <c:pt idx="529">
                  <c:v>-19.24599999999996</c:v>
                </c:pt>
                <c:pt idx="530">
                  <c:v>-18.74599999999996</c:v>
                </c:pt>
                <c:pt idx="531">
                  <c:v>-18.945999999999959</c:v>
                </c:pt>
                <c:pt idx="532">
                  <c:v>-18.24599999999996</c:v>
                </c:pt>
                <c:pt idx="533">
                  <c:v>-16.646000000000001</c:v>
                </c:pt>
                <c:pt idx="534">
                  <c:v>-15.746</c:v>
                </c:pt>
                <c:pt idx="535">
                  <c:v>-15.546000000000001</c:v>
                </c:pt>
                <c:pt idx="536">
                  <c:v>-14.046000000000001</c:v>
                </c:pt>
                <c:pt idx="537">
                  <c:v>-12.646000000000001</c:v>
                </c:pt>
                <c:pt idx="538">
                  <c:v>-11.446000000000005</c:v>
                </c:pt>
                <c:pt idx="539">
                  <c:v>-10.346000000000004</c:v>
                </c:pt>
                <c:pt idx="540">
                  <c:v>-9.5460000000000012</c:v>
                </c:pt>
                <c:pt idx="541">
                  <c:v>-8.4460000000000015</c:v>
                </c:pt>
                <c:pt idx="542">
                  <c:v>-7.445999999999998</c:v>
                </c:pt>
                <c:pt idx="543">
                  <c:v>-7.1459999999999875</c:v>
                </c:pt>
                <c:pt idx="544">
                  <c:v>-6.3459999999999965</c:v>
                </c:pt>
                <c:pt idx="545">
                  <c:v>-5.5459999999999985</c:v>
                </c:pt>
                <c:pt idx="546">
                  <c:v>-5.1459999999999875</c:v>
                </c:pt>
                <c:pt idx="547">
                  <c:v>-4.7459999999999951</c:v>
                </c:pt>
                <c:pt idx="548">
                  <c:v>-4.445999999999998</c:v>
                </c:pt>
                <c:pt idx="549">
                  <c:v>-4.1459999999999875</c:v>
                </c:pt>
                <c:pt idx="550">
                  <c:v>-4.1460000000000008</c:v>
                </c:pt>
                <c:pt idx="551">
                  <c:v>-4.3459999999999965</c:v>
                </c:pt>
                <c:pt idx="552">
                  <c:v>-4.445999999999998</c:v>
                </c:pt>
                <c:pt idx="553">
                  <c:v>-4.8459999999999965</c:v>
                </c:pt>
                <c:pt idx="554">
                  <c:v>-5.5459999999999985</c:v>
                </c:pt>
                <c:pt idx="555">
                  <c:v>-6.0459999999999985</c:v>
                </c:pt>
                <c:pt idx="556">
                  <c:v>-6.8459999999999965</c:v>
                </c:pt>
                <c:pt idx="557">
                  <c:v>-7.7459999999999951</c:v>
                </c:pt>
                <c:pt idx="558">
                  <c:v>-8.5460000000000012</c:v>
                </c:pt>
                <c:pt idx="559">
                  <c:v>-9.7460000000000004</c:v>
                </c:pt>
                <c:pt idx="560">
                  <c:v>-11.346</c:v>
                </c:pt>
                <c:pt idx="561">
                  <c:v>-12.546000000000001</c:v>
                </c:pt>
                <c:pt idx="562">
                  <c:v>-14.446000000000002</c:v>
                </c:pt>
                <c:pt idx="563">
                  <c:v>-15.946000000000002</c:v>
                </c:pt>
                <c:pt idx="564">
                  <c:v>-18.346000000000004</c:v>
                </c:pt>
                <c:pt idx="565">
                  <c:v>-20.446000000000002</c:v>
                </c:pt>
                <c:pt idx="566">
                  <c:v>-19.746000000000002</c:v>
                </c:pt>
                <c:pt idx="567">
                  <c:v>-20.246000000000002</c:v>
                </c:pt>
                <c:pt idx="568">
                  <c:v>-21.345999999999989</c:v>
                </c:pt>
                <c:pt idx="569">
                  <c:v>-21.946000000000002</c:v>
                </c:pt>
                <c:pt idx="570">
                  <c:v>-20.446000000000002</c:v>
                </c:pt>
                <c:pt idx="571">
                  <c:v>-19.446000000000002</c:v>
                </c:pt>
                <c:pt idx="572">
                  <c:v>-20.645999999999987</c:v>
                </c:pt>
                <c:pt idx="573">
                  <c:v>-20.246000000000002</c:v>
                </c:pt>
                <c:pt idx="574">
                  <c:v>-19.246000000000002</c:v>
                </c:pt>
                <c:pt idx="575">
                  <c:v>-19.74599999999996</c:v>
                </c:pt>
                <c:pt idx="576">
                  <c:v>-20.646000000000001</c:v>
                </c:pt>
                <c:pt idx="577">
                  <c:v>-20.846000000000004</c:v>
                </c:pt>
                <c:pt idx="578">
                  <c:v>-22.24599999999996</c:v>
                </c:pt>
                <c:pt idx="579">
                  <c:v>-20.945999999999959</c:v>
                </c:pt>
                <c:pt idx="580">
                  <c:v>-20.846000000000004</c:v>
                </c:pt>
                <c:pt idx="581">
                  <c:v>-22.74599999999996</c:v>
                </c:pt>
                <c:pt idx="582">
                  <c:v>-21.445999999999959</c:v>
                </c:pt>
                <c:pt idx="583">
                  <c:v>-21.645999999999987</c:v>
                </c:pt>
                <c:pt idx="584">
                  <c:v>-22.545999999999989</c:v>
                </c:pt>
                <c:pt idx="585">
                  <c:v>-24.145999999999987</c:v>
                </c:pt>
                <c:pt idx="586">
                  <c:v>-25.246000000000002</c:v>
                </c:pt>
                <c:pt idx="587">
                  <c:v>-25.946000000000002</c:v>
                </c:pt>
                <c:pt idx="588">
                  <c:v>-29.246000000000002</c:v>
                </c:pt>
                <c:pt idx="589">
                  <c:v>-30.045999999999989</c:v>
                </c:pt>
                <c:pt idx="590">
                  <c:v>-30.445999999999959</c:v>
                </c:pt>
                <c:pt idx="591">
                  <c:v>-30.346000000000004</c:v>
                </c:pt>
                <c:pt idx="592">
                  <c:v>-31.445999999999959</c:v>
                </c:pt>
                <c:pt idx="593">
                  <c:v>-30.545999999999989</c:v>
                </c:pt>
                <c:pt idx="594">
                  <c:v>-30.345999999999989</c:v>
                </c:pt>
                <c:pt idx="595">
                  <c:v>-28.545999999999989</c:v>
                </c:pt>
                <c:pt idx="596">
                  <c:v>-28.445999999999959</c:v>
                </c:pt>
                <c:pt idx="597">
                  <c:v>-27.146000000000001</c:v>
                </c:pt>
                <c:pt idx="598">
                  <c:v>-27.445999999999959</c:v>
                </c:pt>
                <c:pt idx="599">
                  <c:v>-26.045999999999989</c:v>
                </c:pt>
                <c:pt idx="600">
                  <c:v>-25.445999999999955</c:v>
                </c:pt>
                <c:pt idx="601">
                  <c:v>-28.045999999999989</c:v>
                </c:pt>
                <c:pt idx="602">
                  <c:v>-27.446000000000002</c:v>
                </c:pt>
                <c:pt idx="603">
                  <c:v>-27.346000000000004</c:v>
                </c:pt>
                <c:pt idx="604">
                  <c:v>-29.24599999999996</c:v>
                </c:pt>
                <c:pt idx="605">
                  <c:v>-30.345999999999989</c:v>
                </c:pt>
                <c:pt idx="606">
                  <c:v>-27.845999999999989</c:v>
                </c:pt>
                <c:pt idx="607">
                  <c:v>-30.945999999999959</c:v>
                </c:pt>
                <c:pt idx="608">
                  <c:v>-26.545999999999989</c:v>
                </c:pt>
                <c:pt idx="609">
                  <c:v>-28.045999999999989</c:v>
                </c:pt>
                <c:pt idx="610">
                  <c:v>-27.845999999999989</c:v>
                </c:pt>
                <c:pt idx="611">
                  <c:v>-25.845999999999989</c:v>
                </c:pt>
                <c:pt idx="612">
                  <c:v>-25.146000000000001</c:v>
                </c:pt>
                <c:pt idx="613">
                  <c:v>-26.046000000000006</c:v>
                </c:pt>
                <c:pt idx="614">
                  <c:v>-25.246000000000002</c:v>
                </c:pt>
                <c:pt idx="615">
                  <c:v>-25.445999999999959</c:v>
                </c:pt>
                <c:pt idx="616">
                  <c:v>-25.045999999999989</c:v>
                </c:pt>
                <c:pt idx="617">
                  <c:v>-24.246000000000002</c:v>
                </c:pt>
                <c:pt idx="618">
                  <c:v>-23.746000000000002</c:v>
                </c:pt>
                <c:pt idx="619">
                  <c:v>-23.646000000000001</c:v>
                </c:pt>
                <c:pt idx="620">
                  <c:v>-23.945999999999959</c:v>
                </c:pt>
                <c:pt idx="621">
                  <c:v>-22.845999999999989</c:v>
                </c:pt>
                <c:pt idx="622">
                  <c:v>-22.545999999999989</c:v>
                </c:pt>
                <c:pt idx="623">
                  <c:v>-22.746000000000002</c:v>
                </c:pt>
                <c:pt idx="624">
                  <c:v>-22.746000000000002</c:v>
                </c:pt>
                <c:pt idx="625">
                  <c:v>-22.446000000000002</c:v>
                </c:pt>
                <c:pt idx="626">
                  <c:v>-22.24599999999996</c:v>
                </c:pt>
                <c:pt idx="627">
                  <c:v>-22.545999999999989</c:v>
                </c:pt>
                <c:pt idx="628">
                  <c:v>-22.346000000000004</c:v>
                </c:pt>
                <c:pt idx="629">
                  <c:v>-21.945999999999955</c:v>
                </c:pt>
                <c:pt idx="630">
                  <c:v>-22.446000000000002</c:v>
                </c:pt>
                <c:pt idx="631">
                  <c:v>-24.146000000000001</c:v>
                </c:pt>
                <c:pt idx="632">
                  <c:v>-24.645999999999987</c:v>
                </c:pt>
                <c:pt idx="633">
                  <c:v>-25.846000000000004</c:v>
                </c:pt>
                <c:pt idx="634">
                  <c:v>-26.945999999999955</c:v>
                </c:pt>
                <c:pt idx="635">
                  <c:v>-27.345999999999989</c:v>
                </c:pt>
                <c:pt idx="636">
                  <c:v>-30.146000000000001</c:v>
                </c:pt>
                <c:pt idx="637">
                  <c:v>-28.246000000000002</c:v>
                </c:pt>
                <c:pt idx="638">
                  <c:v>-28.545999999999989</c:v>
                </c:pt>
                <c:pt idx="639">
                  <c:v>-28.845999999999989</c:v>
                </c:pt>
                <c:pt idx="640">
                  <c:v>-29.045999999999989</c:v>
                </c:pt>
                <c:pt idx="641">
                  <c:v>-27.646000000000001</c:v>
                </c:pt>
                <c:pt idx="642">
                  <c:v>-28.345999999999989</c:v>
                </c:pt>
                <c:pt idx="643">
                  <c:v>-28.945999999999959</c:v>
                </c:pt>
                <c:pt idx="644">
                  <c:v>-29.945999999999955</c:v>
                </c:pt>
                <c:pt idx="645">
                  <c:v>-28.746000000000002</c:v>
                </c:pt>
                <c:pt idx="646">
                  <c:v>-28.646000000000001</c:v>
                </c:pt>
                <c:pt idx="647">
                  <c:v>-29.045999999999989</c:v>
                </c:pt>
                <c:pt idx="648">
                  <c:v>-29.045999999999989</c:v>
                </c:pt>
                <c:pt idx="649">
                  <c:v>-27.645999999999987</c:v>
                </c:pt>
                <c:pt idx="650">
                  <c:v>-30.045999999999989</c:v>
                </c:pt>
                <c:pt idx="651">
                  <c:v>-27.74599999999996</c:v>
                </c:pt>
                <c:pt idx="652">
                  <c:v>-25.945999999999959</c:v>
                </c:pt>
                <c:pt idx="653">
                  <c:v>-26.345999999999989</c:v>
                </c:pt>
                <c:pt idx="654">
                  <c:v>-26.446000000000002</c:v>
                </c:pt>
                <c:pt idx="655">
                  <c:v>-26.346000000000004</c:v>
                </c:pt>
                <c:pt idx="656">
                  <c:v>-25.545999999999989</c:v>
                </c:pt>
                <c:pt idx="657">
                  <c:v>-27.24599999999996</c:v>
                </c:pt>
                <c:pt idx="658">
                  <c:v>-28.545999999999989</c:v>
                </c:pt>
                <c:pt idx="659">
                  <c:v>-26.846000000000004</c:v>
                </c:pt>
                <c:pt idx="660">
                  <c:v>-28.545999999999989</c:v>
                </c:pt>
                <c:pt idx="661">
                  <c:v>-28.346000000000004</c:v>
                </c:pt>
                <c:pt idx="662">
                  <c:v>-29.445999999999955</c:v>
                </c:pt>
                <c:pt idx="663">
                  <c:v>-31.345999999999989</c:v>
                </c:pt>
                <c:pt idx="664">
                  <c:v>-28.24599999999996</c:v>
                </c:pt>
                <c:pt idx="665">
                  <c:v>-30.145999999999987</c:v>
                </c:pt>
                <c:pt idx="666">
                  <c:v>-26.945999999999955</c:v>
                </c:pt>
                <c:pt idx="667">
                  <c:v>-28.146000000000008</c:v>
                </c:pt>
                <c:pt idx="668">
                  <c:v>-25.846000000000004</c:v>
                </c:pt>
                <c:pt idx="669">
                  <c:v>-29.345999999999989</c:v>
                </c:pt>
                <c:pt idx="670">
                  <c:v>-27.24599999999996</c:v>
                </c:pt>
                <c:pt idx="671">
                  <c:v>-25.945999999999955</c:v>
                </c:pt>
                <c:pt idx="672">
                  <c:v>-27.046000000000006</c:v>
                </c:pt>
                <c:pt idx="673">
                  <c:v>-29.446000000000002</c:v>
                </c:pt>
                <c:pt idx="674">
                  <c:v>-28.24599999999996</c:v>
                </c:pt>
                <c:pt idx="675">
                  <c:v>-26.145999999999987</c:v>
                </c:pt>
                <c:pt idx="676">
                  <c:v>-25.74599999999996</c:v>
                </c:pt>
                <c:pt idx="677">
                  <c:v>-27.345999999999989</c:v>
                </c:pt>
                <c:pt idx="678">
                  <c:v>-24.24599999999996</c:v>
                </c:pt>
                <c:pt idx="679">
                  <c:v>-23.545999999999989</c:v>
                </c:pt>
                <c:pt idx="680">
                  <c:v>-24.946000000000002</c:v>
                </c:pt>
                <c:pt idx="681">
                  <c:v>-23.74599999999996</c:v>
                </c:pt>
                <c:pt idx="682">
                  <c:v>-25.146000000000001</c:v>
                </c:pt>
                <c:pt idx="683">
                  <c:v>-25.246000000000002</c:v>
                </c:pt>
                <c:pt idx="684">
                  <c:v>-25.345999999999989</c:v>
                </c:pt>
                <c:pt idx="685">
                  <c:v>-25.546000000000006</c:v>
                </c:pt>
                <c:pt idx="686">
                  <c:v>-26.045999999999989</c:v>
                </c:pt>
                <c:pt idx="687">
                  <c:v>-25.746000000000002</c:v>
                </c:pt>
                <c:pt idx="688">
                  <c:v>-27.446000000000002</c:v>
                </c:pt>
                <c:pt idx="689">
                  <c:v>-27.74599999999996</c:v>
                </c:pt>
                <c:pt idx="690">
                  <c:v>-28.045999999999989</c:v>
                </c:pt>
                <c:pt idx="691">
                  <c:v>-31.945999999999955</c:v>
                </c:pt>
                <c:pt idx="692">
                  <c:v>-27.845999999999989</c:v>
                </c:pt>
                <c:pt idx="693">
                  <c:v>-33.246000000000009</c:v>
                </c:pt>
                <c:pt idx="694">
                  <c:v>-28.045999999999989</c:v>
                </c:pt>
                <c:pt idx="695">
                  <c:v>-27.445999999999959</c:v>
                </c:pt>
                <c:pt idx="696">
                  <c:v>-28.746000000000002</c:v>
                </c:pt>
                <c:pt idx="697">
                  <c:v>-29.74599999999996</c:v>
                </c:pt>
                <c:pt idx="698">
                  <c:v>-24.645999999999987</c:v>
                </c:pt>
                <c:pt idx="699">
                  <c:v>-25.24599999999996</c:v>
                </c:pt>
                <c:pt idx="700">
                  <c:v>-26.545999999999989</c:v>
                </c:pt>
                <c:pt idx="701">
                  <c:v>-22.546000000000006</c:v>
                </c:pt>
                <c:pt idx="702">
                  <c:v>-24.946000000000002</c:v>
                </c:pt>
                <c:pt idx="703">
                  <c:v>-25.24599999999996</c:v>
                </c:pt>
                <c:pt idx="704">
                  <c:v>-23.646000000000008</c:v>
                </c:pt>
                <c:pt idx="705">
                  <c:v>-23.146000000000001</c:v>
                </c:pt>
                <c:pt idx="706">
                  <c:v>-23.645999999999987</c:v>
                </c:pt>
                <c:pt idx="707">
                  <c:v>-22.346000000000004</c:v>
                </c:pt>
                <c:pt idx="708">
                  <c:v>-23.246000000000002</c:v>
                </c:pt>
                <c:pt idx="709">
                  <c:v>-22.746000000000002</c:v>
                </c:pt>
                <c:pt idx="710">
                  <c:v>-23.145999999999987</c:v>
                </c:pt>
                <c:pt idx="711">
                  <c:v>-21.545999999999989</c:v>
                </c:pt>
                <c:pt idx="712">
                  <c:v>-22.645999999999987</c:v>
                </c:pt>
                <c:pt idx="713">
                  <c:v>-22.146000000000008</c:v>
                </c:pt>
                <c:pt idx="714">
                  <c:v>-22.046000000000006</c:v>
                </c:pt>
                <c:pt idx="715">
                  <c:v>-24.445999999999959</c:v>
                </c:pt>
                <c:pt idx="716">
                  <c:v>-24.145999999999987</c:v>
                </c:pt>
                <c:pt idx="717">
                  <c:v>-22.946000000000002</c:v>
                </c:pt>
                <c:pt idx="718">
                  <c:v>-26.445999999999959</c:v>
                </c:pt>
                <c:pt idx="719">
                  <c:v>-22.545999999999989</c:v>
                </c:pt>
                <c:pt idx="720">
                  <c:v>-24.445999999999955</c:v>
                </c:pt>
                <c:pt idx="721">
                  <c:v>-22.845999999999989</c:v>
                </c:pt>
                <c:pt idx="722">
                  <c:v>-28.445999999999959</c:v>
                </c:pt>
                <c:pt idx="723">
                  <c:v>-27.545999999999989</c:v>
                </c:pt>
                <c:pt idx="724">
                  <c:v>-23.445999999999959</c:v>
                </c:pt>
                <c:pt idx="725">
                  <c:v>-23.845999999999989</c:v>
                </c:pt>
                <c:pt idx="726">
                  <c:v>-29.146000000000008</c:v>
                </c:pt>
                <c:pt idx="727">
                  <c:v>-22.345999999999989</c:v>
                </c:pt>
                <c:pt idx="728">
                  <c:v>-28.346000000000004</c:v>
                </c:pt>
                <c:pt idx="729">
                  <c:v>-23.145999999999987</c:v>
                </c:pt>
                <c:pt idx="730">
                  <c:v>-20.446000000000002</c:v>
                </c:pt>
                <c:pt idx="731">
                  <c:v>-24.846000000000004</c:v>
                </c:pt>
                <c:pt idx="732">
                  <c:v>-21.946000000000002</c:v>
                </c:pt>
                <c:pt idx="733">
                  <c:v>-21.24599999999996</c:v>
                </c:pt>
                <c:pt idx="734">
                  <c:v>-26.545999999999989</c:v>
                </c:pt>
                <c:pt idx="735">
                  <c:v>-22.24599999999996</c:v>
                </c:pt>
                <c:pt idx="736">
                  <c:v>-25.045999999999989</c:v>
                </c:pt>
                <c:pt idx="737">
                  <c:v>-23.74599999999996</c:v>
                </c:pt>
                <c:pt idx="738">
                  <c:v>-19.945999999999955</c:v>
                </c:pt>
                <c:pt idx="739">
                  <c:v>-25.646000000000008</c:v>
                </c:pt>
                <c:pt idx="740">
                  <c:v>-19.846000000000004</c:v>
                </c:pt>
                <c:pt idx="741">
                  <c:v>-21.246000000000002</c:v>
                </c:pt>
                <c:pt idx="742">
                  <c:v>-25.045999999999989</c:v>
                </c:pt>
                <c:pt idx="743">
                  <c:v>-21.145999999999987</c:v>
                </c:pt>
                <c:pt idx="744">
                  <c:v>-17.945999999999959</c:v>
                </c:pt>
                <c:pt idx="745">
                  <c:v>-18.345999999999989</c:v>
                </c:pt>
                <c:pt idx="746">
                  <c:v>-19.045999999999989</c:v>
                </c:pt>
                <c:pt idx="747">
                  <c:v>-18.746000000000002</c:v>
                </c:pt>
                <c:pt idx="748">
                  <c:v>-22.345999999999989</c:v>
                </c:pt>
                <c:pt idx="749">
                  <c:v>-18.945999999999959</c:v>
                </c:pt>
                <c:pt idx="750">
                  <c:v>-20.446000000000002</c:v>
                </c:pt>
                <c:pt idx="751">
                  <c:v>-19.646000000000001</c:v>
                </c:pt>
                <c:pt idx="752">
                  <c:v>-26.445999999999955</c:v>
                </c:pt>
                <c:pt idx="753">
                  <c:v>-26.345999999999989</c:v>
                </c:pt>
                <c:pt idx="754">
                  <c:v>-26.24599999999996</c:v>
                </c:pt>
                <c:pt idx="755">
                  <c:v>-26.045999999999989</c:v>
                </c:pt>
                <c:pt idx="756">
                  <c:v>-26.045999999999989</c:v>
                </c:pt>
                <c:pt idx="757">
                  <c:v>-22.145999999999987</c:v>
                </c:pt>
                <c:pt idx="758">
                  <c:v>-21.845999999999989</c:v>
                </c:pt>
                <c:pt idx="759">
                  <c:v>-25.74599999999996</c:v>
                </c:pt>
                <c:pt idx="760">
                  <c:v>-17.845999999999989</c:v>
                </c:pt>
                <c:pt idx="761">
                  <c:v>-20.646000000000001</c:v>
                </c:pt>
                <c:pt idx="762">
                  <c:v>-17.945999999999959</c:v>
                </c:pt>
                <c:pt idx="763">
                  <c:v>-15.546000000000001</c:v>
                </c:pt>
                <c:pt idx="764">
                  <c:v>-14.346000000000004</c:v>
                </c:pt>
                <c:pt idx="765">
                  <c:v>-11.646000000000001</c:v>
                </c:pt>
                <c:pt idx="766">
                  <c:v>-11.146000000000001</c:v>
                </c:pt>
                <c:pt idx="767">
                  <c:v>-9.2460000000000004</c:v>
                </c:pt>
                <c:pt idx="768">
                  <c:v>-8.0460000000000012</c:v>
                </c:pt>
                <c:pt idx="769">
                  <c:v>-6.3460000000000036</c:v>
                </c:pt>
                <c:pt idx="770">
                  <c:v>-6.3460000000000036</c:v>
                </c:pt>
                <c:pt idx="771">
                  <c:v>-5.4460000000000122</c:v>
                </c:pt>
                <c:pt idx="772">
                  <c:v>-4.945999999999998</c:v>
                </c:pt>
                <c:pt idx="773">
                  <c:v>-4.445999999999998</c:v>
                </c:pt>
                <c:pt idx="774">
                  <c:v>-3.7459999999999951</c:v>
                </c:pt>
                <c:pt idx="775">
                  <c:v>-3.445999999999998</c:v>
                </c:pt>
                <c:pt idx="776">
                  <c:v>-3.1460000000000008</c:v>
                </c:pt>
                <c:pt idx="777">
                  <c:v>-3.1460000000000008</c:v>
                </c:pt>
                <c:pt idx="778">
                  <c:v>-3.1460000000000008</c:v>
                </c:pt>
                <c:pt idx="779">
                  <c:v>-3.3460000000000027</c:v>
                </c:pt>
                <c:pt idx="780">
                  <c:v>-3.3459999999999877</c:v>
                </c:pt>
                <c:pt idx="781">
                  <c:v>-3.2459999999999951</c:v>
                </c:pt>
                <c:pt idx="782">
                  <c:v>-3.6460000000000008</c:v>
                </c:pt>
                <c:pt idx="783">
                  <c:v>-3.8460000000000027</c:v>
                </c:pt>
                <c:pt idx="784">
                  <c:v>-4.3460000000000036</c:v>
                </c:pt>
                <c:pt idx="785">
                  <c:v>-5.0459999999999905</c:v>
                </c:pt>
                <c:pt idx="786">
                  <c:v>-5.945999999999998</c:v>
                </c:pt>
                <c:pt idx="787">
                  <c:v>-6.7459999999999951</c:v>
                </c:pt>
                <c:pt idx="788">
                  <c:v>-7.8460000000000036</c:v>
                </c:pt>
                <c:pt idx="789">
                  <c:v>-8.3460000000000036</c:v>
                </c:pt>
                <c:pt idx="790">
                  <c:v>-10.146000000000001</c:v>
                </c:pt>
                <c:pt idx="791">
                  <c:v>-11.746</c:v>
                </c:pt>
                <c:pt idx="792">
                  <c:v>-13.746000000000008</c:v>
                </c:pt>
                <c:pt idx="793">
                  <c:v>-15.846000000000004</c:v>
                </c:pt>
                <c:pt idx="794">
                  <c:v>-16.945999999999959</c:v>
                </c:pt>
                <c:pt idx="795">
                  <c:v>-22.646000000000001</c:v>
                </c:pt>
                <c:pt idx="796">
                  <c:v>-22.646000000000001</c:v>
                </c:pt>
                <c:pt idx="797">
                  <c:v>-22.546000000000006</c:v>
                </c:pt>
                <c:pt idx="798">
                  <c:v>-18.546000000000006</c:v>
                </c:pt>
                <c:pt idx="799">
                  <c:v>-19.545999999999989</c:v>
                </c:pt>
                <c:pt idx="800">
                  <c:v>-17.945999999999959</c:v>
                </c:pt>
                <c:pt idx="801">
                  <c:v>-22.346000000000004</c:v>
                </c:pt>
                <c:pt idx="802">
                  <c:v>-16.845999999999989</c:v>
                </c:pt>
                <c:pt idx="803">
                  <c:v>-19.74599999999996</c:v>
                </c:pt>
                <c:pt idx="804">
                  <c:v>-15.546000000000005</c:v>
                </c:pt>
                <c:pt idx="805">
                  <c:v>-18.146000000000001</c:v>
                </c:pt>
                <c:pt idx="806">
                  <c:v>-17.646000000000001</c:v>
                </c:pt>
                <c:pt idx="807">
                  <c:v>-21.846000000000004</c:v>
                </c:pt>
                <c:pt idx="808">
                  <c:v>-18.646000000000001</c:v>
                </c:pt>
                <c:pt idx="809">
                  <c:v>-14.046000000000001</c:v>
                </c:pt>
                <c:pt idx="810">
                  <c:v>-21.74599999999996</c:v>
                </c:pt>
                <c:pt idx="811">
                  <c:v>-16.445999999999959</c:v>
                </c:pt>
                <c:pt idx="812">
                  <c:v>-16.146000000000001</c:v>
                </c:pt>
                <c:pt idx="813">
                  <c:v>-21.546000000000006</c:v>
                </c:pt>
                <c:pt idx="814">
                  <c:v>-21.546000000000006</c:v>
                </c:pt>
                <c:pt idx="815">
                  <c:v>-15.846000000000004</c:v>
                </c:pt>
                <c:pt idx="816">
                  <c:v>-20.846000000000004</c:v>
                </c:pt>
                <c:pt idx="817">
                  <c:v>-21.346000000000004</c:v>
                </c:pt>
                <c:pt idx="818">
                  <c:v>-17.445999999999959</c:v>
                </c:pt>
                <c:pt idx="819">
                  <c:v>-21.24599999999996</c:v>
                </c:pt>
                <c:pt idx="820">
                  <c:v>-19.046000000000006</c:v>
                </c:pt>
                <c:pt idx="821">
                  <c:v>-21.146000000000001</c:v>
                </c:pt>
                <c:pt idx="822">
                  <c:v>-21.046000000000006</c:v>
                </c:pt>
                <c:pt idx="823">
                  <c:v>-19.946000000000012</c:v>
                </c:pt>
                <c:pt idx="824">
                  <c:v>-17.045999999999989</c:v>
                </c:pt>
                <c:pt idx="825">
                  <c:v>-20.945999999999959</c:v>
                </c:pt>
                <c:pt idx="826">
                  <c:v>-20.846000000000004</c:v>
                </c:pt>
                <c:pt idx="827">
                  <c:v>-20.846000000000004</c:v>
                </c:pt>
                <c:pt idx="828">
                  <c:v>-20.846000000000004</c:v>
                </c:pt>
                <c:pt idx="829">
                  <c:v>-20.74599999999996</c:v>
                </c:pt>
                <c:pt idx="830">
                  <c:v>-16.345999999999989</c:v>
                </c:pt>
                <c:pt idx="831">
                  <c:v>-18.24599999999996</c:v>
                </c:pt>
                <c:pt idx="832">
                  <c:v>-20.646000000000001</c:v>
                </c:pt>
                <c:pt idx="833">
                  <c:v>-20.546000000000006</c:v>
                </c:pt>
                <c:pt idx="834">
                  <c:v>-20.445999999999959</c:v>
                </c:pt>
                <c:pt idx="835">
                  <c:v>-20.445999999999959</c:v>
                </c:pt>
                <c:pt idx="836">
                  <c:v>-20.346000000000004</c:v>
                </c:pt>
                <c:pt idx="837">
                  <c:v>-17.346000000000004</c:v>
                </c:pt>
                <c:pt idx="838">
                  <c:v>-20.24599999999996</c:v>
                </c:pt>
                <c:pt idx="839">
                  <c:v>-19.24599999999996</c:v>
                </c:pt>
                <c:pt idx="840">
                  <c:v>-19.345999999999989</c:v>
                </c:pt>
                <c:pt idx="841">
                  <c:v>-20.146000000000001</c:v>
                </c:pt>
                <c:pt idx="842">
                  <c:v>-16.445999999999959</c:v>
                </c:pt>
                <c:pt idx="843">
                  <c:v>-20.046000000000006</c:v>
                </c:pt>
                <c:pt idx="844">
                  <c:v>-13.646000000000001</c:v>
                </c:pt>
                <c:pt idx="845">
                  <c:v>-19.945999999999959</c:v>
                </c:pt>
                <c:pt idx="846">
                  <c:v>-13.746000000000008</c:v>
                </c:pt>
                <c:pt idx="847">
                  <c:v>-19.846000000000004</c:v>
                </c:pt>
                <c:pt idx="848">
                  <c:v>-19.846000000000004</c:v>
                </c:pt>
                <c:pt idx="849">
                  <c:v>-19.74599999999996</c:v>
                </c:pt>
                <c:pt idx="850">
                  <c:v>-19.146000000000001</c:v>
                </c:pt>
                <c:pt idx="851">
                  <c:v>-19.646000000000001</c:v>
                </c:pt>
                <c:pt idx="852">
                  <c:v>-19.646000000000001</c:v>
                </c:pt>
                <c:pt idx="853">
                  <c:v>-19.546000000000006</c:v>
                </c:pt>
                <c:pt idx="854">
                  <c:v>-16.646000000000001</c:v>
                </c:pt>
                <c:pt idx="855">
                  <c:v>-19.445999999999959</c:v>
                </c:pt>
                <c:pt idx="856">
                  <c:v>-17.045999999999989</c:v>
                </c:pt>
                <c:pt idx="857">
                  <c:v>-17.246000000000009</c:v>
                </c:pt>
                <c:pt idx="858">
                  <c:v>-14.846000000000004</c:v>
                </c:pt>
                <c:pt idx="859">
                  <c:v>-19.24599999999996</c:v>
                </c:pt>
                <c:pt idx="860">
                  <c:v>-18.24599999999996</c:v>
                </c:pt>
                <c:pt idx="861">
                  <c:v>-13.146000000000001</c:v>
                </c:pt>
                <c:pt idx="862">
                  <c:v>-19.146000000000001</c:v>
                </c:pt>
                <c:pt idx="863">
                  <c:v>-19.046000000000006</c:v>
                </c:pt>
                <c:pt idx="864">
                  <c:v>-19.046000000000006</c:v>
                </c:pt>
                <c:pt idx="865">
                  <c:v>-18.945999999999959</c:v>
                </c:pt>
                <c:pt idx="866">
                  <c:v>-18.945999999999959</c:v>
                </c:pt>
                <c:pt idx="867">
                  <c:v>-15.046000000000005</c:v>
                </c:pt>
                <c:pt idx="868">
                  <c:v>-18.846000000000004</c:v>
                </c:pt>
                <c:pt idx="869">
                  <c:v>-18.846000000000004</c:v>
                </c:pt>
                <c:pt idx="870">
                  <c:v>-18.74599999999996</c:v>
                </c:pt>
                <c:pt idx="871">
                  <c:v>-17.045999999999989</c:v>
                </c:pt>
                <c:pt idx="872">
                  <c:v>-18.646000000000001</c:v>
                </c:pt>
                <c:pt idx="873">
                  <c:v>-18.646000000000001</c:v>
                </c:pt>
                <c:pt idx="874">
                  <c:v>-18.546000000000006</c:v>
                </c:pt>
                <c:pt idx="875">
                  <c:v>-18.546000000000006</c:v>
                </c:pt>
                <c:pt idx="876">
                  <c:v>-18.146000000000001</c:v>
                </c:pt>
                <c:pt idx="877">
                  <c:v>-16.346000000000004</c:v>
                </c:pt>
                <c:pt idx="878">
                  <c:v>-18.346000000000004</c:v>
                </c:pt>
                <c:pt idx="879">
                  <c:v>-18.346000000000004</c:v>
                </c:pt>
                <c:pt idx="880">
                  <c:v>-18.346000000000004</c:v>
                </c:pt>
                <c:pt idx="881">
                  <c:v>-18.24599999999996</c:v>
                </c:pt>
                <c:pt idx="882">
                  <c:v>-18.24599999999996</c:v>
                </c:pt>
                <c:pt idx="883">
                  <c:v>-18.146000000000001</c:v>
                </c:pt>
                <c:pt idx="884">
                  <c:v>-11.146000000000001</c:v>
                </c:pt>
                <c:pt idx="885">
                  <c:v>-16.846000000000004</c:v>
                </c:pt>
                <c:pt idx="886">
                  <c:v>-13.546000000000005</c:v>
                </c:pt>
                <c:pt idx="887">
                  <c:v>-18.046000000000006</c:v>
                </c:pt>
                <c:pt idx="888">
                  <c:v>-16.945999999999959</c:v>
                </c:pt>
                <c:pt idx="889">
                  <c:v>-13.946000000000002</c:v>
                </c:pt>
                <c:pt idx="890">
                  <c:v>-15.746000000000008</c:v>
                </c:pt>
                <c:pt idx="891">
                  <c:v>-17.846000000000004</c:v>
                </c:pt>
                <c:pt idx="892">
                  <c:v>-16.945999999999959</c:v>
                </c:pt>
                <c:pt idx="893">
                  <c:v>-17.74599999999996</c:v>
                </c:pt>
                <c:pt idx="894">
                  <c:v>-14.146000000000001</c:v>
                </c:pt>
                <c:pt idx="895">
                  <c:v>-16.146000000000001</c:v>
                </c:pt>
                <c:pt idx="896">
                  <c:v>-17.646000000000001</c:v>
                </c:pt>
                <c:pt idx="897">
                  <c:v>-16.046000000000006</c:v>
                </c:pt>
                <c:pt idx="898">
                  <c:v>-17.546000000000006</c:v>
                </c:pt>
                <c:pt idx="899">
                  <c:v>-17.546000000000006</c:v>
                </c:pt>
                <c:pt idx="900">
                  <c:v>-17.445999999999959</c:v>
                </c:pt>
                <c:pt idx="901">
                  <c:v>-14.246</c:v>
                </c:pt>
                <c:pt idx="902">
                  <c:v>-17.445999999999959</c:v>
                </c:pt>
                <c:pt idx="903">
                  <c:v>-13.246000000000008</c:v>
                </c:pt>
                <c:pt idx="904">
                  <c:v>-13.446000000000002</c:v>
                </c:pt>
                <c:pt idx="905">
                  <c:v>-17.24599999999996</c:v>
                </c:pt>
                <c:pt idx="906">
                  <c:v>-12.746</c:v>
                </c:pt>
                <c:pt idx="907">
                  <c:v>-17.046000000000006</c:v>
                </c:pt>
                <c:pt idx="908">
                  <c:v>-17.046000000000006</c:v>
                </c:pt>
                <c:pt idx="909">
                  <c:v>-17.046000000000006</c:v>
                </c:pt>
                <c:pt idx="910">
                  <c:v>-11.846000000000004</c:v>
                </c:pt>
                <c:pt idx="911">
                  <c:v>-16.946000000000012</c:v>
                </c:pt>
                <c:pt idx="912">
                  <c:v>-16.846000000000004</c:v>
                </c:pt>
                <c:pt idx="913">
                  <c:v>-16.846000000000004</c:v>
                </c:pt>
                <c:pt idx="914">
                  <c:v>-14.046000000000001</c:v>
                </c:pt>
                <c:pt idx="915">
                  <c:v>-16.746000000000009</c:v>
                </c:pt>
                <c:pt idx="916">
                  <c:v>-10.546000000000005</c:v>
                </c:pt>
                <c:pt idx="917">
                  <c:v>-16.646000000000001</c:v>
                </c:pt>
                <c:pt idx="918">
                  <c:v>-16.345999999999989</c:v>
                </c:pt>
                <c:pt idx="919">
                  <c:v>-16.045999999999989</c:v>
                </c:pt>
                <c:pt idx="920">
                  <c:v>-16.546000000000006</c:v>
                </c:pt>
                <c:pt idx="921">
                  <c:v>-16.546000000000006</c:v>
                </c:pt>
                <c:pt idx="922">
                  <c:v>-16.446000000000012</c:v>
                </c:pt>
                <c:pt idx="923">
                  <c:v>-16.446000000000012</c:v>
                </c:pt>
                <c:pt idx="924">
                  <c:v>-12.246</c:v>
                </c:pt>
                <c:pt idx="925">
                  <c:v>-16.346000000000004</c:v>
                </c:pt>
                <c:pt idx="926">
                  <c:v>-16.346000000000004</c:v>
                </c:pt>
                <c:pt idx="927">
                  <c:v>-11.646000000000001</c:v>
                </c:pt>
                <c:pt idx="928">
                  <c:v>-16.246000000000009</c:v>
                </c:pt>
                <c:pt idx="929">
                  <c:v>-16.246000000000009</c:v>
                </c:pt>
                <c:pt idx="930">
                  <c:v>-16.146000000000001</c:v>
                </c:pt>
                <c:pt idx="931">
                  <c:v>-16.146000000000001</c:v>
                </c:pt>
                <c:pt idx="932">
                  <c:v>-16.046000000000006</c:v>
                </c:pt>
                <c:pt idx="933">
                  <c:v>-16.046000000000006</c:v>
                </c:pt>
                <c:pt idx="934">
                  <c:v>-16.046000000000006</c:v>
                </c:pt>
                <c:pt idx="935">
                  <c:v>-15.946000000000012</c:v>
                </c:pt>
                <c:pt idx="936">
                  <c:v>-15.946000000000012</c:v>
                </c:pt>
                <c:pt idx="937">
                  <c:v>-15.846000000000004</c:v>
                </c:pt>
                <c:pt idx="938">
                  <c:v>-15.846000000000004</c:v>
                </c:pt>
                <c:pt idx="939">
                  <c:v>-15.846000000000004</c:v>
                </c:pt>
                <c:pt idx="940">
                  <c:v>-15.746000000000008</c:v>
                </c:pt>
                <c:pt idx="941">
                  <c:v>-15.746000000000008</c:v>
                </c:pt>
                <c:pt idx="942">
                  <c:v>-15.746000000000008</c:v>
                </c:pt>
                <c:pt idx="943">
                  <c:v>-15.646000000000001</c:v>
                </c:pt>
                <c:pt idx="944">
                  <c:v>-15.646000000000001</c:v>
                </c:pt>
                <c:pt idx="945">
                  <c:v>-15.546000000000005</c:v>
                </c:pt>
                <c:pt idx="946">
                  <c:v>-15.546000000000005</c:v>
                </c:pt>
                <c:pt idx="947">
                  <c:v>-15.546000000000005</c:v>
                </c:pt>
                <c:pt idx="948">
                  <c:v>-15.546000000000005</c:v>
                </c:pt>
                <c:pt idx="949">
                  <c:v>-15.446000000000012</c:v>
                </c:pt>
                <c:pt idx="950">
                  <c:v>-15.446000000000012</c:v>
                </c:pt>
                <c:pt idx="951">
                  <c:v>-15.346000000000004</c:v>
                </c:pt>
                <c:pt idx="952">
                  <c:v>-15.346000000000004</c:v>
                </c:pt>
                <c:pt idx="953">
                  <c:v>-15.346000000000004</c:v>
                </c:pt>
                <c:pt idx="954">
                  <c:v>-15.246000000000008</c:v>
                </c:pt>
                <c:pt idx="955">
                  <c:v>-15.246000000000008</c:v>
                </c:pt>
                <c:pt idx="956">
                  <c:v>-15.146000000000001</c:v>
                </c:pt>
                <c:pt idx="957">
                  <c:v>-15.146000000000001</c:v>
                </c:pt>
                <c:pt idx="958">
                  <c:v>-15.146000000000001</c:v>
                </c:pt>
                <c:pt idx="959">
                  <c:v>-15.046000000000005</c:v>
                </c:pt>
                <c:pt idx="960">
                  <c:v>-15.046000000000005</c:v>
                </c:pt>
                <c:pt idx="961">
                  <c:v>-15.046000000000005</c:v>
                </c:pt>
                <c:pt idx="962">
                  <c:v>-14.846000000000004</c:v>
                </c:pt>
                <c:pt idx="963">
                  <c:v>-14.846000000000004</c:v>
                </c:pt>
                <c:pt idx="964">
                  <c:v>-14.746</c:v>
                </c:pt>
                <c:pt idx="965">
                  <c:v>-14.746</c:v>
                </c:pt>
                <c:pt idx="966">
                  <c:v>-14.646000000000001</c:v>
                </c:pt>
                <c:pt idx="967">
                  <c:v>-14.646000000000001</c:v>
                </c:pt>
                <c:pt idx="968">
                  <c:v>-14.546000000000001</c:v>
                </c:pt>
                <c:pt idx="969">
                  <c:v>-14.546000000000001</c:v>
                </c:pt>
                <c:pt idx="970">
                  <c:v>-14.446000000000002</c:v>
                </c:pt>
                <c:pt idx="971">
                  <c:v>-14.446000000000002</c:v>
                </c:pt>
                <c:pt idx="972">
                  <c:v>-14.446000000000002</c:v>
                </c:pt>
                <c:pt idx="973">
                  <c:v>-14.346000000000004</c:v>
                </c:pt>
                <c:pt idx="974">
                  <c:v>-14.346000000000004</c:v>
                </c:pt>
                <c:pt idx="975">
                  <c:v>-14.246</c:v>
                </c:pt>
                <c:pt idx="976">
                  <c:v>-14.246</c:v>
                </c:pt>
                <c:pt idx="977">
                  <c:v>-14.146000000000001</c:v>
                </c:pt>
                <c:pt idx="978">
                  <c:v>-14.146000000000001</c:v>
                </c:pt>
                <c:pt idx="979">
                  <c:v>-14.146000000000001</c:v>
                </c:pt>
                <c:pt idx="980">
                  <c:v>-14.046000000000001</c:v>
                </c:pt>
                <c:pt idx="981">
                  <c:v>-14.046000000000001</c:v>
                </c:pt>
                <c:pt idx="982">
                  <c:v>-13.946000000000002</c:v>
                </c:pt>
                <c:pt idx="983">
                  <c:v>-13.946000000000002</c:v>
                </c:pt>
                <c:pt idx="984">
                  <c:v>-13.846000000000004</c:v>
                </c:pt>
                <c:pt idx="985">
                  <c:v>-13.846000000000004</c:v>
                </c:pt>
                <c:pt idx="986">
                  <c:v>-13.746</c:v>
                </c:pt>
                <c:pt idx="987">
                  <c:v>-13.746</c:v>
                </c:pt>
                <c:pt idx="988">
                  <c:v>-13.746</c:v>
                </c:pt>
                <c:pt idx="989">
                  <c:v>-13.646000000000001</c:v>
                </c:pt>
                <c:pt idx="990">
                  <c:v>-13.646000000000001</c:v>
                </c:pt>
                <c:pt idx="991">
                  <c:v>-13.646000000000001</c:v>
                </c:pt>
                <c:pt idx="992">
                  <c:v>-13.546000000000001</c:v>
                </c:pt>
                <c:pt idx="993">
                  <c:v>-13.546000000000001</c:v>
                </c:pt>
                <c:pt idx="994">
                  <c:v>-13.446000000000002</c:v>
                </c:pt>
                <c:pt idx="995">
                  <c:v>-13.446000000000002</c:v>
                </c:pt>
                <c:pt idx="996">
                  <c:v>-13.346000000000004</c:v>
                </c:pt>
                <c:pt idx="997">
                  <c:v>-13.346000000000004</c:v>
                </c:pt>
                <c:pt idx="998">
                  <c:v>-13.346000000000004</c:v>
                </c:pt>
                <c:pt idx="999">
                  <c:v>-13.246</c:v>
                </c:pt>
              </c:numCache>
            </c:numRef>
          </c:yVal>
        </c:ser>
        <c:ser>
          <c:idx val="3"/>
          <c:order val="1"/>
          <c:spPr>
            <a:ln w="38100">
              <a:solidFill>
                <a:srgbClr val="005AFF"/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1500</c:v>
                </c:pt>
                <c:pt idx="1">
                  <c:v>1500.1</c:v>
                </c:pt>
                <c:pt idx="2">
                  <c:v>1500.2</c:v>
                </c:pt>
                <c:pt idx="3">
                  <c:v>1500.3</c:v>
                </c:pt>
                <c:pt idx="4">
                  <c:v>1500.4</c:v>
                </c:pt>
                <c:pt idx="5">
                  <c:v>1500.5</c:v>
                </c:pt>
                <c:pt idx="6">
                  <c:v>1500.6</c:v>
                </c:pt>
                <c:pt idx="7">
                  <c:v>1500.7</c:v>
                </c:pt>
                <c:pt idx="8">
                  <c:v>1500.8</c:v>
                </c:pt>
                <c:pt idx="9">
                  <c:v>1500.9</c:v>
                </c:pt>
                <c:pt idx="10">
                  <c:v>1501</c:v>
                </c:pt>
                <c:pt idx="11">
                  <c:v>1501.1</c:v>
                </c:pt>
                <c:pt idx="12">
                  <c:v>1501.2</c:v>
                </c:pt>
                <c:pt idx="13">
                  <c:v>1501.3</c:v>
                </c:pt>
                <c:pt idx="14">
                  <c:v>1501.4</c:v>
                </c:pt>
                <c:pt idx="15">
                  <c:v>1501.5</c:v>
                </c:pt>
                <c:pt idx="16">
                  <c:v>1501.6</c:v>
                </c:pt>
                <c:pt idx="17">
                  <c:v>1501.7</c:v>
                </c:pt>
                <c:pt idx="18">
                  <c:v>1501.8</c:v>
                </c:pt>
                <c:pt idx="19">
                  <c:v>1501.9</c:v>
                </c:pt>
                <c:pt idx="20">
                  <c:v>1502</c:v>
                </c:pt>
                <c:pt idx="21">
                  <c:v>1502.1</c:v>
                </c:pt>
                <c:pt idx="22">
                  <c:v>1502.2</c:v>
                </c:pt>
                <c:pt idx="23">
                  <c:v>1502.3</c:v>
                </c:pt>
                <c:pt idx="24">
                  <c:v>1502.4</c:v>
                </c:pt>
                <c:pt idx="25">
                  <c:v>1502.5</c:v>
                </c:pt>
                <c:pt idx="26">
                  <c:v>1502.6</c:v>
                </c:pt>
                <c:pt idx="27">
                  <c:v>1502.7</c:v>
                </c:pt>
                <c:pt idx="28">
                  <c:v>1502.8</c:v>
                </c:pt>
                <c:pt idx="29">
                  <c:v>1502.9</c:v>
                </c:pt>
                <c:pt idx="30">
                  <c:v>1503</c:v>
                </c:pt>
                <c:pt idx="31">
                  <c:v>1503.1</c:v>
                </c:pt>
                <c:pt idx="32">
                  <c:v>1503.2</c:v>
                </c:pt>
                <c:pt idx="33">
                  <c:v>1503.3</c:v>
                </c:pt>
                <c:pt idx="34">
                  <c:v>1503.4</c:v>
                </c:pt>
                <c:pt idx="35">
                  <c:v>1503.5</c:v>
                </c:pt>
                <c:pt idx="36">
                  <c:v>1503.6</c:v>
                </c:pt>
                <c:pt idx="37">
                  <c:v>1503.7</c:v>
                </c:pt>
                <c:pt idx="38">
                  <c:v>1503.8</c:v>
                </c:pt>
                <c:pt idx="39">
                  <c:v>1503.9</c:v>
                </c:pt>
                <c:pt idx="40">
                  <c:v>1504</c:v>
                </c:pt>
                <c:pt idx="41">
                  <c:v>1504.1</c:v>
                </c:pt>
                <c:pt idx="42">
                  <c:v>1504.2</c:v>
                </c:pt>
                <c:pt idx="43">
                  <c:v>1504.3</c:v>
                </c:pt>
                <c:pt idx="44">
                  <c:v>1504.4</c:v>
                </c:pt>
                <c:pt idx="45">
                  <c:v>1504.5</c:v>
                </c:pt>
                <c:pt idx="46">
                  <c:v>1504.6</c:v>
                </c:pt>
                <c:pt idx="47">
                  <c:v>1504.7</c:v>
                </c:pt>
                <c:pt idx="48">
                  <c:v>1504.8</c:v>
                </c:pt>
                <c:pt idx="49">
                  <c:v>1504.9</c:v>
                </c:pt>
                <c:pt idx="50">
                  <c:v>1505</c:v>
                </c:pt>
                <c:pt idx="51">
                  <c:v>1505.1</c:v>
                </c:pt>
                <c:pt idx="52">
                  <c:v>1505.2</c:v>
                </c:pt>
                <c:pt idx="53">
                  <c:v>1505.3</c:v>
                </c:pt>
                <c:pt idx="54">
                  <c:v>1505.4</c:v>
                </c:pt>
                <c:pt idx="55">
                  <c:v>1505.5</c:v>
                </c:pt>
                <c:pt idx="56">
                  <c:v>1505.6</c:v>
                </c:pt>
                <c:pt idx="57">
                  <c:v>1505.7</c:v>
                </c:pt>
                <c:pt idx="58">
                  <c:v>1505.8</c:v>
                </c:pt>
                <c:pt idx="59">
                  <c:v>1505.9</c:v>
                </c:pt>
                <c:pt idx="60">
                  <c:v>1506</c:v>
                </c:pt>
                <c:pt idx="61">
                  <c:v>1506.1</c:v>
                </c:pt>
                <c:pt idx="62">
                  <c:v>1506.2</c:v>
                </c:pt>
                <c:pt idx="63">
                  <c:v>1506.3</c:v>
                </c:pt>
                <c:pt idx="64">
                  <c:v>1506.4</c:v>
                </c:pt>
                <c:pt idx="65">
                  <c:v>1506.5</c:v>
                </c:pt>
                <c:pt idx="66">
                  <c:v>1506.6</c:v>
                </c:pt>
                <c:pt idx="67">
                  <c:v>1506.7</c:v>
                </c:pt>
                <c:pt idx="68">
                  <c:v>1506.8</c:v>
                </c:pt>
                <c:pt idx="69">
                  <c:v>1506.9</c:v>
                </c:pt>
                <c:pt idx="70">
                  <c:v>1507</c:v>
                </c:pt>
                <c:pt idx="71">
                  <c:v>1507.1</c:v>
                </c:pt>
                <c:pt idx="72">
                  <c:v>1507.2</c:v>
                </c:pt>
                <c:pt idx="73">
                  <c:v>1507.3</c:v>
                </c:pt>
                <c:pt idx="74">
                  <c:v>1507.4</c:v>
                </c:pt>
                <c:pt idx="75">
                  <c:v>1507.5</c:v>
                </c:pt>
                <c:pt idx="76">
                  <c:v>1507.6</c:v>
                </c:pt>
                <c:pt idx="77">
                  <c:v>1507.7</c:v>
                </c:pt>
                <c:pt idx="78">
                  <c:v>1507.8</c:v>
                </c:pt>
                <c:pt idx="79">
                  <c:v>1507.9</c:v>
                </c:pt>
                <c:pt idx="80">
                  <c:v>1508</c:v>
                </c:pt>
                <c:pt idx="81">
                  <c:v>1508.1</c:v>
                </c:pt>
                <c:pt idx="82">
                  <c:v>1508.2</c:v>
                </c:pt>
                <c:pt idx="83">
                  <c:v>1508.3</c:v>
                </c:pt>
                <c:pt idx="84">
                  <c:v>1508.4</c:v>
                </c:pt>
                <c:pt idx="85">
                  <c:v>1508.5</c:v>
                </c:pt>
                <c:pt idx="86">
                  <c:v>1508.6</c:v>
                </c:pt>
                <c:pt idx="87">
                  <c:v>1508.7</c:v>
                </c:pt>
                <c:pt idx="88">
                  <c:v>1508.8</c:v>
                </c:pt>
                <c:pt idx="89">
                  <c:v>1508.9</c:v>
                </c:pt>
                <c:pt idx="90">
                  <c:v>1509</c:v>
                </c:pt>
                <c:pt idx="91">
                  <c:v>1509.1</c:v>
                </c:pt>
                <c:pt idx="92">
                  <c:v>1509.2</c:v>
                </c:pt>
                <c:pt idx="93">
                  <c:v>1509.3</c:v>
                </c:pt>
                <c:pt idx="94">
                  <c:v>1509.4</c:v>
                </c:pt>
                <c:pt idx="95">
                  <c:v>1509.5</c:v>
                </c:pt>
                <c:pt idx="96">
                  <c:v>1509.6</c:v>
                </c:pt>
                <c:pt idx="97">
                  <c:v>1509.7</c:v>
                </c:pt>
                <c:pt idx="98">
                  <c:v>1509.8</c:v>
                </c:pt>
                <c:pt idx="99">
                  <c:v>1509.9</c:v>
                </c:pt>
                <c:pt idx="100">
                  <c:v>1510</c:v>
                </c:pt>
                <c:pt idx="101">
                  <c:v>1510.1</c:v>
                </c:pt>
                <c:pt idx="102">
                  <c:v>1510.2</c:v>
                </c:pt>
                <c:pt idx="103">
                  <c:v>1510.3</c:v>
                </c:pt>
                <c:pt idx="104">
                  <c:v>1510.4</c:v>
                </c:pt>
                <c:pt idx="105">
                  <c:v>1510.5</c:v>
                </c:pt>
                <c:pt idx="106">
                  <c:v>1510.6</c:v>
                </c:pt>
                <c:pt idx="107">
                  <c:v>1510.7</c:v>
                </c:pt>
                <c:pt idx="108">
                  <c:v>1510.8</c:v>
                </c:pt>
                <c:pt idx="109">
                  <c:v>1510.9</c:v>
                </c:pt>
                <c:pt idx="110">
                  <c:v>1511</c:v>
                </c:pt>
                <c:pt idx="111">
                  <c:v>1511.1</c:v>
                </c:pt>
                <c:pt idx="112">
                  <c:v>1511.2</c:v>
                </c:pt>
                <c:pt idx="113">
                  <c:v>1511.3</c:v>
                </c:pt>
                <c:pt idx="114">
                  <c:v>1511.4</c:v>
                </c:pt>
                <c:pt idx="115">
                  <c:v>1511.5</c:v>
                </c:pt>
                <c:pt idx="116">
                  <c:v>1511.6</c:v>
                </c:pt>
                <c:pt idx="117">
                  <c:v>1511.7</c:v>
                </c:pt>
                <c:pt idx="118">
                  <c:v>1511.8</c:v>
                </c:pt>
                <c:pt idx="119">
                  <c:v>1511.9</c:v>
                </c:pt>
                <c:pt idx="120">
                  <c:v>1512</c:v>
                </c:pt>
                <c:pt idx="121">
                  <c:v>1512.1</c:v>
                </c:pt>
                <c:pt idx="122">
                  <c:v>1512.2</c:v>
                </c:pt>
                <c:pt idx="123">
                  <c:v>1512.3</c:v>
                </c:pt>
                <c:pt idx="124">
                  <c:v>1512.4</c:v>
                </c:pt>
                <c:pt idx="125">
                  <c:v>1512.5</c:v>
                </c:pt>
                <c:pt idx="126">
                  <c:v>1512.6</c:v>
                </c:pt>
                <c:pt idx="127">
                  <c:v>1512.7</c:v>
                </c:pt>
                <c:pt idx="128">
                  <c:v>1512.8</c:v>
                </c:pt>
                <c:pt idx="129">
                  <c:v>1512.9</c:v>
                </c:pt>
                <c:pt idx="130">
                  <c:v>1513</c:v>
                </c:pt>
                <c:pt idx="131">
                  <c:v>1513.1</c:v>
                </c:pt>
                <c:pt idx="132">
                  <c:v>1513.2</c:v>
                </c:pt>
                <c:pt idx="133">
                  <c:v>1513.3</c:v>
                </c:pt>
                <c:pt idx="134">
                  <c:v>1513.4</c:v>
                </c:pt>
                <c:pt idx="135">
                  <c:v>1513.5</c:v>
                </c:pt>
                <c:pt idx="136">
                  <c:v>1513.6</c:v>
                </c:pt>
                <c:pt idx="137">
                  <c:v>1513.7</c:v>
                </c:pt>
                <c:pt idx="138">
                  <c:v>1513.8</c:v>
                </c:pt>
                <c:pt idx="139">
                  <c:v>1513.9</c:v>
                </c:pt>
                <c:pt idx="140">
                  <c:v>1514</c:v>
                </c:pt>
                <c:pt idx="141">
                  <c:v>1514.1</c:v>
                </c:pt>
                <c:pt idx="142">
                  <c:v>1514.2</c:v>
                </c:pt>
                <c:pt idx="143">
                  <c:v>1514.3</c:v>
                </c:pt>
                <c:pt idx="144">
                  <c:v>1514.4</c:v>
                </c:pt>
                <c:pt idx="145">
                  <c:v>1514.5</c:v>
                </c:pt>
                <c:pt idx="146">
                  <c:v>1514.6</c:v>
                </c:pt>
                <c:pt idx="147">
                  <c:v>1514.7</c:v>
                </c:pt>
                <c:pt idx="148">
                  <c:v>1514.8</c:v>
                </c:pt>
                <c:pt idx="149">
                  <c:v>1514.9</c:v>
                </c:pt>
                <c:pt idx="150">
                  <c:v>1515</c:v>
                </c:pt>
                <c:pt idx="151">
                  <c:v>1515.1</c:v>
                </c:pt>
                <c:pt idx="152">
                  <c:v>1515.2</c:v>
                </c:pt>
                <c:pt idx="153">
                  <c:v>1515.3</c:v>
                </c:pt>
                <c:pt idx="154">
                  <c:v>1515.4</c:v>
                </c:pt>
                <c:pt idx="155">
                  <c:v>1515.5</c:v>
                </c:pt>
                <c:pt idx="156">
                  <c:v>1515.6</c:v>
                </c:pt>
                <c:pt idx="157">
                  <c:v>1515.7</c:v>
                </c:pt>
                <c:pt idx="158">
                  <c:v>1515.8</c:v>
                </c:pt>
                <c:pt idx="159">
                  <c:v>1515.9</c:v>
                </c:pt>
                <c:pt idx="160">
                  <c:v>1516</c:v>
                </c:pt>
                <c:pt idx="161">
                  <c:v>1516.1</c:v>
                </c:pt>
                <c:pt idx="162">
                  <c:v>1516.2</c:v>
                </c:pt>
                <c:pt idx="163">
                  <c:v>1516.3</c:v>
                </c:pt>
                <c:pt idx="164">
                  <c:v>1516.4</c:v>
                </c:pt>
                <c:pt idx="165">
                  <c:v>1516.5</c:v>
                </c:pt>
                <c:pt idx="166">
                  <c:v>1516.6</c:v>
                </c:pt>
                <c:pt idx="167">
                  <c:v>1516.7</c:v>
                </c:pt>
                <c:pt idx="168">
                  <c:v>1516.8</c:v>
                </c:pt>
                <c:pt idx="169">
                  <c:v>1516.9</c:v>
                </c:pt>
                <c:pt idx="170">
                  <c:v>1517</c:v>
                </c:pt>
                <c:pt idx="171">
                  <c:v>1517.1</c:v>
                </c:pt>
                <c:pt idx="172">
                  <c:v>1517.2</c:v>
                </c:pt>
                <c:pt idx="173">
                  <c:v>1517.3</c:v>
                </c:pt>
                <c:pt idx="174">
                  <c:v>1517.4</c:v>
                </c:pt>
                <c:pt idx="175">
                  <c:v>1517.5</c:v>
                </c:pt>
                <c:pt idx="176">
                  <c:v>1517.6</c:v>
                </c:pt>
                <c:pt idx="177">
                  <c:v>1517.7</c:v>
                </c:pt>
                <c:pt idx="178">
                  <c:v>1517.8</c:v>
                </c:pt>
                <c:pt idx="179">
                  <c:v>1517.9</c:v>
                </c:pt>
                <c:pt idx="180">
                  <c:v>1518</c:v>
                </c:pt>
                <c:pt idx="181">
                  <c:v>1518.1</c:v>
                </c:pt>
                <c:pt idx="182">
                  <c:v>1518.2</c:v>
                </c:pt>
                <c:pt idx="183">
                  <c:v>1518.3</c:v>
                </c:pt>
                <c:pt idx="184">
                  <c:v>1518.4</c:v>
                </c:pt>
                <c:pt idx="185">
                  <c:v>1518.5</c:v>
                </c:pt>
                <c:pt idx="186">
                  <c:v>1518.6</c:v>
                </c:pt>
                <c:pt idx="187">
                  <c:v>1518.7</c:v>
                </c:pt>
                <c:pt idx="188">
                  <c:v>1518.8</c:v>
                </c:pt>
                <c:pt idx="189">
                  <c:v>1518.9</c:v>
                </c:pt>
                <c:pt idx="190">
                  <c:v>1519</c:v>
                </c:pt>
                <c:pt idx="191">
                  <c:v>1519.1</c:v>
                </c:pt>
                <c:pt idx="192">
                  <c:v>1519.2</c:v>
                </c:pt>
                <c:pt idx="193">
                  <c:v>1519.3</c:v>
                </c:pt>
                <c:pt idx="194">
                  <c:v>1519.4</c:v>
                </c:pt>
                <c:pt idx="195">
                  <c:v>1519.5</c:v>
                </c:pt>
                <c:pt idx="196">
                  <c:v>1519.6</c:v>
                </c:pt>
                <c:pt idx="197">
                  <c:v>1519.7</c:v>
                </c:pt>
                <c:pt idx="198">
                  <c:v>1519.8</c:v>
                </c:pt>
                <c:pt idx="199">
                  <c:v>1519.9</c:v>
                </c:pt>
                <c:pt idx="200">
                  <c:v>1520</c:v>
                </c:pt>
                <c:pt idx="201">
                  <c:v>1520.1</c:v>
                </c:pt>
                <c:pt idx="202">
                  <c:v>1520.2</c:v>
                </c:pt>
                <c:pt idx="203">
                  <c:v>1520.3</c:v>
                </c:pt>
                <c:pt idx="204">
                  <c:v>1520.4</c:v>
                </c:pt>
                <c:pt idx="205">
                  <c:v>1520.5</c:v>
                </c:pt>
                <c:pt idx="206">
                  <c:v>1520.6</c:v>
                </c:pt>
                <c:pt idx="207">
                  <c:v>1520.7</c:v>
                </c:pt>
                <c:pt idx="208">
                  <c:v>1520.8</c:v>
                </c:pt>
                <c:pt idx="209">
                  <c:v>1520.9</c:v>
                </c:pt>
                <c:pt idx="210">
                  <c:v>1521</c:v>
                </c:pt>
                <c:pt idx="211">
                  <c:v>1521.1</c:v>
                </c:pt>
                <c:pt idx="212">
                  <c:v>1521.2</c:v>
                </c:pt>
                <c:pt idx="213">
                  <c:v>1521.3</c:v>
                </c:pt>
                <c:pt idx="214">
                  <c:v>1521.4</c:v>
                </c:pt>
                <c:pt idx="215">
                  <c:v>1521.5</c:v>
                </c:pt>
                <c:pt idx="216">
                  <c:v>1521.6</c:v>
                </c:pt>
                <c:pt idx="217">
                  <c:v>1521.7</c:v>
                </c:pt>
                <c:pt idx="218">
                  <c:v>1521.8</c:v>
                </c:pt>
                <c:pt idx="219">
                  <c:v>1521.9</c:v>
                </c:pt>
                <c:pt idx="220">
                  <c:v>1522</c:v>
                </c:pt>
                <c:pt idx="221">
                  <c:v>1522.1</c:v>
                </c:pt>
                <c:pt idx="222">
                  <c:v>1522.2</c:v>
                </c:pt>
                <c:pt idx="223">
                  <c:v>1522.3</c:v>
                </c:pt>
                <c:pt idx="224">
                  <c:v>1522.4</c:v>
                </c:pt>
                <c:pt idx="225">
                  <c:v>1522.5</c:v>
                </c:pt>
                <c:pt idx="226">
                  <c:v>1522.6</c:v>
                </c:pt>
                <c:pt idx="227">
                  <c:v>1522.7</c:v>
                </c:pt>
                <c:pt idx="228">
                  <c:v>1522.8</c:v>
                </c:pt>
                <c:pt idx="229">
                  <c:v>1522.9</c:v>
                </c:pt>
                <c:pt idx="230">
                  <c:v>1523</c:v>
                </c:pt>
                <c:pt idx="231">
                  <c:v>1523.1</c:v>
                </c:pt>
                <c:pt idx="232">
                  <c:v>1523.2</c:v>
                </c:pt>
                <c:pt idx="233">
                  <c:v>1523.3</c:v>
                </c:pt>
                <c:pt idx="234">
                  <c:v>1523.4</c:v>
                </c:pt>
                <c:pt idx="235">
                  <c:v>1523.5</c:v>
                </c:pt>
                <c:pt idx="236">
                  <c:v>1523.6</c:v>
                </c:pt>
                <c:pt idx="237">
                  <c:v>1523.7</c:v>
                </c:pt>
                <c:pt idx="238">
                  <c:v>1523.8</c:v>
                </c:pt>
                <c:pt idx="239">
                  <c:v>1523.9</c:v>
                </c:pt>
                <c:pt idx="240">
                  <c:v>1524</c:v>
                </c:pt>
                <c:pt idx="241">
                  <c:v>1524.1</c:v>
                </c:pt>
                <c:pt idx="242">
                  <c:v>1524.2</c:v>
                </c:pt>
                <c:pt idx="243">
                  <c:v>1524.3</c:v>
                </c:pt>
                <c:pt idx="244">
                  <c:v>1524.4</c:v>
                </c:pt>
                <c:pt idx="245">
                  <c:v>1524.5</c:v>
                </c:pt>
                <c:pt idx="246">
                  <c:v>1524.6</c:v>
                </c:pt>
                <c:pt idx="247">
                  <c:v>1524.7</c:v>
                </c:pt>
                <c:pt idx="248">
                  <c:v>1524.8</c:v>
                </c:pt>
                <c:pt idx="249">
                  <c:v>1524.9</c:v>
                </c:pt>
                <c:pt idx="250">
                  <c:v>1525</c:v>
                </c:pt>
                <c:pt idx="251">
                  <c:v>1525.1</c:v>
                </c:pt>
                <c:pt idx="252">
                  <c:v>1525.2</c:v>
                </c:pt>
                <c:pt idx="253">
                  <c:v>1525.3</c:v>
                </c:pt>
                <c:pt idx="254">
                  <c:v>1525.4</c:v>
                </c:pt>
                <c:pt idx="255">
                  <c:v>1525.5</c:v>
                </c:pt>
                <c:pt idx="256">
                  <c:v>1525.6</c:v>
                </c:pt>
                <c:pt idx="257">
                  <c:v>1525.7</c:v>
                </c:pt>
                <c:pt idx="258">
                  <c:v>1525.8</c:v>
                </c:pt>
                <c:pt idx="259">
                  <c:v>1525.9</c:v>
                </c:pt>
                <c:pt idx="260">
                  <c:v>1526</c:v>
                </c:pt>
                <c:pt idx="261">
                  <c:v>1526.1</c:v>
                </c:pt>
                <c:pt idx="262">
                  <c:v>1526.2</c:v>
                </c:pt>
                <c:pt idx="263">
                  <c:v>1526.3</c:v>
                </c:pt>
                <c:pt idx="264">
                  <c:v>1526.4</c:v>
                </c:pt>
                <c:pt idx="265">
                  <c:v>1526.5</c:v>
                </c:pt>
                <c:pt idx="266">
                  <c:v>1526.6</c:v>
                </c:pt>
                <c:pt idx="267">
                  <c:v>1526.7</c:v>
                </c:pt>
                <c:pt idx="268">
                  <c:v>1526.8</c:v>
                </c:pt>
                <c:pt idx="269">
                  <c:v>1526.9</c:v>
                </c:pt>
                <c:pt idx="270">
                  <c:v>1527</c:v>
                </c:pt>
                <c:pt idx="271">
                  <c:v>1527.1</c:v>
                </c:pt>
                <c:pt idx="272">
                  <c:v>1527.2</c:v>
                </c:pt>
                <c:pt idx="273">
                  <c:v>1527.3</c:v>
                </c:pt>
                <c:pt idx="274">
                  <c:v>1527.4</c:v>
                </c:pt>
                <c:pt idx="275">
                  <c:v>1527.5</c:v>
                </c:pt>
                <c:pt idx="276">
                  <c:v>1527.6</c:v>
                </c:pt>
                <c:pt idx="277">
                  <c:v>1527.7</c:v>
                </c:pt>
                <c:pt idx="278">
                  <c:v>1527.8</c:v>
                </c:pt>
                <c:pt idx="279">
                  <c:v>1527.9</c:v>
                </c:pt>
                <c:pt idx="280">
                  <c:v>1528</c:v>
                </c:pt>
                <c:pt idx="281">
                  <c:v>1528.1</c:v>
                </c:pt>
                <c:pt idx="282">
                  <c:v>1528.2</c:v>
                </c:pt>
                <c:pt idx="283">
                  <c:v>1528.3</c:v>
                </c:pt>
                <c:pt idx="284">
                  <c:v>1528.4</c:v>
                </c:pt>
                <c:pt idx="285">
                  <c:v>1528.5</c:v>
                </c:pt>
                <c:pt idx="286">
                  <c:v>1528.6</c:v>
                </c:pt>
                <c:pt idx="287">
                  <c:v>1528.7</c:v>
                </c:pt>
                <c:pt idx="288">
                  <c:v>1528.8</c:v>
                </c:pt>
                <c:pt idx="289">
                  <c:v>1528.9</c:v>
                </c:pt>
                <c:pt idx="290">
                  <c:v>1529</c:v>
                </c:pt>
                <c:pt idx="291">
                  <c:v>1529.1</c:v>
                </c:pt>
                <c:pt idx="292">
                  <c:v>1529.2</c:v>
                </c:pt>
                <c:pt idx="293">
                  <c:v>1529.3</c:v>
                </c:pt>
                <c:pt idx="294">
                  <c:v>1529.4</c:v>
                </c:pt>
                <c:pt idx="295">
                  <c:v>1529.5</c:v>
                </c:pt>
                <c:pt idx="296">
                  <c:v>1529.6</c:v>
                </c:pt>
                <c:pt idx="297">
                  <c:v>1529.7</c:v>
                </c:pt>
                <c:pt idx="298">
                  <c:v>1529.8</c:v>
                </c:pt>
                <c:pt idx="299">
                  <c:v>1529.9</c:v>
                </c:pt>
                <c:pt idx="300">
                  <c:v>1530</c:v>
                </c:pt>
                <c:pt idx="301">
                  <c:v>1530.1</c:v>
                </c:pt>
                <c:pt idx="302">
                  <c:v>1530.2</c:v>
                </c:pt>
                <c:pt idx="303">
                  <c:v>1530.3</c:v>
                </c:pt>
                <c:pt idx="304">
                  <c:v>1530.4</c:v>
                </c:pt>
                <c:pt idx="305">
                  <c:v>1530.5</c:v>
                </c:pt>
                <c:pt idx="306">
                  <c:v>1530.6</c:v>
                </c:pt>
                <c:pt idx="307">
                  <c:v>1530.7</c:v>
                </c:pt>
                <c:pt idx="308">
                  <c:v>1530.8</c:v>
                </c:pt>
                <c:pt idx="309">
                  <c:v>1530.9</c:v>
                </c:pt>
                <c:pt idx="310">
                  <c:v>1531</c:v>
                </c:pt>
                <c:pt idx="311">
                  <c:v>1531.1</c:v>
                </c:pt>
                <c:pt idx="312">
                  <c:v>1531.2</c:v>
                </c:pt>
                <c:pt idx="313">
                  <c:v>1531.3</c:v>
                </c:pt>
                <c:pt idx="314">
                  <c:v>1531.4</c:v>
                </c:pt>
                <c:pt idx="315">
                  <c:v>1531.5</c:v>
                </c:pt>
                <c:pt idx="316">
                  <c:v>1531.6</c:v>
                </c:pt>
                <c:pt idx="317">
                  <c:v>1531.7</c:v>
                </c:pt>
                <c:pt idx="318">
                  <c:v>1531.8</c:v>
                </c:pt>
                <c:pt idx="319">
                  <c:v>1531.9</c:v>
                </c:pt>
                <c:pt idx="320">
                  <c:v>1532</c:v>
                </c:pt>
                <c:pt idx="321">
                  <c:v>1532.1</c:v>
                </c:pt>
                <c:pt idx="322">
                  <c:v>1532.2</c:v>
                </c:pt>
                <c:pt idx="323">
                  <c:v>1532.3</c:v>
                </c:pt>
                <c:pt idx="324">
                  <c:v>1532.4</c:v>
                </c:pt>
                <c:pt idx="325">
                  <c:v>1532.5</c:v>
                </c:pt>
                <c:pt idx="326">
                  <c:v>1532.6</c:v>
                </c:pt>
                <c:pt idx="327">
                  <c:v>1532.7</c:v>
                </c:pt>
                <c:pt idx="328">
                  <c:v>1532.8</c:v>
                </c:pt>
                <c:pt idx="329">
                  <c:v>1532.9</c:v>
                </c:pt>
                <c:pt idx="330">
                  <c:v>1533</c:v>
                </c:pt>
                <c:pt idx="331">
                  <c:v>1533.1</c:v>
                </c:pt>
                <c:pt idx="332">
                  <c:v>1533.2</c:v>
                </c:pt>
                <c:pt idx="333">
                  <c:v>1533.3</c:v>
                </c:pt>
                <c:pt idx="334">
                  <c:v>1533.4</c:v>
                </c:pt>
                <c:pt idx="335">
                  <c:v>1533.5</c:v>
                </c:pt>
                <c:pt idx="336">
                  <c:v>1533.6</c:v>
                </c:pt>
                <c:pt idx="337">
                  <c:v>1533.7</c:v>
                </c:pt>
                <c:pt idx="338">
                  <c:v>1533.8</c:v>
                </c:pt>
                <c:pt idx="339">
                  <c:v>1533.9</c:v>
                </c:pt>
                <c:pt idx="340">
                  <c:v>1534</c:v>
                </c:pt>
                <c:pt idx="341">
                  <c:v>1534.1</c:v>
                </c:pt>
                <c:pt idx="342">
                  <c:v>1534.2</c:v>
                </c:pt>
                <c:pt idx="343">
                  <c:v>1534.3</c:v>
                </c:pt>
                <c:pt idx="344">
                  <c:v>1534.4</c:v>
                </c:pt>
                <c:pt idx="345">
                  <c:v>1534.5</c:v>
                </c:pt>
                <c:pt idx="346">
                  <c:v>1534.6</c:v>
                </c:pt>
                <c:pt idx="347">
                  <c:v>1534.7</c:v>
                </c:pt>
                <c:pt idx="348">
                  <c:v>1534.8</c:v>
                </c:pt>
                <c:pt idx="349">
                  <c:v>1534.9</c:v>
                </c:pt>
                <c:pt idx="350">
                  <c:v>1535</c:v>
                </c:pt>
                <c:pt idx="351">
                  <c:v>1535.1</c:v>
                </c:pt>
                <c:pt idx="352">
                  <c:v>1535.2</c:v>
                </c:pt>
                <c:pt idx="353">
                  <c:v>1535.3</c:v>
                </c:pt>
                <c:pt idx="354">
                  <c:v>1535.4</c:v>
                </c:pt>
                <c:pt idx="355">
                  <c:v>1535.5</c:v>
                </c:pt>
                <c:pt idx="356">
                  <c:v>1535.6</c:v>
                </c:pt>
                <c:pt idx="357">
                  <c:v>1535.7</c:v>
                </c:pt>
                <c:pt idx="358">
                  <c:v>1535.8</c:v>
                </c:pt>
                <c:pt idx="359">
                  <c:v>1535.9</c:v>
                </c:pt>
                <c:pt idx="360">
                  <c:v>1536</c:v>
                </c:pt>
                <c:pt idx="361">
                  <c:v>1536.1</c:v>
                </c:pt>
                <c:pt idx="362">
                  <c:v>1536.2</c:v>
                </c:pt>
                <c:pt idx="363">
                  <c:v>1536.3</c:v>
                </c:pt>
                <c:pt idx="364">
                  <c:v>1536.4</c:v>
                </c:pt>
                <c:pt idx="365">
                  <c:v>1536.5</c:v>
                </c:pt>
                <c:pt idx="366">
                  <c:v>1536.6</c:v>
                </c:pt>
                <c:pt idx="367">
                  <c:v>1536.7</c:v>
                </c:pt>
                <c:pt idx="368">
                  <c:v>1536.8</c:v>
                </c:pt>
                <c:pt idx="369">
                  <c:v>1536.9</c:v>
                </c:pt>
                <c:pt idx="370">
                  <c:v>1537</c:v>
                </c:pt>
                <c:pt idx="371">
                  <c:v>1537.1</c:v>
                </c:pt>
                <c:pt idx="372">
                  <c:v>1537.2</c:v>
                </c:pt>
                <c:pt idx="373">
                  <c:v>1537.3</c:v>
                </c:pt>
                <c:pt idx="374">
                  <c:v>1537.4</c:v>
                </c:pt>
                <c:pt idx="375">
                  <c:v>1537.5</c:v>
                </c:pt>
                <c:pt idx="376">
                  <c:v>1537.6</c:v>
                </c:pt>
                <c:pt idx="377">
                  <c:v>1537.7</c:v>
                </c:pt>
                <c:pt idx="378">
                  <c:v>1537.8</c:v>
                </c:pt>
                <c:pt idx="379">
                  <c:v>1537.9</c:v>
                </c:pt>
                <c:pt idx="380">
                  <c:v>1538</c:v>
                </c:pt>
                <c:pt idx="381">
                  <c:v>1538.1</c:v>
                </c:pt>
                <c:pt idx="382">
                  <c:v>1538.2</c:v>
                </c:pt>
                <c:pt idx="383">
                  <c:v>1538.3</c:v>
                </c:pt>
                <c:pt idx="384">
                  <c:v>1538.4</c:v>
                </c:pt>
                <c:pt idx="385">
                  <c:v>1538.5</c:v>
                </c:pt>
                <c:pt idx="386">
                  <c:v>1538.6</c:v>
                </c:pt>
                <c:pt idx="387">
                  <c:v>1538.7</c:v>
                </c:pt>
                <c:pt idx="388">
                  <c:v>1538.8</c:v>
                </c:pt>
                <c:pt idx="389">
                  <c:v>1538.9</c:v>
                </c:pt>
                <c:pt idx="390">
                  <c:v>1539</c:v>
                </c:pt>
                <c:pt idx="391">
                  <c:v>1539.1</c:v>
                </c:pt>
                <c:pt idx="392">
                  <c:v>1539.2</c:v>
                </c:pt>
                <c:pt idx="393">
                  <c:v>1539.3</c:v>
                </c:pt>
                <c:pt idx="394">
                  <c:v>1539.4</c:v>
                </c:pt>
                <c:pt idx="395">
                  <c:v>1539.5</c:v>
                </c:pt>
                <c:pt idx="396">
                  <c:v>1539.6</c:v>
                </c:pt>
                <c:pt idx="397">
                  <c:v>1539.7</c:v>
                </c:pt>
                <c:pt idx="398">
                  <c:v>1539.8</c:v>
                </c:pt>
                <c:pt idx="399">
                  <c:v>1539.9</c:v>
                </c:pt>
                <c:pt idx="400">
                  <c:v>1540</c:v>
                </c:pt>
                <c:pt idx="401">
                  <c:v>1540.1</c:v>
                </c:pt>
                <c:pt idx="402">
                  <c:v>1540.2</c:v>
                </c:pt>
                <c:pt idx="403">
                  <c:v>1540.3</c:v>
                </c:pt>
                <c:pt idx="404">
                  <c:v>1540.4</c:v>
                </c:pt>
                <c:pt idx="405">
                  <c:v>1540.5</c:v>
                </c:pt>
                <c:pt idx="406">
                  <c:v>1540.6</c:v>
                </c:pt>
                <c:pt idx="407">
                  <c:v>1540.7</c:v>
                </c:pt>
                <c:pt idx="408">
                  <c:v>1540.8</c:v>
                </c:pt>
                <c:pt idx="409">
                  <c:v>1540.9</c:v>
                </c:pt>
                <c:pt idx="410">
                  <c:v>1541</c:v>
                </c:pt>
                <c:pt idx="411">
                  <c:v>1541.1</c:v>
                </c:pt>
                <c:pt idx="412">
                  <c:v>1541.2</c:v>
                </c:pt>
                <c:pt idx="413">
                  <c:v>1541.3</c:v>
                </c:pt>
                <c:pt idx="414">
                  <c:v>1541.4</c:v>
                </c:pt>
                <c:pt idx="415">
                  <c:v>1541.5</c:v>
                </c:pt>
                <c:pt idx="416">
                  <c:v>1541.6</c:v>
                </c:pt>
                <c:pt idx="417">
                  <c:v>1541.7</c:v>
                </c:pt>
                <c:pt idx="418">
                  <c:v>1541.8</c:v>
                </c:pt>
                <c:pt idx="419">
                  <c:v>1541.9</c:v>
                </c:pt>
                <c:pt idx="420">
                  <c:v>1542</c:v>
                </c:pt>
                <c:pt idx="421">
                  <c:v>1542.1</c:v>
                </c:pt>
                <c:pt idx="422">
                  <c:v>1542.2</c:v>
                </c:pt>
                <c:pt idx="423">
                  <c:v>1542.3</c:v>
                </c:pt>
                <c:pt idx="424">
                  <c:v>1542.4</c:v>
                </c:pt>
                <c:pt idx="425">
                  <c:v>1542.5</c:v>
                </c:pt>
                <c:pt idx="426">
                  <c:v>1542.6</c:v>
                </c:pt>
                <c:pt idx="427">
                  <c:v>1542.7</c:v>
                </c:pt>
                <c:pt idx="428">
                  <c:v>1542.8</c:v>
                </c:pt>
                <c:pt idx="429">
                  <c:v>1542.9</c:v>
                </c:pt>
                <c:pt idx="430">
                  <c:v>1543</c:v>
                </c:pt>
                <c:pt idx="431">
                  <c:v>1543.1</c:v>
                </c:pt>
                <c:pt idx="432">
                  <c:v>1543.2</c:v>
                </c:pt>
                <c:pt idx="433">
                  <c:v>1543.3</c:v>
                </c:pt>
                <c:pt idx="434">
                  <c:v>1543.4</c:v>
                </c:pt>
                <c:pt idx="435">
                  <c:v>1543.5</c:v>
                </c:pt>
                <c:pt idx="436">
                  <c:v>1543.6</c:v>
                </c:pt>
                <c:pt idx="437">
                  <c:v>1543.7</c:v>
                </c:pt>
                <c:pt idx="438">
                  <c:v>1543.8</c:v>
                </c:pt>
                <c:pt idx="439">
                  <c:v>1543.9</c:v>
                </c:pt>
                <c:pt idx="440">
                  <c:v>1544</c:v>
                </c:pt>
                <c:pt idx="441">
                  <c:v>1544.1</c:v>
                </c:pt>
                <c:pt idx="442">
                  <c:v>1544.2</c:v>
                </c:pt>
                <c:pt idx="443">
                  <c:v>1544.3</c:v>
                </c:pt>
                <c:pt idx="444">
                  <c:v>1544.4</c:v>
                </c:pt>
                <c:pt idx="445">
                  <c:v>1544.5</c:v>
                </c:pt>
                <c:pt idx="446">
                  <c:v>1544.6</c:v>
                </c:pt>
                <c:pt idx="447">
                  <c:v>1544.7</c:v>
                </c:pt>
                <c:pt idx="448">
                  <c:v>1544.8</c:v>
                </c:pt>
                <c:pt idx="449">
                  <c:v>1544.9</c:v>
                </c:pt>
                <c:pt idx="450">
                  <c:v>1545</c:v>
                </c:pt>
                <c:pt idx="451">
                  <c:v>1545.1</c:v>
                </c:pt>
                <c:pt idx="452">
                  <c:v>1545.2</c:v>
                </c:pt>
                <c:pt idx="453">
                  <c:v>1545.3</c:v>
                </c:pt>
                <c:pt idx="454">
                  <c:v>1545.4</c:v>
                </c:pt>
                <c:pt idx="455">
                  <c:v>1545.5</c:v>
                </c:pt>
                <c:pt idx="456">
                  <c:v>1545.6</c:v>
                </c:pt>
                <c:pt idx="457">
                  <c:v>1545.7</c:v>
                </c:pt>
                <c:pt idx="458">
                  <c:v>1545.8</c:v>
                </c:pt>
                <c:pt idx="459">
                  <c:v>1545.9</c:v>
                </c:pt>
                <c:pt idx="460">
                  <c:v>1546</c:v>
                </c:pt>
                <c:pt idx="461">
                  <c:v>1546.1</c:v>
                </c:pt>
                <c:pt idx="462">
                  <c:v>1546.2</c:v>
                </c:pt>
                <c:pt idx="463">
                  <c:v>1546.3</c:v>
                </c:pt>
                <c:pt idx="464">
                  <c:v>1546.4</c:v>
                </c:pt>
                <c:pt idx="465">
                  <c:v>1546.5</c:v>
                </c:pt>
                <c:pt idx="466">
                  <c:v>1546.6</c:v>
                </c:pt>
                <c:pt idx="467">
                  <c:v>1546.7</c:v>
                </c:pt>
                <c:pt idx="468">
                  <c:v>1546.8</c:v>
                </c:pt>
                <c:pt idx="469">
                  <c:v>1546.9</c:v>
                </c:pt>
                <c:pt idx="470">
                  <c:v>1547</c:v>
                </c:pt>
                <c:pt idx="471">
                  <c:v>1547.1</c:v>
                </c:pt>
                <c:pt idx="472">
                  <c:v>1547.2</c:v>
                </c:pt>
                <c:pt idx="473">
                  <c:v>1547.3</c:v>
                </c:pt>
                <c:pt idx="474">
                  <c:v>1547.4</c:v>
                </c:pt>
                <c:pt idx="475">
                  <c:v>1547.5</c:v>
                </c:pt>
                <c:pt idx="476">
                  <c:v>1547.6</c:v>
                </c:pt>
                <c:pt idx="477">
                  <c:v>1547.7</c:v>
                </c:pt>
                <c:pt idx="478">
                  <c:v>1547.8</c:v>
                </c:pt>
                <c:pt idx="479">
                  <c:v>1547.9</c:v>
                </c:pt>
                <c:pt idx="480">
                  <c:v>1548</c:v>
                </c:pt>
                <c:pt idx="481">
                  <c:v>1548.1</c:v>
                </c:pt>
                <c:pt idx="482">
                  <c:v>1548.2</c:v>
                </c:pt>
                <c:pt idx="483">
                  <c:v>1548.3</c:v>
                </c:pt>
                <c:pt idx="484">
                  <c:v>1548.4</c:v>
                </c:pt>
                <c:pt idx="485">
                  <c:v>1548.5</c:v>
                </c:pt>
                <c:pt idx="486">
                  <c:v>1548.6</c:v>
                </c:pt>
                <c:pt idx="487">
                  <c:v>1548.7</c:v>
                </c:pt>
                <c:pt idx="488">
                  <c:v>1548.8</c:v>
                </c:pt>
                <c:pt idx="489">
                  <c:v>1548.9</c:v>
                </c:pt>
                <c:pt idx="490">
                  <c:v>1549</c:v>
                </c:pt>
                <c:pt idx="491">
                  <c:v>1549.1</c:v>
                </c:pt>
                <c:pt idx="492">
                  <c:v>1549.2</c:v>
                </c:pt>
                <c:pt idx="493">
                  <c:v>1549.3</c:v>
                </c:pt>
                <c:pt idx="494">
                  <c:v>1549.4</c:v>
                </c:pt>
                <c:pt idx="495">
                  <c:v>1549.5</c:v>
                </c:pt>
                <c:pt idx="496">
                  <c:v>1549.6</c:v>
                </c:pt>
                <c:pt idx="497">
                  <c:v>1549.7</c:v>
                </c:pt>
                <c:pt idx="498">
                  <c:v>1549.8</c:v>
                </c:pt>
                <c:pt idx="499">
                  <c:v>1549.9</c:v>
                </c:pt>
                <c:pt idx="500">
                  <c:v>1550</c:v>
                </c:pt>
                <c:pt idx="501">
                  <c:v>1550.1</c:v>
                </c:pt>
                <c:pt idx="502">
                  <c:v>1550.2</c:v>
                </c:pt>
                <c:pt idx="503">
                  <c:v>1550.3</c:v>
                </c:pt>
                <c:pt idx="504">
                  <c:v>1550.4</c:v>
                </c:pt>
                <c:pt idx="505">
                  <c:v>1550.5</c:v>
                </c:pt>
                <c:pt idx="506">
                  <c:v>1550.6</c:v>
                </c:pt>
                <c:pt idx="507">
                  <c:v>1550.7</c:v>
                </c:pt>
                <c:pt idx="508">
                  <c:v>1550.8</c:v>
                </c:pt>
                <c:pt idx="509">
                  <c:v>1550.9</c:v>
                </c:pt>
                <c:pt idx="510">
                  <c:v>1551</c:v>
                </c:pt>
                <c:pt idx="511">
                  <c:v>1551.1</c:v>
                </c:pt>
                <c:pt idx="512">
                  <c:v>1551.2</c:v>
                </c:pt>
                <c:pt idx="513">
                  <c:v>1551.3</c:v>
                </c:pt>
                <c:pt idx="514">
                  <c:v>1551.4</c:v>
                </c:pt>
                <c:pt idx="515">
                  <c:v>1551.5</c:v>
                </c:pt>
                <c:pt idx="516">
                  <c:v>1551.6</c:v>
                </c:pt>
                <c:pt idx="517">
                  <c:v>1551.7</c:v>
                </c:pt>
                <c:pt idx="518">
                  <c:v>1551.8</c:v>
                </c:pt>
                <c:pt idx="519">
                  <c:v>1551.9</c:v>
                </c:pt>
                <c:pt idx="520">
                  <c:v>1552</c:v>
                </c:pt>
                <c:pt idx="521">
                  <c:v>1552.1</c:v>
                </c:pt>
                <c:pt idx="522">
                  <c:v>1552.2</c:v>
                </c:pt>
                <c:pt idx="523">
                  <c:v>1552.3</c:v>
                </c:pt>
                <c:pt idx="524">
                  <c:v>1552.4</c:v>
                </c:pt>
                <c:pt idx="525">
                  <c:v>1552.5</c:v>
                </c:pt>
                <c:pt idx="526">
                  <c:v>1552.6</c:v>
                </c:pt>
                <c:pt idx="527">
                  <c:v>1552.7</c:v>
                </c:pt>
                <c:pt idx="528">
                  <c:v>1552.8</c:v>
                </c:pt>
                <c:pt idx="529">
                  <c:v>1552.9</c:v>
                </c:pt>
                <c:pt idx="530">
                  <c:v>1553</c:v>
                </c:pt>
                <c:pt idx="531">
                  <c:v>1553.1</c:v>
                </c:pt>
                <c:pt idx="532">
                  <c:v>1553.2</c:v>
                </c:pt>
                <c:pt idx="533">
                  <c:v>1553.3</c:v>
                </c:pt>
                <c:pt idx="534">
                  <c:v>1553.4</c:v>
                </c:pt>
                <c:pt idx="535">
                  <c:v>1553.5</c:v>
                </c:pt>
                <c:pt idx="536">
                  <c:v>1553.6</c:v>
                </c:pt>
                <c:pt idx="537">
                  <c:v>1553.7</c:v>
                </c:pt>
                <c:pt idx="538">
                  <c:v>1553.8</c:v>
                </c:pt>
                <c:pt idx="539">
                  <c:v>1553.9</c:v>
                </c:pt>
                <c:pt idx="540">
                  <c:v>1554</c:v>
                </c:pt>
                <c:pt idx="541">
                  <c:v>1554.1</c:v>
                </c:pt>
                <c:pt idx="542">
                  <c:v>1554.2</c:v>
                </c:pt>
                <c:pt idx="543">
                  <c:v>1554.3</c:v>
                </c:pt>
                <c:pt idx="544">
                  <c:v>1554.4</c:v>
                </c:pt>
                <c:pt idx="545">
                  <c:v>1554.5</c:v>
                </c:pt>
                <c:pt idx="546">
                  <c:v>1554.6</c:v>
                </c:pt>
                <c:pt idx="547">
                  <c:v>1554.7</c:v>
                </c:pt>
                <c:pt idx="548">
                  <c:v>1554.8</c:v>
                </c:pt>
                <c:pt idx="549">
                  <c:v>1554.9</c:v>
                </c:pt>
                <c:pt idx="550">
                  <c:v>1555</c:v>
                </c:pt>
                <c:pt idx="551">
                  <c:v>1555.1</c:v>
                </c:pt>
                <c:pt idx="552">
                  <c:v>1555.2</c:v>
                </c:pt>
                <c:pt idx="553">
                  <c:v>1555.3</c:v>
                </c:pt>
                <c:pt idx="554">
                  <c:v>1555.4</c:v>
                </c:pt>
                <c:pt idx="555">
                  <c:v>1555.5</c:v>
                </c:pt>
                <c:pt idx="556">
                  <c:v>1555.6</c:v>
                </c:pt>
                <c:pt idx="557">
                  <c:v>1555.7</c:v>
                </c:pt>
                <c:pt idx="558">
                  <c:v>1555.8</c:v>
                </c:pt>
                <c:pt idx="559">
                  <c:v>1555.9</c:v>
                </c:pt>
                <c:pt idx="560">
                  <c:v>1556</c:v>
                </c:pt>
                <c:pt idx="561">
                  <c:v>1556.1</c:v>
                </c:pt>
                <c:pt idx="562">
                  <c:v>1556.2</c:v>
                </c:pt>
                <c:pt idx="563">
                  <c:v>1556.3</c:v>
                </c:pt>
                <c:pt idx="564">
                  <c:v>1556.4</c:v>
                </c:pt>
                <c:pt idx="565">
                  <c:v>1556.5</c:v>
                </c:pt>
                <c:pt idx="566">
                  <c:v>1556.6</c:v>
                </c:pt>
                <c:pt idx="567">
                  <c:v>1556.7</c:v>
                </c:pt>
                <c:pt idx="568">
                  <c:v>1556.8</c:v>
                </c:pt>
                <c:pt idx="569">
                  <c:v>1556.9</c:v>
                </c:pt>
                <c:pt idx="570">
                  <c:v>1557</c:v>
                </c:pt>
                <c:pt idx="571">
                  <c:v>1557.1</c:v>
                </c:pt>
                <c:pt idx="572">
                  <c:v>1557.2</c:v>
                </c:pt>
                <c:pt idx="573">
                  <c:v>1557.3</c:v>
                </c:pt>
                <c:pt idx="574">
                  <c:v>1557.4</c:v>
                </c:pt>
                <c:pt idx="575">
                  <c:v>1557.5</c:v>
                </c:pt>
                <c:pt idx="576">
                  <c:v>1557.6</c:v>
                </c:pt>
                <c:pt idx="577">
                  <c:v>1557.7</c:v>
                </c:pt>
                <c:pt idx="578">
                  <c:v>1557.8</c:v>
                </c:pt>
                <c:pt idx="579">
                  <c:v>1557.9</c:v>
                </c:pt>
                <c:pt idx="580">
                  <c:v>1558</c:v>
                </c:pt>
                <c:pt idx="581">
                  <c:v>1558.1</c:v>
                </c:pt>
                <c:pt idx="582">
                  <c:v>1558.2</c:v>
                </c:pt>
                <c:pt idx="583">
                  <c:v>1558.3</c:v>
                </c:pt>
                <c:pt idx="584">
                  <c:v>1558.4</c:v>
                </c:pt>
                <c:pt idx="585">
                  <c:v>1558.5</c:v>
                </c:pt>
                <c:pt idx="586">
                  <c:v>1558.6</c:v>
                </c:pt>
                <c:pt idx="587">
                  <c:v>1558.7</c:v>
                </c:pt>
                <c:pt idx="588">
                  <c:v>1558.8</c:v>
                </c:pt>
                <c:pt idx="589">
                  <c:v>1558.9</c:v>
                </c:pt>
                <c:pt idx="590">
                  <c:v>1559</c:v>
                </c:pt>
                <c:pt idx="591">
                  <c:v>1559.1</c:v>
                </c:pt>
                <c:pt idx="592">
                  <c:v>1559.2</c:v>
                </c:pt>
                <c:pt idx="593">
                  <c:v>1559.3</c:v>
                </c:pt>
                <c:pt idx="594">
                  <c:v>1559.4</c:v>
                </c:pt>
                <c:pt idx="595">
                  <c:v>1559.5</c:v>
                </c:pt>
                <c:pt idx="596">
                  <c:v>1559.6</c:v>
                </c:pt>
                <c:pt idx="597">
                  <c:v>1559.7</c:v>
                </c:pt>
                <c:pt idx="598">
                  <c:v>1559.8</c:v>
                </c:pt>
                <c:pt idx="599">
                  <c:v>1559.9</c:v>
                </c:pt>
                <c:pt idx="600">
                  <c:v>1560</c:v>
                </c:pt>
                <c:pt idx="601">
                  <c:v>1560.1</c:v>
                </c:pt>
                <c:pt idx="602">
                  <c:v>1560.2</c:v>
                </c:pt>
                <c:pt idx="603">
                  <c:v>1560.3</c:v>
                </c:pt>
                <c:pt idx="604">
                  <c:v>1560.4</c:v>
                </c:pt>
                <c:pt idx="605">
                  <c:v>1560.5</c:v>
                </c:pt>
                <c:pt idx="606">
                  <c:v>1560.6</c:v>
                </c:pt>
                <c:pt idx="607">
                  <c:v>1560.7</c:v>
                </c:pt>
                <c:pt idx="608">
                  <c:v>1560.8</c:v>
                </c:pt>
                <c:pt idx="609">
                  <c:v>1560.9</c:v>
                </c:pt>
                <c:pt idx="610">
                  <c:v>1561</c:v>
                </c:pt>
                <c:pt idx="611">
                  <c:v>1561.1</c:v>
                </c:pt>
                <c:pt idx="612">
                  <c:v>1561.2</c:v>
                </c:pt>
                <c:pt idx="613">
                  <c:v>1561.3</c:v>
                </c:pt>
                <c:pt idx="614">
                  <c:v>1561.4</c:v>
                </c:pt>
                <c:pt idx="615">
                  <c:v>1561.5</c:v>
                </c:pt>
                <c:pt idx="616">
                  <c:v>1561.6</c:v>
                </c:pt>
                <c:pt idx="617">
                  <c:v>1561.7</c:v>
                </c:pt>
                <c:pt idx="618">
                  <c:v>1561.8</c:v>
                </c:pt>
                <c:pt idx="619">
                  <c:v>1561.9</c:v>
                </c:pt>
                <c:pt idx="620">
                  <c:v>1562</c:v>
                </c:pt>
                <c:pt idx="621">
                  <c:v>1562.1</c:v>
                </c:pt>
                <c:pt idx="622">
                  <c:v>1562.2</c:v>
                </c:pt>
                <c:pt idx="623">
                  <c:v>1562.3</c:v>
                </c:pt>
                <c:pt idx="624">
                  <c:v>1562.4</c:v>
                </c:pt>
                <c:pt idx="625">
                  <c:v>1562.5</c:v>
                </c:pt>
                <c:pt idx="626">
                  <c:v>1562.6</c:v>
                </c:pt>
                <c:pt idx="627">
                  <c:v>1562.7</c:v>
                </c:pt>
                <c:pt idx="628">
                  <c:v>1562.8</c:v>
                </c:pt>
                <c:pt idx="629">
                  <c:v>1562.9</c:v>
                </c:pt>
                <c:pt idx="630">
                  <c:v>1563</c:v>
                </c:pt>
                <c:pt idx="631">
                  <c:v>1563.1</c:v>
                </c:pt>
                <c:pt idx="632">
                  <c:v>1563.2</c:v>
                </c:pt>
                <c:pt idx="633">
                  <c:v>1563.3</c:v>
                </c:pt>
                <c:pt idx="634">
                  <c:v>1563.4</c:v>
                </c:pt>
                <c:pt idx="635">
                  <c:v>1563.5</c:v>
                </c:pt>
                <c:pt idx="636">
                  <c:v>1563.6</c:v>
                </c:pt>
                <c:pt idx="637">
                  <c:v>1563.7</c:v>
                </c:pt>
                <c:pt idx="638">
                  <c:v>1563.8</c:v>
                </c:pt>
                <c:pt idx="639">
                  <c:v>1563.9</c:v>
                </c:pt>
                <c:pt idx="640">
                  <c:v>1564</c:v>
                </c:pt>
                <c:pt idx="641">
                  <c:v>1564.1</c:v>
                </c:pt>
                <c:pt idx="642">
                  <c:v>1564.2</c:v>
                </c:pt>
                <c:pt idx="643">
                  <c:v>1564.3</c:v>
                </c:pt>
                <c:pt idx="644">
                  <c:v>1564.4</c:v>
                </c:pt>
                <c:pt idx="645">
                  <c:v>1564.5</c:v>
                </c:pt>
                <c:pt idx="646">
                  <c:v>1564.6</c:v>
                </c:pt>
                <c:pt idx="647">
                  <c:v>1564.7</c:v>
                </c:pt>
                <c:pt idx="648">
                  <c:v>1564.8</c:v>
                </c:pt>
                <c:pt idx="649">
                  <c:v>1564.9</c:v>
                </c:pt>
                <c:pt idx="650">
                  <c:v>1565</c:v>
                </c:pt>
                <c:pt idx="651">
                  <c:v>1565.1</c:v>
                </c:pt>
                <c:pt idx="652">
                  <c:v>1565.2</c:v>
                </c:pt>
                <c:pt idx="653">
                  <c:v>1565.3</c:v>
                </c:pt>
                <c:pt idx="654">
                  <c:v>1565.4</c:v>
                </c:pt>
                <c:pt idx="655">
                  <c:v>1565.5</c:v>
                </c:pt>
                <c:pt idx="656">
                  <c:v>1565.6</c:v>
                </c:pt>
                <c:pt idx="657">
                  <c:v>1565.7</c:v>
                </c:pt>
                <c:pt idx="658">
                  <c:v>1565.8</c:v>
                </c:pt>
                <c:pt idx="659">
                  <c:v>1565.9</c:v>
                </c:pt>
                <c:pt idx="660">
                  <c:v>1566</c:v>
                </c:pt>
                <c:pt idx="661">
                  <c:v>1566.1</c:v>
                </c:pt>
                <c:pt idx="662">
                  <c:v>1566.2</c:v>
                </c:pt>
                <c:pt idx="663">
                  <c:v>1566.3</c:v>
                </c:pt>
                <c:pt idx="664">
                  <c:v>1566.4</c:v>
                </c:pt>
                <c:pt idx="665">
                  <c:v>1566.5</c:v>
                </c:pt>
                <c:pt idx="666">
                  <c:v>1566.6</c:v>
                </c:pt>
                <c:pt idx="667">
                  <c:v>1566.7</c:v>
                </c:pt>
                <c:pt idx="668">
                  <c:v>1566.8</c:v>
                </c:pt>
                <c:pt idx="669">
                  <c:v>1566.9</c:v>
                </c:pt>
                <c:pt idx="670">
                  <c:v>1567</c:v>
                </c:pt>
                <c:pt idx="671">
                  <c:v>1567.1</c:v>
                </c:pt>
                <c:pt idx="672">
                  <c:v>1567.2</c:v>
                </c:pt>
                <c:pt idx="673">
                  <c:v>1567.3</c:v>
                </c:pt>
                <c:pt idx="674">
                  <c:v>1567.4</c:v>
                </c:pt>
                <c:pt idx="675">
                  <c:v>1567.5</c:v>
                </c:pt>
                <c:pt idx="676">
                  <c:v>1567.6</c:v>
                </c:pt>
                <c:pt idx="677">
                  <c:v>1567.7</c:v>
                </c:pt>
                <c:pt idx="678">
                  <c:v>1567.8</c:v>
                </c:pt>
                <c:pt idx="679">
                  <c:v>1567.9</c:v>
                </c:pt>
                <c:pt idx="680">
                  <c:v>1568</c:v>
                </c:pt>
                <c:pt idx="681">
                  <c:v>1568.1</c:v>
                </c:pt>
                <c:pt idx="682">
                  <c:v>1568.2</c:v>
                </c:pt>
                <c:pt idx="683">
                  <c:v>1568.3</c:v>
                </c:pt>
                <c:pt idx="684">
                  <c:v>1568.4</c:v>
                </c:pt>
                <c:pt idx="685">
                  <c:v>1568.5</c:v>
                </c:pt>
                <c:pt idx="686">
                  <c:v>1568.6</c:v>
                </c:pt>
                <c:pt idx="687">
                  <c:v>1568.7</c:v>
                </c:pt>
                <c:pt idx="688">
                  <c:v>1568.8</c:v>
                </c:pt>
                <c:pt idx="689">
                  <c:v>1568.9</c:v>
                </c:pt>
                <c:pt idx="690">
                  <c:v>1569</c:v>
                </c:pt>
                <c:pt idx="691">
                  <c:v>1569.1</c:v>
                </c:pt>
                <c:pt idx="692">
                  <c:v>1569.2</c:v>
                </c:pt>
                <c:pt idx="693">
                  <c:v>1569.3</c:v>
                </c:pt>
                <c:pt idx="694">
                  <c:v>1569.4</c:v>
                </c:pt>
                <c:pt idx="695">
                  <c:v>1569.5</c:v>
                </c:pt>
                <c:pt idx="696">
                  <c:v>1569.6</c:v>
                </c:pt>
                <c:pt idx="697">
                  <c:v>1569.7</c:v>
                </c:pt>
                <c:pt idx="698">
                  <c:v>1569.8</c:v>
                </c:pt>
                <c:pt idx="699">
                  <c:v>1569.9</c:v>
                </c:pt>
                <c:pt idx="700">
                  <c:v>1570</c:v>
                </c:pt>
                <c:pt idx="701">
                  <c:v>1570.1</c:v>
                </c:pt>
                <c:pt idx="702">
                  <c:v>1570.2</c:v>
                </c:pt>
                <c:pt idx="703">
                  <c:v>1570.3</c:v>
                </c:pt>
                <c:pt idx="704">
                  <c:v>1570.4</c:v>
                </c:pt>
                <c:pt idx="705">
                  <c:v>1570.5</c:v>
                </c:pt>
                <c:pt idx="706">
                  <c:v>1570.6</c:v>
                </c:pt>
                <c:pt idx="707">
                  <c:v>1570.7</c:v>
                </c:pt>
                <c:pt idx="708">
                  <c:v>1570.8</c:v>
                </c:pt>
                <c:pt idx="709">
                  <c:v>1570.9</c:v>
                </c:pt>
                <c:pt idx="710">
                  <c:v>1571</c:v>
                </c:pt>
                <c:pt idx="711">
                  <c:v>1571.1</c:v>
                </c:pt>
                <c:pt idx="712">
                  <c:v>1571.2</c:v>
                </c:pt>
                <c:pt idx="713">
                  <c:v>1571.3</c:v>
                </c:pt>
                <c:pt idx="714">
                  <c:v>1571.4</c:v>
                </c:pt>
                <c:pt idx="715">
                  <c:v>1571.5</c:v>
                </c:pt>
                <c:pt idx="716">
                  <c:v>1571.6</c:v>
                </c:pt>
                <c:pt idx="717">
                  <c:v>1571.7</c:v>
                </c:pt>
                <c:pt idx="718">
                  <c:v>1571.8</c:v>
                </c:pt>
                <c:pt idx="719">
                  <c:v>1571.9</c:v>
                </c:pt>
                <c:pt idx="720">
                  <c:v>1572</c:v>
                </c:pt>
                <c:pt idx="721">
                  <c:v>1572.1</c:v>
                </c:pt>
                <c:pt idx="722">
                  <c:v>1572.2</c:v>
                </c:pt>
                <c:pt idx="723">
                  <c:v>1572.3</c:v>
                </c:pt>
                <c:pt idx="724">
                  <c:v>1572.4</c:v>
                </c:pt>
                <c:pt idx="725">
                  <c:v>1572.5</c:v>
                </c:pt>
                <c:pt idx="726">
                  <c:v>1572.6</c:v>
                </c:pt>
                <c:pt idx="727">
                  <c:v>1572.7</c:v>
                </c:pt>
                <c:pt idx="728">
                  <c:v>1572.8</c:v>
                </c:pt>
                <c:pt idx="729">
                  <c:v>1572.9</c:v>
                </c:pt>
                <c:pt idx="730">
                  <c:v>1573</c:v>
                </c:pt>
                <c:pt idx="731">
                  <c:v>1573.1</c:v>
                </c:pt>
                <c:pt idx="732">
                  <c:v>1573.2</c:v>
                </c:pt>
                <c:pt idx="733">
                  <c:v>1573.3</c:v>
                </c:pt>
                <c:pt idx="734">
                  <c:v>1573.4</c:v>
                </c:pt>
                <c:pt idx="735">
                  <c:v>1573.5</c:v>
                </c:pt>
                <c:pt idx="736">
                  <c:v>1573.6</c:v>
                </c:pt>
                <c:pt idx="737">
                  <c:v>1573.7</c:v>
                </c:pt>
                <c:pt idx="738">
                  <c:v>1573.8</c:v>
                </c:pt>
                <c:pt idx="739">
                  <c:v>1573.9</c:v>
                </c:pt>
                <c:pt idx="740">
                  <c:v>1574</c:v>
                </c:pt>
                <c:pt idx="741">
                  <c:v>1574.1</c:v>
                </c:pt>
                <c:pt idx="742">
                  <c:v>1574.2</c:v>
                </c:pt>
                <c:pt idx="743">
                  <c:v>1574.3</c:v>
                </c:pt>
                <c:pt idx="744">
                  <c:v>1574.4</c:v>
                </c:pt>
                <c:pt idx="745">
                  <c:v>1574.5</c:v>
                </c:pt>
                <c:pt idx="746">
                  <c:v>1574.6</c:v>
                </c:pt>
                <c:pt idx="747">
                  <c:v>1574.7</c:v>
                </c:pt>
                <c:pt idx="748">
                  <c:v>1574.8</c:v>
                </c:pt>
                <c:pt idx="749">
                  <c:v>1574.9</c:v>
                </c:pt>
                <c:pt idx="750">
                  <c:v>1575</c:v>
                </c:pt>
                <c:pt idx="751">
                  <c:v>1575.1</c:v>
                </c:pt>
                <c:pt idx="752">
                  <c:v>1575.2</c:v>
                </c:pt>
                <c:pt idx="753">
                  <c:v>1575.3</c:v>
                </c:pt>
                <c:pt idx="754">
                  <c:v>1575.4</c:v>
                </c:pt>
                <c:pt idx="755">
                  <c:v>1575.5</c:v>
                </c:pt>
                <c:pt idx="756">
                  <c:v>1575.6</c:v>
                </c:pt>
                <c:pt idx="757">
                  <c:v>1575.7</c:v>
                </c:pt>
                <c:pt idx="758">
                  <c:v>1575.8</c:v>
                </c:pt>
                <c:pt idx="759">
                  <c:v>1575.9</c:v>
                </c:pt>
                <c:pt idx="760">
                  <c:v>1576</c:v>
                </c:pt>
                <c:pt idx="761">
                  <c:v>1576.1</c:v>
                </c:pt>
                <c:pt idx="762">
                  <c:v>1576.2</c:v>
                </c:pt>
                <c:pt idx="763">
                  <c:v>1576.3</c:v>
                </c:pt>
                <c:pt idx="764">
                  <c:v>1576.4</c:v>
                </c:pt>
                <c:pt idx="765">
                  <c:v>1576.5</c:v>
                </c:pt>
                <c:pt idx="766">
                  <c:v>1576.6</c:v>
                </c:pt>
                <c:pt idx="767">
                  <c:v>1576.7</c:v>
                </c:pt>
                <c:pt idx="768">
                  <c:v>1576.8</c:v>
                </c:pt>
                <c:pt idx="769">
                  <c:v>1576.9</c:v>
                </c:pt>
                <c:pt idx="770">
                  <c:v>1577</c:v>
                </c:pt>
                <c:pt idx="771">
                  <c:v>1577.1</c:v>
                </c:pt>
                <c:pt idx="772">
                  <c:v>1577.2</c:v>
                </c:pt>
                <c:pt idx="773">
                  <c:v>1577.3</c:v>
                </c:pt>
                <c:pt idx="774">
                  <c:v>1577.4</c:v>
                </c:pt>
                <c:pt idx="775">
                  <c:v>1577.5</c:v>
                </c:pt>
                <c:pt idx="776">
                  <c:v>1577.6</c:v>
                </c:pt>
                <c:pt idx="777">
                  <c:v>1577.7</c:v>
                </c:pt>
                <c:pt idx="778">
                  <c:v>1577.8</c:v>
                </c:pt>
                <c:pt idx="779">
                  <c:v>1577.9</c:v>
                </c:pt>
                <c:pt idx="780">
                  <c:v>1578</c:v>
                </c:pt>
                <c:pt idx="781">
                  <c:v>1578.1</c:v>
                </c:pt>
                <c:pt idx="782">
                  <c:v>1578.2</c:v>
                </c:pt>
                <c:pt idx="783">
                  <c:v>1578.3</c:v>
                </c:pt>
                <c:pt idx="784">
                  <c:v>1578.4</c:v>
                </c:pt>
                <c:pt idx="785">
                  <c:v>1578.5</c:v>
                </c:pt>
                <c:pt idx="786">
                  <c:v>1578.6</c:v>
                </c:pt>
                <c:pt idx="787">
                  <c:v>1578.7</c:v>
                </c:pt>
                <c:pt idx="788">
                  <c:v>1578.8</c:v>
                </c:pt>
                <c:pt idx="789">
                  <c:v>1578.9</c:v>
                </c:pt>
                <c:pt idx="790">
                  <c:v>1579</c:v>
                </c:pt>
                <c:pt idx="791">
                  <c:v>1579.1</c:v>
                </c:pt>
                <c:pt idx="792">
                  <c:v>1579.2</c:v>
                </c:pt>
                <c:pt idx="793">
                  <c:v>1579.3</c:v>
                </c:pt>
                <c:pt idx="794">
                  <c:v>1579.4</c:v>
                </c:pt>
                <c:pt idx="795">
                  <c:v>1579.5</c:v>
                </c:pt>
                <c:pt idx="796">
                  <c:v>1579.6</c:v>
                </c:pt>
                <c:pt idx="797">
                  <c:v>1579.7</c:v>
                </c:pt>
                <c:pt idx="798">
                  <c:v>1579.8</c:v>
                </c:pt>
                <c:pt idx="799">
                  <c:v>1579.9</c:v>
                </c:pt>
                <c:pt idx="800">
                  <c:v>1580</c:v>
                </c:pt>
                <c:pt idx="801">
                  <c:v>1580.1</c:v>
                </c:pt>
                <c:pt idx="802">
                  <c:v>1580.2</c:v>
                </c:pt>
                <c:pt idx="803">
                  <c:v>1580.3</c:v>
                </c:pt>
                <c:pt idx="804">
                  <c:v>1580.4</c:v>
                </c:pt>
                <c:pt idx="805">
                  <c:v>1580.5</c:v>
                </c:pt>
                <c:pt idx="806">
                  <c:v>1580.6</c:v>
                </c:pt>
                <c:pt idx="807">
                  <c:v>1580.7</c:v>
                </c:pt>
                <c:pt idx="808">
                  <c:v>1580.8</c:v>
                </c:pt>
                <c:pt idx="809">
                  <c:v>1580.9</c:v>
                </c:pt>
                <c:pt idx="810">
                  <c:v>1581</c:v>
                </c:pt>
                <c:pt idx="811">
                  <c:v>1581.1</c:v>
                </c:pt>
                <c:pt idx="812">
                  <c:v>1581.2</c:v>
                </c:pt>
                <c:pt idx="813">
                  <c:v>1581.3</c:v>
                </c:pt>
                <c:pt idx="814">
                  <c:v>1581.4</c:v>
                </c:pt>
                <c:pt idx="815">
                  <c:v>1581.5</c:v>
                </c:pt>
                <c:pt idx="816">
                  <c:v>1581.6</c:v>
                </c:pt>
                <c:pt idx="817">
                  <c:v>1581.7</c:v>
                </c:pt>
                <c:pt idx="818">
                  <c:v>1581.8</c:v>
                </c:pt>
                <c:pt idx="819">
                  <c:v>1581.9</c:v>
                </c:pt>
                <c:pt idx="820">
                  <c:v>1582</c:v>
                </c:pt>
                <c:pt idx="821">
                  <c:v>1582.1</c:v>
                </c:pt>
                <c:pt idx="822">
                  <c:v>1582.2</c:v>
                </c:pt>
                <c:pt idx="823">
                  <c:v>1582.3</c:v>
                </c:pt>
                <c:pt idx="824">
                  <c:v>1582.4</c:v>
                </c:pt>
                <c:pt idx="825">
                  <c:v>1582.5</c:v>
                </c:pt>
                <c:pt idx="826">
                  <c:v>1582.6</c:v>
                </c:pt>
                <c:pt idx="827">
                  <c:v>1582.7</c:v>
                </c:pt>
                <c:pt idx="828">
                  <c:v>1582.8</c:v>
                </c:pt>
                <c:pt idx="829">
                  <c:v>1582.9</c:v>
                </c:pt>
                <c:pt idx="830">
                  <c:v>1583</c:v>
                </c:pt>
                <c:pt idx="831">
                  <c:v>1583.1</c:v>
                </c:pt>
                <c:pt idx="832">
                  <c:v>1583.2</c:v>
                </c:pt>
                <c:pt idx="833">
                  <c:v>1583.3</c:v>
                </c:pt>
                <c:pt idx="834">
                  <c:v>1583.4</c:v>
                </c:pt>
                <c:pt idx="835">
                  <c:v>1583.5</c:v>
                </c:pt>
                <c:pt idx="836">
                  <c:v>1583.6</c:v>
                </c:pt>
                <c:pt idx="837">
                  <c:v>1583.7</c:v>
                </c:pt>
                <c:pt idx="838">
                  <c:v>1583.8</c:v>
                </c:pt>
                <c:pt idx="839">
                  <c:v>1583.9</c:v>
                </c:pt>
                <c:pt idx="840">
                  <c:v>1584</c:v>
                </c:pt>
                <c:pt idx="841">
                  <c:v>1584.1</c:v>
                </c:pt>
                <c:pt idx="842">
                  <c:v>1584.2</c:v>
                </c:pt>
                <c:pt idx="843">
                  <c:v>1584.3</c:v>
                </c:pt>
                <c:pt idx="844">
                  <c:v>1584.4</c:v>
                </c:pt>
                <c:pt idx="845">
                  <c:v>1584.5</c:v>
                </c:pt>
                <c:pt idx="846">
                  <c:v>1584.6</c:v>
                </c:pt>
                <c:pt idx="847">
                  <c:v>1584.7</c:v>
                </c:pt>
                <c:pt idx="848">
                  <c:v>1584.8</c:v>
                </c:pt>
                <c:pt idx="849">
                  <c:v>1584.9</c:v>
                </c:pt>
                <c:pt idx="850">
                  <c:v>1585</c:v>
                </c:pt>
                <c:pt idx="851">
                  <c:v>1585.1</c:v>
                </c:pt>
                <c:pt idx="852">
                  <c:v>1585.2</c:v>
                </c:pt>
                <c:pt idx="853">
                  <c:v>1585.3</c:v>
                </c:pt>
                <c:pt idx="854">
                  <c:v>1585.4</c:v>
                </c:pt>
                <c:pt idx="855">
                  <c:v>1585.5</c:v>
                </c:pt>
                <c:pt idx="856">
                  <c:v>1585.6</c:v>
                </c:pt>
                <c:pt idx="857">
                  <c:v>1585.7</c:v>
                </c:pt>
                <c:pt idx="858">
                  <c:v>1585.8</c:v>
                </c:pt>
                <c:pt idx="859">
                  <c:v>1585.9</c:v>
                </c:pt>
                <c:pt idx="860">
                  <c:v>1586</c:v>
                </c:pt>
                <c:pt idx="861">
                  <c:v>1586.1</c:v>
                </c:pt>
                <c:pt idx="862">
                  <c:v>1586.2</c:v>
                </c:pt>
                <c:pt idx="863">
                  <c:v>1586.3</c:v>
                </c:pt>
                <c:pt idx="864">
                  <c:v>1586.4</c:v>
                </c:pt>
                <c:pt idx="865">
                  <c:v>1586.5</c:v>
                </c:pt>
                <c:pt idx="866">
                  <c:v>1586.6</c:v>
                </c:pt>
                <c:pt idx="867">
                  <c:v>1586.7</c:v>
                </c:pt>
                <c:pt idx="868">
                  <c:v>1586.8</c:v>
                </c:pt>
                <c:pt idx="869">
                  <c:v>1586.9</c:v>
                </c:pt>
                <c:pt idx="870">
                  <c:v>1587</c:v>
                </c:pt>
                <c:pt idx="871">
                  <c:v>1587.1</c:v>
                </c:pt>
                <c:pt idx="872">
                  <c:v>1587.2</c:v>
                </c:pt>
                <c:pt idx="873">
                  <c:v>1587.3</c:v>
                </c:pt>
                <c:pt idx="874">
                  <c:v>1587.4</c:v>
                </c:pt>
                <c:pt idx="875">
                  <c:v>1587.5</c:v>
                </c:pt>
                <c:pt idx="876">
                  <c:v>1587.6</c:v>
                </c:pt>
                <c:pt idx="877">
                  <c:v>1587.7</c:v>
                </c:pt>
                <c:pt idx="878">
                  <c:v>1587.8</c:v>
                </c:pt>
                <c:pt idx="879">
                  <c:v>1587.9</c:v>
                </c:pt>
                <c:pt idx="880">
                  <c:v>1588</c:v>
                </c:pt>
                <c:pt idx="881">
                  <c:v>1588.1</c:v>
                </c:pt>
                <c:pt idx="882">
                  <c:v>1588.2</c:v>
                </c:pt>
                <c:pt idx="883">
                  <c:v>1588.3</c:v>
                </c:pt>
                <c:pt idx="884">
                  <c:v>1588.4</c:v>
                </c:pt>
                <c:pt idx="885">
                  <c:v>1588.5</c:v>
                </c:pt>
                <c:pt idx="886">
                  <c:v>1588.6</c:v>
                </c:pt>
                <c:pt idx="887">
                  <c:v>1588.7</c:v>
                </c:pt>
                <c:pt idx="888">
                  <c:v>1588.8</c:v>
                </c:pt>
                <c:pt idx="889">
                  <c:v>1588.9</c:v>
                </c:pt>
                <c:pt idx="890">
                  <c:v>1589</c:v>
                </c:pt>
                <c:pt idx="891">
                  <c:v>1589.1</c:v>
                </c:pt>
                <c:pt idx="892">
                  <c:v>1589.2</c:v>
                </c:pt>
                <c:pt idx="893">
                  <c:v>1589.3</c:v>
                </c:pt>
                <c:pt idx="894">
                  <c:v>1589.4</c:v>
                </c:pt>
                <c:pt idx="895">
                  <c:v>1589.5</c:v>
                </c:pt>
                <c:pt idx="896">
                  <c:v>1589.6</c:v>
                </c:pt>
                <c:pt idx="897">
                  <c:v>1589.7</c:v>
                </c:pt>
                <c:pt idx="898">
                  <c:v>1589.8</c:v>
                </c:pt>
                <c:pt idx="899">
                  <c:v>1589.9</c:v>
                </c:pt>
                <c:pt idx="900">
                  <c:v>1590</c:v>
                </c:pt>
                <c:pt idx="901">
                  <c:v>1590.1</c:v>
                </c:pt>
                <c:pt idx="902">
                  <c:v>1590.2</c:v>
                </c:pt>
                <c:pt idx="903">
                  <c:v>1590.3</c:v>
                </c:pt>
                <c:pt idx="904">
                  <c:v>1590.4</c:v>
                </c:pt>
                <c:pt idx="905">
                  <c:v>1590.5</c:v>
                </c:pt>
                <c:pt idx="906">
                  <c:v>1590.6</c:v>
                </c:pt>
                <c:pt idx="907">
                  <c:v>1590.7</c:v>
                </c:pt>
                <c:pt idx="908">
                  <c:v>1590.8</c:v>
                </c:pt>
                <c:pt idx="909">
                  <c:v>1590.9</c:v>
                </c:pt>
                <c:pt idx="910">
                  <c:v>1591</c:v>
                </c:pt>
                <c:pt idx="911">
                  <c:v>1591.1</c:v>
                </c:pt>
                <c:pt idx="912">
                  <c:v>1591.2</c:v>
                </c:pt>
                <c:pt idx="913">
                  <c:v>1591.3</c:v>
                </c:pt>
                <c:pt idx="914">
                  <c:v>1591.4</c:v>
                </c:pt>
                <c:pt idx="915">
                  <c:v>1591.5</c:v>
                </c:pt>
                <c:pt idx="916">
                  <c:v>1591.6</c:v>
                </c:pt>
                <c:pt idx="917">
                  <c:v>1591.7</c:v>
                </c:pt>
                <c:pt idx="918">
                  <c:v>1591.8</c:v>
                </c:pt>
                <c:pt idx="919">
                  <c:v>1591.9</c:v>
                </c:pt>
                <c:pt idx="920">
                  <c:v>1592</c:v>
                </c:pt>
                <c:pt idx="921">
                  <c:v>1592.1</c:v>
                </c:pt>
                <c:pt idx="922">
                  <c:v>1592.2</c:v>
                </c:pt>
                <c:pt idx="923">
                  <c:v>1592.3</c:v>
                </c:pt>
                <c:pt idx="924">
                  <c:v>1592.4</c:v>
                </c:pt>
                <c:pt idx="925">
                  <c:v>1592.5</c:v>
                </c:pt>
                <c:pt idx="926">
                  <c:v>1592.6</c:v>
                </c:pt>
                <c:pt idx="927">
                  <c:v>1592.7</c:v>
                </c:pt>
                <c:pt idx="928">
                  <c:v>1592.8</c:v>
                </c:pt>
                <c:pt idx="929">
                  <c:v>1592.9</c:v>
                </c:pt>
                <c:pt idx="930">
                  <c:v>1593</c:v>
                </c:pt>
                <c:pt idx="931">
                  <c:v>1593.1</c:v>
                </c:pt>
                <c:pt idx="932">
                  <c:v>1593.2</c:v>
                </c:pt>
                <c:pt idx="933">
                  <c:v>1593.3</c:v>
                </c:pt>
                <c:pt idx="934">
                  <c:v>1593.4</c:v>
                </c:pt>
                <c:pt idx="935">
                  <c:v>1593.5</c:v>
                </c:pt>
                <c:pt idx="936">
                  <c:v>1593.6</c:v>
                </c:pt>
                <c:pt idx="937">
                  <c:v>1593.7</c:v>
                </c:pt>
                <c:pt idx="938">
                  <c:v>1593.8</c:v>
                </c:pt>
                <c:pt idx="939">
                  <c:v>1593.9</c:v>
                </c:pt>
                <c:pt idx="940">
                  <c:v>1594</c:v>
                </c:pt>
                <c:pt idx="941">
                  <c:v>1594.1</c:v>
                </c:pt>
                <c:pt idx="942">
                  <c:v>1594.2</c:v>
                </c:pt>
                <c:pt idx="943">
                  <c:v>1594.3</c:v>
                </c:pt>
                <c:pt idx="944">
                  <c:v>1594.4</c:v>
                </c:pt>
                <c:pt idx="945">
                  <c:v>1594.5</c:v>
                </c:pt>
                <c:pt idx="946">
                  <c:v>1594.6</c:v>
                </c:pt>
                <c:pt idx="947">
                  <c:v>1594.7</c:v>
                </c:pt>
                <c:pt idx="948">
                  <c:v>1594.8</c:v>
                </c:pt>
                <c:pt idx="949">
                  <c:v>1594.9</c:v>
                </c:pt>
                <c:pt idx="950">
                  <c:v>1595</c:v>
                </c:pt>
                <c:pt idx="951">
                  <c:v>1595.1</c:v>
                </c:pt>
                <c:pt idx="952">
                  <c:v>1595.2</c:v>
                </c:pt>
                <c:pt idx="953">
                  <c:v>1595.3</c:v>
                </c:pt>
                <c:pt idx="954">
                  <c:v>1595.4</c:v>
                </c:pt>
                <c:pt idx="955">
                  <c:v>1595.5</c:v>
                </c:pt>
                <c:pt idx="956">
                  <c:v>1595.6</c:v>
                </c:pt>
                <c:pt idx="957">
                  <c:v>1595.7</c:v>
                </c:pt>
                <c:pt idx="958">
                  <c:v>1595.8</c:v>
                </c:pt>
                <c:pt idx="959">
                  <c:v>1595.9</c:v>
                </c:pt>
                <c:pt idx="960">
                  <c:v>1596</c:v>
                </c:pt>
                <c:pt idx="961">
                  <c:v>1596.1</c:v>
                </c:pt>
                <c:pt idx="962">
                  <c:v>1596.2</c:v>
                </c:pt>
                <c:pt idx="963">
                  <c:v>1596.3</c:v>
                </c:pt>
                <c:pt idx="964">
                  <c:v>1596.4</c:v>
                </c:pt>
                <c:pt idx="965">
                  <c:v>1596.5</c:v>
                </c:pt>
                <c:pt idx="966">
                  <c:v>1596.6</c:v>
                </c:pt>
                <c:pt idx="967">
                  <c:v>1596.7</c:v>
                </c:pt>
                <c:pt idx="968">
                  <c:v>1596.8</c:v>
                </c:pt>
                <c:pt idx="969">
                  <c:v>1596.9</c:v>
                </c:pt>
                <c:pt idx="970">
                  <c:v>1597</c:v>
                </c:pt>
                <c:pt idx="971">
                  <c:v>1597.1</c:v>
                </c:pt>
                <c:pt idx="972">
                  <c:v>1597.2</c:v>
                </c:pt>
                <c:pt idx="973">
                  <c:v>1597.3</c:v>
                </c:pt>
                <c:pt idx="974">
                  <c:v>1597.4</c:v>
                </c:pt>
                <c:pt idx="975">
                  <c:v>1597.5</c:v>
                </c:pt>
                <c:pt idx="976">
                  <c:v>1597.6</c:v>
                </c:pt>
                <c:pt idx="977">
                  <c:v>1597.7</c:v>
                </c:pt>
                <c:pt idx="978">
                  <c:v>1597.8</c:v>
                </c:pt>
                <c:pt idx="979">
                  <c:v>1597.9</c:v>
                </c:pt>
                <c:pt idx="980">
                  <c:v>1598</c:v>
                </c:pt>
                <c:pt idx="981">
                  <c:v>1598.1</c:v>
                </c:pt>
                <c:pt idx="982">
                  <c:v>1598.2</c:v>
                </c:pt>
                <c:pt idx="983">
                  <c:v>1598.3</c:v>
                </c:pt>
                <c:pt idx="984">
                  <c:v>1598.4</c:v>
                </c:pt>
                <c:pt idx="985">
                  <c:v>1598.5</c:v>
                </c:pt>
                <c:pt idx="986">
                  <c:v>1598.6</c:v>
                </c:pt>
                <c:pt idx="987">
                  <c:v>1598.7</c:v>
                </c:pt>
                <c:pt idx="988">
                  <c:v>1598.8</c:v>
                </c:pt>
                <c:pt idx="989">
                  <c:v>1598.9</c:v>
                </c:pt>
                <c:pt idx="990">
                  <c:v>1599</c:v>
                </c:pt>
                <c:pt idx="991">
                  <c:v>1599.1</c:v>
                </c:pt>
                <c:pt idx="992">
                  <c:v>1599.2</c:v>
                </c:pt>
                <c:pt idx="993">
                  <c:v>1599.3</c:v>
                </c:pt>
                <c:pt idx="994">
                  <c:v>1599.4</c:v>
                </c:pt>
                <c:pt idx="995">
                  <c:v>1599.5</c:v>
                </c:pt>
                <c:pt idx="996">
                  <c:v>1599.6</c:v>
                </c:pt>
                <c:pt idx="997">
                  <c:v>1599.7</c:v>
                </c:pt>
                <c:pt idx="998">
                  <c:v>1599.8</c:v>
                </c:pt>
                <c:pt idx="999">
                  <c:v>1599.9</c:v>
                </c:pt>
              </c:numCache>
            </c:numRef>
          </c:xVal>
          <c:yVal>
            <c:numRef>
              <c:f>Sheet3!$O$2:$O$1001</c:f>
              <c:numCache>
                <c:formatCode>General</c:formatCode>
                <c:ptCount val="1000"/>
                <c:pt idx="0">
                  <c:v>-9.7460000000000004</c:v>
                </c:pt>
                <c:pt idx="1">
                  <c:v>-9.7460000000000004</c:v>
                </c:pt>
                <c:pt idx="2">
                  <c:v>-9.7460000000000004</c:v>
                </c:pt>
                <c:pt idx="3">
                  <c:v>-9.8460000000000036</c:v>
                </c:pt>
                <c:pt idx="4">
                  <c:v>-9.8460000000000036</c:v>
                </c:pt>
                <c:pt idx="5">
                  <c:v>-9.9460000000000015</c:v>
                </c:pt>
                <c:pt idx="6">
                  <c:v>-9.9460000000000015</c:v>
                </c:pt>
                <c:pt idx="7">
                  <c:v>-9.9460000000000015</c:v>
                </c:pt>
                <c:pt idx="8">
                  <c:v>-10.046000000000001</c:v>
                </c:pt>
                <c:pt idx="9">
                  <c:v>-10.046000000000001</c:v>
                </c:pt>
                <c:pt idx="10">
                  <c:v>-10.046000000000001</c:v>
                </c:pt>
                <c:pt idx="11">
                  <c:v>-10.146000000000001</c:v>
                </c:pt>
                <c:pt idx="12">
                  <c:v>-10.146000000000001</c:v>
                </c:pt>
                <c:pt idx="13">
                  <c:v>-10.246</c:v>
                </c:pt>
                <c:pt idx="14">
                  <c:v>-10.246</c:v>
                </c:pt>
                <c:pt idx="15">
                  <c:v>-10.246</c:v>
                </c:pt>
                <c:pt idx="16">
                  <c:v>-10.346000000000004</c:v>
                </c:pt>
                <c:pt idx="17">
                  <c:v>-10.346000000000004</c:v>
                </c:pt>
                <c:pt idx="18">
                  <c:v>-10.346000000000004</c:v>
                </c:pt>
                <c:pt idx="19">
                  <c:v>-10.446000000000002</c:v>
                </c:pt>
                <c:pt idx="20">
                  <c:v>-10.446000000000002</c:v>
                </c:pt>
                <c:pt idx="21">
                  <c:v>-10.446000000000002</c:v>
                </c:pt>
                <c:pt idx="22">
                  <c:v>-10.546000000000001</c:v>
                </c:pt>
                <c:pt idx="23">
                  <c:v>-10.546000000000001</c:v>
                </c:pt>
                <c:pt idx="24">
                  <c:v>-10.646000000000001</c:v>
                </c:pt>
                <c:pt idx="25">
                  <c:v>-10.646000000000001</c:v>
                </c:pt>
                <c:pt idx="26">
                  <c:v>-10.746</c:v>
                </c:pt>
                <c:pt idx="27">
                  <c:v>-10.746</c:v>
                </c:pt>
                <c:pt idx="28">
                  <c:v>-10.746</c:v>
                </c:pt>
                <c:pt idx="29">
                  <c:v>-10.846000000000004</c:v>
                </c:pt>
                <c:pt idx="30">
                  <c:v>-10.846000000000004</c:v>
                </c:pt>
                <c:pt idx="31">
                  <c:v>-10.846000000000004</c:v>
                </c:pt>
                <c:pt idx="32">
                  <c:v>-10.946000000000002</c:v>
                </c:pt>
                <c:pt idx="33">
                  <c:v>-10.946000000000002</c:v>
                </c:pt>
                <c:pt idx="34">
                  <c:v>-11.046000000000001</c:v>
                </c:pt>
                <c:pt idx="35">
                  <c:v>-11.046000000000001</c:v>
                </c:pt>
                <c:pt idx="36">
                  <c:v>-11.146000000000001</c:v>
                </c:pt>
                <c:pt idx="37">
                  <c:v>-11.146000000000001</c:v>
                </c:pt>
                <c:pt idx="38">
                  <c:v>-11.146000000000001</c:v>
                </c:pt>
                <c:pt idx="39">
                  <c:v>-11.246</c:v>
                </c:pt>
                <c:pt idx="40">
                  <c:v>-11.246</c:v>
                </c:pt>
                <c:pt idx="41">
                  <c:v>-11.346000000000004</c:v>
                </c:pt>
                <c:pt idx="42">
                  <c:v>-11.246000000000008</c:v>
                </c:pt>
                <c:pt idx="43">
                  <c:v>-11.346000000000004</c:v>
                </c:pt>
                <c:pt idx="44">
                  <c:v>-11.346000000000004</c:v>
                </c:pt>
                <c:pt idx="45">
                  <c:v>-11.446000000000002</c:v>
                </c:pt>
                <c:pt idx="46">
                  <c:v>-11.446000000000002</c:v>
                </c:pt>
                <c:pt idx="47">
                  <c:v>-11.446000000000002</c:v>
                </c:pt>
                <c:pt idx="48">
                  <c:v>-11.546000000000005</c:v>
                </c:pt>
                <c:pt idx="49">
                  <c:v>-11.646000000000001</c:v>
                </c:pt>
                <c:pt idx="50">
                  <c:v>-11.646000000000001</c:v>
                </c:pt>
                <c:pt idx="51">
                  <c:v>-11.646000000000001</c:v>
                </c:pt>
                <c:pt idx="52">
                  <c:v>-11.746000000000008</c:v>
                </c:pt>
                <c:pt idx="53">
                  <c:v>-11.846000000000004</c:v>
                </c:pt>
                <c:pt idx="54">
                  <c:v>-11.846000000000004</c:v>
                </c:pt>
                <c:pt idx="55">
                  <c:v>-11.846000000000004</c:v>
                </c:pt>
                <c:pt idx="56">
                  <c:v>-11.946000000000002</c:v>
                </c:pt>
                <c:pt idx="57">
                  <c:v>-12.046000000000005</c:v>
                </c:pt>
                <c:pt idx="58">
                  <c:v>-12.046000000000005</c:v>
                </c:pt>
                <c:pt idx="59">
                  <c:v>-12.046000000000005</c:v>
                </c:pt>
                <c:pt idx="60">
                  <c:v>-12.146000000000001</c:v>
                </c:pt>
                <c:pt idx="61">
                  <c:v>-12.246000000000008</c:v>
                </c:pt>
                <c:pt idx="62">
                  <c:v>-12.246000000000008</c:v>
                </c:pt>
                <c:pt idx="63">
                  <c:v>-12.346000000000004</c:v>
                </c:pt>
                <c:pt idx="64">
                  <c:v>-12.346000000000004</c:v>
                </c:pt>
                <c:pt idx="65">
                  <c:v>-12.446000000000002</c:v>
                </c:pt>
                <c:pt idx="66">
                  <c:v>-12.446000000000002</c:v>
                </c:pt>
                <c:pt idx="67">
                  <c:v>-12.546000000000005</c:v>
                </c:pt>
                <c:pt idx="68">
                  <c:v>-12.646000000000001</c:v>
                </c:pt>
                <c:pt idx="69">
                  <c:v>-12.646000000000001</c:v>
                </c:pt>
                <c:pt idx="70">
                  <c:v>-12.746000000000008</c:v>
                </c:pt>
                <c:pt idx="71">
                  <c:v>-12.746000000000008</c:v>
                </c:pt>
                <c:pt idx="72">
                  <c:v>-12.846000000000004</c:v>
                </c:pt>
                <c:pt idx="73">
                  <c:v>-12.846000000000004</c:v>
                </c:pt>
                <c:pt idx="74">
                  <c:v>-12.946000000000002</c:v>
                </c:pt>
                <c:pt idx="75">
                  <c:v>-13.046000000000005</c:v>
                </c:pt>
                <c:pt idx="76">
                  <c:v>-13.046000000000005</c:v>
                </c:pt>
                <c:pt idx="77">
                  <c:v>-13.146000000000001</c:v>
                </c:pt>
                <c:pt idx="78">
                  <c:v>-13.146000000000001</c:v>
                </c:pt>
                <c:pt idx="79">
                  <c:v>-13.246000000000008</c:v>
                </c:pt>
                <c:pt idx="80">
                  <c:v>-13.246000000000008</c:v>
                </c:pt>
                <c:pt idx="81">
                  <c:v>-13.346000000000004</c:v>
                </c:pt>
                <c:pt idx="82">
                  <c:v>-13.446000000000002</c:v>
                </c:pt>
                <c:pt idx="83">
                  <c:v>-13.446000000000002</c:v>
                </c:pt>
                <c:pt idx="84">
                  <c:v>-13.546000000000005</c:v>
                </c:pt>
                <c:pt idx="85">
                  <c:v>-13.546000000000005</c:v>
                </c:pt>
                <c:pt idx="86">
                  <c:v>-13.646000000000001</c:v>
                </c:pt>
                <c:pt idx="87">
                  <c:v>-13.646000000000001</c:v>
                </c:pt>
                <c:pt idx="88">
                  <c:v>-13.746000000000008</c:v>
                </c:pt>
                <c:pt idx="89">
                  <c:v>-13.846000000000004</c:v>
                </c:pt>
                <c:pt idx="90">
                  <c:v>-13.846000000000004</c:v>
                </c:pt>
                <c:pt idx="91">
                  <c:v>-13.946000000000002</c:v>
                </c:pt>
                <c:pt idx="92">
                  <c:v>-14.046000000000005</c:v>
                </c:pt>
                <c:pt idx="93">
                  <c:v>-14.046000000000005</c:v>
                </c:pt>
                <c:pt idx="94">
                  <c:v>-14.146000000000001</c:v>
                </c:pt>
                <c:pt idx="95">
                  <c:v>-14.146000000000001</c:v>
                </c:pt>
                <c:pt idx="96">
                  <c:v>-14.246000000000008</c:v>
                </c:pt>
                <c:pt idx="97">
                  <c:v>-14.346000000000004</c:v>
                </c:pt>
                <c:pt idx="98">
                  <c:v>-14.346000000000004</c:v>
                </c:pt>
                <c:pt idx="99">
                  <c:v>-14.446000000000002</c:v>
                </c:pt>
                <c:pt idx="100">
                  <c:v>-14.546000000000005</c:v>
                </c:pt>
                <c:pt idx="101">
                  <c:v>-14.546000000000005</c:v>
                </c:pt>
                <c:pt idx="102">
                  <c:v>-14.646000000000001</c:v>
                </c:pt>
                <c:pt idx="103">
                  <c:v>-14.746000000000008</c:v>
                </c:pt>
                <c:pt idx="104">
                  <c:v>-14.746000000000008</c:v>
                </c:pt>
                <c:pt idx="105">
                  <c:v>-14.846000000000004</c:v>
                </c:pt>
                <c:pt idx="106">
                  <c:v>-14.946000000000002</c:v>
                </c:pt>
                <c:pt idx="107">
                  <c:v>-14.946000000000002</c:v>
                </c:pt>
                <c:pt idx="108">
                  <c:v>-15.046000000000005</c:v>
                </c:pt>
                <c:pt idx="109">
                  <c:v>-15.146000000000001</c:v>
                </c:pt>
                <c:pt idx="110">
                  <c:v>-15.146000000000001</c:v>
                </c:pt>
                <c:pt idx="111">
                  <c:v>-15.246000000000008</c:v>
                </c:pt>
                <c:pt idx="112">
                  <c:v>-15.346000000000004</c:v>
                </c:pt>
                <c:pt idx="113">
                  <c:v>-15.446000000000002</c:v>
                </c:pt>
                <c:pt idx="114">
                  <c:v>-15.446000000000002</c:v>
                </c:pt>
                <c:pt idx="115">
                  <c:v>-15.546000000000005</c:v>
                </c:pt>
                <c:pt idx="116">
                  <c:v>-15.646000000000001</c:v>
                </c:pt>
                <c:pt idx="117">
                  <c:v>-15.746000000000008</c:v>
                </c:pt>
                <c:pt idx="118">
                  <c:v>-15.746000000000008</c:v>
                </c:pt>
                <c:pt idx="119">
                  <c:v>-15.846000000000004</c:v>
                </c:pt>
                <c:pt idx="120">
                  <c:v>-15.946000000000002</c:v>
                </c:pt>
                <c:pt idx="121">
                  <c:v>-15.746</c:v>
                </c:pt>
                <c:pt idx="122">
                  <c:v>-16.046000000000006</c:v>
                </c:pt>
                <c:pt idx="123">
                  <c:v>-16.146000000000001</c:v>
                </c:pt>
                <c:pt idx="124">
                  <c:v>-16.146000000000001</c:v>
                </c:pt>
                <c:pt idx="125">
                  <c:v>-9.145999999999999</c:v>
                </c:pt>
                <c:pt idx="126">
                  <c:v>-8.2460000000000004</c:v>
                </c:pt>
                <c:pt idx="127">
                  <c:v>-9.645999999999999</c:v>
                </c:pt>
                <c:pt idx="128">
                  <c:v>-6.2460000000000093</c:v>
                </c:pt>
                <c:pt idx="129">
                  <c:v>-7.1460000000000008</c:v>
                </c:pt>
                <c:pt idx="130">
                  <c:v>-9.3460000000000036</c:v>
                </c:pt>
                <c:pt idx="131">
                  <c:v>-7.4460000000000122</c:v>
                </c:pt>
                <c:pt idx="132">
                  <c:v>-8.4460000000000015</c:v>
                </c:pt>
                <c:pt idx="133">
                  <c:v>-7.0460000000000074</c:v>
                </c:pt>
                <c:pt idx="134">
                  <c:v>-9.5460000000000012</c:v>
                </c:pt>
                <c:pt idx="135">
                  <c:v>-6.945999999999998</c:v>
                </c:pt>
                <c:pt idx="136">
                  <c:v>-8.5460000000000012</c:v>
                </c:pt>
                <c:pt idx="137">
                  <c:v>-8.5460000000000029</c:v>
                </c:pt>
                <c:pt idx="138">
                  <c:v>-6.445999999999998</c:v>
                </c:pt>
                <c:pt idx="139">
                  <c:v>-7.945999999999998</c:v>
                </c:pt>
                <c:pt idx="140">
                  <c:v>-7.2459999999999951</c:v>
                </c:pt>
                <c:pt idx="141">
                  <c:v>-6.6460000000000008</c:v>
                </c:pt>
                <c:pt idx="142">
                  <c:v>-8.0460000000000012</c:v>
                </c:pt>
                <c:pt idx="143">
                  <c:v>-5.6460000000000008</c:v>
                </c:pt>
                <c:pt idx="144">
                  <c:v>-5.8460000000000036</c:v>
                </c:pt>
                <c:pt idx="145">
                  <c:v>-6.5459999999999905</c:v>
                </c:pt>
                <c:pt idx="146">
                  <c:v>-5.5459999999999905</c:v>
                </c:pt>
                <c:pt idx="147">
                  <c:v>-6.2460000000000093</c:v>
                </c:pt>
                <c:pt idx="148">
                  <c:v>-7.1460000000000008</c:v>
                </c:pt>
                <c:pt idx="149">
                  <c:v>-6.5460000000000074</c:v>
                </c:pt>
                <c:pt idx="150">
                  <c:v>-7.1460000000000008</c:v>
                </c:pt>
                <c:pt idx="151">
                  <c:v>-7.7459999999999951</c:v>
                </c:pt>
                <c:pt idx="152">
                  <c:v>-7.8460000000000036</c:v>
                </c:pt>
                <c:pt idx="153">
                  <c:v>-11.346000000000004</c:v>
                </c:pt>
                <c:pt idx="154">
                  <c:v>-16.146000000000001</c:v>
                </c:pt>
                <c:pt idx="155">
                  <c:v>-18.746000000000009</c:v>
                </c:pt>
                <c:pt idx="156">
                  <c:v>-18.846000000000004</c:v>
                </c:pt>
                <c:pt idx="157">
                  <c:v>-18.945999999999959</c:v>
                </c:pt>
                <c:pt idx="158">
                  <c:v>-19.046000000000006</c:v>
                </c:pt>
                <c:pt idx="159">
                  <c:v>-19.146000000000001</c:v>
                </c:pt>
                <c:pt idx="160">
                  <c:v>-19.246000000000009</c:v>
                </c:pt>
                <c:pt idx="161">
                  <c:v>-19.346000000000004</c:v>
                </c:pt>
                <c:pt idx="162">
                  <c:v>-19.445999999999959</c:v>
                </c:pt>
                <c:pt idx="163">
                  <c:v>-19.546000000000006</c:v>
                </c:pt>
                <c:pt idx="164">
                  <c:v>-19.646000000000001</c:v>
                </c:pt>
                <c:pt idx="165">
                  <c:v>-19.746000000000009</c:v>
                </c:pt>
                <c:pt idx="166">
                  <c:v>-19.846000000000004</c:v>
                </c:pt>
                <c:pt idx="167">
                  <c:v>-19.945999999999959</c:v>
                </c:pt>
                <c:pt idx="168">
                  <c:v>-20.146000000000001</c:v>
                </c:pt>
                <c:pt idx="169">
                  <c:v>-20.246000000000009</c:v>
                </c:pt>
                <c:pt idx="170">
                  <c:v>-20.346000000000004</c:v>
                </c:pt>
                <c:pt idx="171">
                  <c:v>-20.445999999999959</c:v>
                </c:pt>
                <c:pt idx="172">
                  <c:v>-20.546000000000006</c:v>
                </c:pt>
                <c:pt idx="173">
                  <c:v>-20.646000000000001</c:v>
                </c:pt>
                <c:pt idx="174">
                  <c:v>-20.746000000000009</c:v>
                </c:pt>
                <c:pt idx="175">
                  <c:v>-20.945999999999959</c:v>
                </c:pt>
                <c:pt idx="176">
                  <c:v>-21.046000000000006</c:v>
                </c:pt>
                <c:pt idx="177">
                  <c:v>-21.146000000000001</c:v>
                </c:pt>
                <c:pt idx="178">
                  <c:v>-21.246000000000009</c:v>
                </c:pt>
                <c:pt idx="179">
                  <c:v>-21.445999999999959</c:v>
                </c:pt>
                <c:pt idx="180">
                  <c:v>-21.546000000000006</c:v>
                </c:pt>
                <c:pt idx="181">
                  <c:v>-21.646000000000001</c:v>
                </c:pt>
                <c:pt idx="182">
                  <c:v>-21.846000000000004</c:v>
                </c:pt>
                <c:pt idx="183">
                  <c:v>-21.945999999999959</c:v>
                </c:pt>
                <c:pt idx="184">
                  <c:v>-22.046000000000006</c:v>
                </c:pt>
                <c:pt idx="185">
                  <c:v>-22.246000000000009</c:v>
                </c:pt>
                <c:pt idx="186">
                  <c:v>-22.346000000000004</c:v>
                </c:pt>
                <c:pt idx="187">
                  <c:v>-22.445999999999959</c:v>
                </c:pt>
                <c:pt idx="188">
                  <c:v>-22.646000000000001</c:v>
                </c:pt>
                <c:pt idx="189">
                  <c:v>-22.746000000000009</c:v>
                </c:pt>
                <c:pt idx="190">
                  <c:v>-22.945999999999959</c:v>
                </c:pt>
                <c:pt idx="191">
                  <c:v>-23.046000000000006</c:v>
                </c:pt>
                <c:pt idx="192">
                  <c:v>-23.146000000000001</c:v>
                </c:pt>
                <c:pt idx="193">
                  <c:v>-23.346000000000004</c:v>
                </c:pt>
                <c:pt idx="194">
                  <c:v>-23.445999999999959</c:v>
                </c:pt>
                <c:pt idx="195">
                  <c:v>-23.646000000000001</c:v>
                </c:pt>
                <c:pt idx="196">
                  <c:v>-23.746000000000009</c:v>
                </c:pt>
                <c:pt idx="197">
                  <c:v>-23.945999999999959</c:v>
                </c:pt>
                <c:pt idx="198">
                  <c:v>-24.146000000000001</c:v>
                </c:pt>
                <c:pt idx="199">
                  <c:v>-24.246000000000009</c:v>
                </c:pt>
                <c:pt idx="200">
                  <c:v>-24.445999999999959</c:v>
                </c:pt>
                <c:pt idx="201">
                  <c:v>-24.546000000000006</c:v>
                </c:pt>
                <c:pt idx="202">
                  <c:v>-24.746000000000009</c:v>
                </c:pt>
                <c:pt idx="203">
                  <c:v>-24.945999999999959</c:v>
                </c:pt>
                <c:pt idx="204">
                  <c:v>-25.046000000000006</c:v>
                </c:pt>
                <c:pt idx="205">
                  <c:v>-25.246000000000009</c:v>
                </c:pt>
                <c:pt idx="206">
                  <c:v>-25.445999999999959</c:v>
                </c:pt>
                <c:pt idx="207">
                  <c:v>-25.646000000000001</c:v>
                </c:pt>
                <c:pt idx="208">
                  <c:v>-25.746000000000009</c:v>
                </c:pt>
                <c:pt idx="209">
                  <c:v>-25.945999999999959</c:v>
                </c:pt>
                <c:pt idx="210">
                  <c:v>-26.146000000000001</c:v>
                </c:pt>
                <c:pt idx="211">
                  <c:v>-26.346000000000004</c:v>
                </c:pt>
                <c:pt idx="212">
                  <c:v>-26.545999999999989</c:v>
                </c:pt>
                <c:pt idx="213">
                  <c:v>-26.746000000000002</c:v>
                </c:pt>
                <c:pt idx="214">
                  <c:v>-26.946000000000002</c:v>
                </c:pt>
                <c:pt idx="215">
                  <c:v>-27.146000000000001</c:v>
                </c:pt>
                <c:pt idx="216">
                  <c:v>-27.246000000000002</c:v>
                </c:pt>
                <c:pt idx="217">
                  <c:v>-27.446000000000002</c:v>
                </c:pt>
                <c:pt idx="218">
                  <c:v>-27.646000000000001</c:v>
                </c:pt>
                <c:pt idx="219">
                  <c:v>-27.846000000000004</c:v>
                </c:pt>
                <c:pt idx="220">
                  <c:v>-28.045999999999989</c:v>
                </c:pt>
                <c:pt idx="221">
                  <c:v>-26.346000000000004</c:v>
                </c:pt>
                <c:pt idx="222">
                  <c:v>-28.545999999999989</c:v>
                </c:pt>
                <c:pt idx="223">
                  <c:v>-28.746000000000002</c:v>
                </c:pt>
                <c:pt idx="224">
                  <c:v>-28.946000000000002</c:v>
                </c:pt>
                <c:pt idx="225">
                  <c:v>-29.045999999999989</c:v>
                </c:pt>
                <c:pt idx="226">
                  <c:v>-29.24599999999996</c:v>
                </c:pt>
                <c:pt idx="227">
                  <c:v>-29.445999999999955</c:v>
                </c:pt>
                <c:pt idx="228">
                  <c:v>-27.545999999999989</c:v>
                </c:pt>
                <c:pt idx="229">
                  <c:v>-29.945999999999955</c:v>
                </c:pt>
                <c:pt idx="230">
                  <c:v>-30.145999999999987</c:v>
                </c:pt>
                <c:pt idx="231">
                  <c:v>-30.345999999999989</c:v>
                </c:pt>
                <c:pt idx="232">
                  <c:v>-30.545999999999989</c:v>
                </c:pt>
                <c:pt idx="233">
                  <c:v>-30.74599999999996</c:v>
                </c:pt>
                <c:pt idx="234">
                  <c:v>-31.045999999999989</c:v>
                </c:pt>
                <c:pt idx="235">
                  <c:v>-31.24599999999996</c:v>
                </c:pt>
                <c:pt idx="236">
                  <c:v>-31.445999999999955</c:v>
                </c:pt>
                <c:pt idx="237">
                  <c:v>-31.74599999999996</c:v>
                </c:pt>
                <c:pt idx="238">
                  <c:v>-31.945999999999955</c:v>
                </c:pt>
                <c:pt idx="239">
                  <c:v>-32.146000000000008</c:v>
                </c:pt>
                <c:pt idx="240">
                  <c:v>-32.446000000000005</c:v>
                </c:pt>
                <c:pt idx="241">
                  <c:v>-32.646000000000008</c:v>
                </c:pt>
                <c:pt idx="242">
                  <c:v>-32.846000000000004</c:v>
                </c:pt>
                <c:pt idx="243">
                  <c:v>-33.046000000000006</c:v>
                </c:pt>
                <c:pt idx="244">
                  <c:v>-30.246000000000002</c:v>
                </c:pt>
                <c:pt idx="245">
                  <c:v>-33.046000000000006</c:v>
                </c:pt>
                <c:pt idx="246">
                  <c:v>-30.445999999999959</c:v>
                </c:pt>
                <c:pt idx="247">
                  <c:v>-34.046000000000006</c:v>
                </c:pt>
                <c:pt idx="248">
                  <c:v>-24.74599999999996</c:v>
                </c:pt>
                <c:pt idx="249">
                  <c:v>-24.345999999999989</c:v>
                </c:pt>
                <c:pt idx="250">
                  <c:v>-24.246000000000002</c:v>
                </c:pt>
                <c:pt idx="251">
                  <c:v>-25.145999999999987</c:v>
                </c:pt>
                <c:pt idx="252">
                  <c:v>-23.645999999999987</c:v>
                </c:pt>
                <c:pt idx="253">
                  <c:v>-23.646000000000008</c:v>
                </c:pt>
                <c:pt idx="254">
                  <c:v>-23.045999999999989</c:v>
                </c:pt>
                <c:pt idx="255">
                  <c:v>-24.146000000000001</c:v>
                </c:pt>
                <c:pt idx="256">
                  <c:v>-23.945999999999955</c:v>
                </c:pt>
                <c:pt idx="257">
                  <c:v>-23.445999999999959</c:v>
                </c:pt>
                <c:pt idx="258">
                  <c:v>-24.746000000000002</c:v>
                </c:pt>
                <c:pt idx="259">
                  <c:v>-24.545999999999989</c:v>
                </c:pt>
                <c:pt idx="260">
                  <c:v>-26.045999999999989</c:v>
                </c:pt>
                <c:pt idx="261">
                  <c:v>-26.945999999999959</c:v>
                </c:pt>
                <c:pt idx="262">
                  <c:v>-29.346000000000004</c:v>
                </c:pt>
                <c:pt idx="263">
                  <c:v>-28.645999999999987</c:v>
                </c:pt>
                <c:pt idx="264">
                  <c:v>-28.045999999999989</c:v>
                </c:pt>
                <c:pt idx="265">
                  <c:v>-29.646000000000008</c:v>
                </c:pt>
                <c:pt idx="266">
                  <c:v>-28.545999999999989</c:v>
                </c:pt>
                <c:pt idx="267">
                  <c:v>-28.546000000000006</c:v>
                </c:pt>
                <c:pt idx="268">
                  <c:v>-32.346000000000004</c:v>
                </c:pt>
                <c:pt idx="269">
                  <c:v>-30.746000000000002</c:v>
                </c:pt>
                <c:pt idx="270">
                  <c:v>-32.046000000000006</c:v>
                </c:pt>
                <c:pt idx="271">
                  <c:v>-30.846000000000004</c:v>
                </c:pt>
                <c:pt idx="272">
                  <c:v>-28.846000000000004</c:v>
                </c:pt>
                <c:pt idx="273">
                  <c:v>-29.045999999999989</c:v>
                </c:pt>
                <c:pt idx="274">
                  <c:v>-27.346000000000004</c:v>
                </c:pt>
                <c:pt idx="275">
                  <c:v>-25.945999999999959</c:v>
                </c:pt>
                <c:pt idx="276">
                  <c:v>-24.845999999999989</c:v>
                </c:pt>
                <c:pt idx="277">
                  <c:v>-23.445999999999959</c:v>
                </c:pt>
                <c:pt idx="278">
                  <c:v>-22.445999999999959</c:v>
                </c:pt>
                <c:pt idx="279">
                  <c:v>-21.145999999999987</c:v>
                </c:pt>
                <c:pt idx="280">
                  <c:v>-20.445999999999959</c:v>
                </c:pt>
                <c:pt idx="281">
                  <c:v>-20.346000000000004</c:v>
                </c:pt>
                <c:pt idx="282">
                  <c:v>-19.946000000000002</c:v>
                </c:pt>
                <c:pt idx="283">
                  <c:v>-20.346000000000004</c:v>
                </c:pt>
                <c:pt idx="284">
                  <c:v>-20.946000000000002</c:v>
                </c:pt>
                <c:pt idx="285">
                  <c:v>-21.646000000000008</c:v>
                </c:pt>
                <c:pt idx="286">
                  <c:v>-20.945999999999955</c:v>
                </c:pt>
                <c:pt idx="287">
                  <c:v>-21.445999999999959</c:v>
                </c:pt>
                <c:pt idx="288">
                  <c:v>-22.046000000000006</c:v>
                </c:pt>
                <c:pt idx="289">
                  <c:v>-21.845999999999989</c:v>
                </c:pt>
                <c:pt idx="290">
                  <c:v>-23.145999999999987</c:v>
                </c:pt>
                <c:pt idx="291">
                  <c:v>-23.645999999999987</c:v>
                </c:pt>
                <c:pt idx="292">
                  <c:v>-22.945999999999959</c:v>
                </c:pt>
                <c:pt idx="293">
                  <c:v>-23.646000000000008</c:v>
                </c:pt>
                <c:pt idx="294">
                  <c:v>-22.545999999999989</c:v>
                </c:pt>
                <c:pt idx="295">
                  <c:v>-22.646000000000001</c:v>
                </c:pt>
                <c:pt idx="296">
                  <c:v>-22.246000000000002</c:v>
                </c:pt>
                <c:pt idx="297">
                  <c:v>-21.945999999999959</c:v>
                </c:pt>
                <c:pt idx="298">
                  <c:v>-21.946000000000002</c:v>
                </c:pt>
                <c:pt idx="299">
                  <c:v>-22.246000000000002</c:v>
                </c:pt>
                <c:pt idx="300">
                  <c:v>-22.646000000000001</c:v>
                </c:pt>
                <c:pt idx="301">
                  <c:v>-23.246000000000002</c:v>
                </c:pt>
                <c:pt idx="302">
                  <c:v>-22.945999999999959</c:v>
                </c:pt>
                <c:pt idx="303">
                  <c:v>-24.146000000000008</c:v>
                </c:pt>
                <c:pt idx="304">
                  <c:v>-25.646000000000008</c:v>
                </c:pt>
                <c:pt idx="305">
                  <c:v>-25.746000000000002</c:v>
                </c:pt>
                <c:pt idx="306">
                  <c:v>-27.24599999999996</c:v>
                </c:pt>
                <c:pt idx="307">
                  <c:v>-28.74599999999996</c:v>
                </c:pt>
                <c:pt idx="308">
                  <c:v>-28.746000000000002</c:v>
                </c:pt>
                <c:pt idx="309">
                  <c:v>-28.345999999999989</c:v>
                </c:pt>
                <c:pt idx="310">
                  <c:v>-27.945999999999959</c:v>
                </c:pt>
                <c:pt idx="311">
                  <c:v>-28.346000000000004</c:v>
                </c:pt>
                <c:pt idx="312">
                  <c:v>-26.646000000000001</c:v>
                </c:pt>
                <c:pt idx="313">
                  <c:v>-26.646000000000008</c:v>
                </c:pt>
                <c:pt idx="314">
                  <c:v>-26.045999999999989</c:v>
                </c:pt>
                <c:pt idx="315">
                  <c:v>-25.345999999999989</c:v>
                </c:pt>
                <c:pt idx="316">
                  <c:v>-26.146000000000008</c:v>
                </c:pt>
                <c:pt idx="317">
                  <c:v>-26.045999999999989</c:v>
                </c:pt>
                <c:pt idx="318">
                  <c:v>-24.845999999999989</c:v>
                </c:pt>
                <c:pt idx="319">
                  <c:v>-24.646000000000008</c:v>
                </c:pt>
                <c:pt idx="320">
                  <c:v>-24.646000000000008</c:v>
                </c:pt>
                <c:pt idx="321">
                  <c:v>-22.845999999999989</c:v>
                </c:pt>
                <c:pt idx="322">
                  <c:v>-22.146000000000008</c:v>
                </c:pt>
                <c:pt idx="323">
                  <c:v>-22.045999999999989</c:v>
                </c:pt>
                <c:pt idx="324">
                  <c:v>-20.946000000000002</c:v>
                </c:pt>
                <c:pt idx="325">
                  <c:v>-19.046000000000006</c:v>
                </c:pt>
                <c:pt idx="326">
                  <c:v>-19.646000000000001</c:v>
                </c:pt>
                <c:pt idx="327">
                  <c:v>-19.346000000000004</c:v>
                </c:pt>
                <c:pt idx="328">
                  <c:v>-18.645999999999987</c:v>
                </c:pt>
                <c:pt idx="329">
                  <c:v>-19.746000000000002</c:v>
                </c:pt>
                <c:pt idx="330">
                  <c:v>-20.146000000000001</c:v>
                </c:pt>
                <c:pt idx="331">
                  <c:v>-19.346000000000004</c:v>
                </c:pt>
                <c:pt idx="332">
                  <c:v>-18.445999999999955</c:v>
                </c:pt>
                <c:pt idx="333">
                  <c:v>-17.446000000000002</c:v>
                </c:pt>
                <c:pt idx="334">
                  <c:v>-16.045999999999989</c:v>
                </c:pt>
                <c:pt idx="335">
                  <c:v>-13.946000000000002</c:v>
                </c:pt>
                <c:pt idx="336">
                  <c:v>-12.546000000000001</c:v>
                </c:pt>
                <c:pt idx="337">
                  <c:v>-11.546000000000001</c:v>
                </c:pt>
                <c:pt idx="338">
                  <c:v>-10.146000000000001</c:v>
                </c:pt>
                <c:pt idx="339">
                  <c:v>-9.3460000000000036</c:v>
                </c:pt>
                <c:pt idx="340">
                  <c:v>-8.145999999999999</c:v>
                </c:pt>
                <c:pt idx="341">
                  <c:v>-7.6460000000000008</c:v>
                </c:pt>
                <c:pt idx="342">
                  <c:v>-7.3459999999999965</c:v>
                </c:pt>
                <c:pt idx="343">
                  <c:v>-6.3459999999999965</c:v>
                </c:pt>
                <c:pt idx="344">
                  <c:v>-6.0459999999999985</c:v>
                </c:pt>
                <c:pt idx="345">
                  <c:v>-6.0459999999999985</c:v>
                </c:pt>
                <c:pt idx="346">
                  <c:v>-5.3460000000000036</c:v>
                </c:pt>
                <c:pt idx="347">
                  <c:v>-5.1460000000000008</c:v>
                </c:pt>
                <c:pt idx="348">
                  <c:v>-5.2459999999999951</c:v>
                </c:pt>
                <c:pt idx="349">
                  <c:v>-4.945999999999998</c:v>
                </c:pt>
                <c:pt idx="350">
                  <c:v>-4.8460000000000036</c:v>
                </c:pt>
                <c:pt idx="351">
                  <c:v>-4.945999999999998</c:v>
                </c:pt>
                <c:pt idx="352">
                  <c:v>-4.7460000000000022</c:v>
                </c:pt>
                <c:pt idx="353">
                  <c:v>-4.6460000000000008</c:v>
                </c:pt>
                <c:pt idx="354">
                  <c:v>-4.7459999999999951</c:v>
                </c:pt>
                <c:pt idx="355">
                  <c:v>-4.5459999999999985</c:v>
                </c:pt>
                <c:pt idx="356">
                  <c:v>-4.445999999999998</c:v>
                </c:pt>
                <c:pt idx="357">
                  <c:v>-4.6460000000000008</c:v>
                </c:pt>
                <c:pt idx="358">
                  <c:v>-4.6460000000000008</c:v>
                </c:pt>
                <c:pt idx="359">
                  <c:v>-4.6459999999999875</c:v>
                </c:pt>
                <c:pt idx="360">
                  <c:v>-5.0459999999999985</c:v>
                </c:pt>
                <c:pt idx="361">
                  <c:v>-5.1460000000000008</c:v>
                </c:pt>
                <c:pt idx="362">
                  <c:v>-5.3459999999999965</c:v>
                </c:pt>
                <c:pt idx="363">
                  <c:v>-5.8459999999999965</c:v>
                </c:pt>
                <c:pt idx="364">
                  <c:v>-6.0459999999999985</c:v>
                </c:pt>
                <c:pt idx="365">
                  <c:v>-6.5459999999999985</c:v>
                </c:pt>
                <c:pt idx="366">
                  <c:v>-7.5459999999999985</c:v>
                </c:pt>
                <c:pt idx="367">
                  <c:v>-7.8460000000000036</c:v>
                </c:pt>
                <c:pt idx="368">
                  <c:v>-8.7460000000000004</c:v>
                </c:pt>
                <c:pt idx="369">
                  <c:v>-10.146000000000001</c:v>
                </c:pt>
                <c:pt idx="370">
                  <c:v>-11.246</c:v>
                </c:pt>
                <c:pt idx="371">
                  <c:v>-12.746</c:v>
                </c:pt>
                <c:pt idx="372">
                  <c:v>-14.946000000000002</c:v>
                </c:pt>
                <c:pt idx="373">
                  <c:v>-16.545999999999989</c:v>
                </c:pt>
                <c:pt idx="374">
                  <c:v>-18.74599999999996</c:v>
                </c:pt>
                <c:pt idx="375">
                  <c:v>-20.74599999999996</c:v>
                </c:pt>
                <c:pt idx="376">
                  <c:v>-20.746000000000002</c:v>
                </c:pt>
                <c:pt idx="377">
                  <c:v>-21.145999999999987</c:v>
                </c:pt>
                <c:pt idx="378">
                  <c:v>-21.746000000000002</c:v>
                </c:pt>
                <c:pt idx="379">
                  <c:v>-19.746000000000002</c:v>
                </c:pt>
                <c:pt idx="380">
                  <c:v>-19.145999999999987</c:v>
                </c:pt>
                <c:pt idx="381">
                  <c:v>-19.545999999999989</c:v>
                </c:pt>
                <c:pt idx="382">
                  <c:v>-19.445999999999955</c:v>
                </c:pt>
                <c:pt idx="383">
                  <c:v>-19.445999999999955</c:v>
                </c:pt>
                <c:pt idx="384">
                  <c:v>-19.746000000000002</c:v>
                </c:pt>
                <c:pt idx="385">
                  <c:v>-20.445999999999955</c:v>
                </c:pt>
                <c:pt idx="386">
                  <c:v>-21.645999999999987</c:v>
                </c:pt>
                <c:pt idx="387">
                  <c:v>-22.246000000000002</c:v>
                </c:pt>
                <c:pt idx="388">
                  <c:v>-24.445999999999959</c:v>
                </c:pt>
                <c:pt idx="389">
                  <c:v>-25.346000000000004</c:v>
                </c:pt>
                <c:pt idx="390">
                  <c:v>-26.846000000000004</c:v>
                </c:pt>
                <c:pt idx="391">
                  <c:v>-27.74599999999996</c:v>
                </c:pt>
                <c:pt idx="392">
                  <c:v>-27.446000000000002</c:v>
                </c:pt>
                <c:pt idx="393">
                  <c:v>-28.446000000000002</c:v>
                </c:pt>
                <c:pt idx="394">
                  <c:v>-32.346000000000004</c:v>
                </c:pt>
                <c:pt idx="395">
                  <c:v>-32.746000000000009</c:v>
                </c:pt>
                <c:pt idx="396">
                  <c:v>-32.746000000000009</c:v>
                </c:pt>
                <c:pt idx="397">
                  <c:v>-32.846000000000004</c:v>
                </c:pt>
                <c:pt idx="398">
                  <c:v>-33.946000000000005</c:v>
                </c:pt>
                <c:pt idx="399">
                  <c:v>-33.046000000000006</c:v>
                </c:pt>
                <c:pt idx="400">
                  <c:v>-38.546000000000006</c:v>
                </c:pt>
                <c:pt idx="401">
                  <c:v>-35.146000000000008</c:v>
                </c:pt>
                <c:pt idx="402">
                  <c:v>-31.646000000000001</c:v>
                </c:pt>
                <c:pt idx="403">
                  <c:v>-33.746000000000009</c:v>
                </c:pt>
                <c:pt idx="404">
                  <c:v>-30.145999999999987</c:v>
                </c:pt>
                <c:pt idx="405">
                  <c:v>-26.845999999999989</c:v>
                </c:pt>
                <c:pt idx="406">
                  <c:v>-26.846000000000004</c:v>
                </c:pt>
                <c:pt idx="407">
                  <c:v>-27.146000000000001</c:v>
                </c:pt>
                <c:pt idx="408">
                  <c:v>-26.845999999999989</c:v>
                </c:pt>
                <c:pt idx="409">
                  <c:v>-24.946000000000002</c:v>
                </c:pt>
                <c:pt idx="410">
                  <c:v>-24.945999999999955</c:v>
                </c:pt>
                <c:pt idx="411">
                  <c:v>-26.246000000000002</c:v>
                </c:pt>
                <c:pt idx="412">
                  <c:v>-25.445999999999959</c:v>
                </c:pt>
                <c:pt idx="413">
                  <c:v>-23.346000000000004</c:v>
                </c:pt>
                <c:pt idx="414">
                  <c:v>-24.045999999999989</c:v>
                </c:pt>
                <c:pt idx="415">
                  <c:v>-24.246000000000002</c:v>
                </c:pt>
                <c:pt idx="416">
                  <c:v>-21.646000000000001</c:v>
                </c:pt>
                <c:pt idx="417">
                  <c:v>-21.74599999999996</c:v>
                </c:pt>
                <c:pt idx="418">
                  <c:v>-22.246000000000002</c:v>
                </c:pt>
                <c:pt idx="419">
                  <c:v>-22.146000000000008</c:v>
                </c:pt>
                <c:pt idx="420">
                  <c:v>-22.045999999999989</c:v>
                </c:pt>
                <c:pt idx="421">
                  <c:v>-21.645999999999987</c:v>
                </c:pt>
                <c:pt idx="422">
                  <c:v>-22.445999999999959</c:v>
                </c:pt>
                <c:pt idx="423">
                  <c:v>-22.545999999999989</c:v>
                </c:pt>
                <c:pt idx="424">
                  <c:v>-22.045999999999989</c:v>
                </c:pt>
                <c:pt idx="425">
                  <c:v>-22.845999999999989</c:v>
                </c:pt>
                <c:pt idx="426">
                  <c:v>-22.945999999999959</c:v>
                </c:pt>
                <c:pt idx="427">
                  <c:v>-22.24599999999996</c:v>
                </c:pt>
                <c:pt idx="428">
                  <c:v>-22.846000000000004</c:v>
                </c:pt>
                <c:pt idx="429">
                  <c:v>-23.446000000000002</c:v>
                </c:pt>
                <c:pt idx="430">
                  <c:v>-22.545999999999989</c:v>
                </c:pt>
                <c:pt idx="431">
                  <c:v>-22.045999999999989</c:v>
                </c:pt>
                <c:pt idx="432">
                  <c:v>-22.145999999999987</c:v>
                </c:pt>
                <c:pt idx="433">
                  <c:v>-23.045999999999989</c:v>
                </c:pt>
                <c:pt idx="434">
                  <c:v>-22.545999999999989</c:v>
                </c:pt>
                <c:pt idx="435">
                  <c:v>-23.646000000000001</c:v>
                </c:pt>
                <c:pt idx="436">
                  <c:v>-24.445999999999959</c:v>
                </c:pt>
                <c:pt idx="437">
                  <c:v>-23.445999999999959</c:v>
                </c:pt>
                <c:pt idx="438">
                  <c:v>-24.645999999999987</c:v>
                </c:pt>
                <c:pt idx="439">
                  <c:v>-26.145999999999987</c:v>
                </c:pt>
                <c:pt idx="440">
                  <c:v>-25.946000000000002</c:v>
                </c:pt>
                <c:pt idx="441">
                  <c:v>-27.146000000000001</c:v>
                </c:pt>
                <c:pt idx="442">
                  <c:v>-26.546000000000006</c:v>
                </c:pt>
                <c:pt idx="443">
                  <c:v>-25.646000000000001</c:v>
                </c:pt>
                <c:pt idx="444">
                  <c:v>-26.646000000000001</c:v>
                </c:pt>
                <c:pt idx="445">
                  <c:v>-25.545999999999989</c:v>
                </c:pt>
                <c:pt idx="446">
                  <c:v>-24.246000000000002</c:v>
                </c:pt>
                <c:pt idx="447">
                  <c:v>-25.246000000000002</c:v>
                </c:pt>
                <c:pt idx="448">
                  <c:v>-25.446000000000002</c:v>
                </c:pt>
                <c:pt idx="449">
                  <c:v>-23.045999999999989</c:v>
                </c:pt>
                <c:pt idx="450">
                  <c:v>-23.045999999999989</c:v>
                </c:pt>
                <c:pt idx="451">
                  <c:v>-24.345999999999989</c:v>
                </c:pt>
                <c:pt idx="452">
                  <c:v>-23.445999999999955</c:v>
                </c:pt>
                <c:pt idx="453">
                  <c:v>-22.845999999999989</c:v>
                </c:pt>
                <c:pt idx="454">
                  <c:v>-23.845999999999989</c:v>
                </c:pt>
                <c:pt idx="455">
                  <c:v>-24.445999999999955</c:v>
                </c:pt>
                <c:pt idx="456">
                  <c:v>-23.945999999999959</c:v>
                </c:pt>
                <c:pt idx="457">
                  <c:v>-25.646000000000001</c:v>
                </c:pt>
                <c:pt idx="458">
                  <c:v>-26.945999999999959</c:v>
                </c:pt>
                <c:pt idx="459">
                  <c:v>-28.545999999999989</c:v>
                </c:pt>
                <c:pt idx="460">
                  <c:v>-28.74599999999996</c:v>
                </c:pt>
                <c:pt idx="461">
                  <c:v>-30.146000000000001</c:v>
                </c:pt>
                <c:pt idx="462">
                  <c:v>-34.246000000000009</c:v>
                </c:pt>
                <c:pt idx="463">
                  <c:v>-33.846000000000004</c:v>
                </c:pt>
                <c:pt idx="464">
                  <c:v>-32.346000000000004</c:v>
                </c:pt>
                <c:pt idx="465">
                  <c:v>-36.146000000000008</c:v>
                </c:pt>
                <c:pt idx="466">
                  <c:v>-31.746000000000002</c:v>
                </c:pt>
                <c:pt idx="467">
                  <c:v>-30.045999999999989</c:v>
                </c:pt>
                <c:pt idx="468">
                  <c:v>-30.446000000000002</c:v>
                </c:pt>
                <c:pt idx="469">
                  <c:v>-30.446000000000002</c:v>
                </c:pt>
                <c:pt idx="470">
                  <c:v>-30.145999999999987</c:v>
                </c:pt>
                <c:pt idx="471">
                  <c:v>-29.246000000000002</c:v>
                </c:pt>
                <c:pt idx="472">
                  <c:v>-29.645999999999987</c:v>
                </c:pt>
                <c:pt idx="473">
                  <c:v>-32.746000000000002</c:v>
                </c:pt>
                <c:pt idx="474">
                  <c:v>-32.446000000000005</c:v>
                </c:pt>
                <c:pt idx="475">
                  <c:v>-29.445999999999959</c:v>
                </c:pt>
                <c:pt idx="476">
                  <c:v>-30.546000000000006</c:v>
                </c:pt>
                <c:pt idx="477">
                  <c:v>-30.046000000000006</c:v>
                </c:pt>
                <c:pt idx="478">
                  <c:v>-29.24599999999996</c:v>
                </c:pt>
                <c:pt idx="479">
                  <c:v>-28.646000000000001</c:v>
                </c:pt>
                <c:pt idx="480">
                  <c:v>-31.046000000000006</c:v>
                </c:pt>
                <c:pt idx="481">
                  <c:v>-30.24599999999996</c:v>
                </c:pt>
                <c:pt idx="482">
                  <c:v>-27.046000000000006</c:v>
                </c:pt>
                <c:pt idx="483">
                  <c:v>-30.046000000000006</c:v>
                </c:pt>
                <c:pt idx="484">
                  <c:v>-28.546000000000006</c:v>
                </c:pt>
                <c:pt idx="485">
                  <c:v>-27.445999999999959</c:v>
                </c:pt>
                <c:pt idx="486">
                  <c:v>-27.646000000000001</c:v>
                </c:pt>
                <c:pt idx="487">
                  <c:v>-27.74599999999996</c:v>
                </c:pt>
                <c:pt idx="488">
                  <c:v>-27.74599999999996</c:v>
                </c:pt>
                <c:pt idx="489">
                  <c:v>-25.946000000000002</c:v>
                </c:pt>
                <c:pt idx="490">
                  <c:v>-26.446000000000002</c:v>
                </c:pt>
                <c:pt idx="491">
                  <c:v>-27.746000000000002</c:v>
                </c:pt>
                <c:pt idx="492">
                  <c:v>-25.446000000000002</c:v>
                </c:pt>
                <c:pt idx="493">
                  <c:v>-24.845999999999989</c:v>
                </c:pt>
                <c:pt idx="494">
                  <c:v>-27.045999999999989</c:v>
                </c:pt>
                <c:pt idx="495">
                  <c:v>-27.845999999999989</c:v>
                </c:pt>
                <c:pt idx="496">
                  <c:v>-25.646000000000008</c:v>
                </c:pt>
                <c:pt idx="497">
                  <c:v>-28.646000000000008</c:v>
                </c:pt>
                <c:pt idx="498">
                  <c:v>-29.945999999999955</c:v>
                </c:pt>
                <c:pt idx="499">
                  <c:v>-31.845999999999989</c:v>
                </c:pt>
                <c:pt idx="500">
                  <c:v>-30.045999999999989</c:v>
                </c:pt>
                <c:pt idx="501">
                  <c:v>-31.145999999999987</c:v>
                </c:pt>
                <c:pt idx="502">
                  <c:v>-31.746000000000002</c:v>
                </c:pt>
                <c:pt idx="503">
                  <c:v>-32.146000000000008</c:v>
                </c:pt>
                <c:pt idx="504">
                  <c:v>-33.346000000000004</c:v>
                </c:pt>
                <c:pt idx="505">
                  <c:v>-28.645999999999987</c:v>
                </c:pt>
                <c:pt idx="506">
                  <c:v>-28.045999999999989</c:v>
                </c:pt>
                <c:pt idx="507">
                  <c:v>-27.045999999999989</c:v>
                </c:pt>
                <c:pt idx="508">
                  <c:v>-25.845999999999989</c:v>
                </c:pt>
                <c:pt idx="509">
                  <c:v>-24.346000000000004</c:v>
                </c:pt>
                <c:pt idx="510">
                  <c:v>-22.846000000000004</c:v>
                </c:pt>
                <c:pt idx="511">
                  <c:v>-21.445999999999959</c:v>
                </c:pt>
                <c:pt idx="512">
                  <c:v>-21.545999999999989</c:v>
                </c:pt>
                <c:pt idx="513">
                  <c:v>-20.646000000000001</c:v>
                </c:pt>
                <c:pt idx="514">
                  <c:v>-20.346000000000004</c:v>
                </c:pt>
                <c:pt idx="515">
                  <c:v>-20.146000000000001</c:v>
                </c:pt>
                <c:pt idx="516">
                  <c:v>-20.945999999999959</c:v>
                </c:pt>
                <c:pt idx="517">
                  <c:v>-21.145999999999987</c:v>
                </c:pt>
                <c:pt idx="518">
                  <c:v>-21.545999999999989</c:v>
                </c:pt>
                <c:pt idx="519">
                  <c:v>-22.845999999999989</c:v>
                </c:pt>
                <c:pt idx="520">
                  <c:v>-23.446000000000002</c:v>
                </c:pt>
                <c:pt idx="521">
                  <c:v>-25.145999999999987</c:v>
                </c:pt>
                <c:pt idx="522">
                  <c:v>-26.845999999999989</c:v>
                </c:pt>
                <c:pt idx="523">
                  <c:v>-27.246000000000002</c:v>
                </c:pt>
                <c:pt idx="524">
                  <c:v>-28.345999999999989</c:v>
                </c:pt>
                <c:pt idx="525">
                  <c:v>-31.846000000000004</c:v>
                </c:pt>
                <c:pt idx="526">
                  <c:v>-29.74599999999996</c:v>
                </c:pt>
                <c:pt idx="527">
                  <c:v>-27.846000000000004</c:v>
                </c:pt>
                <c:pt idx="528">
                  <c:v>-28.046000000000006</c:v>
                </c:pt>
                <c:pt idx="529">
                  <c:v>-28.546000000000006</c:v>
                </c:pt>
                <c:pt idx="530">
                  <c:v>-24.945999999999959</c:v>
                </c:pt>
                <c:pt idx="531">
                  <c:v>-26.24599999999996</c:v>
                </c:pt>
                <c:pt idx="532">
                  <c:v>-26.146000000000001</c:v>
                </c:pt>
                <c:pt idx="533">
                  <c:v>-23.946000000000002</c:v>
                </c:pt>
                <c:pt idx="534">
                  <c:v>-22.545999999999989</c:v>
                </c:pt>
                <c:pt idx="535">
                  <c:v>-21.845999999999989</c:v>
                </c:pt>
                <c:pt idx="536">
                  <c:v>-21.446000000000002</c:v>
                </c:pt>
                <c:pt idx="537">
                  <c:v>-20.946000000000002</c:v>
                </c:pt>
                <c:pt idx="538">
                  <c:v>-20.345999999999989</c:v>
                </c:pt>
                <c:pt idx="539">
                  <c:v>-19.246000000000002</c:v>
                </c:pt>
                <c:pt idx="540">
                  <c:v>-20.246000000000002</c:v>
                </c:pt>
                <c:pt idx="541">
                  <c:v>-19.345999999999989</c:v>
                </c:pt>
                <c:pt idx="542">
                  <c:v>-19.645999999999987</c:v>
                </c:pt>
                <c:pt idx="543">
                  <c:v>-21.345999999999989</c:v>
                </c:pt>
                <c:pt idx="544">
                  <c:v>-19.645999999999987</c:v>
                </c:pt>
                <c:pt idx="545">
                  <c:v>-19.746000000000002</c:v>
                </c:pt>
                <c:pt idx="546">
                  <c:v>-21.045999999999989</c:v>
                </c:pt>
                <c:pt idx="547">
                  <c:v>-21.246000000000002</c:v>
                </c:pt>
                <c:pt idx="548">
                  <c:v>-21.746000000000002</c:v>
                </c:pt>
                <c:pt idx="549">
                  <c:v>-22.945999999999955</c:v>
                </c:pt>
                <c:pt idx="550">
                  <c:v>-23.24599999999996</c:v>
                </c:pt>
                <c:pt idx="551">
                  <c:v>-24.646000000000001</c:v>
                </c:pt>
                <c:pt idx="552">
                  <c:v>-26.146000000000001</c:v>
                </c:pt>
                <c:pt idx="553">
                  <c:v>-26.445999999999959</c:v>
                </c:pt>
                <c:pt idx="554">
                  <c:v>-28.045999999999989</c:v>
                </c:pt>
                <c:pt idx="555">
                  <c:v>-30.24599999999996</c:v>
                </c:pt>
                <c:pt idx="556">
                  <c:v>-29.646000000000001</c:v>
                </c:pt>
                <c:pt idx="557">
                  <c:v>-26.045999999999989</c:v>
                </c:pt>
                <c:pt idx="558">
                  <c:v>-22.846000000000004</c:v>
                </c:pt>
                <c:pt idx="559">
                  <c:v>-19.445999999999959</c:v>
                </c:pt>
                <c:pt idx="560">
                  <c:v>-16.945999999999959</c:v>
                </c:pt>
                <c:pt idx="561">
                  <c:v>-14.646000000000001</c:v>
                </c:pt>
                <c:pt idx="562">
                  <c:v>-12.746</c:v>
                </c:pt>
                <c:pt idx="563">
                  <c:v>-11.346</c:v>
                </c:pt>
                <c:pt idx="564">
                  <c:v>-10.046000000000001</c:v>
                </c:pt>
                <c:pt idx="565">
                  <c:v>-8.7460000000000004</c:v>
                </c:pt>
                <c:pt idx="566">
                  <c:v>-8.145999999999999</c:v>
                </c:pt>
                <c:pt idx="567">
                  <c:v>-7.1460000000000008</c:v>
                </c:pt>
                <c:pt idx="568">
                  <c:v>-6.1460000000000008</c:v>
                </c:pt>
                <c:pt idx="569">
                  <c:v>-5.945999999999998</c:v>
                </c:pt>
                <c:pt idx="570">
                  <c:v>-5.1460000000000008</c:v>
                </c:pt>
                <c:pt idx="571">
                  <c:v>-4.445999999999998</c:v>
                </c:pt>
                <c:pt idx="572">
                  <c:v>-4.3459999999999965</c:v>
                </c:pt>
                <c:pt idx="573">
                  <c:v>-3.945999999999998</c:v>
                </c:pt>
                <c:pt idx="574">
                  <c:v>-3.445999999999998</c:v>
                </c:pt>
                <c:pt idx="575">
                  <c:v>-3.3459999999999965</c:v>
                </c:pt>
                <c:pt idx="576">
                  <c:v>-3.3459999999999965</c:v>
                </c:pt>
                <c:pt idx="577">
                  <c:v>-3.3459999999999965</c:v>
                </c:pt>
                <c:pt idx="578">
                  <c:v>-3.6460000000000008</c:v>
                </c:pt>
                <c:pt idx="579">
                  <c:v>-3.5459999999999994</c:v>
                </c:pt>
                <c:pt idx="580">
                  <c:v>-3.7459999999999951</c:v>
                </c:pt>
                <c:pt idx="581">
                  <c:v>-4.2459999999999951</c:v>
                </c:pt>
                <c:pt idx="582">
                  <c:v>-4.6460000000000008</c:v>
                </c:pt>
                <c:pt idx="583">
                  <c:v>-5.0459999999999985</c:v>
                </c:pt>
                <c:pt idx="584">
                  <c:v>-5.7459999999999951</c:v>
                </c:pt>
                <c:pt idx="585">
                  <c:v>-6.5459999999999985</c:v>
                </c:pt>
                <c:pt idx="586">
                  <c:v>-7.3459999999999965</c:v>
                </c:pt>
                <c:pt idx="587">
                  <c:v>-8.3460000000000036</c:v>
                </c:pt>
                <c:pt idx="588">
                  <c:v>-9.3460000000000036</c:v>
                </c:pt>
                <c:pt idx="589">
                  <c:v>-10.846000000000004</c:v>
                </c:pt>
                <c:pt idx="590">
                  <c:v>-11.946000000000002</c:v>
                </c:pt>
                <c:pt idx="591">
                  <c:v>-13.646000000000001</c:v>
                </c:pt>
                <c:pt idx="592">
                  <c:v>-16.246000000000002</c:v>
                </c:pt>
                <c:pt idx="593">
                  <c:v>-18.746000000000002</c:v>
                </c:pt>
                <c:pt idx="594">
                  <c:v>-20.645999999999987</c:v>
                </c:pt>
                <c:pt idx="595">
                  <c:v>-21.545999999999989</c:v>
                </c:pt>
                <c:pt idx="596">
                  <c:v>-20.846000000000004</c:v>
                </c:pt>
                <c:pt idx="597">
                  <c:v>-20.846000000000004</c:v>
                </c:pt>
                <c:pt idx="598">
                  <c:v>-19.545999999999989</c:v>
                </c:pt>
                <c:pt idx="599">
                  <c:v>-18.246000000000002</c:v>
                </c:pt>
                <c:pt idx="600">
                  <c:v>-17.945999999999955</c:v>
                </c:pt>
                <c:pt idx="601">
                  <c:v>-18.146000000000008</c:v>
                </c:pt>
                <c:pt idx="602">
                  <c:v>-17.746000000000002</c:v>
                </c:pt>
                <c:pt idx="603">
                  <c:v>-17.646000000000001</c:v>
                </c:pt>
                <c:pt idx="604">
                  <c:v>-18.046000000000006</c:v>
                </c:pt>
                <c:pt idx="605">
                  <c:v>-18.545999999999989</c:v>
                </c:pt>
                <c:pt idx="606">
                  <c:v>-19.446000000000002</c:v>
                </c:pt>
                <c:pt idx="607">
                  <c:v>-20.445999999999959</c:v>
                </c:pt>
                <c:pt idx="608">
                  <c:v>-20.545999999999989</c:v>
                </c:pt>
                <c:pt idx="609">
                  <c:v>-22.045999999999989</c:v>
                </c:pt>
                <c:pt idx="610">
                  <c:v>-23.746000000000002</c:v>
                </c:pt>
                <c:pt idx="611">
                  <c:v>-24.246000000000002</c:v>
                </c:pt>
                <c:pt idx="612">
                  <c:v>-23.74599999999996</c:v>
                </c:pt>
                <c:pt idx="613">
                  <c:v>-27.346000000000004</c:v>
                </c:pt>
                <c:pt idx="614">
                  <c:v>-28.446000000000002</c:v>
                </c:pt>
                <c:pt idx="615">
                  <c:v>-25.846000000000004</c:v>
                </c:pt>
                <c:pt idx="616">
                  <c:v>-27.646000000000001</c:v>
                </c:pt>
                <c:pt idx="617">
                  <c:v>-28.345999999999989</c:v>
                </c:pt>
                <c:pt idx="618">
                  <c:v>-27.646000000000008</c:v>
                </c:pt>
                <c:pt idx="619">
                  <c:v>-27.445999999999959</c:v>
                </c:pt>
                <c:pt idx="620">
                  <c:v>-29.945999999999959</c:v>
                </c:pt>
                <c:pt idx="621">
                  <c:v>-29.145999999999987</c:v>
                </c:pt>
                <c:pt idx="622">
                  <c:v>-30.146000000000001</c:v>
                </c:pt>
                <c:pt idx="623">
                  <c:v>-29.045999999999989</c:v>
                </c:pt>
                <c:pt idx="624">
                  <c:v>-28.845999999999989</c:v>
                </c:pt>
                <c:pt idx="625">
                  <c:v>-27.946000000000002</c:v>
                </c:pt>
                <c:pt idx="626">
                  <c:v>-26.24599999999996</c:v>
                </c:pt>
                <c:pt idx="627">
                  <c:v>-26.645999999999987</c:v>
                </c:pt>
                <c:pt idx="628">
                  <c:v>-25.445999999999959</c:v>
                </c:pt>
                <c:pt idx="629">
                  <c:v>-26.045999999999989</c:v>
                </c:pt>
                <c:pt idx="630">
                  <c:v>-24.545999999999989</c:v>
                </c:pt>
                <c:pt idx="631">
                  <c:v>-25.046000000000006</c:v>
                </c:pt>
                <c:pt idx="632">
                  <c:v>-24.746000000000002</c:v>
                </c:pt>
                <c:pt idx="633">
                  <c:v>-25.945999999999959</c:v>
                </c:pt>
                <c:pt idx="634">
                  <c:v>-26.445999999999955</c:v>
                </c:pt>
                <c:pt idx="635">
                  <c:v>-27.246000000000002</c:v>
                </c:pt>
                <c:pt idx="636">
                  <c:v>-28.046000000000006</c:v>
                </c:pt>
                <c:pt idx="637">
                  <c:v>-30.746000000000002</c:v>
                </c:pt>
                <c:pt idx="638">
                  <c:v>-35.046000000000006</c:v>
                </c:pt>
                <c:pt idx="639">
                  <c:v>-33.246000000000002</c:v>
                </c:pt>
                <c:pt idx="640">
                  <c:v>-31.246000000000002</c:v>
                </c:pt>
                <c:pt idx="641">
                  <c:v>-30.846000000000004</c:v>
                </c:pt>
                <c:pt idx="642">
                  <c:v>-30.246000000000002</c:v>
                </c:pt>
                <c:pt idx="643">
                  <c:v>-28.545999999999989</c:v>
                </c:pt>
                <c:pt idx="644">
                  <c:v>-27.545999999999989</c:v>
                </c:pt>
                <c:pt idx="645">
                  <c:v>-25.746000000000002</c:v>
                </c:pt>
                <c:pt idx="646">
                  <c:v>-25.146000000000001</c:v>
                </c:pt>
                <c:pt idx="647">
                  <c:v>-24.545999999999989</c:v>
                </c:pt>
                <c:pt idx="648">
                  <c:v>-23.74599999999996</c:v>
                </c:pt>
                <c:pt idx="649">
                  <c:v>-22.945999999999955</c:v>
                </c:pt>
                <c:pt idx="650">
                  <c:v>-23.146000000000008</c:v>
                </c:pt>
                <c:pt idx="651">
                  <c:v>-23.945999999999959</c:v>
                </c:pt>
                <c:pt idx="652">
                  <c:v>-23.545999999999989</c:v>
                </c:pt>
                <c:pt idx="653">
                  <c:v>-22.645999999999987</c:v>
                </c:pt>
                <c:pt idx="654">
                  <c:v>-24.246000000000002</c:v>
                </c:pt>
                <c:pt idx="655">
                  <c:v>-25.945999999999959</c:v>
                </c:pt>
                <c:pt idx="656">
                  <c:v>-24.246000000000002</c:v>
                </c:pt>
                <c:pt idx="657">
                  <c:v>-26.346000000000004</c:v>
                </c:pt>
                <c:pt idx="658">
                  <c:v>-26.545999999999989</c:v>
                </c:pt>
                <c:pt idx="659">
                  <c:v>-25.945999999999959</c:v>
                </c:pt>
                <c:pt idx="660">
                  <c:v>-27.946000000000002</c:v>
                </c:pt>
                <c:pt idx="661">
                  <c:v>-26.445999999999959</c:v>
                </c:pt>
                <c:pt idx="662">
                  <c:v>-25.545999999999989</c:v>
                </c:pt>
                <c:pt idx="663">
                  <c:v>-26.246000000000002</c:v>
                </c:pt>
                <c:pt idx="664">
                  <c:v>-26.046000000000006</c:v>
                </c:pt>
                <c:pt idx="665">
                  <c:v>-28.345999999999989</c:v>
                </c:pt>
                <c:pt idx="666">
                  <c:v>-25.945999999999955</c:v>
                </c:pt>
                <c:pt idx="667">
                  <c:v>-26.345999999999989</c:v>
                </c:pt>
                <c:pt idx="668">
                  <c:v>-27.445999999999959</c:v>
                </c:pt>
                <c:pt idx="669">
                  <c:v>-27.045999999999989</c:v>
                </c:pt>
                <c:pt idx="670">
                  <c:v>-27.346000000000004</c:v>
                </c:pt>
                <c:pt idx="671">
                  <c:v>-31.746000000000002</c:v>
                </c:pt>
                <c:pt idx="672">
                  <c:v>-26.646000000000001</c:v>
                </c:pt>
                <c:pt idx="673">
                  <c:v>-27.045999999999989</c:v>
                </c:pt>
                <c:pt idx="674">
                  <c:v>-26.846000000000004</c:v>
                </c:pt>
                <c:pt idx="675">
                  <c:v>-27.746000000000002</c:v>
                </c:pt>
                <c:pt idx="676">
                  <c:v>-27.346000000000004</c:v>
                </c:pt>
                <c:pt idx="677">
                  <c:v>-26.145999999999987</c:v>
                </c:pt>
                <c:pt idx="678">
                  <c:v>-26.846000000000004</c:v>
                </c:pt>
                <c:pt idx="679">
                  <c:v>-24.445999999999955</c:v>
                </c:pt>
                <c:pt idx="680">
                  <c:v>-25.246000000000002</c:v>
                </c:pt>
                <c:pt idx="681">
                  <c:v>-25.146000000000001</c:v>
                </c:pt>
                <c:pt idx="682">
                  <c:v>-25.545999999999989</c:v>
                </c:pt>
                <c:pt idx="683">
                  <c:v>-25.045999999999989</c:v>
                </c:pt>
                <c:pt idx="684">
                  <c:v>-24.545999999999989</c:v>
                </c:pt>
                <c:pt idx="685">
                  <c:v>-24.346000000000004</c:v>
                </c:pt>
                <c:pt idx="686">
                  <c:v>-25.74599999999996</c:v>
                </c:pt>
                <c:pt idx="687">
                  <c:v>-23.746000000000002</c:v>
                </c:pt>
                <c:pt idx="688">
                  <c:v>-26.946000000000002</c:v>
                </c:pt>
                <c:pt idx="689">
                  <c:v>-27.24599999999996</c:v>
                </c:pt>
                <c:pt idx="690">
                  <c:v>-27.045999999999989</c:v>
                </c:pt>
                <c:pt idx="691">
                  <c:v>-33.446000000000005</c:v>
                </c:pt>
                <c:pt idx="692">
                  <c:v>-30.646000000000008</c:v>
                </c:pt>
                <c:pt idx="693">
                  <c:v>-32.246000000000009</c:v>
                </c:pt>
                <c:pt idx="694">
                  <c:v>-30.045999999999989</c:v>
                </c:pt>
                <c:pt idx="695">
                  <c:v>-29.045999999999989</c:v>
                </c:pt>
                <c:pt idx="696">
                  <c:v>-30.345999999999989</c:v>
                </c:pt>
                <c:pt idx="697">
                  <c:v>-29.046000000000006</c:v>
                </c:pt>
                <c:pt idx="698">
                  <c:v>-31.545999999999989</c:v>
                </c:pt>
                <c:pt idx="699">
                  <c:v>-28.24599999999996</c:v>
                </c:pt>
                <c:pt idx="700">
                  <c:v>-24.845999999999989</c:v>
                </c:pt>
                <c:pt idx="701">
                  <c:v>-26.346000000000004</c:v>
                </c:pt>
                <c:pt idx="702">
                  <c:v>-27.545999999999989</c:v>
                </c:pt>
                <c:pt idx="703">
                  <c:v>-25.445999999999959</c:v>
                </c:pt>
                <c:pt idx="704">
                  <c:v>-22.746000000000002</c:v>
                </c:pt>
                <c:pt idx="705">
                  <c:v>-26.546000000000006</c:v>
                </c:pt>
                <c:pt idx="706">
                  <c:v>-27.446000000000002</c:v>
                </c:pt>
                <c:pt idx="707">
                  <c:v>-22.646000000000001</c:v>
                </c:pt>
                <c:pt idx="708">
                  <c:v>-24.945999999999955</c:v>
                </c:pt>
                <c:pt idx="709">
                  <c:v>-23.746000000000002</c:v>
                </c:pt>
                <c:pt idx="710">
                  <c:v>-22.746000000000002</c:v>
                </c:pt>
                <c:pt idx="711">
                  <c:v>-24.045999999999989</c:v>
                </c:pt>
                <c:pt idx="712">
                  <c:v>-25.545999999999989</c:v>
                </c:pt>
                <c:pt idx="713">
                  <c:v>-26.246000000000002</c:v>
                </c:pt>
                <c:pt idx="714">
                  <c:v>-29.046000000000006</c:v>
                </c:pt>
                <c:pt idx="715">
                  <c:v>-24.445999999999959</c:v>
                </c:pt>
                <c:pt idx="716">
                  <c:v>-24.445999999999955</c:v>
                </c:pt>
                <c:pt idx="717">
                  <c:v>-24.045999999999989</c:v>
                </c:pt>
                <c:pt idx="718">
                  <c:v>-30.24599999999996</c:v>
                </c:pt>
                <c:pt idx="719">
                  <c:v>-24.545999999999989</c:v>
                </c:pt>
                <c:pt idx="720">
                  <c:v>-29.945999999999955</c:v>
                </c:pt>
                <c:pt idx="721">
                  <c:v>-25.345999999999989</c:v>
                </c:pt>
                <c:pt idx="722">
                  <c:v>-29.74599999999996</c:v>
                </c:pt>
                <c:pt idx="723">
                  <c:v>-27.545999999999989</c:v>
                </c:pt>
                <c:pt idx="724">
                  <c:v>-29.545999999999989</c:v>
                </c:pt>
                <c:pt idx="725">
                  <c:v>-24.845999999999989</c:v>
                </c:pt>
                <c:pt idx="726">
                  <c:v>-29.345999999999989</c:v>
                </c:pt>
                <c:pt idx="727">
                  <c:v>-27.446000000000002</c:v>
                </c:pt>
                <c:pt idx="728">
                  <c:v>-29.045999999999989</c:v>
                </c:pt>
                <c:pt idx="729">
                  <c:v>-21.746000000000002</c:v>
                </c:pt>
                <c:pt idx="730">
                  <c:v>-28.845999999999989</c:v>
                </c:pt>
                <c:pt idx="731">
                  <c:v>-25.74599999999996</c:v>
                </c:pt>
                <c:pt idx="732">
                  <c:v>-28.645999999999987</c:v>
                </c:pt>
                <c:pt idx="733">
                  <c:v>-24.346000000000004</c:v>
                </c:pt>
                <c:pt idx="734">
                  <c:v>-23.545999999999989</c:v>
                </c:pt>
                <c:pt idx="735">
                  <c:v>-28.24599999999996</c:v>
                </c:pt>
                <c:pt idx="736">
                  <c:v>-28.145999999999987</c:v>
                </c:pt>
                <c:pt idx="737">
                  <c:v>-28.045999999999989</c:v>
                </c:pt>
                <c:pt idx="738">
                  <c:v>-27.945999999999955</c:v>
                </c:pt>
                <c:pt idx="739">
                  <c:v>-27.845999999999989</c:v>
                </c:pt>
                <c:pt idx="740">
                  <c:v>-21.146000000000001</c:v>
                </c:pt>
                <c:pt idx="741">
                  <c:v>-27.645999999999987</c:v>
                </c:pt>
                <c:pt idx="742">
                  <c:v>-21.846000000000004</c:v>
                </c:pt>
                <c:pt idx="743">
                  <c:v>-22.645999999999987</c:v>
                </c:pt>
                <c:pt idx="744">
                  <c:v>-22.046000000000006</c:v>
                </c:pt>
                <c:pt idx="745">
                  <c:v>-21.845999999999989</c:v>
                </c:pt>
                <c:pt idx="746">
                  <c:v>-22.646000000000001</c:v>
                </c:pt>
                <c:pt idx="747">
                  <c:v>-21.445999999999955</c:v>
                </c:pt>
                <c:pt idx="748">
                  <c:v>-26.246000000000002</c:v>
                </c:pt>
                <c:pt idx="749">
                  <c:v>-26.74599999999996</c:v>
                </c:pt>
                <c:pt idx="750">
                  <c:v>-23.946000000000002</c:v>
                </c:pt>
                <c:pt idx="751">
                  <c:v>-26.545999999999989</c:v>
                </c:pt>
                <c:pt idx="752">
                  <c:v>-21.145999999999987</c:v>
                </c:pt>
                <c:pt idx="753">
                  <c:v>-19.246000000000002</c:v>
                </c:pt>
                <c:pt idx="754">
                  <c:v>-26.24599999999996</c:v>
                </c:pt>
                <c:pt idx="755">
                  <c:v>-21.645999999999987</c:v>
                </c:pt>
                <c:pt idx="756">
                  <c:v>-21.846000000000004</c:v>
                </c:pt>
                <c:pt idx="757">
                  <c:v>-22.445999999999955</c:v>
                </c:pt>
                <c:pt idx="758">
                  <c:v>-23.146000000000008</c:v>
                </c:pt>
                <c:pt idx="759">
                  <c:v>-25.046000000000006</c:v>
                </c:pt>
                <c:pt idx="760">
                  <c:v>-25.645999999999987</c:v>
                </c:pt>
                <c:pt idx="761">
                  <c:v>-25.545999999999989</c:v>
                </c:pt>
                <c:pt idx="762">
                  <c:v>-25.445999999999959</c:v>
                </c:pt>
                <c:pt idx="763">
                  <c:v>-25.345999999999989</c:v>
                </c:pt>
                <c:pt idx="764">
                  <c:v>-24.146000000000001</c:v>
                </c:pt>
                <c:pt idx="765">
                  <c:v>-25.146000000000001</c:v>
                </c:pt>
                <c:pt idx="766">
                  <c:v>-21.146000000000001</c:v>
                </c:pt>
                <c:pt idx="767">
                  <c:v>-24.945999999999959</c:v>
                </c:pt>
                <c:pt idx="768">
                  <c:v>-24.845999999999989</c:v>
                </c:pt>
                <c:pt idx="769">
                  <c:v>-19.146000000000001</c:v>
                </c:pt>
                <c:pt idx="770">
                  <c:v>-24.74599999999996</c:v>
                </c:pt>
                <c:pt idx="771">
                  <c:v>-21.046000000000006</c:v>
                </c:pt>
                <c:pt idx="772">
                  <c:v>-24.545999999999989</c:v>
                </c:pt>
                <c:pt idx="773">
                  <c:v>-18.546000000000006</c:v>
                </c:pt>
                <c:pt idx="774">
                  <c:v>-20.945999999999959</c:v>
                </c:pt>
                <c:pt idx="775">
                  <c:v>-21.646000000000001</c:v>
                </c:pt>
                <c:pt idx="776">
                  <c:v>-24.046000000000006</c:v>
                </c:pt>
                <c:pt idx="777">
                  <c:v>-21.445999999999959</c:v>
                </c:pt>
                <c:pt idx="778">
                  <c:v>-21.146000000000001</c:v>
                </c:pt>
                <c:pt idx="779">
                  <c:v>-23.846000000000004</c:v>
                </c:pt>
                <c:pt idx="780">
                  <c:v>-23.74599999999996</c:v>
                </c:pt>
                <c:pt idx="781">
                  <c:v>-23.646000000000001</c:v>
                </c:pt>
                <c:pt idx="782">
                  <c:v>-23.646000000000001</c:v>
                </c:pt>
                <c:pt idx="783">
                  <c:v>-22.646000000000001</c:v>
                </c:pt>
                <c:pt idx="784">
                  <c:v>-20.646000000000001</c:v>
                </c:pt>
                <c:pt idx="785">
                  <c:v>-23.445999999999959</c:v>
                </c:pt>
                <c:pt idx="786">
                  <c:v>-23.346000000000004</c:v>
                </c:pt>
                <c:pt idx="787">
                  <c:v>-23.146000000000001</c:v>
                </c:pt>
                <c:pt idx="788">
                  <c:v>-23.146000000000001</c:v>
                </c:pt>
                <c:pt idx="789">
                  <c:v>-23.146000000000001</c:v>
                </c:pt>
                <c:pt idx="790">
                  <c:v>-23.046000000000006</c:v>
                </c:pt>
                <c:pt idx="791">
                  <c:v>-21.045999999999989</c:v>
                </c:pt>
                <c:pt idx="792">
                  <c:v>-16.146000000000001</c:v>
                </c:pt>
                <c:pt idx="793">
                  <c:v>-16.846000000000004</c:v>
                </c:pt>
                <c:pt idx="794">
                  <c:v>-14.946000000000002</c:v>
                </c:pt>
                <c:pt idx="795">
                  <c:v>-12.646000000000001</c:v>
                </c:pt>
                <c:pt idx="796">
                  <c:v>-10.946000000000002</c:v>
                </c:pt>
                <c:pt idx="797">
                  <c:v>-8.4460000000000122</c:v>
                </c:pt>
                <c:pt idx="798">
                  <c:v>-8.2460000000000004</c:v>
                </c:pt>
                <c:pt idx="799">
                  <c:v>-7.7459999999999951</c:v>
                </c:pt>
                <c:pt idx="800">
                  <c:v>-6.3460000000000036</c:v>
                </c:pt>
                <c:pt idx="801">
                  <c:v>-5.445999999999998</c:v>
                </c:pt>
                <c:pt idx="802">
                  <c:v>-4.7459999999999951</c:v>
                </c:pt>
                <c:pt idx="803">
                  <c:v>-3.945999999999998</c:v>
                </c:pt>
                <c:pt idx="804">
                  <c:v>-3.7460000000000093</c:v>
                </c:pt>
                <c:pt idx="805">
                  <c:v>-3.6460000000000008</c:v>
                </c:pt>
                <c:pt idx="806">
                  <c:v>-3.445999999999998</c:v>
                </c:pt>
                <c:pt idx="807">
                  <c:v>-3.7459999999999951</c:v>
                </c:pt>
                <c:pt idx="808">
                  <c:v>-3.945999999999998</c:v>
                </c:pt>
                <c:pt idx="809">
                  <c:v>-3.8459999999999877</c:v>
                </c:pt>
                <c:pt idx="810">
                  <c:v>-4.1460000000000008</c:v>
                </c:pt>
                <c:pt idx="811">
                  <c:v>-4.5460000000000074</c:v>
                </c:pt>
                <c:pt idx="812">
                  <c:v>-5.0460000000000074</c:v>
                </c:pt>
                <c:pt idx="813">
                  <c:v>-5.6460000000000008</c:v>
                </c:pt>
                <c:pt idx="814">
                  <c:v>-6.8460000000000036</c:v>
                </c:pt>
                <c:pt idx="815">
                  <c:v>-7.6460000000000008</c:v>
                </c:pt>
                <c:pt idx="816">
                  <c:v>-8.9460000000000015</c:v>
                </c:pt>
                <c:pt idx="817">
                  <c:v>-11.246000000000008</c:v>
                </c:pt>
                <c:pt idx="818">
                  <c:v>-11.946000000000002</c:v>
                </c:pt>
                <c:pt idx="819">
                  <c:v>-13.146000000000001</c:v>
                </c:pt>
                <c:pt idx="820">
                  <c:v>-16.445999999999959</c:v>
                </c:pt>
                <c:pt idx="821">
                  <c:v>-21.146000000000001</c:v>
                </c:pt>
                <c:pt idx="822">
                  <c:v>-21.046000000000006</c:v>
                </c:pt>
                <c:pt idx="823">
                  <c:v>-21.046000000000006</c:v>
                </c:pt>
                <c:pt idx="824">
                  <c:v>-19.646000000000001</c:v>
                </c:pt>
                <c:pt idx="825">
                  <c:v>-20.945999999999959</c:v>
                </c:pt>
                <c:pt idx="826">
                  <c:v>-20.846000000000004</c:v>
                </c:pt>
                <c:pt idx="827">
                  <c:v>-18.846000000000004</c:v>
                </c:pt>
                <c:pt idx="828">
                  <c:v>-20.846000000000004</c:v>
                </c:pt>
                <c:pt idx="829">
                  <c:v>-20.74599999999996</c:v>
                </c:pt>
                <c:pt idx="830">
                  <c:v>-18.945999999999959</c:v>
                </c:pt>
                <c:pt idx="831">
                  <c:v>-20.646000000000001</c:v>
                </c:pt>
                <c:pt idx="832">
                  <c:v>-20.646000000000001</c:v>
                </c:pt>
                <c:pt idx="833">
                  <c:v>-20.546000000000006</c:v>
                </c:pt>
                <c:pt idx="834">
                  <c:v>-17.346000000000004</c:v>
                </c:pt>
                <c:pt idx="835">
                  <c:v>-20.445999999999959</c:v>
                </c:pt>
                <c:pt idx="836">
                  <c:v>-20.346000000000004</c:v>
                </c:pt>
                <c:pt idx="837">
                  <c:v>-20.346000000000004</c:v>
                </c:pt>
                <c:pt idx="838">
                  <c:v>-19.945999999999959</c:v>
                </c:pt>
                <c:pt idx="839">
                  <c:v>-20.24599999999996</c:v>
                </c:pt>
                <c:pt idx="840">
                  <c:v>-20.24599999999996</c:v>
                </c:pt>
                <c:pt idx="841">
                  <c:v>-20.146000000000001</c:v>
                </c:pt>
                <c:pt idx="842">
                  <c:v>-20.146000000000001</c:v>
                </c:pt>
                <c:pt idx="843">
                  <c:v>-20.046000000000006</c:v>
                </c:pt>
                <c:pt idx="844">
                  <c:v>-19.546000000000006</c:v>
                </c:pt>
                <c:pt idx="845">
                  <c:v>-17.445999999999959</c:v>
                </c:pt>
                <c:pt idx="846">
                  <c:v>-19.846000000000004</c:v>
                </c:pt>
                <c:pt idx="847">
                  <c:v>-19.846000000000004</c:v>
                </c:pt>
                <c:pt idx="848">
                  <c:v>-19.846000000000004</c:v>
                </c:pt>
                <c:pt idx="849">
                  <c:v>-17.845999999999989</c:v>
                </c:pt>
                <c:pt idx="850">
                  <c:v>-19.24599999999996</c:v>
                </c:pt>
                <c:pt idx="851">
                  <c:v>-19.646000000000001</c:v>
                </c:pt>
                <c:pt idx="852">
                  <c:v>-19.646000000000001</c:v>
                </c:pt>
                <c:pt idx="853">
                  <c:v>-19.546000000000006</c:v>
                </c:pt>
                <c:pt idx="854">
                  <c:v>-19.546000000000006</c:v>
                </c:pt>
                <c:pt idx="855">
                  <c:v>-16.846000000000004</c:v>
                </c:pt>
                <c:pt idx="856">
                  <c:v>-19.445999999999959</c:v>
                </c:pt>
                <c:pt idx="857">
                  <c:v>-19.346000000000004</c:v>
                </c:pt>
                <c:pt idx="858">
                  <c:v>-19.346000000000004</c:v>
                </c:pt>
                <c:pt idx="859">
                  <c:v>-19.24599999999996</c:v>
                </c:pt>
                <c:pt idx="860">
                  <c:v>-19.24599999999996</c:v>
                </c:pt>
                <c:pt idx="861">
                  <c:v>-19.24599999999996</c:v>
                </c:pt>
                <c:pt idx="862">
                  <c:v>-19.146000000000001</c:v>
                </c:pt>
                <c:pt idx="863">
                  <c:v>-18.046000000000006</c:v>
                </c:pt>
                <c:pt idx="864">
                  <c:v>-19.046000000000006</c:v>
                </c:pt>
                <c:pt idx="865">
                  <c:v>-18.945999999999959</c:v>
                </c:pt>
                <c:pt idx="866">
                  <c:v>-18.045999999999989</c:v>
                </c:pt>
                <c:pt idx="867">
                  <c:v>-18.846000000000004</c:v>
                </c:pt>
                <c:pt idx="868">
                  <c:v>-18.846000000000004</c:v>
                </c:pt>
                <c:pt idx="869">
                  <c:v>-18.846000000000004</c:v>
                </c:pt>
                <c:pt idx="870">
                  <c:v>-18.74599999999996</c:v>
                </c:pt>
                <c:pt idx="871">
                  <c:v>-18.74599999999996</c:v>
                </c:pt>
                <c:pt idx="872">
                  <c:v>-18.646000000000001</c:v>
                </c:pt>
                <c:pt idx="873">
                  <c:v>-18.646000000000001</c:v>
                </c:pt>
                <c:pt idx="874">
                  <c:v>-12.746000000000008</c:v>
                </c:pt>
                <c:pt idx="875">
                  <c:v>-12.346000000000004</c:v>
                </c:pt>
                <c:pt idx="876">
                  <c:v>-18.445999999999959</c:v>
                </c:pt>
                <c:pt idx="877">
                  <c:v>-18.445999999999959</c:v>
                </c:pt>
                <c:pt idx="878">
                  <c:v>-18.346000000000004</c:v>
                </c:pt>
                <c:pt idx="879">
                  <c:v>-17.846000000000004</c:v>
                </c:pt>
                <c:pt idx="880">
                  <c:v>-16.746000000000009</c:v>
                </c:pt>
                <c:pt idx="881">
                  <c:v>-18.24599999999996</c:v>
                </c:pt>
                <c:pt idx="882">
                  <c:v>-18.24599999999996</c:v>
                </c:pt>
                <c:pt idx="883">
                  <c:v>-13.646000000000001</c:v>
                </c:pt>
                <c:pt idx="884">
                  <c:v>-18.146000000000001</c:v>
                </c:pt>
                <c:pt idx="885">
                  <c:v>-18.146000000000001</c:v>
                </c:pt>
                <c:pt idx="886">
                  <c:v>-18.046000000000006</c:v>
                </c:pt>
                <c:pt idx="887">
                  <c:v>-14.346000000000004</c:v>
                </c:pt>
                <c:pt idx="888">
                  <c:v>-17.945999999999959</c:v>
                </c:pt>
                <c:pt idx="889">
                  <c:v>-17.945999999999959</c:v>
                </c:pt>
                <c:pt idx="890">
                  <c:v>-15.046000000000005</c:v>
                </c:pt>
                <c:pt idx="891">
                  <c:v>-17.846000000000004</c:v>
                </c:pt>
                <c:pt idx="892">
                  <c:v>-17.846000000000004</c:v>
                </c:pt>
                <c:pt idx="893">
                  <c:v>-17.74599999999996</c:v>
                </c:pt>
                <c:pt idx="894">
                  <c:v>-17.74599999999996</c:v>
                </c:pt>
                <c:pt idx="895">
                  <c:v>-16.445999999999959</c:v>
                </c:pt>
                <c:pt idx="896">
                  <c:v>-17.646000000000001</c:v>
                </c:pt>
                <c:pt idx="897">
                  <c:v>-17.646000000000001</c:v>
                </c:pt>
                <c:pt idx="898">
                  <c:v>-17.546000000000006</c:v>
                </c:pt>
                <c:pt idx="899">
                  <c:v>-17.446000000000012</c:v>
                </c:pt>
                <c:pt idx="900">
                  <c:v>-17.445999999999959</c:v>
                </c:pt>
                <c:pt idx="901">
                  <c:v>-17.445999999999959</c:v>
                </c:pt>
                <c:pt idx="902">
                  <c:v>-17.445999999999959</c:v>
                </c:pt>
                <c:pt idx="903">
                  <c:v>-17.346000000000004</c:v>
                </c:pt>
                <c:pt idx="904">
                  <c:v>-15.046000000000005</c:v>
                </c:pt>
                <c:pt idx="905">
                  <c:v>-17.24599999999996</c:v>
                </c:pt>
                <c:pt idx="906">
                  <c:v>-17.24599999999996</c:v>
                </c:pt>
                <c:pt idx="907">
                  <c:v>-17.046000000000006</c:v>
                </c:pt>
                <c:pt idx="908">
                  <c:v>-17.046000000000006</c:v>
                </c:pt>
                <c:pt idx="909">
                  <c:v>-17.046000000000006</c:v>
                </c:pt>
                <c:pt idx="910">
                  <c:v>-16.946000000000012</c:v>
                </c:pt>
                <c:pt idx="911">
                  <c:v>-16.946000000000012</c:v>
                </c:pt>
                <c:pt idx="912">
                  <c:v>-16.846000000000004</c:v>
                </c:pt>
                <c:pt idx="913">
                  <c:v>-16.74599999999996</c:v>
                </c:pt>
                <c:pt idx="914">
                  <c:v>-16.846000000000004</c:v>
                </c:pt>
                <c:pt idx="915">
                  <c:v>-16.746000000000009</c:v>
                </c:pt>
                <c:pt idx="916">
                  <c:v>-16.746000000000009</c:v>
                </c:pt>
                <c:pt idx="917">
                  <c:v>-14.246</c:v>
                </c:pt>
                <c:pt idx="918">
                  <c:v>-14.146000000000001</c:v>
                </c:pt>
                <c:pt idx="919">
                  <c:v>-13.546000000000001</c:v>
                </c:pt>
                <c:pt idx="920">
                  <c:v>-16.546000000000006</c:v>
                </c:pt>
                <c:pt idx="921">
                  <c:v>-13.446000000000002</c:v>
                </c:pt>
                <c:pt idx="922">
                  <c:v>-16.446000000000012</c:v>
                </c:pt>
                <c:pt idx="923">
                  <c:v>-16.446000000000012</c:v>
                </c:pt>
                <c:pt idx="924">
                  <c:v>-16.346000000000004</c:v>
                </c:pt>
                <c:pt idx="925">
                  <c:v>-16.346000000000004</c:v>
                </c:pt>
                <c:pt idx="926">
                  <c:v>-11.746</c:v>
                </c:pt>
                <c:pt idx="927">
                  <c:v>-16.246000000000009</c:v>
                </c:pt>
                <c:pt idx="928">
                  <c:v>-16.146000000000001</c:v>
                </c:pt>
                <c:pt idx="929">
                  <c:v>-16.246000000000009</c:v>
                </c:pt>
                <c:pt idx="930">
                  <c:v>-16.146000000000001</c:v>
                </c:pt>
                <c:pt idx="931">
                  <c:v>-16.146000000000001</c:v>
                </c:pt>
                <c:pt idx="932">
                  <c:v>-16.046000000000006</c:v>
                </c:pt>
                <c:pt idx="933">
                  <c:v>-16.046000000000006</c:v>
                </c:pt>
                <c:pt idx="934">
                  <c:v>-16.046000000000006</c:v>
                </c:pt>
                <c:pt idx="935">
                  <c:v>-13.246000000000008</c:v>
                </c:pt>
                <c:pt idx="936">
                  <c:v>-15.946000000000012</c:v>
                </c:pt>
                <c:pt idx="937">
                  <c:v>-15.846000000000004</c:v>
                </c:pt>
                <c:pt idx="938">
                  <c:v>-11.946000000000002</c:v>
                </c:pt>
                <c:pt idx="939">
                  <c:v>-15.846000000000004</c:v>
                </c:pt>
                <c:pt idx="940">
                  <c:v>-15.746000000000008</c:v>
                </c:pt>
                <c:pt idx="941">
                  <c:v>-15.746000000000008</c:v>
                </c:pt>
                <c:pt idx="942">
                  <c:v>-15.746000000000008</c:v>
                </c:pt>
                <c:pt idx="943">
                  <c:v>-15.646000000000001</c:v>
                </c:pt>
                <c:pt idx="944">
                  <c:v>-15.646000000000001</c:v>
                </c:pt>
                <c:pt idx="945">
                  <c:v>-15.546000000000005</c:v>
                </c:pt>
                <c:pt idx="946">
                  <c:v>-15.546000000000005</c:v>
                </c:pt>
                <c:pt idx="947">
                  <c:v>-15.546000000000005</c:v>
                </c:pt>
                <c:pt idx="948">
                  <c:v>-15.546000000000005</c:v>
                </c:pt>
                <c:pt idx="949">
                  <c:v>-13.346000000000004</c:v>
                </c:pt>
                <c:pt idx="950">
                  <c:v>-15.446000000000012</c:v>
                </c:pt>
                <c:pt idx="951">
                  <c:v>-11.446000000000002</c:v>
                </c:pt>
                <c:pt idx="952">
                  <c:v>-15.346000000000004</c:v>
                </c:pt>
                <c:pt idx="953">
                  <c:v>-15.346000000000004</c:v>
                </c:pt>
                <c:pt idx="954">
                  <c:v>-15.246000000000008</c:v>
                </c:pt>
                <c:pt idx="955">
                  <c:v>-15.246000000000008</c:v>
                </c:pt>
                <c:pt idx="956">
                  <c:v>-15.146000000000001</c:v>
                </c:pt>
                <c:pt idx="957">
                  <c:v>-15.146000000000001</c:v>
                </c:pt>
                <c:pt idx="958">
                  <c:v>-15.146000000000001</c:v>
                </c:pt>
                <c:pt idx="959">
                  <c:v>-15.046000000000005</c:v>
                </c:pt>
                <c:pt idx="960">
                  <c:v>-15.046000000000005</c:v>
                </c:pt>
                <c:pt idx="961">
                  <c:v>-15.046000000000005</c:v>
                </c:pt>
                <c:pt idx="962">
                  <c:v>-14.846000000000004</c:v>
                </c:pt>
                <c:pt idx="963">
                  <c:v>-10.746000000000008</c:v>
                </c:pt>
                <c:pt idx="964">
                  <c:v>-14.746</c:v>
                </c:pt>
                <c:pt idx="965">
                  <c:v>-14.746</c:v>
                </c:pt>
                <c:pt idx="966">
                  <c:v>-14.646000000000001</c:v>
                </c:pt>
                <c:pt idx="967">
                  <c:v>-12.646000000000001</c:v>
                </c:pt>
                <c:pt idx="968">
                  <c:v>-14.546000000000001</c:v>
                </c:pt>
                <c:pt idx="969">
                  <c:v>-14.546000000000001</c:v>
                </c:pt>
                <c:pt idx="970">
                  <c:v>-14.446000000000002</c:v>
                </c:pt>
                <c:pt idx="971">
                  <c:v>-14.446000000000002</c:v>
                </c:pt>
                <c:pt idx="972">
                  <c:v>-14.446000000000002</c:v>
                </c:pt>
                <c:pt idx="973">
                  <c:v>-14.346000000000004</c:v>
                </c:pt>
                <c:pt idx="974">
                  <c:v>-14.346000000000004</c:v>
                </c:pt>
                <c:pt idx="975">
                  <c:v>-14.246</c:v>
                </c:pt>
                <c:pt idx="976">
                  <c:v>-14.246</c:v>
                </c:pt>
                <c:pt idx="977">
                  <c:v>-14.146000000000001</c:v>
                </c:pt>
                <c:pt idx="978">
                  <c:v>-10.546000000000005</c:v>
                </c:pt>
                <c:pt idx="979">
                  <c:v>-8.9460000000000015</c:v>
                </c:pt>
                <c:pt idx="980">
                  <c:v>-13.146000000000001</c:v>
                </c:pt>
                <c:pt idx="981">
                  <c:v>-12.046000000000001</c:v>
                </c:pt>
                <c:pt idx="982">
                  <c:v>-13.946000000000002</c:v>
                </c:pt>
                <c:pt idx="983">
                  <c:v>-13.946000000000002</c:v>
                </c:pt>
                <c:pt idx="984">
                  <c:v>-13.846000000000004</c:v>
                </c:pt>
                <c:pt idx="985">
                  <c:v>-12.146000000000001</c:v>
                </c:pt>
                <c:pt idx="986">
                  <c:v>-13.746</c:v>
                </c:pt>
                <c:pt idx="987">
                  <c:v>-13.546000000000001</c:v>
                </c:pt>
                <c:pt idx="988">
                  <c:v>-13.746</c:v>
                </c:pt>
                <c:pt idx="989">
                  <c:v>-13.646000000000001</c:v>
                </c:pt>
                <c:pt idx="990">
                  <c:v>-13.646000000000001</c:v>
                </c:pt>
                <c:pt idx="991">
                  <c:v>-13.646000000000001</c:v>
                </c:pt>
                <c:pt idx="992">
                  <c:v>-13.546000000000001</c:v>
                </c:pt>
                <c:pt idx="993">
                  <c:v>-7.3459999999999885</c:v>
                </c:pt>
                <c:pt idx="994">
                  <c:v>-13.446000000000002</c:v>
                </c:pt>
                <c:pt idx="995">
                  <c:v>-13.446000000000002</c:v>
                </c:pt>
                <c:pt idx="996">
                  <c:v>-13.346000000000004</c:v>
                </c:pt>
                <c:pt idx="997">
                  <c:v>-13.346000000000004</c:v>
                </c:pt>
                <c:pt idx="998">
                  <c:v>-13.346000000000004</c:v>
                </c:pt>
                <c:pt idx="999">
                  <c:v>-10.346000000000004</c:v>
                </c:pt>
              </c:numCache>
            </c:numRef>
          </c:yVal>
        </c:ser>
        <c:ser>
          <c:idx val="4"/>
          <c:order val="2"/>
          <c:spPr>
            <a:ln w="38100">
              <a:solidFill>
                <a:srgbClr val="00A000"/>
              </a:solidFill>
            </a:ln>
          </c:spPr>
          <c:marker>
            <c:symbol val="circle"/>
            <c:size val="4"/>
            <c:spPr>
              <a:noFill/>
              <a:ln>
                <a:noFill/>
                <a:prstDash val="solid"/>
              </a:ln>
            </c:spPr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1500</c:v>
                </c:pt>
                <c:pt idx="1">
                  <c:v>1500.1</c:v>
                </c:pt>
                <c:pt idx="2">
                  <c:v>1500.2</c:v>
                </c:pt>
                <c:pt idx="3">
                  <c:v>1500.3</c:v>
                </c:pt>
                <c:pt idx="4">
                  <c:v>1500.4</c:v>
                </c:pt>
                <c:pt idx="5">
                  <c:v>1500.5</c:v>
                </c:pt>
                <c:pt idx="6">
                  <c:v>1500.6</c:v>
                </c:pt>
                <c:pt idx="7">
                  <c:v>1500.7</c:v>
                </c:pt>
                <c:pt idx="8">
                  <c:v>1500.8</c:v>
                </c:pt>
                <c:pt idx="9">
                  <c:v>1500.9</c:v>
                </c:pt>
                <c:pt idx="10">
                  <c:v>1501</c:v>
                </c:pt>
                <c:pt idx="11">
                  <c:v>1501.1</c:v>
                </c:pt>
                <c:pt idx="12">
                  <c:v>1501.2</c:v>
                </c:pt>
                <c:pt idx="13">
                  <c:v>1501.3</c:v>
                </c:pt>
                <c:pt idx="14">
                  <c:v>1501.4</c:v>
                </c:pt>
                <c:pt idx="15">
                  <c:v>1501.5</c:v>
                </c:pt>
                <c:pt idx="16">
                  <c:v>1501.6</c:v>
                </c:pt>
                <c:pt idx="17">
                  <c:v>1501.7</c:v>
                </c:pt>
                <c:pt idx="18">
                  <c:v>1501.8</c:v>
                </c:pt>
                <c:pt idx="19">
                  <c:v>1501.9</c:v>
                </c:pt>
                <c:pt idx="20">
                  <c:v>1502</c:v>
                </c:pt>
                <c:pt idx="21">
                  <c:v>1502.1</c:v>
                </c:pt>
                <c:pt idx="22">
                  <c:v>1502.2</c:v>
                </c:pt>
                <c:pt idx="23">
                  <c:v>1502.3</c:v>
                </c:pt>
                <c:pt idx="24">
                  <c:v>1502.4</c:v>
                </c:pt>
                <c:pt idx="25">
                  <c:v>1502.5</c:v>
                </c:pt>
                <c:pt idx="26">
                  <c:v>1502.6</c:v>
                </c:pt>
                <c:pt idx="27">
                  <c:v>1502.7</c:v>
                </c:pt>
                <c:pt idx="28">
                  <c:v>1502.8</c:v>
                </c:pt>
                <c:pt idx="29">
                  <c:v>1502.9</c:v>
                </c:pt>
                <c:pt idx="30">
                  <c:v>1503</c:v>
                </c:pt>
                <c:pt idx="31">
                  <c:v>1503.1</c:v>
                </c:pt>
                <c:pt idx="32">
                  <c:v>1503.2</c:v>
                </c:pt>
                <c:pt idx="33">
                  <c:v>1503.3</c:v>
                </c:pt>
                <c:pt idx="34">
                  <c:v>1503.4</c:v>
                </c:pt>
                <c:pt idx="35">
                  <c:v>1503.5</c:v>
                </c:pt>
                <c:pt idx="36">
                  <c:v>1503.6</c:v>
                </c:pt>
                <c:pt idx="37">
                  <c:v>1503.7</c:v>
                </c:pt>
                <c:pt idx="38">
                  <c:v>1503.8</c:v>
                </c:pt>
                <c:pt idx="39">
                  <c:v>1503.9</c:v>
                </c:pt>
                <c:pt idx="40">
                  <c:v>1504</c:v>
                </c:pt>
                <c:pt idx="41">
                  <c:v>1504.1</c:v>
                </c:pt>
                <c:pt idx="42">
                  <c:v>1504.2</c:v>
                </c:pt>
                <c:pt idx="43">
                  <c:v>1504.3</c:v>
                </c:pt>
                <c:pt idx="44">
                  <c:v>1504.4</c:v>
                </c:pt>
                <c:pt idx="45">
                  <c:v>1504.5</c:v>
                </c:pt>
                <c:pt idx="46">
                  <c:v>1504.6</c:v>
                </c:pt>
                <c:pt idx="47">
                  <c:v>1504.7</c:v>
                </c:pt>
                <c:pt idx="48">
                  <c:v>1504.8</c:v>
                </c:pt>
                <c:pt idx="49">
                  <c:v>1504.9</c:v>
                </c:pt>
                <c:pt idx="50">
                  <c:v>1505</c:v>
                </c:pt>
                <c:pt idx="51">
                  <c:v>1505.1</c:v>
                </c:pt>
                <c:pt idx="52">
                  <c:v>1505.2</c:v>
                </c:pt>
                <c:pt idx="53">
                  <c:v>1505.3</c:v>
                </c:pt>
                <c:pt idx="54">
                  <c:v>1505.4</c:v>
                </c:pt>
                <c:pt idx="55">
                  <c:v>1505.5</c:v>
                </c:pt>
                <c:pt idx="56">
                  <c:v>1505.6</c:v>
                </c:pt>
                <c:pt idx="57">
                  <c:v>1505.7</c:v>
                </c:pt>
                <c:pt idx="58">
                  <c:v>1505.8</c:v>
                </c:pt>
                <c:pt idx="59">
                  <c:v>1505.9</c:v>
                </c:pt>
                <c:pt idx="60">
                  <c:v>1506</c:v>
                </c:pt>
                <c:pt idx="61">
                  <c:v>1506.1</c:v>
                </c:pt>
                <c:pt idx="62">
                  <c:v>1506.2</c:v>
                </c:pt>
                <c:pt idx="63">
                  <c:v>1506.3</c:v>
                </c:pt>
                <c:pt idx="64">
                  <c:v>1506.4</c:v>
                </c:pt>
                <c:pt idx="65">
                  <c:v>1506.5</c:v>
                </c:pt>
                <c:pt idx="66">
                  <c:v>1506.6</c:v>
                </c:pt>
                <c:pt idx="67">
                  <c:v>1506.7</c:v>
                </c:pt>
                <c:pt idx="68">
                  <c:v>1506.8</c:v>
                </c:pt>
                <c:pt idx="69">
                  <c:v>1506.9</c:v>
                </c:pt>
                <c:pt idx="70">
                  <c:v>1507</c:v>
                </c:pt>
                <c:pt idx="71">
                  <c:v>1507.1</c:v>
                </c:pt>
                <c:pt idx="72">
                  <c:v>1507.2</c:v>
                </c:pt>
                <c:pt idx="73">
                  <c:v>1507.3</c:v>
                </c:pt>
                <c:pt idx="74">
                  <c:v>1507.4</c:v>
                </c:pt>
                <c:pt idx="75">
                  <c:v>1507.5</c:v>
                </c:pt>
                <c:pt idx="76">
                  <c:v>1507.6</c:v>
                </c:pt>
                <c:pt idx="77">
                  <c:v>1507.7</c:v>
                </c:pt>
                <c:pt idx="78">
                  <c:v>1507.8</c:v>
                </c:pt>
                <c:pt idx="79">
                  <c:v>1507.9</c:v>
                </c:pt>
                <c:pt idx="80">
                  <c:v>1508</c:v>
                </c:pt>
                <c:pt idx="81">
                  <c:v>1508.1</c:v>
                </c:pt>
                <c:pt idx="82">
                  <c:v>1508.2</c:v>
                </c:pt>
                <c:pt idx="83">
                  <c:v>1508.3</c:v>
                </c:pt>
                <c:pt idx="84">
                  <c:v>1508.4</c:v>
                </c:pt>
                <c:pt idx="85">
                  <c:v>1508.5</c:v>
                </c:pt>
                <c:pt idx="86">
                  <c:v>1508.6</c:v>
                </c:pt>
                <c:pt idx="87">
                  <c:v>1508.7</c:v>
                </c:pt>
                <c:pt idx="88">
                  <c:v>1508.8</c:v>
                </c:pt>
                <c:pt idx="89">
                  <c:v>1508.9</c:v>
                </c:pt>
                <c:pt idx="90">
                  <c:v>1509</c:v>
                </c:pt>
                <c:pt idx="91">
                  <c:v>1509.1</c:v>
                </c:pt>
                <c:pt idx="92">
                  <c:v>1509.2</c:v>
                </c:pt>
                <c:pt idx="93">
                  <c:v>1509.3</c:v>
                </c:pt>
                <c:pt idx="94">
                  <c:v>1509.4</c:v>
                </c:pt>
                <c:pt idx="95">
                  <c:v>1509.5</c:v>
                </c:pt>
                <c:pt idx="96">
                  <c:v>1509.6</c:v>
                </c:pt>
                <c:pt idx="97">
                  <c:v>1509.7</c:v>
                </c:pt>
                <c:pt idx="98">
                  <c:v>1509.8</c:v>
                </c:pt>
                <c:pt idx="99">
                  <c:v>1509.9</c:v>
                </c:pt>
                <c:pt idx="100">
                  <c:v>1510</c:v>
                </c:pt>
                <c:pt idx="101">
                  <c:v>1510.1</c:v>
                </c:pt>
                <c:pt idx="102">
                  <c:v>1510.2</c:v>
                </c:pt>
                <c:pt idx="103">
                  <c:v>1510.3</c:v>
                </c:pt>
                <c:pt idx="104">
                  <c:v>1510.4</c:v>
                </c:pt>
                <c:pt idx="105">
                  <c:v>1510.5</c:v>
                </c:pt>
                <c:pt idx="106">
                  <c:v>1510.6</c:v>
                </c:pt>
                <c:pt idx="107">
                  <c:v>1510.7</c:v>
                </c:pt>
                <c:pt idx="108">
                  <c:v>1510.8</c:v>
                </c:pt>
                <c:pt idx="109">
                  <c:v>1510.9</c:v>
                </c:pt>
                <c:pt idx="110">
                  <c:v>1511</c:v>
                </c:pt>
                <c:pt idx="111">
                  <c:v>1511.1</c:v>
                </c:pt>
                <c:pt idx="112">
                  <c:v>1511.2</c:v>
                </c:pt>
                <c:pt idx="113">
                  <c:v>1511.3</c:v>
                </c:pt>
                <c:pt idx="114">
                  <c:v>1511.4</c:v>
                </c:pt>
                <c:pt idx="115">
                  <c:v>1511.5</c:v>
                </c:pt>
                <c:pt idx="116">
                  <c:v>1511.6</c:v>
                </c:pt>
                <c:pt idx="117">
                  <c:v>1511.7</c:v>
                </c:pt>
                <c:pt idx="118">
                  <c:v>1511.8</c:v>
                </c:pt>
                <c:pt idx="119">
                  <c:v>1511.9</c:v>
                </c:pt>
                <c:pt idx="120">
                  <c:v>1512</c:v>
                </c:pt>
                <c:pt idx="121">
                  <c:v>1512.1</c:v>
                </c:pt>
                <c:pt idx="122">
                  <c:v>1512.2</c:v>
                </c:pt>
                <c:pt idx="123">
                  <c:v>1512.3</c:v>
                </c:pt>
                <c:pt idx="124">
                  <c:v>1512.4</c:v>
                </c:pt>
                <c:pt idx="125">
                  <c:v>1512.5</c:v>
                </c:pt>
                <c:pt idx="126">
                  <c:v>1512.6</c:v>
                </c:pt>
                <c:pt idx="127">
                  <c:v>1512.7</c:v>
                </c:pt>
                <c:pt idx="128">
                  <c:v>1512.8</c:v>
                </c:pt>
                <c:pt idx="129">
                  <c:v>1512.9</c:v>
                </c:pt>
                <c:pt idx="130">
                  <c:v>1513</c:v>
                </c:pt>
                <c:pt idx="131">
                  <c:v>1513.1</c:v>
                </c:pt>
                <c:pt idx="132">
                  <c:v>1513.2</c:v>
                </c:pt>
                <c:pt idx="133">
                  <c:v>1513.3</c:v>
                </c:pt>
                <c:pt idx="134">
                  <c:v>1513.4</c:v>
                </c:pt>
                <c:pt idx="135">
                  <c:v>1513.5</c:v>
                </c:pt>
                <c:pt idx="136">
                  <c:v>1513.6</c:v>
                </c:pt>
                <c:pt idx="137">
                  <c:v>1513.7</c:v>
                </c:pt>
                <c:pt idx="138">
                  <c:v>1513.8</c:v>
                </c:pt>
                <c:pt idx="139">
                  <c:v>1513.9</c:v>
                </c:pt>
                <c:pt idx="140">
                  <c:v>1514</c:v>
                </c:pt>
                <c:pt idx="141">
                  <c:v>1514.1</c:v>
                </c:pt>
                <c:pt idx="142">
                  <c:v>1514.2</c:v>
                </c:pt>
                <c:pt idx="143">
                  <c:v>1514.3</c:v>
                </c:pt>
                <c:pt idx="144">
                  <c:v>1514.4</c:v>
                </c:pt>
                <c:pt idx="145">
                  <c:v>1514.5</c:v>
                </c:pt>
                <c:pt idx="146">
                  <c:v>1514.6</c:v>
                </c:pt>
                <c:pt idx="147">
                  <c:v>1514.7</c:v>
                </c:pt>
                <c:pt idx="148">
                  <c:v>1514.8</c:v>
                </c:pt>
                <c:pt idx="149">
                  <c:v>1514.9</c:v>
                </c:pt>
                <c:pt idx="150">
                  <c:v>1515</c:v>
                </c:pt>
                <c:pt idx="151">
                  <c:v>1515.1</c:v>
                </c:pt>
                <c:pt idx="152">
                  <c:v>1515.2</c:v>
                </c:pt>
                <c:pt idx="153">
                  <c:v>1515.3</c:v>
                </c:pt>
                <c:pt idx="154">
                  <c:v>1515.4</c:v>
                </c:pt>
                <c:pt idx="155">
                  <c:v>1515.5</c:v>
                </c:pt>
                <c:pt idx="156">
                  <c:v>1515.6</c:v>
                </c:pt>
                <c:pt idx="157">
                  <c:v>1515.7</c:v>
                </c:pt>
                <c:pt idx="158">
                  <c:v>1515.8</c:v>
                </c:pt>
                <c:pt idx="159">
                  <c:v>1515.9</c:v>
                </c:pt>
                <c:pt idx="160">
                  <c:v>1516</c:v>
                </c:pt>
                <c:pt idx="161">
                  <c:v>1516.1</c:v>
                </c:pt>
                <c:pt idx="162">
                  <c:v>1516.2</c:v>
                </c:pt>
                <c:pt idx="163">
                  <c:v>1516.3</c:v>
                </c:pt>
                <c:pt idx="164">
                  <c:v>1516.4</c:v>
                </c:pt>
                <c:pt idx="165">
                  <c:v>1516.5</c:v>
                </c:pt>
                <c:pt idx="166">
                  <c:v>1516.6</c:v>
                </c:pt>
                <c:pt idx="167">
                  <c:v>1516.7</c:v>
                </c:pt>
                <c:pt idx="168">
                  <c:v>1516.8</c:v>
                </c:pt>
                <c:pt idx="169">
                  <c:v>1516.9</c:v>
                </c:pt>
                <c:pt idx="170">
                  <c:v>1517</c:v>
                </c:pt>
                <c:pt idx="171">
                  <c:v>1517.1</c:v>
                </c:pt>
                <c:pt idx="172">
                  <c:v>1517.2</c:v>
                </c:pt>
                <c:pt idx="173">
                  <c:v>1517.3</c:v>
                </c:pt>
                <c:pt idx="174">
                  <c:v>1517.4</c:v>
                </c:pt>
                <c:pt idx="175">
                  <c:v>1517.5</c:v>
                </c:pt>
                <c:pt idx="176">
                  <c:v>1517.6</c:v>
                </c:pt>
                <c:pt idx="177">
                  <c:v>1517.7</c:v>
                </c:pt>
                <c:pt idx="178">
                  <c:v>1517.8</c:v>
                </c:pt>
                <c:pt idx="179">
                  <c:v>1517.9</c:v>
                </c:pt>
                <c:pt idx="180">
                  <c:v>1518</c:v>
                </c:pt>
                <c:pt idx="181">
                  <c:v>1518.1</c:v>
                </c:pt>
                <c:pt idx="182">
                  <c:v>1518.2</c:v>
                </c:pt>
                <c:pt idx="183">
                  <c:v>1518.3</c:v>
                </c:pt>
                <c:pt idx="184">
                  <c:v>1518.4</c:v>
                </c:pt>
                <c:pt idx="185">
                  <c:v>1518.5</c:v>
                </c:pt>
                <c:pt idx="186">
                  <c:v>1518.6</c:v>
                </c:pt>
                <c:pt idx="187">
                  <c:v>1518.7</c:v>
                </c:pt>
                <c:pt idx="188">
                  <c:v>1518.8</c:v>
                </c:pt>
                <c:pt idx="189">
                  <c:v>1518.9</c:v>
                </c:pt>
                <c:pt idx="190">
                  <c:v>1519</c:v>
                </c:pt>
                <c:pt idx="191">
                  <c:v>1519.1</c:v>
                </c:pt>
                <c:pt idx="192">
                  <c:v>1519.2</c:v>
                </c:pt>
                <c:pt idx="193">
                  <c:v>1519.3</c:v>
                </c:pt>
                <c:pt idx="194">
                  <c:v>1519.4</c:v>
                </c:pt>
                <c:pt idx="195">
                  <c:v>1519.5</c:v>
                </c:pt>
                <c:pt idx="196">
                  <c:v>1519.6</c:v>
                </c:pt>
                <c:pt idx="197">
                  <c:v>1519.7</c:v>
                </c:pt>
                <c:pt idx="198">
                  <c:v>1519.8</c:v>
                </c:pt>
                <c:pt idx="199">
                  <c:v>1519.9</c:v>
                </c:pt>
                <c:pt idx="200">
                  <c:v>1520</c:v>
                </c:pt>
                <c:pt idx="201">
                  <c:v>1520.1</c:v>
                </c:pt>
                <c:pt idx="202">
                  <c:v>1520.2</c:v>
                </c:pt>
                <c:pt idx="203">
                  <c:v>1520.3</c:v>
                </c:pt>
                <c:pt idx="204">
                  <c:v>1520.4</c:v>
                </c:pt>
                <c:pt idx="205">
                  <c:v>1520.5</c:v>
                </c:pt>
                <c:pt idx="206">
                  <c:v>1520.6</c:v>
                </c:pt>
                <c:pt idx="207">
                  <c:v>1520.7</c:v>
                </c:pt>
                <c:pt idx="208">
                  <c:v>1520.8</c:v>
                </c:pt>
                <c:pt idx="209">
                  <c:v>1520.9</c:v>
                </c:pt>
                <c:pt idx="210">
                  <c:v>1521</c:v>
                </c:pt>
                <c:pt idx="211">
                  <c:v>1521.1</c:v>
                </c:pt>
                <c:pt idx="212">
                  <c:v>1521.2</c:v>
                </c:pt>
                <c:pt idx="213">
                  <c:v>1521.3</c:v>
                </c:pt>
                <c:pt idx="214">
                  <c:v>1521.4</c:v>
                </c:pt>
                <c:pt idx="215">
                  <c:v>1521.5</c:v>
                </c:pt>
                <c:pt idx="216">
                  <c:v>1521.6</c:v>
                </c:pt>
                <c:pt idx="217">
                  <c:v>1521.7</c:v>
                </c:pt>
                <c:pt idx="218">
                  <c:v>1521.8</c:v>
                </c:pt>
                <c:pt idx="219">
                  <c:v>1521.9</c:v>
                </c:pt>
                <c:pt idx="220">
                  <c:v>1522</c:v>
                </c:pt>
                <c:pt idx="221">
                  <c:v>1522.1</c:v>
                </c:pt>
                <c:pt idx="222">
                  <c:v>1522.2</c:v>
                </c:pt>
                <c:pt idx="223">
                  <c:v>1522.3</c:v>
                </c:pt>
                <c:pt idx="224">
                  <c:v>1522.4</c:v>
                </c:pt>
                <c:pt idx="225">
                  <c:v>1522.5</c:v>
                </c:pt>
                <c:pt idx="226">
                  <c:v>1522.6</c:v>
                </c:pt>
                <c:pt idx="227">
                  <c:v>1522.7</c:v>
                </c:pt>
                <c:pt idx="228">
                  <c:v>1522.8</c:v>
                </c:pt>
                <c:pt idx="229">
                  <c:v>1522.9</c:v>
                </c:pt>
                <c:pt idx="230">
                  <c:v>1523</c:v>
                </c:pt>
                <c:pt idx="231">
                  <c:v>1523.1</c:v>
                </c:pt>
                <c:pt idx="232">
                  <c:v>1523.2</c:v>
                </c:pt>
                <c:pt idx="233">
                  <c:v>1523.3</c:v>
                </c:pt>
                <c:pt idx="234">
                  <c:v>1523.4</c:v>
                </c:pt>
                <c:pt idx="235">
                  <c:v>1523.5</c:v>
                </c:pt>
                <c:pt idx="236">
                  <c:v>1523.6</c:v>
                </c:pt>
                <c:pt idx="237">
                  <c:v>1523.7</c:v>
                </c:pt>
                <c:pt idx="238">
                  <c:v>1523.8</c:v>
                </c:pt>
                <c:pt idx="239">
                  <c:v>1523.9</c:v>
                </c:pt>
                <c:pt idx="240">
                  <c:v>1524</c:v>
                </c:pt>
                <c:pt idx="241">
                  <c:v>1524.1</c:v>
                </c:pt>
                <c:pt idx="242">
                  <c:v>1524.2</c:v>
                </c:pt>
                <c:pt idx="243">
                  <c:v>1524.3</c:v>
                </c:pt>
                <c:pt idx="244">
                  <c:v>1524.4</c:v>
                </c:pt>
                <c:pt idx="245">
                  <c:v>1524.5</c:v>
                </c:pt>
                <c:pt idx="246">
                  <c:v>1524.6</c:v>
                </c:pt>
                <c:pt idx="247">
                  <c:v>1524.7</c:v>
                </c:pt>
                <c:pt idx="248">
                  <c:v>1524.8</c:v>
                </c:pt>
                <c:pt idx="249">
                  <c:v>1524.9</c:v>
                </c:pt>
                <c:pt idx="250">
                  <c:v>1525</c:v>
                </c:pt>
                <c:pt idx="251">
                  <c:v>1525.1</c:v>
                </c:pt>
                <c:pt idx="252">
                  <c:v>1525.2</c:v>
                </c:pt>
                <c:pt idx="253">
                  <c:v>1525.3</c:v>
                </c:pt>
                <c:pt idx="254">
                  <c:v>1525.4</c:v>
                </c:pt>
                <c:pt idx="255">
                  <c:v>1525.5</c:v>
                </c:pt>
                <c:pt idx="256">
                  <c:v>1525.6</c:v>
                </c:pt>
                <c:pt idx="257">
                  <c:v>1525.7</c:v>
                </c:pt>
                <c:pt idx="258">
                  <c:v>1525.8</c:v>
                </c:pt>
                <c:pt idx="259">
                  <c:v>1525.9</c:v>
                </c:pt>
                <c:pt idx="260">
                  <c:v>1526</c:v>
                </c:pt>
                <c:pt idx="261">
                  <c:v>1526.1</c:v>
                </c:pt>
                <c:pt idx="262">
                  <c:v>1526.2</c:v>
                </c:pt>
                <c:pt idx="263">
                  <c:v>1526.3</c:v>
                </c:pt>
                <c:pt idx="264">
                  <c:v>1526.4</c:v>
                </c:pt>
                <c:pt idx="265">
                  <c:v>1526.5</c:v>
                </c:pt>
                <c:pt idx="266">
                  <c:v>1526.6</c:v>
                </c:pt>
                <c:pt idx="267">
                  <c:v>1526.7</c:v>
                </c:pt>
                <c:pt idx="268">
                  <c:v>1526.8</c:v>
                </c:pt>
                <c:pt idx="269">
                  <c:v>1526.9</c:v>
                </c:pt>
                <c:pt idx="270">
                  <c:v>1527</c:v>
                </c:pt>
                <c:pt idx="271">
                  <c:v>1527.1</c:v>
                </c:pt>
                <c:pt idx="272">
                  <c:v>1527.2</c:v>
                </c:pt>
                <c:pt idx="273">
                  <c:v>1527.3</c:v>
                </c:pt>
                <c:pt idx="274">
                  <c:v>1527.4</c:v>
                </c:pt>
                <c:pt idx="275">
                  <c:v>1527.5</c:v>
                </c:pt>
                <c:pt idx="276">
                  <c:v>1527.6</c:v>
                </c:pt>
                <c:pt idx="277">
                  <c:v>1527.7</c:v>
                </c:pt>
                <c:pt idx="278">
                  <c:v>1527.8</c:v>
                </c:pt>
                <c:pt idx="279">
                  <c:v>1527.9</c:v>
                </c:pt>
                <c:pt idx="280">
                  <c:v>1528</c:v>
                </c:pt>
                <c:pt idx="281">
                  <c:v>1528.1</c:v>
                </c:pt>
                <c:pt idx="282">
                  <c:v>1528.2</c:v>
                </c:pt>
                <c:pt idx="283">
                  <c:v>1528.3</c:v>
                </c:pt>
                <c:pt idx="284">
                  <c:v>1528.4</c:v>
                </c:pt>
                <c:pt idx="285">
                  <c:v>1528.5</c:v>
                </c:pt>
                <c:pt idx="286">
                  <c:v>1528.6</c:v>
                </c:pt>
                <c:pt idx="287">
                  <c:v>1528.7</c:v>
                </c:pt>
                <c:pt idx="288">
                  <c:v>1528.8</c:v>
                </c:pt>
                <c:pt idx="289">
                  <c:v>1528.9</c:v>
                </c:pt>
                <c:pt idx="290">
                  <c:v>1529</c:v>
                </c:pt>
                <c:pt idx="291">
                  <c:v>1529.1</c:v>
                </c:pt>
                <c:pt idx="292">
                  <c:v>1529.2</c:v>
                </c:pt>
                <c:pt idx="293">
                  <c:v>1529.3</c:v>
                </c:pt>
                <c:pt idx="294">
                  <c:v>1529.4</c:v>
                </c:pt>
                <c:pt idx="295">
                  <c:v>1529.5</c:v>
                </c:pt>
                <c:pt idx="296">
                  <c:v>1529.6</c:v>
                </c:pt>
                <c:pt idx="297">
                  <c:v>1529.7</c:v>
                </c:pt>
                <c:pt idx="298">
                  <c:v>1529.8</c:v>
                </c:pt>
                <c:pt idx="299">
                  <c:v>1529.9</c:v>
                </c:pt>
                <c:pt idx="300">
                  <c:v>1530</c:v>
                </c:pt>
                <c:pt idx="301">
                  <c:v>1530.1</c:v>
                </c:pt>
                <c:pt idx="302">
                  <c:v>1530.2</c:v>
                </c:pt>
                <c:pt idx="303">
                  <c:v>1530.3</c:v>
                </c:pt>
                <c:pt idx="304">
                  <c:v>1530.4</c:v>
                </c:pt>
                <c:pt idx="305">
                  <c:v>1530.5</c:v>
                </c:pt>
                <c:pt idx="306">
                  <c:v>1530.6</c:v>
                </c:pt>
                <c:pt idx="307">
                  <c:v>1530.7</c:v>
                </c:pt>
                <c:pt idx="308">
                  <c:v>1530.8</c:v>
                </c:pt>
                <c:pt idx="309">
                  <c:v>1530.9</c:v>
                </c:pt>
                <c:pt idx="310">
                  <c:v>1531</c:v>
                </c:pt>
                <c:pt idx="311">
                  <c:v>1531.1</c:v>
                </c:pt>
                <c:pt idx="312">
                  <c:v>1531.2</c:v>
                </c:pt>
                <c:pt idx="313">
                  <c:v>1531.3</c:v>
                </c:pt>
                <c:pt idx="314">
                  <c:v>1531.4</c:v>
                </c:pt>
                <c:pt idx="315">
                  <c:v>1531.5</c:v>
                </c:pt>
                <c:pt idx="316">
                  <c:v>1531.6</c:v>
                </c:pt>
                <c:pt idx="317">
                  <c:v>1531.7</c:v>
                </c:pt>
                <c:pt idx="318">
                  <c:v>1531.8</c:v>
                </c:pt>
                <c:pt idx="319">
                  <c:v>1531.9</c:v>
                </c:pt>
                <c:pt idx="320">
                  <c:v>1532</c:v>
                </c:pt>
                <c:pt idx="321">
                  <c:v>1532.1</c:v>
                </c:pt>
                <c:pt idx="322">
                  <c:v>1532.2</c:v>
                </c:pt>
                <c:pt idx="323">
                  <c:v>1532.3</c:v>
                </c:pt>
                <c:pt idx="324">
                  <c:v>1532.4</c:v>
                </c:pt>
                <c:pt idx="325">
                  <c:v>1532.5</c:v>
                </c:pt>
                <c:pt idx="326">
                  <c:v>1532.6</c:v>
                </c:pt>
                <c:pt idx="327">
                  <c:v>1532.7</c:v>
                </c:pt>
                <c:pt idx="328">
                  <c:v>1532.8</c:v>
                </c:pt>
                <c:pt idx="329">
                  <c:v>1532.9</c:v>
                </c:pt>
                <c:pt idx="330">
                  <c:v>1533</c:v>
                </c:pt>
                <c:pt idx="331">
                  <c:v>1533.1</c:v>
                </c:pt>
                <c:pt idx="332">
                  <c:v>1533.2</c:v>
                </c:pt>
                <c:pt idx="333">
                  <c:v>1533.3</c:v>
                </c:pt>
                <c:pt idx="334">
                  <c:v>1533.4</c:v>
                </c:pt>
                <c:pt idx="335">
                  <c:v>1533.5</c:v>
                </c:pt>
                <c:pt idx="336">
                  <c:v>1533.6</c:v>
                </c:pt>
                <c:pt idx="337">
                  <c:v>1533.7</c:v>
                </c:pt>
                <c:pt idx="338">
                  <c:v>1533.8</c:v>
                </c:pt>
                <c:pt idx="339">
                  <c:v>1533.9</c:v>
                </c:pt>
                <c:pt idx="340">
                  <c:v>1534</c:v>
                </c:pt>
                <c:pt idx="341">
                  <c:v>1534.1</c:v>
                </c:pt>
                <c:pt idx="342">
                  <c:v>1534.2</c:v>
                </c:pt>
                <c:pt idx="343">
                  <c:v>1534.3</c:v>
                </c:pt>
                <c:pt idx="344">
                  <c:v>1534.4</c:v>
                </c:pt>
                <c:pt idx="345">
                  <c:v>1534.5</c:v>
                </c:pt>
                <c:pt idx="346">
                  <c:v>1534.6</c:v>
                </c:pt>
                <c:pt idx="347">
                  <c:v>1534.7</c:v>
                </c:pt>
                <c:pt idx="348">
                  <c:v>1534.8</c:v>
                </c:pt>
                <c:pt idx="349">
                  <c:v>1534.9</c:v>
                </c:pt>
                <c:pt idx="350">
                  <c:v>1535</c:v>
                </c:pt>
                <c:pt idx="351">
                  <c:v>1535.1</c:v>
                </c:pt>
                <c:pt idx="352">
                  <c:v>1535.2</c:v>
                </c:pt>
                <c:pt idx="353">
                  <c:v>1535.3</c:v>
                </c:pt>
                <c:pt idx="354">
                  <c:v>1535.4</c:v>
                </c:pt>
                <c:pt idx="355">
                  <c:v>1535.5</c:v>
                </c:pt>
                <c:pt idx="356">
                  <c:v>1535.6</c:v>
                </c:pt>
                <c:pt idx="357">
                  <c:v>1535.7</c:v>
                </c:pt>
                <c:pt idx="358">
                  <c:v>1535.8</c:v>
                </c:pt>
                <c:pt idx="359">
                  <c:v>1535.9</c:v>
                </c:pt>
                <c:pt idx="360">
                  <c:v>1536</c:v>
                </c:pt>
                <c:pt idx="361">
                  <c:v>1536.1</c:v>
                </c:pt>
                <c:pt idx="362">
                  <c:v>1536.2</c:v>
                </c:pt>
                <c:pt idx="363">
                  <c:v>1536.3</c:v>
                </c:pt>
                <c:pt idx="364">
                  <c:v>1536.4</c:v>
                </c:pt>
                <c:pt idx="365">
                  <c:v>1536.5</c:v>
                </c:pt>
                <c:pt idx="366">
                  <c:v>1536.6</c:v>
                </c:pt>
                <c:pt idx="367">
                  <c:v>1536.7</c:v>
                </c:pt>
                <c:pt idx="368">
                  <c:v>1536.8</c:v>
                </c:pt>
                <c:pt idx="369">
                  <c:v>1536.9</c:v>
                </c:pt>
                <c:pt idx="370">
                  <c:v>1537</c:v>
                </c:pt>
                <c:pt idx="371">
                  <c:v>1537.1</c:v>
                </c:pt>
                <c:pt idx="372">
                  <c:v>1537.2</c:v>
                </c:pt>
                <c:pt idx="373">
                  <c:v>1537.3</c:v>
                </c:pt>
                <c:pt idx="374">
                  <c:v>1537.4</c:v>
                </c:pt>
                <c:pt idx="375">
                  <c:v>1537.5</c:v>
                </c:pt>
                <c:pt idx="376">
                  <c:v>1537.6</c:v>
                </c:pt>
                <c:pt idx="377">
                  <c:v>1537.7</c:v>
                </c:pt>
                <c:pt idx="378">
                  <c:v>1537.8</c:v>
                </c:pt>
                <c:pt idx="379">
                  <c:v>1537.9</c:v>
                </c:pt>
                <c:pt idx="380">
                  <c:v>1538</c:v>
                </c:pt>
                <c:pt idx="381">
                  <c:v>1538.1</c:v>
                </c:pt>
                <c:pt idx="382">
                  <c:v>1538.2</c:v>
                </c:pt>
                <c:pt idx="383">
                  <c:v>1538.3</c:v>
                </c:pt>
                <c:pt idx="384">
                  <c:v>1538.4</c:v>
                </c:pt>
                <c:pt idx="385">
                  <c:v>1538.5</c:v>
                </c:pt>
                <c:pt idx="386">
                  <c:v>1538.6</c:v>
                </c:pt>
                <c:pt idx="387">
                  <c:v>1538.7</c:v>
                </c:pt>
                <c:pt idx="388">
                  <c:v>1538.8</c:v>
                </c:pt>
                <c:pt idx="389">
                  <c:v>1538.9</c:v>
                </c:pt>
                <c:pt idx="390">
                  <c:v>1539</c:v>
                </c:pt>
                <c:pt idx="391">
                  <c:v>1539.1</c:v>
                </c:pt>
                <c:pt idx="392">
                  <c:v>1539.2</c:v>
                </c:pt>
                <c:pt idx="393">
                  <c:v>1539.3</c:v>
                </c:pt>
                <c:pt idx="394">
                  <c:v>1539.4</c:v>
                </c:pt>
                <c:pt idx="395">
                  <c:v>1539.5</c:v>
                </c:pt>
                <c:pt idx="396">
                  <c:v>1539.6</c:v>
                </c:pt>
                <c:pt idx="397">
                  <c:v>1539.7</c:v>
                </c:pt>
                <c:pt idx="398">
                  <c:v>1539.8</c:v>
                </c:pt>
                <c:pt idx="399">
                  <c:v>1539.9</c:v>
                </c:pt>
                <c:pt idx="400">
                  <c:v>1540</c:v>
                </c:pt>
                <c:pt idx="401">
                  <c:v>1540.1</c:v>
                </c:pt>
                <c:pt idx="402">
                  <c:v>1540.2</c:v>
                </c:pt>
                <c:pt idx="403">
                  <c:v>1540.3</c:v>
                </c:pt>
                <c:pt idx="404">
                  <c:v>1540.4</c:v>
                </c:pt>
                <c:pt idx="405">
                  <c:v>1540.5</c:v>
                </c:pt>
                <c:pt idx="406">
                  <c:v>1540.6</c:v>
                </c:pt>
                <c:pt idx="407">
                  <c:v>1540.7</c:v>
                </c:pt>
                <c:pt idx="408">
                  <c:v>1540.8</c:v>
                </c:pt>
                <c:pt idx="409">
                  <c:v>1540.9</c:v>
                </c:pt>
                <c:pt idx="410">
                  <c:v>1541</c:v>
                </c:pt>
                <c:pt idx="411">
                  <c:v>1541.1</c:v>
                </c:pt>
                <c:pt idx="412">
                  <c:v>1541.2</c:v>
                </c:pt>
                <c:pt idx="413">
                  <c:v>1541.3</c:v>
                </c:pt>
                <c:pt idx="414">
                  <c:v>1541.4</c:v>
                </c:pt>
                <c:pt idx="415">
                  <c:v>1541.5</c:v>
                </c:pt>
                <c:pt idx="416">
                  <c:v>1541.6</c:v>
                </c:pt>
                <c:pt idx="417">
                  <c:v>1541.7</c:v>
                </c:pt>
                <c:pt idx="418">
                  <c:v>1541.8</c:v>
                </c:pt>
                <c:pt idx="419">
                  <c:v>1541.9</c:v>
                </c:pt>
                <c:pt idx="420">
                  <c:v>1542</c:v>
                </c:pt>
                <c:pt idx="421">
                  <c:v>1542.1</c:v>
                </c:pt>
                <c:pt idx="422">
                  <c:v>1542.2</c:v>
                </c:pt>
                <c:pt idx="423">
                  <c:v>1542.3</c:v>
                </c:pt>
                <c:pt idx="424">
                  <c:v>1542.4</c:v>
                </c:pt>
                <c:pt idx="425">
                  <c:v>1542.5</c:v>
                </c:pt>
                <c:pt idx="426">
                  <c:v>1542.6</c:v>
                </c:pt>
                <c:pt idx="427">
                  <c:v>1542.7</c:v>
                </c:pt>
                <c:pt idx="428">
                  <c:v>1542.8</c:v>
                </c:pt>
                <c:pt idx="429">
                  <c:v>1542.9</c:v>
                </c:pt>
                <c:pt idx="430">
                  <c:v>1543</c:v>
                </c:pt>
                <c:pt idx="431">
                  <c:v>1543.1</c:v>
                </c:pt>
                <c:pt idx="432">
                  <c:v>1543.2</c:v>
                </c:pt>
                <c:pt idx="433">
                  <c:v>1543.3</c:v>
                </c:pt>
                <c:pt idx="434">
                  <c:v>1543.4</c:v>
                </c:pt>
                <c:pt idx="435">
                  <c:v>1543.5</c:v>
                </c:pt>
                <c:pt idx="436">
                  <c:v>1543.6</c:v>
                </c:pt>
                <c:pt idx="437">
                  <c:v>1543.7</c:v>
                </c:pt>
                <c:pt idx="438">
                  <c:v>1543.8</c:v>
                </c:pt>
                <c:pt idx="439">
                  <c:v>1543.9</c:v>
                </c:pt>
                <c:pt idx="440">
                  <c:v>1544</c:v>
                </c:pt>
                <c:pt idx="441">
                  <c:v>1544.1</c:v>
                </c:pt>
                <c:pt idx="442">
                  <c:v>1544.2</c:v>
                </c:pt>
                <c:pt idx="443">
                  <c:v>1544.3</c:v>
                </c:pt>
                <c:pt idx="444">
                  <c:v>1544.4</c:v>
                </c:pt>
                <c:pt idx="445">
                  <c:v>1544.5</c:v>
                </c:pt>
                <c:pt idx="446">
                  <c:v>1544.6</c:v>
                </c:pt>
                <c:pt idx="447">
                  <c:v>1544.7</c:v>
                </c:pt>
                <c:pt idx="448">
                  <c:v>1544.8</c:v>
                </c:pt>
                <c:pt idx="449">
                  <c:v>1544.9</c:v>
                </c:pt>
                <c:pt idx="450">
                  <c:v>1545</c:v>
                </c:pt>
                <c:pt idx="451">
                  <c:v>1545.1</c:v>
                </c:pt>
                <c:pt idx="452">
                  <c:v>1545.2</c:v>
                </c:pt>
                <c:pt idx="453">
                  <c:v>1545.3</c:v>
                </c:pt>
                <c:pt idx="454">
                  <c:v>1545.4</c:v>
                </c:pt>
                <c:pt idx="455">
                  <c:v>1545.5</c:v>
                </c:pt>
                <c:pt idx="456">
                  <c:v>1545.6</c:v>
                </c:pt>
                <c:pt idx="457">
                  <c:v>1545.7</c:v>
                </c:pt>
                <c:pt idx="458">
                  <c:v>1545.8</c:v>
                </c:pt>
                <c:pt idx="459">
                  <c:v>1545.9</c:v>
                </c:pt>
                <c:pt idx="460">
                  <c:v>1546</c:v>
                </c:pt>
                <c:pt idx="461">
                  <c:v>1546.1</c:v>
                </c:pt>
                <c:pt idx="462">
                  <c:v>1546.2</c:v>
                </c:pt>
                <c:pt idx="463">
                  <c:v>1546.3</c:v>
                </c:pt>
                <c:pt idx="464">
                  <c:v>1546.4</c:v>
                </c:pt>
                <c:pt idx="465">
                  <c:v>1546.5</c:v>
                </c:pt>
                <c:pt idx="466">
                  <c:v>1546.6</c:v>
                </c:pt>
                <c:pt idx="467">
                  <c:v>1546.7</c:v>
                </c:pt>
                <c:pt idx="468">
                  <c:v>1546.8</c:v>
                </c:pt>
                <c:pt idx="469">
                  <c:v>1546.9</c:v>
                </c:pt>
                <c:pt idx="470">
                  <c:v>1547</c:v>
                </c:pt>
                <c:pt idx="471">
                  <c:v>1547.1</c:v>
                </c:pt>
                <c:pt idx="472">
                  <c:v>1547.2</c:v>
                </c:pt>
                <c:pt idx="473">
                  <c:v>1547.3</c:v>
                </c:pt>
                <c:pt idx="474">
                  <c:v>1547.4</c:v>
                </c:pt>
                <c:pt idx="475">
                  <c:v>1547.5</c:v>
                </c:pt>
                <c:pt idx="476">
                  <c:v>1547.6</c:v>
                </c:pt>
                <c:pt idx="477">
                  <c:v>1547.7</c:v>
                </c:pt>
                <c:pt idx="478">
                  <c:v>1547.8</c:v>
                </c:pt>
                <c:pt idx="479">
                  <c:v>1547.9</c:v>
                </c:pt>
                <c:pt idx="480">
                  <c:v>1548</c:v>
                </c:pt>
                <c:pt idx="481">
                  <c:v>1548.1</c:v>
                </c:pt>
                <c:pt idx="482">
                  <c:v>1548.2</c:v>
                </c:pt>
                <c:pt idx="483">
                  <c:v>1548.3</c:v>
                </c:pt>
                <c:pt idx="484">
                  <c:v>1548.4</c:v>
                </c:pt>
                <c:pt idx="485">
                  <c:v>1548.5</c:v>
                </c:pt>
                <c:pt idx="486">
                  <c:v>1548.6</c:v>
                </c:pt>
                <c:pt idx="487">
                  <c:v>1548.7</c:v>
                </c:pt>
                <c:pt idx="488">
                  <c:v>1548.8</c:v>
                </c:pt>
                <c:pt idx="489">
                  <c:v>1548.9</c:v>
                </c:pt>
                <c:pt idx="490">
                  <c:v>1549</c:v>
                </c:pt>
                <c:pt idx="491">
                  <c:v>1549.1</c:v>
                </c:pt>
                <c:pt idx="492">
                  <c:v>1549.2</c:v>
                </c:pt>
                <c:pt idx="493">
                  <c:v>1549.3</c:v>
                </c:pt>
                <c:pt idx="494">
                  <c:v>1549.4</c:v>
                </c:pt>
                <c:pt idx="495">
                  <c:v>1549.5</c:v>
                </c:pt>
                <c:pt idx="496">
                  <c:v>1549.6</c:v>
                </c:pt>
                <c:pt idx="497">
                  <c:v>1549.7</c:v>
                </c:pt>
                <c:pt idx="498">
                  <c:v>1549.8</c:v>
                </c:pt>
                <c:pt idx="499">
                  <c:v>1549.9</c:v>
                </c:pt>
                <c:pt idx="500">
                  <c:v>1550</c:v>
                </c:pt>
                <c:pt idx="501">
                  <c:v>1550.1</c:v>
                </c:pt>
                <c:pt idx="502">
                  <c:v>1550.2</c:v>
                </c:pt>
                <c:pt idx="503">
                  <c:v>1550.3</c:v>
                </c:pt>
                <c:pt idx="504">
                  <c:v>1550.4</c:v>
                </c:pt>
                <c:pt idx="505">
                  <c:v>1550.5</c:v>
                </c:pt>
                <c:pt idx="506">
                  <c:v>1550.6</c:v>
                </c:pt>
                <c:pt idx="507">
                  <c:v>1550.7</c:v>
                </c:pt>
                <c:pt idx="508">
                  <c:v>1550.8</c:v>
                </c:pt>
                <c:pt idx="509">
                  <c:v>1550.9</c:v>
                </c:pt>
                <c:pt idx="510">
                  <c:v>1551</c:v>
                </c:pt>
                <c:pt idx="511">
                  <c:v>1551.1</c:v>
                </c:pt>
                <c:pt idx="512">
                  <c:v>1551.2</c:v>
                </c:pt>
                <c:pt idx="513">
                  <c:v>1551.3</c:v>
                </c:pt>
                <c:pt idx="514">
                  <c:v>1551.4</c:v>
                </c:pt>
                <c:pt idx="515">
                  <c:v>1551.5</c:v>
                </c:pt>
                <c:pt idx="516">
                  <c:v>1551.6</c:v>
                </c:pt>
                <c:pt idx="517">
                  <c:v>1551.7</c:v>
                </c:pt>
                <c:pt idx="518">
                  <c:v>1551.8</c:v>
                </c:pt>
                <c:pt idx="519">
                  <c:v>1551.9</c:v>
                </c:pt>
                <c:pt idx="520">
                  <c:v>1552</c:v>
                </c:pt>
                <c:pt idx="521">
                  <c:v>1552.1</c:v>
                </c:pt>
                <c:pt idx="522">
                  <c:v>1552.2</c:v>
                </c:pt>
                <c:pt idx="523">
                  <c:v>1552.3</c:v>
                </c:pt>
                <c:pt idx="524">
                  <c:v>1552.4</c:v>
                </c:pt>
                <c:pt idx="525">
                  <c:v>1552.5</c:v>
                </c:pt>
                <c:pt idx="526">
                  <c:v>1552.6</c:v>
                </c:pt>
                <c:pt idx="527">
                  <c:v>1552.7</c:v>
                </c:pt>
                <c:pt idx="528">
                  <c:v>1552.8</c:v>
                </c:pt>
                <c:pt idx="529">
                  <c:v>1552.9</c:v>
                </c:pt>
                <c:pt idx="530">
                  <c:v>1553</c:v>
                </c:pt>
                <c:pt idx="531">
                  <c:v>1553.1</c:v>
                </c:pt>
                <c:pt idx="532">
                  <c:v>1553.2</c:v>
                </c:pt>
                <c:pt idx="533">
                  <c:v>1553.3</c:v>
                </c:pt>
                <c:pt idx="534">
                  <c:v>1553.4</c:v>
                </c:pt>
                <c:pt idx="535">
                  <c:v>1553.5</c:v>
                </c:pt>
                <c:pt idx="536">
                  <c:v>1553.6</c:v>
                </c:pt>
                <c:pt idx="537">
                  <c:v>1553.7</c:v>
                </c:pt>
                <c:pt idx="538">
                  <c:v>1553.8</c:v>
                </c:pt>
                <c:pt idx="539">
                  <c:v>1553.9</c:v>
                </c:pt>
                <c:pt idx="540">
                  <c:v>1554</c:v>
                </c:pt>
                <c:pt idx="541">
                  <c:v>1554.1</c:v>
                </c:pt>
                <c:pt idx="542">
                  <c:v>1554.2</c:v>
                </c:pt>
                <c:pt idx="543">
                  <c:v>1554.3</c:v>
                </c:pt>
                <c:pt idx="544">
                  <c:v>1554.4</c:v>
                </c:pt>
                <c:pt idx="545">
                  <c:v>1554.5</c:v>
                </c:pt>
                <c:pt idx="546">
                  <c:v>1554.6</c:v>
                </c:pt>
                <c:pt idx="547">
                  <c:v>1554.7</c:v>
                </c:pt>
                <c:pt idx="548">
                  <c:v>1554.8</c:v>
                </c:pt>
                <c:pt idx="549">
                  <c:v>1554.9</c:v>
                </c:pt>
                <c:pt idx="550">
                  <c:v>1555</c:v>
                </c:pt>
                <c:pt idx="551">
                  <c:v>1555.1</c:v>
                </c:pt>
                <c:pt idx="552">
                  <c:v>1555.2</c:v>
                </c:pt>
                <c:pt idx="553">
                  <c:v>1555.3</c:v>
                </c:pt>
                <c:pt idx="554">
                  <c:v>1555.4</c:v>
                </c:pt>
                <c:pt idx="555">
                  <c:v>1555.5</c:v>
                </c:pt>
                <c:pt idx="556">
                  <c:v>1555.6</c:v>
                </c:pt>
                <c:pt idx="557">
                  <c:v>1555.7</c:v>
                </c:pt>
                <c:pt idx="558">
                  <c:v>1555.8</c:v>
                </c:pt>
                <c:pt idx="559">
                  <c:v>1555.9</c:v>
                </c:pt>
                <c:pt idx="560">
                  <c:v>1556</c:v>
                </c:pt>
                <c:pt idx="561">
                  <c:v>1556.1</c:v>
                </c:pt>
                <c:pt idx="562">
                  <c:v>1556.2</c:v>
                </c:pt>
                <c:pt idx="563">
                  <c:v>1556.3</c:v>
                </c:pt>
                <c:pt idx="564">
                  <c:v>1556.4</c:v>
                </c:pt>
                <c:pt idx="565">
                  <c:v>1556.5</c:v>
                </c:pt>
                <c:pt idx="566">
                  <c:v>1556.6</c:v>
                </c:pt>
                <c:pt idx="567">
                  <c:v>1556.7</c:v>
                </c:pt>
                <c:pt idx="568">
                  <c:v>1556.8</c:v>
                </c:pt>
                <c:pt idx="569">
                  <c:v>1556.9</c:v>
                </c:pt>
                <c:pt idx="570">
                  <c:v>1557</c:v>
                </c:pt>
                <c:pt idx="571">
                  <c:v>1557.1</c:v>
                </c:pt>
                <c:pt idx="572">
                  <c:v>1557.2</c:v>
                </c:pt>
                <c:pt idx="573">
                  <c:v>1557.3</c:v>
                </c:pt>
                <c:pt idx="574">
                  <c:v>1557.4</c:v>
                </c:pt>
                <c:pt idx="575">
                  <c:v>1557.5</c:v>
                </c:pt>
                <c:pt idx="576">
                  <c:v>1557.6</c:v>
                </c:pt>
                <c:pt idx="577">
                  <c:v>1557.7</c:v>
                </c:pt>
                <c:pt idx="578">
                  <c:v>1557.8</c:v>
                </c:pt>
                <c:pt idx="579">
                  <c:v>1557.9</c:v>
                </c:pt>
                <c:pt idx="580">
                  <c:v>1558</c:v>
                </c:pt>
                <c:pt idx="581">
                  <c:v>1558.1</c:v>
                </c:pt>
                <c:pt idx="582">
                  <c:v>1558.2</c:v>
                </c:pt>
                <c:pt idx="583">
                  <c:v>1558.3</c:v>
                </c:pt>
                <c:pt idx="584">
                  <c:v>1558.4</c:v>
                </c:pt>
                <c:pt idx="585">
                  <c:v>1558.5</c:v>
                </c:pt>
                <c:pt idx="586">
                  <c:v>1558.6</c:v>
                </c:pt>
                <c:pt idx="587">
                  <c:v>1558.7</c:v>
                </c:pt>
                <c:pt idx="588">
                  <c:v>1558.8</c:v>
                </c:pt>
                <c:pt idx="589">
                  <c:v>1558.9</c:v>
                </c:pt>
                <c:pt idx="590">
                  <c:v>1559</c:v>
                </c:pt>
                <c:pt idx="591">
                  <c:v>1559.1</c:v>
                </c:pt>
                <c:pt idx="592">
                  <c:v>1559.2</c:v>
                </c:pt>
                <c:pt idx="593">
                  <c:v>1559.3</c:v>
                </c:pt>
                <c:pt idx="594">
                  <c:v>1559.4</c:v>
                </c:pt>
                <c:pt idx="595">
                  <c:v>1559.5</c:v>
                </c:pt>
                <c:pt idx="596">
                  <c:v>1559.6</c:v>
                </c:pt>
                <c:pt idx="597">
                  <c:v>1559.7</c:v>
                </c:pt>
                <c:pt idx="598">
                  <c:v>1559.8</c:v>
                </c:pt>
                <c:pt idx="599">
                  <c:v>1559.9</c:v>
                </c:pt>
                <c:pt idx="600">
                  <c:v>1560</c:v>
                </c:pt>
                <c:pt idx="601">
                  <c:v>1560.1</c:v>
                </c:pt>
                <c:pt idx="602">
                  <c:v>1560.2</c:v>
                </c:pt>
                <c:pt idx="603">
                  <c:v>1560.3</c:v>
                </c:pt>
                <c:pt idx="604">
                  <c:v>1560.4</c:v>
                </c:pt>
                <c:pt idx="605">
                  <c:v>1560.5</c:v>
                </c:pt>
                <c:pt idx="606">
                  <c:v>1560.6</c:v>
                </c:pt>
                <c:pt idx="607">
                  <c:v>1560.7</c:v>
                </c:pt>
                <c:pt idx="608">
                  <c:v>1560.8</c:v>
                </c:pt>
                <c:pt idx="609">
                  <c:v>1560.9</c:v>
                </c:pt>
                <c:pt idx="610">
                  <c:v>1561</c:v>
                </c:pt>
                <c:pt idx="611">
                  <c:v>1561.1</c:v>
                </c:pt>
                <c:pt idx="612">
                  <c:v>1561.2</c:v>
                </c:pt>
                <c:pt idx="613">
                  <c:v>1561.3</c:v>
                </c:pt>
                <c:pt idx="614">
                  <c:v>1561.4</c:v>
                </c:pt>
                <c:pt idx="615">
                  <c:v>1561.5</c:v>
                </c:pt>
                <c:pt idx="616">
                  <c:v>1561.6</c:v>
                </c:pt>
                <c:pt idx="617">
                  <c:v>1561.7</c:v>
                </c:pt>
                <c:pt idx="618">
                  <c:v>1561.8</c:v>
                </c:pt>
                <c:pt idx="619">
                  <c:v>1561.9</c:v>
                </c:pt>
                <c:pt idx="620">
                  <c:v>1562</c:v>
                </c:pt>
                <c:pt idx="621">
                  <c:v>1562.1</c:v>
                </c:pt>
                <c:pt idx="622">
                  <c:v>1562.2</c:v>
                </c:pt>
                <c:pt idx="623">
                  <c:v>1562.3</c:v>
                </c:pt>
                <c:pt idx="624">
                  <c:v>1562.4</c:v>
                </c:pt>
                <c:pt idx="625">
                  <c:v>1562.5</c:v>
                </c:pt>
                <c:pt idx="626">
                  <c:v>1562.6</c:v>
                </c:pt>
                <c:pt idx="627">
                  <c:v>1562.7</c:v>
                </c:pt>
                <c:pt idx="628">
                  <c:v>1562.8</c:v>
                </c:pt>
                <c:pt idx="629">
                  <c:v>1562.9</c:v>
                </c:pt>
                <c:pt idx="630">
                  <c:v>1563</c:v>
                </c:pt>
                <c:pt idx="631">
                  <c:v>1563.1</c:v>
                </c:pt>
                <c:pt idx="632">
                  <c:v>1563.2</c:v>
                </c:pt>
                <c:pt idx="633">
                  <c:v>1563.3</c:v>
                </c:pt>
                <c:pt idx="634">
                  <c:v>1563.4</c:v>
                </c:pt>
                <c:pt idx="635">
                  <c:v>1563.5</c:v>
                </c:pt>
                <c:pt idx="636">
                  <c:v>1563.6</c:v>
                </c:pt>
                <c:pt idx="637">
                  <c:v>1563.7</c:v>
                </c:pt>
                <c:pt idx="638">
                  <c:v>1563.8</c:v>
                </c:pt>
                <c:pt idx="639">
                  <c:v>1563.9</c:v>
                </c:pt>
                <c:pt idx="640">
                  <c:v>1564</c:v>
                </c:pt>
                <c:pt idx="641">
                  <c:v>1564.1</c:v>
                </c:pt>
                <c:pt idx="642">
                  <c:v>1564.2</c:v>
                </c:pt>
                <c:pt idx="643">
                  <c:v>1564.3</c:v>
                </c:pt>
                <c:pt idx="644">
                  <c:v>1564.4</c:v>
                </c:pt>
                <c:pt idx="645">
                  <c:v>1564.5</c:v>
                </c:pt>
                <c:pt idx="646">
                  <c:v>1564.6</c:v>
                </c:pt>
                <c:pt idx="647">
                  <c:v>1564.7</c:v>
                </c:pt>
                <c:pt idx="648">
                  <c:v>1564.8</c:v>
                </c:pt>
                <c:pt idx="649">
                  <c:v>1564.9</c:v>
                </c:pt>
                <c:pt idx="650">
                  <c:v>1565</c:v>
                </c:pt>
                <c:pt idx="651">
                  <c:v>1565.1</c:v>
                </c:pt>
                <c:pt idx="652">
                  <c:v>1565.2</c:v>
                </c:pt>
                <c:pt idx="653">
                  <c:v>1565.3</c:v>
                </c:pt>
                <c:pt idx="654">
                  <c:v>1565.4</c:v>
                </c:pt>
                <c:pt idx="655">
                  <c:v>1565.5</c:v>
                </c:pt>
                <c:pt idx="656">
                  <c:v>1565.6</c:v>
                </c:pt>
                <c:pt idx="657">
                  <c:v>1565.7</c:v>
                </c:pt>
                <c:pt idx="658">
                  <c:v>1565.8</c:v>
                </c:pt>
                <c:pt idx="659">
                  <c:v>1565.9</c:v>
                </c:pt>
                <c:pt idx="660">
                  <c:v>1566</c:v>
                </c:pt>
                <c:pt idx="661">
                  <c:v>1566.1</c:v>
                </c:pt>
                <c:pt idx="662">
                  <c:v>1566.2</c:v>
                </c:pt>
                <c:pt idx="663">
                  <c:v>1566.3</c:v>
                </c:pt>
                <c:pt idx="664">
                  <c:v>1566.4</c:v>
                </c:pt>
                <c:pt idx="665">
                  <c:v>1566.5</c:v>
                </c:pt>
                <c:pt idx="666">
                  <c:v>1566.6</c:v>
                </c:pt>
                <c:pt idx="667">
                  <c:v>1566.7</c:v>
                </c:pt>
                <c:pt idx="668">
                  <c:v>1566.8</c:v>
                </c:pt>
                <c:pt idx="669">
                  <c:v>1566.9</c:v>
                </c:pt>
                <c:pt idx="670">
                  <c:v>1567</c:v>
                </c:pt>
                <c:pt idx="671">
                  <c:v>1567.1</c:v>
                </c:pt>
                <c:pt idx="672">
                  <c:v>1567.2</c:v>
                </c:pt>
                <c:pt idx="673">
                  <c:v>1567.3</c:v>
                </c:pt>
                <c:pt idx="674">
                  <c:v>1567.4</c:v>
                </c:pt>
                <c:pt idx="675">
                  <c:v>1567.5</c:v>
                </c:pt>
                <c:pt idx="676">
                  <c:v>1567.6</c:v>
                </c:pt>
                <c:pt idx="677">
                  <c:v>1567.7</c:v>
                </c:pt>
                <c:pt idx="678">
                  <c:v>1567.8</c:v>
                </c:pt>
                <c:pt idx="679">
                  <c:v>1567.9</c:v>
                </c:pt>
                <c:pt idx="680">
                  <c:v>1568</c:v>
                </c:pt>
                <c:pt idx="681">
                  <c:v>1568.1</c:v>
                </c:pt>
                <c:pt idx="682">
                  <c:v>1568.2</c:v>
                </c:pt>
                <c:pt idx="683">
                  <c:v>1568.3</c:v>
                </c:pt>
                <c:pt idx="684">
                  <c:v>1568.4</c:v>
                </c:pt>
                <c:pt idx="685">
                  <c:v>1568.5</c:v>
                </c:pt>
                <c:pt idx="686">
                  <c:v>1568.6</c:v>
                </c:pt>
                <c:pt idx="687">
                  <c:v>1568.7</c:v>
                </c:pt>
                <c:pt idx="688">
                  <c:v>1568.8</c:v>
                </c:pt>
                <c:pt idx="689">
                  <c:v>1568.9</c:v>
                </c:pt>
                <c:pt idx="690">
                  <c:v>1569</c:v>
                </c:pt>
                <c:pt idx="691">
                  <c:v>1569.1</c:v>
                </c:pt>
                <c:pt idx="692">
                  <c:v>1569.2</c:v>
                </c:pt>
                <c:pt idx="693">
                  <c:v>1569.3</c:v>
                </c:pt>
                <c:pt idx="694">
                  <c:v>1569.4</c:v>
                </c:pt>
                <c:pt idx="695">
                  <c:v>1569.5</c:v>
                </c:pt>
                <c:pt idx="696">
                  <c:v>1569.6</c:v>
                </c:pt>
                <c:pt idx="697">
                  <c:v>1569.7</c:v>
                </c:pt>
                <c:pt idx="698">
                  <c:v>1569.8</c:v>
                </c:pt>
                <c:pt idx="699">
                  <c:v>1569.9</c:v>
                </c:pt>
                <c:pt idx="700">
                  <c:v>1570</c:v>
                </c:pt>
                <c:pt idx="701">
                  <c:v>1570.1</c:v>
                </c:pt>
                <c:pt idx="702">
                  <c:v>1570.2</c:v>
                </c:pt>
                <c:pt idx="703">
                  <c:v>1570.3</c:v>
                </c:pt>
                <c:pt idx="704">
                  <c:v>1570.4</c:v>
                </c:pt>
                <c:pt idx="705">
                  <c:v>1570.5</c:v>
                </c:pt>
                <c:pt idx="706">
                  <c:v>1570.6</c:v>
                </c:pt>
                <c:pt idx="707">
                  <c:v>1570.7</c:v>
                </c:pt>
                <c:pt idx="708">
                  <c:v>1570.8</c:v>
                </c:pt>
                <c:pt idx="709">
                  <c:v>1570.9</c:v>
                </c:pt>
                <c:pt idx="710">
                  <c:v>1571</c:v>
                </c:pt>
                <c:pt idx="711">
                  <c:v>1571.1</c:v>
                </c:pt>
                <c:pt idx="712">
                  <c:v>1571.2</c:v>
                </c:pt>
                <c:pt idx="713">
                  <c:v>1571.3</c:v>
                </c:pt>
                <c:pt idx="714">
                  <c:v>1571.4</c:v>
                </c:pt>
                <c:pt idx="715">
                  <c:v>1571.5</c:v>
                </c:pt>
                <c:pt idx="716">
                  <c:v>1571.6</c:v>
                </c:pt>
                <c:pt idx="717">
                  <c:v>1571.7</c:v>
                </c:pt>
                <c:pt idx="718">
                  <c:v>1571.8</c:v>
                </c:pt>
                <c:pt idx="719">
                  <c:v>1571.9</c:v>
                </c:pt>
                <c:pt idx="720">
                  <c:v>1572</c:v>
                </c:pt>
                <c:pt idx="721">
                  <c:v>1572.1</c:v>
                </c:pt>
                <c:pt idx="722">
                  <c:v>1572.2</c:v>
                </c:pt>
                <c:pt idx="723">
                  <c:v>1572.3</c:v>
                </c:pt>
                <c:pt idx="724">
                  <c:v>1572.4</c:v>
                </c:pt>
                <c:pt idx="725">
                  <c:v>1572.5</c:v>
                </c:pt>
                <c:pt idx="726">
                  <c:v>1572.6</c:v>
                </c:pt>
                <c:pt idx="727">
                  <c:v>1572.7</c:v>
                </c:pt>
                <c:pt idx="728">
                  <c:v>1572.8</c:v>
                </c:pt>
                <c:pt idx="729">
                  <c:v>1572.9</c:v>
                </c:pt>
                <c:pt idx="730">
                  <c:v>1573</c:v>
                </c:pt>
                <c:pt idx="731">
                  <c:v>1573.1</c:v>
                </c:pt>
                <c:pt idx="732">
                  <c:v>1573.2</c:v>
                </c:pt>
                <c:pt idx="733">
                  <c:v>1573.3</c:v>
                </c:pt>
                <c:pt idx="734">
                  <c:v>1573.4</c:v>
                </c:pt>
                <c:pt idx="735">
                  <c:v>1573.5</c:v>
                </c:pt>
                <c:pt idx="736">
                  <c:v>1573.6</c:v>
                </c:pt>
                <c:pt idx="737">
                  <c:v>1573.7</c:v>
                </c:pt>
                <c:pt idx="738">
                  <c:v>1573.8</c:v>
                </c:pt>
                <c:pt idx="739">
                  <c:v>1573.9</c:v>
                </c:pt>
                <c:pt idx="740">
                  <c:v>1574</c:v>
                </c:pt>
                <c:pt idx="741">
                  <c:v>1574.1</c:v>
                </c:pt>
                <c:pt idx="742">
                  <c:v>1574.2</c:v>
                </c:pt>
                <c:pt idx="743">
                  <c:v>1574.3</c:v>
                </c:pt>
                <c:pt idx="744">
                  <c:v>1574.4</c:v>
                </c:pt>
                <c:pt idx="745">
                  <c:v>1574.5</c:v>
                </c:pt>
                <c:pt idx="746">
                  <c:v>1574.6</c:v>
                </c:pt>
                <c:pt idx="747">
                  <c:v>1574.7</c:v>
                </c:pt>
                <c:pt idx="748">
                  <c:v>1574.8</c:v>
                </c:pt>
                <c:pt idx="749">
                  <c:v>1574.9</c:v>
                </c:pt>
                <c:pt idx="750">
                  <c:v>1575</c:v>
                </c:pt>
                <c:pt idx="751">
                  <c:v>1575.1</c:v>
                </c:pt>
                <c:pt idx="752">
                  <c:v>1575.2</c:v>
                </c:pt>
                <c:pt idx="753">
                  <c:v>1575.3</c:v>
                </c:pt>
                <c:pt idx="754">
                  <c:v>1575.4</c:v>
                </c:pt>
                <c:pt idx="755">
                  <c:v>1575.5</c:v>
                </c:pt>
                <c:pt idx="756">
                  <c:v>1575.6</c:v>
                </c:pt>
                <c:pt idx="757">
                  <c:v>1575.7</c:v>
                </c:pt>
                <c:pt idx="758">
                  <c:v>1575.8</c:v>
                </c:pt>
                <c:pt idx="759">
                  <c:v>1575.9</c:v>
                </c:pt>
                <c:pt idx="760">
                  <c:v>1576</c:v>
                </c:pt>
                <c:pt idx="761">
                  <c:v>1576.1</c:v>
                </c:pt>
                <c:pt idx="762">
                  <c:v>1576.2</c:v>
                </c:pt>
                <c:pt idx="763">
                  <c:v>1576.3</c:v>
                </c:pt>
                <c:pt idx="764">
                  <c:v>1576.4</c:v>
                </c:pt>
                <c:pt idx="765">
                  <c:v>1576.5</c:v>
                </c:pt>
                <c:pt idx="766">
                  <c:v>1576.6</c:v>
                </c:pt>
                <c:pt idx="767">
                  <c:v>1576.7</c:v>
                </c:pt>
                <c:pt idx="768">
                  <c:v>1576.8</c:v>
                </c:pt>
                <c:pt idx="769">
                  <c:v>1576.9</c:v>
                </c:pt>
                <c:pt idx="770">
                  <c:v>1577</c:v>
                </c:pt>
                <c:pt idx="771">
                  <c:v>1577.1</c:v>
                </c:pt>
                <c:pt idx="772">
                  <c:v>1577.2</c:v>
                </c:pt>
                <c:pt idx="773">
                  <c:v>1577.3</c:v>
                </c:pt>
                <c:pt idx="774">
                  <c:v>1577.4</c:v>
                </c:pt>
                <c:pt idx="775">
                  <c:v>1577.5</c:v>
                </c:pt>
                <c:pt idx="776">
                  <c:v>1577.6</c:v>
                </c:pt>
                <c:pt idx="777">
                  <c:v>1577.7</c:v>
                </c:pt>
                <c:pt idx="778">
                  <c:v>1577.8</c:v>
                </c:pt>
                <c:pt idx="779">
                  <c:v>1577.9</c:v>
                </c:pt>
                <c:pt idx="780">
                  <c:v>1578</c:v>
                </c:pt>
                <c:pt idx="781">
                  <c:v>1578.1</c:v>
                </c:pt>
                <c:pt idx="782">
                  <c:v>1578.2</c:v>
                </c:pt>
                <c:pt idx="783">
                  <c:v>1578.3</c:v>
                </c:pt>
                <c:pt idx="784">
                  <c:v>1578.4</c:v>
                </c:pt>
                <c:pt idx="785">
                  <c:v>1578.5</c:v>
                </c:pt>
                <c:pt idx="786">
                  <c:v>1578.6</c:v>
                </c:pt>
                <c:pt idx="787">
                  <c:v>1578.7</c:v>
                </c:pt>
                <c:pt idx="788">
                  <c:v>1578.8</c:v>
                </c:pt>
                <c:pt idx="789">
                  <c:v>1578.9</c:v>
                </c:pt>
                <c:pt idx="790">
                  <c:v>1579</c:v>
                </c:pt>
                <c:pt idx="791">
                  <c:v>1579.1</c:v>
                </c:pt>
                <c:pt idx="792">
                  <c:v>1579.2</c:v>
                </c:pt>
                <c:pt idx="793">
                  <c:v>1579.3</c:v>
                </c:pt>
                <c:pt idx="794">
                  <c:v>1579.4</c:v>
                </c:pt>
                <c:pt idx="795">
                  <c:v>1579.5</c:v>
                </c:pt>
                <c:pt idx="796">
                  <c:v>1579.6</c:v>
                </c:pt>
                <c:pt idx="797">
                  <c:v>1579.7</c:v>
                </c:pt>
                <c:pt idx="798">
                  <c:v>1579.8</c:v>
                </c:pt>
                <c:pt idx="799">
                  <c:v>1579.9</c:v>
                </c:pt>
                <c:pt idx="800">
                  <c:v>1580</c:v>
                </c:pt>
                <c:pt idx="801">
                  <c:v>1580.1</c:v>
                </c:pt>
                <c:pt idx="802">
                  <c:v>1580.2</c:v>
                </c:pt>
                <c:pt idx="803">
                  <c:v>1580.3</c:v>
                </c:pt>
                <c:pt idx="804">
                  <c:v>1580.4</c:v>
                </c:pt>
                <c:pt idx="805">
                  <c:v>1580.5</c:v>
                </c:pt>
                <c:pt idx="806">
                  <c:v>1580.6</c:v>
                </c:pt>
                <c:pt idx="807">
                  <c:v>1580.7</c:v>
                </c:pt>
                <c:pt idx="808">
                  <c:v>1580.8</c:v>
                </c:pt>
                <c:pt idx="809">
                  <c:v>1580.9</c:v>
                </c:pt>
                <c:pt idx="810">
                  <c:v>1581</c:v>
                </c:pt>
                <c:pt idx="811">
                  <c:v>1581.1</c:v>
                </c:pt>
                <c:pt idx="812">
                  <c:v>1581.2</c:v>
                </c:pt>
                <c:pt idx="813">
                  <c:v>1581.3</c:v>
                </c:pt>
                <c:pt idx="814">
                  <c:v>1581.4</c:v>
                </c:pt>
                <c:pt idx="815">
                  <c:v>1581.5</c:v>
                </c:pt>
                <c:pt idx="816">
                  <c:v>1581.6</c:v>
                </c:pt>
                <c:pt idx="817">
                  <c:v>1581.7</c:v>
                </c:pt>
                <c:pt idx="818">
                  <c:v>1581.8</c:v>
                </c:pt>
                <c:pt idx="819">
                  <c:v>1581.9</c:v>
                </c:pt>
                <c:pt idx="820">
                  <c:v>1582</c:v>
                </c:pt>
                <c:pt idx="821">
                  <c:v>1582.1</c:v>
                </c:pt>
                <c:pt idx="822">
                  <c:v>1582.2</c:v>
                </c:pt>
                <c:pt idx="823">
                  <c:v>1582.3</c:v>
                </c:pt>
                <c:pt idx="824">
                  <c:v>1582.4</c:v>
                </c:pt>
                <c:pt idx="825">
                  <c:v>1582.5</c:v>
                </c:pt>
                <c:pt idx="826">
                  <c:v>1582.6</c:v>
                </c:pt>
                <c:pt idx="827">
                  <c:v>1582.7</c:v>
                </c:pt>
                <c:pt idx="828">
                  <c:v>1582.8</c:v>
                </c:pt>
                <c:pt idx="829">
                  <c:v>1582.9</c:v>
                </c:pt>
                <c:pt idx="830">
                  <c:v>1583</c:v>
                </c:pt>
                <c:pt idx="831">
                  <c:v>1583.1</c:v>
                </c:pt>
                <c:pt idx="832">
                  <c:v>1583.2</c:v>
                </c:pt>
                <c:pt idx="833">
                  <c:v>1583.3</c:v>
                </c:pt>
                <c:pt idx="834">
                  <c:v>1583.4</c:v>
                </c:pt>
                <c:pt idx="835">
                  <c:v>1583.5</c:v>
                </c:pt>
                <c:pt idx="836">
                  <c:v>1583.6</c:v>
                </c:pt>
                <c:pt idx="837">
                  <c:v>1583.7</c:v>
                </c:pt>
                <c:pt idx="838">
                  <c:v>1583.8</c:v>
                </c:pt>
                <c:pt idx="839">
                  <c:v>1583.9</c:v>
                </c:pt>
                <c:pt idx="840">
                  <c:v>1584</c:v>
                </c:pt>
                <c:pt idx="841">
                  <c:v>1584.1</c:v>
                </c:pt>
                <c:pt idx="842">
                  <c:v>1584.2</c:v>
                </c:pt>
                <c:pt idx="843">
                  <c:v>1584.3</c:v>
                </c:pt>
                <c:pt idx="844">
                  <c:v>1584.4</c:v>
                </c:pt>
                <c:pt idx="845">
                  <c:v>1584.5</c:v>
                </c:pt>
                <c:pt idx="846">
                  <c:v>1584.6</c:v>
                </c:pt>
                <c:pt idx="847">
                  <c:v>1584.7</c:v>
                </c:pt>
                <c:pt idx="848">
                  <c:v>1584.8</c:v>
                </c:pt>
                <c:pt idx="849">
                  <c:v>1584.9</c:v>
                </c:pt>
                <c:pt idx="850">
                  <c:v>1585</c:v>
                </c:pt>
                <c:pt idx="851">
                  <c:v>1585.1</c:v>
                </c:pt>
                <c:pt idx="852">
                  <c:v>1585.2</c:v>
                </c:pt>
                <c:pt idx="853">
                  <c:v>1585.3</c:v>
                </c:pt>
                <c:pt idx="854">
                  <c:v>1585.4</c:v>
                </c:pt>
                <c:pt idx="855">
                  <c:v>1585.5</c:v>
                </c:pt>
                <c:pt idx="856">
                  <c:v>1585.6</c:v>
                </c:pt>
                <c:pt idx="857">
                  <c:v>1585.7</c:v>
                </c:pt>
                <c:pt idx="858">
                  <c:v>1585.8</c:v>
                </c:pt>
                <c:pt idx="859">
                  <c:v>1585.9</c:v>
                </c:pt>
                <c:pt idx="860">
                  <c:v>1586</c:v>
                </c:pt>
                <c:pt idx="861">
                  <c:v>1586.1</c:v>
                </c:pt>
                <c:pt idx="862">
                  <c:v>1586.2</c:v>
                </c:pt>
                <c:pt idx="863">
                  <c:v>1586.3</c:v>
                </c:pt>
                <c:pt idx="864">
                  <c:v>1586.4</c:v>
                </c:pt>
                <c:pt idx="865">
                  <c:v>1586.5</c:v>
                </c:pt>
                <c:pt idx="866">
                  <c:v>1586.6</c:v>
                </c:pt>
                <c:pt idx="867">
                  <c:v>1586.7</c:v>
                </c:pt>
                <c:pt idx="868">
                  <c:v>1586.8</c:v>
                </c:pt>
                <c:pt idx="869">
                  <c:v>1586.9</c:v>
                </c:pt>
                <c:pt idx="870">
                  <c:v>1587</c:v>
                </c:pt>
                <c:pt idx="871">
                  <c:v>1587.1</c:v>
                </c:pt>
                <c:pt idx="872">
                  <c:v>1587.2</c:v>
                </c:pt>
                <c:pt idx="873">
                  <c:v>1587.3</c:v>
                </c:pt>
                <c:pt idx="874">
                  <c:v>1587.4</c:v>
                </c:pt>
                <c:pt idx="875">
                  <c:v>1587.5</c:v>
                </c:pt>
                <c:pt idx="876">
                  <c:v>1587.6</c:v>
                </c:pt>
                <c:pt idx="877">
                  <c:v>1587.7</c:v>
                </c:pt>
                <c:pt idx="878">
                  <c:v>1587.8</c:v>
                </c:pt>
                <c:pt idx="879">
                  <c:v>1587.9</c:v>
                </c:pt>
                <c:pt idx="880">
                  <c:v>1588</c:v>
                </c:pt>
                <c:pt idx="881">
                  <c:v>1588.1</c:v>
                </c:pt>
                <c:pt idx="882">
                  <c:v>1588.2</c:v>
                </c:pt>
                <c:pt idx="883">
                  <c:v>1588.3</c:v>
                </c:pt>
                <c:pt idx="884">
                  <c:v>1588.4</c:v>
                </c:pt>
                <c:pt idx="885">
                  <c:v>1588.5</c:v>
                </c:pt>
                <c:pt idx="886">
                  <c:v>1588.6</c:v>
                </c:pt>
                <c:pt idx="887">
                  <c:v>1588.7</c:v>
                </c:pt>
                <c:pt idx="888">
                  <c:v>1588.8</c:v>
                </c:pt>
                <c:pt idx="889">
                  <c:v>1588.9</c:v>
                </c:pt>
                <c:pt idx="890">
                  <c:v>1589</c:v>
                </c:pt>
                <c:pt idx="891">
                  <c:v>1589.1</c:v>
                </c:pt>
                <c:pt idx="892">
                  <c:v>1589.2</c:v>
                </c:pt>
                <c:pt idx="893">
                  <c:v>1589.3</c:v>
                </c:pt>
                <c:pt idx="894">
                  <c:v>1589.4</c:v>
                </c:pt>
                <c:pt idx="895">
                  <c:v>1589.5</c:v>
                </c:pt>
                <c:pt idx="896">
                  <c:v>1589.6</c:v>
                </c:pt>
                <c:pt idx="897">
                  <c:v>1589.7</c:v>
                </c:pt>
                <c:pt idx="898">
                  <c:v>1589.8</c:v>
                </c:pt>
                <c:pt idx="899">
                  <c:v>1589.9</c:v>
                </c:pt>
                <c:pt idx="900">
                  <c:v>1590</c:v>
                </c:pt>
                <c:pt idx="901">
                  <c:v>1590.1</c:v>
                </c:pt>
                <c:pt idx="902">
                  <c:v>1590.2</c:v>
                </c:pt>
                <c:pt idx="903">
                  <c:v>1590.3</c:v>
                </c:pt>
                <c:pt idx="904">
                  <c:v>1590.4</c:v>
                </c:pt>
                <c:pt idx="905">
                  <c:v>1590.5</c:v>
                </c:pt>
                <c:pt idx="906">
                  <c:v>1590.6</c:v>
                </c:pt>
                <c:pt idx="907">
                  <c:v>1590.7</c:v>
                </c:pt>
                <c:pt idx="908">
                  <c:v>1590.8</c:v>
                </c:pt>
                <c:pt idx="909">
                  <c:v>1590.9</c:v>
                </c:pt>
                <c:pt idx="910">
                  <c:v>1591</c:v>
                </c:pt>
                <c:pt idx="911">
                  <c:v>1591.1</c:v>
                </c:pt>
                <c:pt idx="912">
                  <c:v>1591.2</c:v>
                </c:pt>
                <c:pt idx="913">
                  <c:v>1591.3</c:v>
                </c:pt>
                <c:pt idx="914">
                  <c:v>1591.4</c:v>
                </c:pt>
                <c:pt idx="915">
                  <c:v>1591.5</c:v>
                </c:pt>
                <c:pt idx="916">
                  <c:v>1591.6</c:v>
                </c:pt>
                <c:pt idx="917">
                  <c:v>1591.7</c:v>
                </c:pt>
                <c:pt idx="918">
                  <c:v>1591.8</c:v>
                </c:pt>
                <c:pt idx="919">
                  <c:v>1591.9</c:v>
                </c:pt>
                <c:pt idx="920">
                  <c:v>1592</c:v>
                </c:pt>
                <c:pt idx="921">
                  <c:v>1592.1</c:v>
                </c:pt>
                <c:pt idx="922">
                  <c:v>1592.2</c:v>
                </c:pt>
                <c:pt idx="923">
                  <c:v>1592.3</c:v>
                </c:pt>
                <c:pt idx="924">
                  <c:v>1592.4</c:v>
                </c:pt>
                <c:pt idx="925">
                  <c:v>1592.5</c:v>
                </c:pt>
                <c:pt idx="926">
                  <c:v>1592.6</c:v>
                </c:pt>
                <c:pt idx="927">
                  <c:v>1592.7</c:v>
                </c:pt>
                <c:pt idx="928">
                  <c:v>1592.8</c:v>
                </c:pt>
                <c:pt idx="929">
                  <c:v>1592.9</c:v>
                </c:pt>
                <c:pt idx="930">
                  <c:v>1593</c:v>
                </c:pt>
                <c:pt idx="931">
                  <c:v>1593.1</c:v>
                </c:pt>
                <c:pt idx="932">
                  <c:v>1593.2</c:v>
                </c:pt>
                <c:pt idx="933">
                  <c:v>1593.3</c:v>
                </c:pt>
                <c:pt idx="934">
                  <c:v>1593.4</c:v>
                </c:pt>
                <c:pt idx="935">
                  <c:v>1593.5</c:v>
                </c:pt>
                <c:pt idx="936">
                  <c:v>1593.6</c:v>
                </c:pt>
                <c:pt idx="937">
                  <c:v>1593.7</c:v>
                </c:pt>
                <c:pt idx="938">
                  <c:v>1593.8</c:v>
                </c:pt>
                <c:pt idx="939">
                  <c:v>1593.9</c:v>
                </c:pt>
                <c:pt idx="940">
                  <c:v>1594</c:v>
                </c:pt>
                <c:pt idx="941">
                  <c:v>1594.1</c:v>
                </c:pt>
                <c:pt idx="942">
                  <c:v>1594.2</c:v>
                </c:pt>
                <c:pt idx="943">
                  <c:v>1594.3</c:v>
                </c:pt>
                <c:pt idx="944">
                  <c:v>1594.4</c:v>
                </c:pt>
                <c:pt idx="945">
                  <c:v>1594.5</c:v>
                </c:pt>
                <c:pt idx="946">
                  <c:v>1594.6</c:v>
                </c:pt>
                <c:pt idx="947">
                  <c:v>1594.7</c:v>
                </c:pt>
                <c:pt idx="948">
                  <c:v>1594.8</c:v>
                </c:pt>
                <c:pt idx="949">
                  <c:v>1594.9</c:v>
                </c:pt>
                <c:pt idx="950">
                  <c:v>1595</c:v>
                </c:pt>
                <c:pt idx="951">
                  <c:v>1595.1</c:v>
                </c:pt>
                <c:pt idx="952">
                  <c:v>1595.2</c:v>
                </c:pt>
                <c:pt idx="953">
                  <c:v>1595.3</c:v>
                </c:pt>
                <c:pt idx="954">
                  <c:v>1595.4</c:v>
                </c:pt>
                <c:pt idx="955">
                  <c:v>1595.5</c:v>
                </c:pt>
                <c:pt idx="956">
                  <c:v>1595.6</c:v>
                </c:pt>
                <c:pt idx="957">
                  <c:v>1595.7</c:v>
                </c:pt>
                <c:pt idx="958">
                  <c:v>1595.8</c:v>
                </c:pt>
                <c:pt idx="959">
                  <c:v>1595.9</c:v>
                </c:pt>
                <c:pt idx="960">
                  <c:v>1596</c:v>
                </c:pt>
                <c:pt idx="961">
                  <c:v>1596.1</c:v>
                </c:pt>
                <c:pt idx="962">
                  <c:v>1596.2</c:v>
                </c:pt>
                <c:pt idx="963">
                  <c:v>1596.3</c:v>
                </c:pt>
                <c:pt idx="964">
                  <c:v>1596.4</c:v>
                </c:pt>
                <c:pt idx="965">
                  <c:v>1596.5</c:v>
                </c:pt>
                <c:pt idx="966">
                  <c:v>1596.6</c:v>
                </c:pt>
                <c:pt idx="967">
                  <c:v>1596.7</c:v>
                </c:pt>
                <c:pt idx="968">
                  <c:v>1596.8</c:v>
                </c:pt>
                <c:pt idx="969">
                  <c:v>1596.9</c:v>
                </c:pt>
                <c:pt idx="970">
                  <c:v>1597</c:v>
                </c:pt>
                <c:pt idx="971">
                  <c:v>1597.1</c:v>
                </c:pt>
                <c:pt idx="972">
                  <c:v>1597.2</c:v>
                </c:pt>
                <c:pt idx="973">
                  <c:v>1597.3</c:v>
                </c:pt>
                <c:pt idx="974">
                  <c:v>1597.4</c:v>
                </c:pt>
                <c:pt idx="975">
                  <c:v>1597.5</c:v>
                </c:pt>
                <c:pt idx="976">
                  <c:v>1597.6</c:v>
                </c:pt>
                <c:pt idx="977">
                  <c:v>1597.7</c:v>
                </c:pt>
                <c:pt idx="978">
                  <c:v>1597.8</c:v>
                </c:pt>
                <c:pt idx="979">
                  <c:v>1597.9</c:v>
                </c:pt>
                <c:pt idx="980">
                  <c:v>1598</c:v>
                </c:pt>
                <c:pt idx="981">
                  <c:v>1598.1</c:v>
                </c:pt>
                <c:pt idx="982">
                  <c:v>1598.2</c:v>
                </c:pt>
                <c:pt idx="983">
                  <c:v>1598.3</c:v>
                </c:pt>
                <c:pt idx="984">
                  <c:v>1598.4</c:v>
                </c:pt>
                <c:pt idx="985">
                  <c:v>1598.5</c:v>
                </c:pt>
                <c:pt idx="986">
                  <c:v>1598.6</c:v>
                </c:pt>
                <c:pt idx="987">
                  <c:v>1598.7</c:v>
                </c:pt>
                <c:pt idx="988">
                  <c:v>1598.8</c:v>
                </c:pt>
                <c:pt idx="989">
                  <c:v>1598.9</c:v>
                </c:pt>
                <c:pt idx="990">
                  <c:v>1599</c:v>
                </c:pt>
                <c:pt idx="991">
                  <c:v>1599.1</c:v>
                </c:pt>
                <c:pt idx="992">
                  <c:v>1599.2</c:v>
                </c:pt>
                <c:pt idx="993">
                  <c:v>1599.3</c:v>
                </c:pt>
                <c:pt idx="994">
                  <c:v>1599.4</c:v>
                </c:pt>
                <c:pt idx="995">
                  <c:v>1599.5</c:v>
                </c:pt>
                <c:pt idx="996">
                  <c:v>1599.6</c:v>
                </c:pt>
                <c:pt idx="997">
                  <c:v>1599.7</c:v>
                </c:pt>
                <c:pt idx="998">
                  <c:v>1599.8</c:v>
                </c:pt>
                <c:pt idx="999">
                  <c:v>1599.9</c:v>
                </c:pt>
              </c:numCache>
            </c:numRef>
          </c:xVal>
          <c:yVal>
            <c:numRef>
              <c:f>Sheet3!$P$2:$P$1001</c:f>
              <c:numCache>
                <c:formatCode>General</c:formatCode>
                <c:ptCount val="1000"/>
                <c:pt idx="0">
                  <c:v>-9.7460000000000004</c:v>
                </c:pt>
                <c:pt idx="1">
                  <c:v>-9.7460000000000004</c:v>
                </c:pt>
                <c:pt idx="2">
                  <c:v>-9.7460000000000004</c:v>
                </c:pt>
                <c:pt idx="3">
                  <c:v>-9.8460000000000036</c:v>
                </c:pt>
                <c:pt idx="4">
                  <c:v>-6.0460000000000074</c:v>
                </c:pt>
                <c:pt idx="5">
                  <c:v>-9.9460000000000015</c:v>
                </c:pt>
                <c:pt idx="6">
                  <c:v>-6.1460000000000008</c:v>
                </c:pt>
                <c:pt idx="7">
                  <c:v>-7.945999999999998</c:v>
                </c:pt>
                <c:pt idx="8">
                  <c:v>-7.945999999999998</c:v>
                </c:pt>
                <c:pt idx="9">
                  <c:v>-5.1460000000000008</c:v>
                </c:pt>
                <c:pt idx="10">
                  <c:v>-7.445999999999998</c:v>
                </c:pt>
                <c:pt idx="11">
                  <c:v>-10.146000000000001</c:v>
                </c:pt>
                <c:pt idx="12">
                  <c:v>-10.146000000000001</c:v>
                </c:pt>
                <c:pt idx="13">
                  <c:v>-8.4460000000000015</c:v>
                </c:pt>
                <c:pt idx="14">
                  <c:v>-10.246</c:v>
                </c:pt>
                <c:pt idx="15">
                  <c:v>-10.246</c:v>
                </c:pt>
                <c:pt idx="16">
                  <c:v>-10.346000000000004</c:v>
                </c:pt>
                <c:pt idx="17">
                  <c:v>-10.346000000000004</c:v>
                </c:pt>
                <c:pt idx="18">
                  <c:v>-10.346000000000004</c:v>
                </c:pt>
                <c:pt idx="19">
                  <c:v>-10.446000000000002</c:v>
                </c:pt>
                <c:pt idx="20">
                  <c:v>-8.7460000000000004</c:v>
                </c:pt>
                <c:pt idx="21">
                  <c:v>-5.6460000000000008</c:v>
                </c:pt>
                <c:pt idx="22">
                  <c:v>-8.5460000000000012</c:v>
                </c:pt>
                <c:pt idx="23">
                  <c:v>-10.546000000000001</c:v>
                </c:pt>
                <c:pt idx="24">
                  <c:v>-10.646000000000001</c:v>
                </c:pt>
                <c:pt idx="25">
                  <c:v>-8.5460000000000029</c:v>
                </c:pt>
                <c:pt idx="26">
                  <c:v>-8.645999999999999</c:v>
                </c:pt>
                <c:pt idx="27">
                  <c:v>-10.746</c:v>
                </c:pt>
                <c:pt idx="28">
                  <c:v>-7.5459999999999905</c:v>
                </c:pt>
                <c:pt idx="29">
                  <c:v>-7.2460000000000093</c:v>
                </c:pt>
                <c:pt idx="30">
                  <c:v>-10.846000000000004</c:v>
                </c:pt>
                <c:pt idx="31">
                  <c:v>-10.146000000000001</c:v>
                </c:pt>
                <c:pt idx="32">
                  <c:v>-6.0460000000000074</c:v>
                </c:pt>
                <c:pt idx="33">
                  <c:v>-10.446000000000002</c:v>
                </c:pt>
                <c:pt idx="34">
                  <c:v>-11.046000000000001</c:v>
                </c:pt>
                <c:pt idx="35">
                  <c:v>-11.046000000000001</c:v>
                </c:pt>
                <c:pt idx="36">
                  <c:v>-11.146000000000001</c:v>
                </c:pt>
                <c:pt idx="37">
                  <c:v>-11.146000000000001</c:v>
                </c:pt>
                <c:pt idx="38">
                  <c:v>-11.146000000000001</c:v>
                </c:pt>
                <c:pt idx="39">
                  <c:v>-11.246</c:v>
                </c:pt>
                <c:pt idx="40">
                  <c:v>-11.246</c:v>
                </c:pt>
                <c:pt idx="41">
                  <c:v>-11.346000000000004</c:v>
                </c:pt>
                <c:pt idx="42">
                  <c:v>-4.7460000000000093</c:v>
                </c:pt>
                <c:pt idx="43">
                  <c:v>-11.346000000000004</c:v>
                </c:pt>
                <c:pt idx="44">
                  <c:v>-11.346000000000004</c:v>
                </c:pt>
                <c:pt idx="45">
                  <c:v>-11.446000000000002</c:v>
                </c:pt>
                <c:pt idx="46">
                  <c:v>-11.446000000000002</c:v>
                </c:pt>
                <c:pt idx="47">
                  <c:v>-7.5459999999999905</c:v>
                </c:pt>
                <c:pt idx="48">
                  <c:v>-10.246000000000008</c:v>
                </c:pt>
                <c:pt idx="49">
                  <c:v>-8.8460000000000036</c:v>
                </c:pt>
                <c:pt idx="50">
                  <c:v>-11.646000000000001</c:v>
                </c:pt>
                <c:pt idx="51">
                  <c:v>-11.646000000000001</c:v>
                </c:pt>
                <c:pt idx="52">
                  <c:v>-5.8460000000000036</c:v>
                </c:pt>
                <c:pt idx="53">
                  <c:v>-11.846000000000004</c:v>
                </c:pt>
                <c:pt idx="54">
                  <c:v>-7.3460000000000036</c:v>
                </c:pt>
                <c:pt idx="55">
                  <c:v>-8.7460000000000004</c:v>
                </c:pt>
                <c:pt idx="56">
                  <c:v>-11.946000000000002</c:v>
                </c:pt>
                <c:pt idx="57">
                  <c:v>-8.3460000000000036</c:v>
                </c:pt>
                <c:pt idx="58">
                  <c:v>-12.046000000000005</c:v>
                </c:pt>
                <c:pt idx="59">
                  <c:v>-12.046000000000005</c:v>
                </c:pt>
                <c:pt idx="60">
                  <c:v>-5.7459999999999951</c:v>
                </c:pt>
                <c:pt idx="61">
                  <c:v>-9.2460000000000004</c:v>
                </c:pt>
                <c:pt idx="62">
                  <c:v>-12.246000000000008</c:v>
                </c:pt>
                <c:pt idx="63">
                  <c:v>-12.346000000000004</c:v>
                </c:pt>
                <c:pt idx="64">
                  <c:v>-12.346000000000004</c:v>
                </c:pt>
                <c:pt idx="65">
                  <c:v>-12.446000000000002</c:v>
                </c:pt>
                <c:pt idx="66">
                  <c:v>-12.446000000000002</c:v>
                </c:pt>
                <c:pt idx="67">
                  <c:v>-6.6460000000000008</c:v>
                </c:pt>
                <c:pt idx="68">
                  <c:v>-9.7460000000000004</c:v>
                </c:pt>
                <c:pt idx="69">
                  <c:v>-7.6460000000000008</c:v>
                </c:pt>
                <c:pt idx="70">
                  <c:v>-8.2460000000000004</c:v>
                </c:pt>
                <c:pt idx="71">
                  <c:v>-10.446000000000012</c:v>
                </c:pt>
                <c:pt idx="72">
                  <c:v>-12.846000000000004</c:v>
                </c:pt>
                <c:pt idx="73">
                  <c:v>-12.846000000000004</c:v>
                </c:pt>
                <c:pt idx="74">
                  <c:v>-12.946000000000002</c:v>
                </c:pt>
                <c:pt idx="75">
                  <c:v>-13.046000000000005</c:v>
                </c:pt>
                <c:pt idx="76">
                  <c:v>-9.145999999999999</c:v>
                </c:pt>
                <c:pt idx="77">
                  <c:v>-8.145999999999999</c:v>
                </c:pt>
                <c:pt idx="78">
                  <c:v>-13.146000000000001</c:v>
                </c:pt>
                <c:pt idx="79">
                  <c:v>-7.5460000000000074</c:v>
                </c:pt>
                <c:pt idx="80">
                  <c:v>-8.8460000000000036</c:v>
                </c:pt>
                <c:pt idx="81">
                  <c:v>-6.7459999999999951</c:v>
                </c:pt>
                <c:pt idx="82">
                  <c:v>-13.446000000000002</c:v>
                </c:pt>
                <c:pt idx="83">
                  <c:v>-13.446000000000002</c:v>
                </c:pt>
                <c:pt idx="84">
                  <c:v>-13.546000000000005</c:v>
                </c:pt>
                <c:pt idx="85">
                  <c:v>-12.746000000000008</c:v>
                </c:pt>
                <c:pt idx="86">
                  <c:v>-10.046000000000001</c:v>
                </c:pt>
                <c:pt idx="87">
                  <c:v>-13.646000000000001</c:v>
                </c:pt>
                <c:pt idx="88">
                  <c:v>-13.746000000000008</c:v>
                </c:pt>
                <c:pt idx="89">
                  <c:v>-13.846000000000004</c:v>
                </c:pt>
                <c:pt idx="90">
                  <c:v>-12.146000000000001</c:v>
                </c:pt>
                <c:pt idx="91">
                  <c:v>-13.946000000000002</c:v>
                </c:pt>
                <c:pt idx="92">
                  <c:v>-14.046000000000005</c:v>
                </c:pt>
                <c:pt idx="93">
                  <c:v>-13.146000000000001</c:v>
                </c:pt>
                <c:pt idx="94">
                  <c:v>-11.646000000000001</c:v>
                </c:pt>
                <c:pt idx="95">
                  <c:v>-14.146000000000001</c:v>
                </c:pt>
                <c:pt idx="96">
                  <c:v>-11.546000000000005</c:v>
                </c:pt>
                <c:pt idx="97">
                  <c:v>-11.946000000000002</c:v>
                </c:pt>
                <c:pt idx="98">
                  <c:v>-14.346000000000004</c:v>
                </c:pt>
                <c:pt idx="99">
                  <c:v>-9.7460000000000004</c:v>
                </c:pt>
                <c:pt idx="100">
                  <c:v>-14.546000000000005</c:v>
                </c:pt>
                <c:pt idx="101">
                  <c:v>-14.546000000000005</c:v>
                </c:pt>
                <c:pt idx="102">
                  <c:v>-14.646000000000001</c:v>
                </c:pt>
                <c:pt idx="103">
                  <c:v>-14.746000000000008</c:v>
                </c:pt>
                <c:pt idx="104">
                  <c:v>-9.645999999999999</c:v>
                </c:pt>
                <c:pt idx="105">
                  <c:v>-10.146000000000001</c:v>
                </c:pt>
                <c:pt idx="106">
                  <c:v>-9.645999999999999</c:v>
                </c:pt>
                <c:pt idx="107">
                  <c:v>-10.346000000000002</c:v>
                </c:pt>
                <c:pt idx="108">
                  <c:v>-15.046000000000005</c:v>
                </c:pt>
                <c:pt idx="109">
                  <c:v>-11.046000000000001</c:v>
                </c:pt>
                <c:pt idx="110">
                  <c:v>-14.946000000000002</c:v>
                </c:pt>
                <c:pt idx="111">
                  <c:v>-13.046000000000005</c:v>
                </c:pt>
                <c:pt idx="112">
                  <c:v>-12.346000000000004</c:v>
                </c:pt>
                <c:pt idx="113">
                  <c:v>-15.446000000000002</c:v>
                </c:pt>
                <c:pt idx="114">
                  <c:v>-10.646000000000001</c:v>
                </c:pt>
                <c:pt idx="115">
                  <c:v>-10.946000000000002</c:v>
                </c:pt>
                <c:pt idx="116">
                  <c:v>-15.646000000000001</c:v>
                </c:pt>
                <c:pt idx="117">
                  <c:v>-9.5460000000000029</c:v>
                </c:pt>
                <c:pt idx="118">
                  <c:v>-15.146000000000001</c:v>
                </c:pt>
                <c:pt idx="119">
                  <c:v>-13.846000000000004</c:v>
                </c:pt>
                <c:pt idx="120">
                  <c:v>-15.946000000000002</c:v>
                </c:pt>
                <c:pt idx="121">
                  <c:v>-10.946000000000002</c:v>
                </c:pt>
                <c:pt idx="122">
                  <c:v>-12.746000000000008</c:v>
                </c:pt>
                <c:pt idx="123">
                  <c:v>-16.146000000000001</c:v>
                </c:pt>
                <c:pt idx="124">
                  <c:v>-12.546000000000001</c:v>
                </c:pt>
                <c:pt idx="125">
                  <c:v>-14.246000000000008</c:v>
                </c:pt>
                <c:pt idx="126">
                  <c:v>-13.446000000000002</c:v>
                </c:pt>
                <c:pt idx="127">
                  <c:v>-16.445999999999959</c:v>
                </c:pt>
                <c:pt idx="128">
                  <c:v>-10.846000000000004</c:v>
                </c:pt>
                <c:pt idx="129">
                  <c:v>-15.046000000000005</c:v>
                </c:pt>
                <c:pt idx="130">
                  <c:v>-13.046000000000001</c:v>
                </c:pt>
                <c:pt idx="131">
                  <c:v>-16.746000000000009</c:v>
                </c:pt>
                <c:pt idx="132">
                  <c:v>-10.346000000000004</c:v>
                </c:pt>
                <c:pt idx="133">
                  <c:v>-14.946000000000002</c:v>
                </c:pt>
                <c:pt idx="134">
                  <c:v>-16.945999999999959</c:v>
                </c:pt>
                <c:pt idx="135">
                  <c:v>-17.046000000000006</c:v>
                </c:pt>
                <c:pt idx="136">
                  <c:v>-12.946000000000002</c:v>
                </c:pt>
                <c:pt idx="137">
                  <c:v>-17.246000000000009</c:v>
                </c:pt>
                <c:pt idx="138">
                  <c:v>-12.846000000000004</c:v>
                </c:pt>
                <c:pt idx="139">
                  <c:v>-17.346000000000004</c:v>
                </c:pt>
                <c:pt idx="140">
                  <c:v>-17.445999999999959</c:v>
                </c:pt>
                <c:pt idx="141">
                  <c:v>-17.546000000000006</c:v>
                </c:pt>
                <c:pt idx="142">
                  <c:v>-17.646000000000001</c:v>
                </c:pt>
                <c:pt idx="143">
                  <c:v>-11.846000000000004</c:v>
                </c:pt>
                <c:pt idx="144">
                  <c:v>-10.546000000000005</c:v>
                </c:pt>
                <c:pt idx="145">
                  <c:v>-10.646000000000001</c:v>
                </c:pt>
                <c:pt idx="146">
                  <c:v>-10.146000000000001</c:v>
                </c:pt>
                <c:pt idx="147">
                  <c:v>-10.346000000000004</c:v>
                </c:pt>
                <c:pt idx="148">
                  <c:v>-9.5460000000000012</c:v>
                </c:pt>
                <c:pt idx="149">
                  <c:v>-9.4460000000000122</c:v>
                </c:pt>
                <c:pt idx="150">
                  <c:v>-7.8460000000000036</c:v>
                </c:pt>
                <c:pt idx="151">
                  <c:v>-7.445999999999998</c:v>
                </c:pt>
                <c:pt idx="152">
                  <c:v>-7.0460000000000074</c:v>
                </c:pt>
                <c:pt idx="153">
                  <c:v>-6.1460000000000008</c:v>
                </c:pt>
                <c:pt idx="154">
                  <c:v>-5.6460000000000008</c:v>
                </c:pt>
                <c:pt idx="155">
                  <c:v>-5.0460000000000074</c:v>
                </c:pt>
                <c:pt idx="156">
                  <c:v>-4.8460000000000036</c:v>
                </c:pt>
                <c:pt idx="157">
                  <c:v>-4.1460000000000008</c:v>
                </c:pt>
                <c:pt idx="158">
                  <c:v>-4.1460000000000008</c:v>
                </c:pt>
                <c:pt idx="159">
                  <c:v>-4.6460000000000008</c:v>
                </c:pt>
                <c:pt idx="160">
                  <c:v>-4.1460000000000008</c:v>
                </c:pt>
                <c:pt idx="161">
                  <c:v>-4.0460000000000074</c:v>
                </c:pt>
                <c:pt idx="162">
                  <c:v>-4.445999999999998</c:v>
                </c:pt>
                <c:pt idx="163">
                  <c:v>-3.945999999999998</c:v>
                </c:pt>
                <c:pt idx="164">
                  <c:v>-4.0459999999999905</c:v>
                </c:pt>
                <c:pt idx="165">
                  <c:v>-3.9460000000000122</c:v>
                </c:pt>
                <c:pt idx="166">
                  <c:v>-4.0460000000000074</c:v>
                </c:pt>
                <c:pt idx="167">
                  <c:v>-3.7459999999999951</c:v>
                </c:pt>
                <c:pt idx="168">
                  <c:v>-4.0459999999999905</c:v>
                </c:pt>
                <c:pt idx="169">
                  <c:v>-3.9460000000000122</c:v>
                </c:pt>
                <c:pt idx="170">
                  <c:v>-3.5460000000000065</c:v>
                </c:pt>
                <c:pt idx="171">
                  <c:v>-3.6460000000000008</c:v>
                </c:pt>
                <c:pt idx="172">
                  <c:v>-3.7460000000000093</c:v>
                </c:pt>
                <c:pt idx="173">
                  <c:v>-3.6460000000000008</c:v>
                </c:pt>
                <c:pt idx="174">
                  <c:v>-4.1460000000000008</c:v>
                </c:pt>
                <c:pt idx="175">
                  <c:v>-4.1460000000000008</c:v>
                </c:pt>
                <c:pt idx="176">
                  <c:v>-4.445999999999998</c:v>
                </c:pt>
                <c:pt idx="177">
                  <c:v>-5.2459999999999951</c:v>
                </c:pt>
                <c:pt idx="178">
                  <c:v>-5.4460000000000122</c:v>
                </c:pt>
                <c:pt idx="179">
                  <c:v>-6.445999999999998</c:v>
                </c:pt>
                <c:pt idx="180">
                  <c:v>-7.0460000000000074</c:v>
                </c:pt>
                <c:pt idx="181">
                  <c:v>-7.7459999999999951</c:v>
                </c:pt>
                <c:pt idx="182">
                  <c:v>-9.5460000000000029</c:v>
                </c:pt>
                <c:pt idx="183">
                  <c:v>-11.246</c:v>
                </c:pt>
                <c:pt idx="184">
                  <c:v>-11.046000000000005</c:v>
                </c:pt>
                <c:pt idx="185">
                  <c:v>-12.646000000000001</c:v>
                </c:pt>
                <c:pt idx="186">
                  <c:v>-15.346000000000004</c:v>
                </c:pt>
                <c:pt idx="187">
                  <c:v>-17.545999999999989</c:v>
                </c:pt>
                <c:pt idx="188">
                  <c:v>-20.146000000000001</c:v>
                </c:pt>
                <c:pt idx="189">
                  <c:v>-22.746000000000009</c:v>
                </c:pt>
                <c:pt idx="190">
                  <c:v>-22.945999999999959</c:v>
                </c:pt>
                <c:pt idx="191">
                  <c:v>-16.646000000000001</c:v>
                </c:pt>
                <c:pt idx="192">
                  <c:v>-18.146000000000001</c:v>
                </c:pt>
                <c:pt idx="193">
                  <c:v>-18.445999999999959</c:v>
                </c:pt>
                <c:pt idx="194">
                  <c:v>-15.046000000000001</c:v>
                </c:pt>
                <c:pt idx="195">
                  <c:v>-15.946000000000002</c:v>
                </c:pt>
                <c:pt idx="196">
                  <c:v>-20.846000000000004</c:v>
                </c:pt>
                <c:pt idx="197">
                  <c:v>-16.545999999999989</c:v>
                </c:pt>
                <c:pt idx="198">
                  <c:v>-19.445999999999959</c:v>
                </c:pt>
                <c:pt idx="199">
                  <c:v>-16.646000000000001</c:v>
                </c:pt>
                <c:pt idx="200">
                  <c:v>-20.845999999999989</c:v>
                </c:pt>
                <c:pt idx="201">
                  <c:v>-18.846000000000004</c:v>
                </c:pt>
                <c:pt idx="202">
                  <c:v>-21.946000000000012</c:v>
                </c:pt>
                <c:pt idx="203">
                  <c:v>-19.445999999999959</c:v>
                </c:pt>
                <c:pt idx="204">
                  <c:v>-25.046000000000006</c:v>
                </c:pt>
                <c:pt idx="205">
                  <c:v>-21.346000000000004</c:v>
                </c:pt>
                <c:pt idx="206">
                  <c:v>-21.045999999999989</c:v>
                </c:pt>
                <c:pt idx="207">
                  <c:v>-21.945999999999959</c:v>
                </c:pt>
                <c:pt idx="208">
                  <c:v>-23.846000000000004</c:v>
                </c:pt>
                <c:pt idx="209">
                  <c:v>-24.646000000000001</c:v>
                </c:pt>
                <c:pt idx="210">
                  <c:v>-26.146000000000001</c:v>
                </c:pt>
                <c:pt idx="211">
                  <c:v>-20.546000000000006</c:v>
                </c:pt>
                <c:pt idx="212">
                  <c:v>-21.746000000000002</c:v>
                </c:pt>
                <c:pt idx="213">
                  <c:v>-21.045999999999989</c:v>
                </c:pt>
                <c:pt idx="214">
                  <c:v>-26.946000000000002</c:v>
                </c:pt>
                <c:pt idx="215">
                  <c:v>-27.146000000000001</c:v>
                </c:pt>
                <c:pt idx="216">
                  <c:v>-19.746000000000002</c:v>
                </c:pt>
                <c:pt idx="217">
                  <c:v>-22.045999999999989</c:v>
                </c:pt>
                <c:pt idx="218">
                  <c:v>-21.045999999999989</c:v>
                </c:pt>
                <c:pt idx="219">
                  <c:v>-27.846000000000004</c:v>
                </c:pt>
                <c:pt idx="220">
                  <c:v>-24.545999999999989</c:v>
                </c:pt>
                <c:pt idx="221">
                  <c:v>-23.046000000000006</c:v>
                </c:pt>
                <c:pt idx="222">
                  <c:v>-28.545999999999989</c:v>
                </c:pt>
                <c:pt idx="223">
                  <c:v>-23.645999999999987</c:v>
                </c:pt>
                <c:pt idx="224">
                  <c:v>-28.946000000000002</c:v>
                </c:pt>
                <c:pt idx="225">
                  <c:v>-29.045999999999989</c:v>
                </c:pt>
                <c:pt idx="226">
                  <c:v>-27.646000000000001</c:v>
                </c:pt>
                <c:pt idx="227">
                  <c:v>-29.445999999999955</c:v>
                </c:pt>
                <c:pt idx="228">
                  <c:v>-27.446000000000002</c:v>
                </c:pt>
                <c:pt idx="229">
                  <c:v>-26.545999999999989</c:v>
                </c:pt>
                <c:pt idx="230">
                  <c:v>-30.145999999999987</c:v>
                </c:pt>
                <c:pt idx="231">
                  <c:v>-28.646000000000008</c:v>
                </c:pt>
                <c:pt idx="232">
                  <c:v>-30.545999999999989</c:v>
                </c:pt>
                <c:pt idx="233">
                  <c:v>-30.74599999999996</c:v>
                </c:pt>
                <c:pt idx="234">
                  <c:v>-26.74599999999996</c:v>
                </c:pt>
                <c:pt idx="235">
                  <c:v>-26.146000000000001</c:v>
                </c:pt>
                <c:pt idx="236">
                  <c:v>-28.945999999999955</c:v>
                </c:pt>
                <c:pt idx="237">
                  <c:v>-26.24599999999996</c:v>
                </c:pt>
                <c:pt idx="238">
                  <c:v>-27.645999999999987</c:v>
                </c:pt>
                <c:pt idx="239">
                  <c:v>-28.545999999999989</c:v>
                </c:pt>
                <c:pt idx="240">
                  <c:v>-27.545999999999989</c:v>
                </c:pt>
                <c:pt idx="241">
                  <c:v>-26.145999999999987</c:v>
                </c:pt>
                <c:pt idx="242">
                  <c:v>-25.246000000000002</c:v>
                </c:pt>
                <c:pt idx="243">
                  <c:v>-29.846000000000004</c:v>
                </c:pt>
                <c:pt idx="244">
                  <c:v>-25.246000000000002</c:v>
                </c:pt>
                <c:pt idx="245">
                  <c:v>-26.445999999999959</c:v>
                </c:pt>
                <c:pt idx="246">
                  <c:v>-26.445999999999959</c:v>
                </c:pt>
                <c:pt idx="247">
                  <c:v>-26.146000000000001</c:v>
                </c:pt>
                <c:pt idx="248">
                  <c:v>-24.346000000000004</c:v>
                </c:pt>
                <c:pt idx="249">
                  <c:v>-24.645999999999987</c:v>
                </c:pt>
                <c:pt idx="250">
                  <c:v>-25.246000000000002</c:v>
                </c:pt>
                <c:pt idx="251">
                  <c:v>-24.945999999999955</c:v>
                </c:pt>
                <c:pt idx="252">
                  <c:v>-23.545999999999989</c:v>
                </c:pt>
                <c:pt idx="253">
                  <c:v>-24.746000000000002</c:v>
                </c:pt>
                <c:pt idx="254">
                  <c:v>-22.846000000000004</c:v>
                </c:pt>
                <c:pt idx="255">
                  <c:v>-22.945999999999959</c:v>
                </c:pt>
                <c:pt idx="256">
                  <c:v>-24.545999999999989</c:v>
                </c:pt>
                <c:pt idx="257">
                  <c:v>-24.445999999999959</c:v>
                </c:pt>
                <c:pt idx="258">
                  <c:v>-24.345999999999989</c:v>
                </c:pt>
                <c:pt idx="259">
                  <c:v>-23.545999999999989</c:v>
                </c:pt>
                <c:pt idx="260">
                  <c:v>-23.946000000000002</c:v>
                </c:pt>
                <c:pt idx="261">
                  <c:v>-24.846000000000004</c:v>
                </c:pt>
                <c:pt idx="262">
                  <c:v>-24.445999999999959</c:v>
                </c:pt>
                <c:pt idx="263">
                  <c:v>-24.246000000000002</c:v>
                </c:pt>
                <c:pt idx="264">
                  <c:v>-25.645999999999987</c:v>
                </c:pt>
                <c:pt idx="265">
                  <c:v>-25.246000000000002</c:v>
                </c:pt>
                <c:pt idx="266">
                  <c:v>-24.346000000000004</c:v>
                </c:pt>
                <c:pt idx="267">
                  <c:v>-25.846000000000004</c:v>
                </c:pt>
                <c:pt idx="268">
                  <c:v>-25.545999999999989</c:v>
                </c:pt>
                <c:pt idx="269">
                  <c:v>-25.446000000000002</c:v>
                </c:pt>
                <c:pt idx="270">
                  <c:v>-27.146000000000008</c:v>
                </c:pt>
                <c:pt idx="271">
                  <c:v>-28.045999999999989</c:v>
                </c:pt>
                <c:pt idx="272">
                  <c:v>-27.646000000000001</c:v>
                </c:pt>
                <c:pt idx="273">
                  <c:v>-27.545999999999989</c:v>
                </c:pt>
                <c:pt idx="274">
                  <c:v>-26.74599999999996</c:v>
                </c:pt>
                <c:pt idx="275">
                  <c:v>-26.546000000000006</c:v>
                </c:pt>
                <c:pt idx="276">
                  <c:v>-26.945999999999955</c:v>
                </c:pt>
                <c:pt idx="277">
                  <c:v>-24.146000000000001</c:v>
                </c:pt>
                <c:pt idx="278">
                  <c:v>-25.846000000000004</c:v>
                </c:pt>
                <c:pt idx="279">
                  <c:v>-25.045999999999989</c:v>
                </c:pt>
                <c:pt idx="280">
                  <c:v>-23.24599999999996</c:v>
                </c:pt>
                <c:pt idx="281">
                  <c:v>-24.546000000000006</c:v>
                </c:pt>
                <c:pt idx="282">
                  <c:v>-25.845999999999989</c:v>
                </c:pt>
                <c:pt idx="283">
                  <c:v>-23.846000000000004</c:v>
                </c:pt>
                <c:pt idx="284">
                  <c:v>-23.645999999999987</c:v>
                </c:pt>
                <c:pt idx="285">
                  <c:v>-25.345999999999989</c:v>
                </c:pt>
                <c:pt idx="286">
                  <c:v>-23.145999999999987</c:v>
                </c:pt>
                <c:pt idx="287">
                  <c:v>-23.24599999999996</c:v>
                </c:pt>
                <c:pt idx="288">
                  <c:v>-24.74599999999996</c:v>
                </c:pt>
                <c:pt idx="289">
                  <c:v>-23.646000000000008</c:v>
                </c:pt>
                <c:pt idx="290">
                  <c:v>-24.145999999999987</c:v>
                </c:pt>
                <c:pt idx="291">
                  <c:v>-24.845999999999989</c:v>
                </c:pt>
                <c:pt idx="292">
                  <c:v>-23.646000000000001</c:v>
                </c:pt>
                <c:pt idx="293">
                  <c:v>-22.746000000000002</c:v>
                </c:pt>
                <c:pt idx="294">
                  <c:v>-23.545999999999989</c:v>
                </c:pt>
                <c:pt idx="295">
                  <c:v>-23.445999999999959</c:v>
                </c:pt>
                <c:pt idx="296">
                  <c:v>-20.845999999999989</c:v>
                </c:pt>
                <c:pt idx="297">
                  <c:v>-22.945999999999959</c:v>
                </c:pt>
                <c:pt idx="298">
                  <c:v>-23.146000000000008</c:v>
                </c:pt>
                <c:pt idx="299">
                  <c:v>-21.845999999999989</c:v>
                </c:pt>
                <c:pt idx="300">
                  <c:v>-24.045999999999989</c:v>
                </c:pt>
                <c:pt idx="301">
                  <c:v>-24.145999999999987</c:v>
                </c:pt>
                <c:pt idx="302">
                  <c:v>-23.546000000000006</c:v>
                </c:pt>
                <c:pt idx="303">
                  <c:v>-24.746000000000002</c:v>
                </c:pt>
                <c:pt idx="304">
                  <c:v>-24.746000000000002</c:v>
                </c:pt>
                <c:pt idx="305">
                  <c:v>-24.145999999999987</c:v>
                </c:pt>
                <c:pt idx="306">
                  <c:v>-22.945999999999959</c:v>
                </c:pt>
                <c:pt idx="307">
                  <c:v>-23.146000000000001</c:v>
                </c:pt>
                <c:pt idx="308">
                  <c:v>-22.246000000000002</c:v>
                </c:pt>
                <c:pt idx="309">
                  <c:v>-20.845999999999989</c:v>
                </c:pt>
                <c:pt idx="310">
                  <c:v>-21.546000000000006</c:v>
                </c:pt>
                <c:pt idx="311">
                  <c:v>-21.24599999999996</c:v>
                </c:pt>
                <c:pt idx="312">
                  <c:v>-20.046000000000006</c:v>
                </c:pt>
                <c:pt idx="313">
                  <c:v>-20.845999999999989</c:v>
                </c:pt>
                <c:pt idx="314">
                  <c:v>-20.345999999999989</c:v>
                </c:pt>
                <c:pt idx="315">
                  <c:v>-20.246000000000002</c:v>
                </c:pt>
                <c:pt idx="316">
                  <c:v>-20.545999999999989</c:v>
                </c:pt>
                <c:pt idx="317">
                  <c:v>-21.045999999999989</c:v>
                </c:pt>
                <c:pt idx="318">
                  <c:v>-20.646000000000008</c:v>
                </c:pt>
                <c:pt idx="319">
                  <c:v>-20.845999999999989</c:v>
                </c:pt>
                <c:pt idx="320">
                  <c:v>-21.246000000000002</c:v>
                </c:pt>
                <c:pt idx="321">
                  <c:v>-21.345999999999989</c:v>
                </c:pt>
                <c:pt idx="322">
                  <c:v>-20.845999999999989</c:v>
                </c:pt>
                <c:pt idx="323">
                  <c:v>-21.146000000000008</c:v>
                </c:pt>
                <c:pt idx="324">
                  <c:v>-21.146000000000008</c:v>
                </c:pt>
                <c:pt idx="325">
                  <c:v>-20.046000000000006</c:v>
                </c:pt>
                <c:pt idx="326">
                  <c:v>-20.346000000000004</c:v>
                </c:pt>
                <c:pt idx="327">
                  <c:v>-20.846000000000004</c:v>
                </c:pt>
                <c:pt idx="328">
                  <c:v>-20.545999999999989</c:v>
                </c:pt>
                <c:pt idx="329">
                  <c:v>-21.246000000000002</c:v>
                </c:pt>
                <c:pt idx="330">
                  <c:v>-22.045999999999989</c:v>
                </c:pt>
                <c:pt idx="331">
                  <c:v>-21.846000000000004</c:v>
                </c:pt>
                <c:pt idx="332">
                  <c:v>-22.945999999999955</c:v>
                </c:pt>
                <c:pt idx="333">
                  <c:v>-24.545999999999989</c:v>
                </c:pt>
                <c:pt idx="334">
                  <c:v>-24.545999999999989</c:v>
                </c:pt>
                <c:pt idx="335">
                  <c:v>-26.445999999999959</c:v>
                </c:pt>
                <c:pt idx="336">
                  <c:v>-27.345999999999989</c:v>
                </c:pt>
                <c:pt idx="337">
                  <c:v>-28.246000000000002</c:v>
                </c:pt>
                <c:pt idx="338">
                  <c:v>-26.846000000000004</c:v>
                </c:pt>
                <c:pt idx="339">
                  <c:v>-26.645999999999987</c:v>
                </c:pt>
                <c:pt idx="340">
                  <c:v>-26.146000000000008</c:v>
                </c:pt>
                <c:pt idx="341">
                  <c:v>-25.445999999999959</c:v>
                </c:pt>
                <c:pt idx="342">
                  <c:v>-26.145999999999987</c:v>
                </c:pt>
                <c:pt idx="343">
                  <c:v>-25.646000000000001</c:v>
                </c:pt>
                <c:pt idx="344">
                  <c:v>-24.845999999999989</c:v>
                </c:pt>
                <c:pt idx="345">
                  <c:v>-25.946000000000002</c:v>
                </c:pt>
                <c:pt idx="346">
                  <c:v>-24.846000000000004</c:v>
                </c:pt>
                <c:pt idx="347">
                  <c:v>-24.446000000000002</c:v>
                </c:pt>
                <c:pt idx="348">
                  <c:v>-23.945999999999959</c:v>
                </c:pt>
                <c:pt idx="349">
                  <c:v>-23.746000000000002</c:v>
                </c:pt>
                <c:pt idx="350">
                  <c:v>-23.146000000000008</c:v>
                </c:pt>
                <c:pt idx="351">
                  <c:v>-21.646000000000001</c:v>
                </c:pt>
                <c:pt idx="352">
                  <c:v>-20.845999999999989</c:v>
                </c:pt>
                <c:pt idx="353">
                  <c:v>-20.545999999999989</c:v>
                </c:pt>
                <c:pt idx="354">
                  <c:v>-20.445999999999955</c:v>
                </c:pt>
                <c:pt idx="355">
                  <c:v>-21.345999999999989</c:v>
                </c:pt>
                <c:pt idx="356">
                  <c:v>-21.74599999999996</c:v>
                </c:pt>
                <c:pt idx="357">
                  <c:v>-21.345999999999989</c:v>
                </c:pt>
                <c:pt idx="358">
                  <c:v>-21.846000000000004</c:v>
                </c:pt>
                <c:pt idx="359">
                  <c:v>-21.545999999999989</c:v>
                </c:pt>
                <c:pt idx="360">
                  <c:v>-20.345999999999989</c:v>
                </c:pt>
                <c:pt idx="361">
                  <c:v>-18.445999999999959</c:v>
                </c:pt>
                <c:pt idx="362">
                  <c:v>-17.045999999999989</c:v>
                </c:pt>
                <c:pt idx="363">
                  <c:v>-15.646000000000001</c:v>
                </c:pt>
                <c:pt idx="364">
                  <c:v>-14.046000000000001</c:v>
                </c:pt>
                <c:pt idx="365">
                  <c:v>-12.746</c:v>
                </c:pt>
                <c:pt idx="366">
                  <c:v>-11.546000000000001</c:v>
                </c:pt>
                <c:pt idx="367">
                  <c:v>-10.646000000000001</c:v>
                </c:pt>
                <c:pt idx="368">
                  <c:v>-9.3460000000000036</c:v>
                </c:pt>
                <c:pt idx="369">
                  <c:v>-8.645999999999999</c:v>
                </c:pt>
                <c:pt idx="370">
                  <c:v>-7.945999999999998</c:v>
                </c:pt>
                <c:pt idx="371">
                  <c:v>-7.2460000000000022</c:v>
                </c:pt>
                <c:pt idx="372">
                  <c:v>-6.6460000000000008</c:v>
                </c:pt>
                <c:pt idx="373">
                  <c:v>-6.2459999999999951</c:v>
                </c:pt>
                <c:pt idx="374">
                  <c:v>-5.8459999999999965</c:v>
                </c:pt>
                <c:pt idx="375">
                  <c:v>-5.6460000000000008</c:v>
                </c:pt>
                <c:pt idx="376">
                  <c:v>-5.3459999999999965</c:v>
                </c:pt>
                <c:pt idx="377">
                  <c:v>-5.1459999999999875</c:v>
                </c:pt>
                <c:pt idx="378">
                  <c:v>-5.0459999999999985</c:v>
                </c:pt>
                <c:pt idx="379">
                  <c:v>-4.945999999999998</c:v>
                </c:pt>
                <c:pt idx="380">
                  <c:v>-4.8459999999999965</c:v>
                </c:pt>
                <c:pt idx="381">
                  <c:v>-4.7459999999999951</c:v>
                </c:pt>
                <c:pt idx="382">
                  <c:v>-4.8459999999999965</c:v>
                </c:pt>
                <c:pt idx="383">
                  <c:v>-4.8459999999999965</c:v>
                </c:pt>
                <c:pt idx="384">
                  <c:v>-4.8459999999999965</c:v>
                </c:pt>
                <c:pt idx="385">
                  <c:v>-4.945999999999998</c:v>
                </c:pt>
                <c:pt idx="386">
                  <c:v>-5.3459999999999965</c:v>
                </c:pt>
                <c:pt idx="387">
                  <c:v>-5.445999999999998</c:v>
                </c:pt>
                <c:pt idx="388">
                  <c:v>-5.7459999999999951</c:v>
                </c:pt>
                <c:pt idx="389">
                  <c:v>-6.0459999999999985</c:v>
                </c:pt>
                <c:pt idx="390">
                  <c:v>-6.6460000000000008</c:v>
                </c:pt>
                <c:pt idx="391">
                  <c:v>-6.8459999999999965</c:v>
                </c:pt>
                <c:pt idx="392">
                  <c:v>-7.6460000000000008</c:v>
                </c:pt>
                <c:pt idx="393">
                  <c:v>-8.5460000000000012</c:v>
                </c:pt>
                <c:pt idx="394">
                  <c:v>-9.145999999999999</c:v>
                </c:pt>
                <c:pt idx="395">
                  <c:v>-10.246</c:v>
                </c:pt>
                <c:pt idx="396">
                  <c:v>-11.446000000000002</c:v>
                </c:pt>
                <c:pt idx="397">
                  <c:v>-13.246</c:v>
                </c:pt>
                <c:pt idx="398">
                  <c:v>-14.846</c:v>
                </c:pt>
                <c:pt idx="399">
                  <c:v>-16.146000000000008</c:v>
                </c:pt>
                <c:pt idx="400">
                  <c:v>-18.145999999999987</c:v>
                </c:pt>
                <c:pt idx="401">
                  <c:v>-19.746000000000002</c:v>
                </c:pt>
                <c:pt idx="402">
                  <c:v>-20.346000000000004</c:v>
                </c:pt>
                <c:pt idx="403">
                  <c:v>-20.045999999999989</c:v>
                </c:pt>
                <c:pt idx="404">
                  <c:v>-19.246000000000002</c:v>
                </c:pt>
                <c:pt idx="405">
                  <c:v>-18.246000000000002</c:v>
                </c:pt>
                <c:pt idx="406">
                  <c:v>-17.546000000000006</c:v>
                </c:pt>
                <c:pt idx="407">
                  <c:v>-17.546000000000006</c:v>
                </c:pt>
                <c:pt idx="408">
                  <c:v>-16.946000000000002</c:v>
                </c:pt>
                <c:pt idx="409">
                  <c:v>-17.345999999999989</c:v>
                </c:pt>
                <c:pt idx="410">
                  <c:v>-17.445999999999955</c:v>
                </c:pt>
                <c:pt idx="411">
                  <c:v>-17.645999999999987</c:v>
                </c:pt>
                <c:pt idx="412">
                  <c:v>-18.146000000000001</c:v>
                </c:pt>
                <c:pt idx="413">
                  <c:v>-19.646000000000001</c:v>
                </c:pt>
                <c:pt idx="414">
                  <c:v>-20.345999999999989</c:v>
                </c:pt>
                <c:pt idx="415">
                  <c:v>-21.746000000000002</c:v>
                </c:pt>
                <c:pt idx="416">
                  <c:v>-22.846000000000004</c:v>
                </c:pt>
                <c:pt idx="417">
                  <c:v>-23.445999999999959</c:v>
                </c:pt>
                <c:pt idx="418">
                  <c:v>-25.045999999999989</c:v>
                </c:pt>
                <c:pt idx="419">
                  <c:v>-26.646000000000008</c:v>
                </c:pt>
                <c:pt idx="420">
                  <c:v>-27.845999999999989</c:v>
                </c:pt>
                <c:pt idx="421">
                  <c:v>-28.645999999999987</c:v>
                </c:pt>
                <c:pt idx="422">
                  <c:v>-27.846000000000004</c:v>
                </c:pt>
                <c:pt idx="423">
                  <c:v>-29.74599999999996</c:v>
                </c:pt>
                <c:pt idx="424">
                  <c:v>-30.746000000000002</c:v>
                </c:pt>
                <c:pt idx="425">
                  <c:v>-31.446000000000002</c:v>
                </c:pt>
                <c:pt idx="426">
                  <c:v>-29.846000000000004</c:v>
                </c:pt>
                <c:pt idx="427">
                  <c:v>-28.445999999999959</c:v>
                </c:pt>
                <c:pt idx="428">
                  <c:v>-29.046000000000006</c:v>
                </c:pt>
                <c:pt idx="429">
                  <c:v>-28.946000000000002</c:v>
                </c:pt>
                <c:pt idx="430">
                  <c:v>-28.045999999999989</c:v>
                </c:pt>
                <c:pt idx="431">
                  <c:v>-27.345999999999989</c:v>
                </c:pt>
                <c:pt idx="432">
                  <c:v>-26.945999999999955</c:v>
                </c:pt>
                <c:pt idx="433">
                  <c:v>-26.345999999999989</c:v>
                </c:pt>
                <c:pt idx="434">
                  <c:v>-24.945999999999959</c:v>
                </c:pt>
                <c:pt idx="435">
                  <c:v>-24.545999999999989</c:v>
                </c:pt>
                <c:pt idx="436">
                  <c:v>-25.846000000000004</c:v>
                </c:pt>
                <c:pt idx="437">
                  <c:v>-25.646000000000001</c:v>
                </c:pt>
                <c:pt idx="438">
                  <c:v>-23.946000000000002</c:v>
                </c:pt>
                <c:pt idx="439">
                  <c:v>-25.746000000000002</c:v>
                </c:pt>
                <c:pt idx="440">
                  <c:v>-26.045999999999989</c:v>
                </c:pt>
                <c:pt idx="441">
                  <c:v>-24.445999999999959</c:v>
                </c:pt>
                <c:pt idx="442">
                  <c:v>-26.346000000000004</c:v>
                </c:pt>
                <c:pt idx="443">
                  <c:v>-26.046000000000006</c:v>
                </c:pt>
                <c:pt idx="444">
                  <c:v>-25.046000000000006</c:v>
                </c:pt>
                <c:pt idx="445">
                  <c:v>-25.146000000000008</c:v>
                </c:pt>
                <c:pt idx="446">
                  <c:v>-24.746000000000002</c:v>
                </c:pt>
                <c:pt idx="447">
                  <c:v>-24.746000000000002</c:v>
                </c:pt>
                <c:pt idx="448">
                  <c:v>-23.446000000000002</c:v>
                </c:pt>
                <c:pt idx="449">
                  <c:v>-22.946000000000002</c:v>
                </c:pt>
                <c:pt idx="450">
                  <c:v>-22.646000000000008</c:v>
                </c:pt>
                <c:pt idx="451">
                  <c:v>-23.045999999999989</c:v>
                </c:pt>
                <c:pt idx="452">
                  <c:v>-22.645999999999987</c:v>
                </c:pt>
                <c:pt idx="453">
                  <c:v>-22.246000000000002</c:v>
                </c:pt>
                <c:pt idx="454">
                  <c:v>-22.246000000000002</c:v>
                </c:pt>
                <c:pt idx="455">
                  <c:v>-23.246000000000002</c:v>
                </c:pt>
                <c:pt idx="456">
                  <c:v>-22.24599999999996</c:v>
                </c:pt>
                <c:pt idx="457">
                  <c:v>-22.445999999999959</c:v>
                </c:pt>
                <c:pt idx="458">
                  <c:v>-22.846000000000004</c:v>
                </c:pt>
                <c:pt idx="459">
                  <c:v>-22.646000000000001</c:v>
                </c:pt>
                <c:pt idx="460">
                  <c:v>-23.346000000000004</c:v>
                </c:pt>
                <c:pt idx="461">
                  <c:v>-23.146000000000001</c:v>
                </c:pt>
                <c:pt idx="462">
                  <c:v>-23.945999999999959</c:v>
                </c:pt>
                <c:pt idx="463">
                  <c:v>-25.146000000000001</c:v>
                </c:pt>
                <c:pt idx="464">
                  <c:v>-24.846000000000004</c:v>
                </c:pt>
                <c:pt idx="465">
                  <c:v>-26.946000000000002</c:v>
                </c:pt>
                <c:pt idx="466">
                  <c:v>-29.345999999999989</c:v>
                </c:pt>
                <c:pt idx="467">
                  <c:v>-30.746000000000002</c:v>
                </c:pt>
                <c:pt idx="468">
                  <c:v>-32.746000000000002</c:v>
                </c:pt>
                <c:pt idx="469">
                  <c:v>-36.846000000000004</c:v>
                </c:pt>
                <c:pt idx="470">
                  <c:v>-38.746000000000002</c:v>
                </c:pt>
                <c:pt idx="471">
                  <c:v>-32.546000000000006</c:v>
                </c:pt>
                <c:pt idx="472">
                  <c:v>-32.846000000000004</c:v>
                </c:pt>
                <c:pt idx="473">
                  <c:v>-30.246000000000002</c:v>
                </c:pt>
                <c:pt idx="474">
                  <c:v>-29.246000000000002</c:v>
                </c:pt>
                <c:pt idx="475">
                  <c:v>-27.546000000000006</c:v>
                </c:pt>
                <c:pt idx="476">
                  <c:v>-27.445999999999959</c:v>
                </c:pt>
                <c:pt idx="477">
                  <c:v>-28.346000000000004</c:v>
                </c:pt>
                <c:pt idx="478">
                  <c:v>-27.146000000000001</c:v>
                </c:pt>
                <c:pt idx="479">
                  <c:v>-25.546000000000006</c:v>
                </c:pt>
                <c:pt idx="480">
                  <c:v>-27.146000000000001</c:v>
                </c:pt>
                <c:pt idx="481">
                  <c:v>-27.24599999999996</c:v>
                </c:pt>
                <c:pt idx="482">
                  <c:v>-25.445999999999959</c:v>
                </c:pt>
                <c:pt idx="483">
                  <c:v>-25.346000000000004</c:v>
                </c:pt>
                <c:pt idx="484">
                  <c:v>-26.945999999999959</c:v>
                </c:pt>
                <c:pt idx="485">
                  <c:v>-25.24599999999996</c:v>
                </c:pt>
                <c:pt idx="486">
                  <c:v>-24.846000000000004</c:v>
                </c:pt>
                <c:pt idx="487">
                  <c:v>-26.046000000000006</c:v>
                </c:pt>
                <c:pt idx="488">
                  <c:v>-24.945999999999959</c:v>
                </c:pt>
                <c:pt idx="489">
                  <c:v>-24.446000000000002</c:v>
                </c:pt>
                <c:pt idx="490">
                  <c:v>-23.746000000000002</c:v>
                </c:pt>
                <c:pt idx="491">
                  <c:v>-24.545999999999989</c:v>
                </c:pt>
                <c:pt idx="492">
                  <c:v>-24.446000000000002</c:v>
                </c:pt>
                <c:pt idx="493">
                  <c:v>-24.746000000000002</c:v>
                </c:pt>
                <c:pt idx="494">
                  <c:v>-24.545999999999989</c:v>
                </c:pt>
                <c:pt idx="495">
                  <c:v>-26.446000000000002</c:v>
                </c:pt>
                <c:pt idx="496">
                  <c:v>-24.746000000000002</c:v>
                </c:pt>
                <c:pt idx="497">
                  <c:v>-25.446000000000002</c:v>
                </c:pt>
                <c:pt idx="498">
                  <c:v>-26.746000000000002</c:v>
                </c:pt>
                <c:pt idx="499">
                  <c:v>-25.045999999999989</c:v>
                </c:pt>
                <c:pt idx="500">
                  <c:v>-25.045999999999989</c:v>
                </c:pt>
                <c:pt idx="501">
                  <c:v>-25.845999999999989</c:v>
                </c:pt>
                <c:pt idx="502">
                  <c:v>-26.145999999999987</c:v>
                </c:pt>
                <c:pt idx="503">
                  <c:v>-24.045999999999989</c:v>
                </c:pt>
                <c:pt idx="504">
                  <c:v>-26.545999999999989</c:v>
                </c:pt>
                <c:pt idx="505">
                  <c:v>-26.045999999999989</c:v>
                </c:pt>
                <c:pt idx="506">
                  <c:v>-25.045999999999989</c:v>
                </c:pt>
                <c:pt idx="507">
                  <c:v>-25.945999999999955</c:v>
                </c:pt>
                <c:pt idx="508">
                  <c:v>-25.746000000000002</c:v>
                </c:pt>
                <c:pt idx="509">
                  <c:v>-24.146000000000001</c:v>
                </c:pt>
                <c:pt idx="510">
                  <c:v>-25.346000000000004</c:v>
                </c:pt>
                <c:pt idx="511">
                  <c:v>-25.545999999999989</c:v>
                </c:pt>
                <c:pt idx="512">
                  <c:v>-25.74599999999996</c:v>
                </c:pt>
                <c:pt idx="513">
                  <c:v>-26.646000000000001</c:v>
                </c:pt>
                <c:pt idx="514">
                  <c:v>-26.346000000000004</c:v>
                </c:pt>
                <c:pt idx="515">
                  <c:v>-27.146000000000001</c:v>
                </c:pt>
                <c:pt idx="516">
                  <c:v>-30.445999999999959</c:v>
                </c:pt>
                <c:pt idx="517">
                  <c:v>-29.045999999999989</c:v>
                </c:pt>
                <c:pt idx="518">
                  <c:v>-29.345999999999989</c:v>
                </c:pt>
                <c:pt idx="519">
                  <c:v>-33.046000000000006</c:v>
                </c:pt>
                <c:pt idx="520">
                  <c:v>-32.946000000000005</c:v>
                </c:pt>
                <c:pt idx="521">
                  <c:v>-29.845999999999989</c:v>
                </c:pt>
                <c:pt idx="522">
                  <c:v>-30.246000000000002</c:v>
                </c:pt>
                <c:pt idx="523">
                  <c:v>-30.045999999999989</c:v>
                </c:pt>
                <c:pt idx="524">
                  <c:v>-29.645999999999987</c:v>
                </c:pt>
                <c:pt idx="525">
                  <c:v>-28.24599999999996</c:v>
                </c:pt>
                <c:pt idx="526">
                  <c:v>-27.046000000000006</c:v>
                </c:pt>
                <c:pt idx="527">
                  <c:v>-24.74599999999996</c:v>
                </c:pt>
                <c:pt idx="528">
                  <c:v>-24.146000000000001</c:v>
                </c:pt>
                <c:pt idx="529">
                  <c:v>-26.046000000000006</c:v>
                </c:pt>
                <c:pt idx="530">
                  <c:v>-25.046000000000006</c:v>
                </c:pt>
                <c:pt idx="531">
                  <c:v>-22.74599999999996</c:v>
                </c:pt>
                <c:pt idx="532">
                  <c:v>-24.146000000000001</c:v>
                </c:pt>
                <c:pt idx="533">
                  <c:v>-23.946000000000002</c:v>
                </c:pt>
                <c:pt idx="534">
                  <c:v>-23.246000000000002</c:v>
                </c:pt>
                <c:pt idx="535">
                  <c:v>-22.946000000000002</c:v>
                </c:pt>
                <c:pt idx="536">
                  <c:v>-22.646000000000008</c:v>
                </c:pt>
                <c:pt idx="537">
                  <c:v>-22.246000000000002</c:v>
                </c:pt>
                <c:pt idx="538">
                  <c:v>-22.345999999999989</c:v>
                </c:pt>
                <c:pt idx="539">
                  <c:v>-21.146000000000008</c:v>
                </c:pt>
                <c:pt idx="540">
                  <c:v>-20.845999999999989</c:v>
                </c:pt>
                <c:pt idx="541">
                  <c:v>-22.345999999999989</c:v>
                </c:pt>
                <c:pt idx="542">
                  <c:v>-21.145999999999987</c:v>
                </c:pt>
                <c:pt idx="543">
                  <c:v>-20.746000000000002</c:v>
                </c:pt>
                <c:pt idx="544">
                  <c:v>-22.746000000000002</c:v>
                </c:pt>
                <c:pt idx="545">
                  <c:v>-22.945999999999955</c:v>
                </c:pt>
                <c:pt idx="546">
                  <c:v>-21.345999999999989</c:v>
                </c:pt>
                <c:pt idx="547">
                  <c:v>-22.645999999999987</c:v>
                </c:pt>
                <c:pt idx="548">
                  <c:v>-23.845999999999989</c:v>
                </c:pt>
                <c:pt idx="549">
                  <c:v>-23.845999999999989</c:v>
                </c:pt>
                <c:pt idx="550">
                  <c:v>-23.646000000000001</c:v>
                </c:pt>
                <c:pt idx="551">
                  <c:v>-25.24599999999996</c:v>
                </c:pt>
                <c:pt idx="552">
                  <c:v>-26.24599999999996</c:v>
                </c:pt>
                <c:pt idx="553">
                  <c:v>-26.045999999999989</c:v>
                </c:pt>
                <c:pt idx="554">
                  <c:v>-28.846000000000004</c:v>
                </c:pt>
                <c:pt idx="555">
                  <c:v>-25.945999999999959</c:v>
                </c:pt>
                <c:pt idx="556">
                  <c:v>-27.74599999999996</c:v>
                </c:pt>
                <c:pt idx="557">
                  <c:v>-28.846000000000004</c:v>
                </c:pt>
                <c:pt idx="558">
                  <c:v>-26.346000000000004</c:v>
                </c:pt>
                <c:pt idx="559">
                  <c:v>-25.24599999999996</c:v>
                </c:pt>
                <c:pt idx="560">
                  <c:v>-23.445999999999959</c:v>
                </c:pt>
                <c:pt idx="561">
                  <c:v>-22.846000000000004</c:v>
                </c:pt>
                <c:pt idx="562">
                  <c:v>-21.545999999999989</c:v>
                </c:pt>
                <c:pt idx="563">
                  <c:v>-20.846000000000004</c:v>
                </c:pt>
                <c:pt idx="564">
                  <c:v>-20.146000000000001</c:v>
                </c:pt>
                <c:pt idx="565">
                  <c:v>-19.446000000000002</c:v>
                </c:pt>
                <c:pt idx="566">
                  <c:v>-19.545999999999989</c:v>
                </c:pt>
                <c:pt idx="567">
                  <c:v>-19.645999999999987</c:v>
                </c:pt>
                <c:pt idx="568">
                  <c:v>-19.045999999999989</c:v>
                </c:pt>
                <c:pt idx="569">
                  <c:v>-18.746000000000002</c:v>
                </c:pt>
                <c:pt idx="570">
                  <c:v>-19.145999999999987</c:v>
                </c:pt>
                <c:pt idx="571">
                  <c:v>-18.746000000000002</c:v>
                </c:pt>
                <c:pt idx="572">
                  <c:v>-19.545999999999989</c:v>
                </c:pt>
                <c:pt idx="573">
                  <c:v>-19.845999999999989</c:v>
                </c:pt>
                <c:pt idx="574">
                  <c:v>-20.645999999999987</c:v>
                </c:pt>
                <c:pt idx="575">
                  <c:v>-21.146000000000001</c:v>
                </c:pt>
                <c:pt idx="576">
                  <c:v>-21.74599999999996</c:v>
                </c:pt>
                <c:pt idx="577">
                  <c:v>-23.146000000000001</c:v>
                </c:pt>
                <c:pt idx="578">
                  <c:v>-26.146000000000001</c:v>
                </c:pt>
                <c:pt idx="579">
                  <c:v>-26.945999999999959</c:v>
                </c:pt>
                <c:pt idx="580">
                  <c:v>-29.146000000000001</c:v>
                </c:pt>
                <c:pt idx="581">
                  <c:v>-33.646000000000001</c:v>
                </c:pt>
                <c:pt idx="582">
                  <c:v>-34.846000000000004</c:v>
                </c:pt>
                <c:pt idx="583">
                  <c:v>-30.545999999999989</c:v>
                </c:pt>
                <c:pt idx="584">
                  <c:v>-24.945999999999955</c:v>
                </c:pt>
                <c:pt idx="585">
                  <c:v>-21.845999999999989</c:v>
                </c:pt>
                <c:pt idx="586">
                  <c:v>-18.845999999999989</c:v>
                </c:pt>
                <c:pt idx="587">
                  <c:v>-16.246000000000002</c:v>
                </c:pt>
                <c:pt idx="588">
                  <c:v>-14.546000000000001</c:v>
                </c:pt>
                <c:pt idx="589">
                  <c:v>-12.746</c:v>
                </c:pt>
                <c:pt idx="590">
                  <c:v>-11.546000000000001</c:v>
                </c:pt>
                <c:pt idx="591">
                  <c:v>-10.346000000000004</c:v>
                </c:pt>
                <c:pt idx="592">
                  <c:v>-8.7460000000000004</c:v>
                </c:pt>
                <c:pt idx="593">
                  <c:v>-7.6460000000000008</c:v>
                </c:pt>
                <c:pt idx="594">
                  <c:v>-6.6460000000000008</c:v>
                </c:pt>
                <c:pt idx="595">
                  <c:v>-5.945999999999998</c:v>
                </c:pt>
                <c:pt idx="596">
                  <c:v>-5.3459999999999965</c:v>
                </c:pt>
                <c:pt idx="597">
                  <c:v>-4.445999999999998</c:v>
                </c:pt>
                <c:pt idx="598">
                  <c:v>-4.0459999999999985</c:v>
                </c:pt>
                <c:pt idx="599">
                  <c:v>-3.445999999999998</c:v>
                </c:pt>
                <c:pt idx="600">
                  <c:v>-2.8459999999999965</c:v>
                </c:pt>
                <c:pt idx="601">
                  <c:v>-2.5459999999999994</c:v>
                </c:pt>
                <c:pt idx="602">
                  <c:v>-2.4460000000000037</c:v>
                </c:pt>
                <c:pt idx="603">
                  <c:v>-2.0459999999999994</c:v>
                </c:pt>
                <c:pt idx="604">
                  <c:v>-2.1460000000000008</c:v>
                </c:pt>
                <c:pt idx="605">
                  <c:v>-2.1460000000000008</c:v>
                </c:pt>
                <c:pt idx="606">
                  <c:v>-2.3459999999999965</c:v>
                </c:pt>
                <c:pt idx="607">
                  <c:v>-2.3459999999999965</c:v>
                </c:pt>
                <c:pt idx="608">
                  <c:v>-2.5459999999999994</c:v>
                </c:pt>
                <c:pt idx="609">
                  <c:v>-2.6459999999999941</c:v>
                </c:pt>
                <c:pt idx="610">
                  <c:v>-3.1459999999999941</c:v>
                </c:pt>
                <c:pt idx="611">
                  <c:v>-3.5459999999999994</c:v>
                </c:pt>
                <c:pt idx="612">
                  <c:v>-3.8460000000000027</c:v>
                </c:pt>
                <c:pt idx="613">
                  <c:v>-4.7460000000000022</c:v>
                </c:pt>
                <c:pt idx="614">
                  <c:v>-5.5459999999999985</c:v>
                </c:pt>
                <c:pt idx="615">
                  <c:v>-6.1460000000000008</c:v>
                </c:pt>
                <c:pt idx="616">
                  <c:v>-7.2459999999999951</c:v>
                </c:pt>
                <c:pt idx="617">
                  <c:v>-8.3460000000000036</c:v>
                </c:pt>
                <c:pt idx="618">
                  <c:v>-9.3460000000000036</c:v>
                </c:pt>
                <c:pt idx="619">
                  <c:v>-10.546000000000001</c:v>
                </c:pt>
                <c:pt idx="620">
                  <c:v>-12.146000000000001</c:v>
                </c:pt>
                <c:pt idx="621">
                  <c:v>-13.046000000000001</c:v>
                </c:pt>
                <c:pt idx="622">
                  <c:v>-13.946000000000002</c:v>
                </c:pt>
                <c:pt idx="623">
                  <c:v>-15.446000000000002</c:v>
                </c:pt>
                <c:pt idx="624">
                  <c:v>-16.345999999999989</c:v>
                </c:pt>
                <c:pt idx="625">
                  <c:v>-17.045999999999989</c:v>
                </c:pt>
                <c:pt idx="626">
                  <c:v>-17.846000000000004</c:v>
                </c:pt>
                <c:pt idx="627">
                  <c:v>-19.045999999999989</c:v>
                </c:pt>
                <c:pt idx="628">
                  <c:v>-19.045999999999989</c:v>
                </c:pt>
                <c:pt idx="629">
                  <c:v>-19.746000000000002</c:v>
                </c:pt>
                <c:pt idx="630">
                  <c:v>-20.946000000000002</c:v>
                </c:pt>
                <c:pt idx="631">
                  <c:v>-19.945999999999959</c:v>
                </c:pt>
                <c:pt idx="632">
                  <c:v>-19.845999999999989</c:v>
                </c:pt>
                <c:pt idx="633">
                  <c:v>-20.24599999999996</c:v>
                </c:pt>
                <c:pt idx="634">
                  <c:v>-19.945999999999955</c:v>
                </c:pt>
                <c:pt idx="635">
                  <c:v>-20.146000000000008</c:v>
                </c:pt>
                <c:pt idx="636">
                  <c:v>-20.945999999999959</c:v>
                </c:pt>
                <c:pt idx="637">
                  <c:v>-20.845999999999989</c:v>
                </c:pt>
                <c:pt idx="638">
                  <c:v>-22.24599999999996</c:v>
                </c:pt>
                <c:pt idx="639">
                  <c:v>-23.845999999999989</c:v>
                </c:pt>
                <c:pt idx="640">
                  <c:v>-24.045999999999989</c:v>
                </c:pt>
                <c:pt idx="641">
                  <c:v>-25.346000000000004</c:v>
                </c:pt>
                <c:pt idx="642">
                  <c:v>-26.345999999999989</c:v>
                </c:pt>
                <c:pt idx="643">
                  <c:v>-27.445999999999959</c:v>
                </c:pt>
                <c:pt idx="644">
                  <c:v>-28.545999999999989</c:v>
                </c:pt>
                <c:pt idx="645">
                  <c:v>-33.546000000000006</c:v>
                </c:pt>
                <c:pt idx="646">
                  <c:v>-34.346000000000004</c:v>
                </c:pt>
                <c:pt idx="647">
                  <c:v>-31.246000000000002</c:v>
                </c:pt>
                <c:pt idx="648">
                  <c:v>-29.545999999999989</c:v>
                </c:pt>
                <c:pt idx="649">
                  <c:v>-34.746000000000002</c:v>
                </c:pt>
                <c:pt idx="650">
                  <c:v>-32.146000000000008</c:v>
                </c:pt>
                <c:pt idx="651">
                  <c:v>-38.246000000000009</c:v>
                </c:pt>
                <c:pt idx="652">
                  <c:v>-31.646000000000001</c:v>
                </c:pt>
                <c:pt idx="653">
                  <c:v>-29.345999999999989</c:v>
                </c:pt>
                <c:pt idx="654">
                  <c:v>-30.246000000000002</c:v>
                </c:pt>
                <c:pt idx="655">
                  <c:v>-27.846000000000004</c:v>
                </c:pt>
                <c:pt idx="656">
                  <c:v>-27.246000000000002</c:v>
                </c:pt>
                <c:pt idx="657">
                  <c:v>-26.945999999999959</c:v>
                </c:pt>
                <c:pt idx="658">
                  <c:v>-27.445999999999955</c:v>
                </c:pt>
                <c:pt idx="659">
                  <c:v>-28.346000000000004</c:v>
                </c:pt>
                <c:pt idx="660">
                  <c:v>-28.845999999999989</c:v>
                </c:pt>
                <c:pt idx="661">
                  <c:v>-25.646000000000001</c:v>
                </c:pt>
                <c:pt idx="662">
                  <c:v>-26.645999999999987</c:v>
                </c:pt>
                <c:pt idx="663">
                  <c:v>-26.545999999999989</c:v>
                </c:pt>
                <c:pt idx="664">
                  <c:v>-26.24599999999996</c:v>
                </c:pt>
                <c:pt idx="665">
                  <c:v>-26.746000000000002</c:v>
                </c:pt>
                <c:pt idx="666">
                  <c:v>-28.545999999999989</c:v>
                </c:pt>
                <c:pt idx="667">
                  <c:v>-36.346000000000004</c:v>
                </c:pt>
                <c:pt idx="668">
                  <c:v>-36.246000000000009</c:v>
                </c:pt>
                <c:pt idx="669">
                  <c:v>-36.146000000000008</c:v>
                </c:pt>
                <c:pt idx="670">
                  <c:v>-35.546000000000006</c:v>
                </c:pt>
                <c:pt idx="671">
                  <c:v>-35.946000000000005</c:v>
                </c:pt>
                <c:pt idx="672">
                  <c:v>-29.24599999999996</c:v>
                </c:pt>
                <c:pt idx="673">
                  <c:v>-29.746000000000002</c:v>
                </c:pt>
                <c:pt idx="674">
                  <c:v>-30.646000000000001</c:v>
                </c:pt>
                <c:pt idx="675">
                  <c:v>-30.645999999999987</c:v>
                </c:pt>
                <c:pt idx="676">
                  <c:v>-28.346000000000004</c:v>
                </c:pt>
                <c:pt idx="677">
                  <c:v>-32.246000000000002</c:v>
                </c:pt>
                <c:pt idx="678">
                  <c:v>-30.545999999999989</c:v>
                </c:pt>
                <c:pt idx="679">
                  <c:v>-26.345999999999989</c:v>
                </c:pt>
                <c:pt idx="680">
                  <c:v>-25.146000000000008</c:v>
                </c:pt>
                <c:pt idx="681">
                  <c:v>-26.945999999999959</c:v>
                </c:pt>
                <c:pt idx="682">
                  <c:v>-25.74599999999996</c:v>
                </c:pt>
                <c:pt idx="683">
                  <c:v>-26.345999999999989</c:v>
                </c:pt>
                <c:pt idx="684">
                  <c:v>-25.946000000000002</c:v>
                </c:pt>
                <c:pt idx="685">
                  <c:v>-26.445999999999959</c:v>
                </c:pt>
                <c:pt idx="686">
                  <c:v>-27.646000000000001</c:v>
                </c:pt>
                <c:pt idx="687">
                  <c:v>-26.246000000000002</c:v>
                </c:pt>
                <c:pt idx="688">
                  <c:v>-25.746000000000002</c:v>
                </c:pt>
                <c:pt idx="689">
                  <c:v>-33.746000000000009</c:v>
                </c:pt>
                <c:pt idx="690">
                  <c:v>-28.746000000000002</c:v>
                </c:pt>
                <c:pt idx="691">
                  <c:v>-33.446000000000005</c:v>
                </c:pt>
                <c:pt idx="692">
                  <c:v>-33.346000000000004</c:v>
                </c:pt>
                <c:pt idx="693">
                  <c:v>-33.246000000000009</c:v>
                </c:pt>
                <c:pt idx="694">
                  <c:v>-33.146000000000008</c:v>
                </c:pt>
                <c:pt idx="695">
                  <c:v>-33.046000000000006</c:v>
                </c:pt>
                <c:pt idx="696">
                  <c:v>-32.846000000000004</c:v>
                </c:pt>
                <c:pt idx="697">
                  <c:v>-32.746000000000009</c:v>
                </c:pt>
                <c:pt idx="698">
                  <c:v>-32.646000000000008</c:v>
                </c:pt>
                <c:pt idx="699">
                  <c:v>-32.546000000000006</c:v>
                </c:pt>
                <c:pt idx="700">
                  <c:v>-32.346000000000004</c:v>
                </c:pt>
                <c:pt idx="701">
                  <c:v>-32.246000000000009</c:v>
                </c:pt>
                <c:pt idx="702">
                  <c:v>-32.146000000000008</c:v>
                </c:pt>
                <c:pt idx="703">
                  <c:v>-32.046000000000006</c:v>
                </c:pt>
                <c:pt idx="704">
                  <c:v>-31.845999999999989</c:v>
                </c:pt>
                <c:pt idx="705">
                  <c:v>-31.74599999999996</c:v>
                </c:pt>
                <c:pt idx="706">
                  <c:v>-31.645999999999987</c:v>
                </c:pt>
                <c:pt idx="707">
                  <c:v>-31.545999999999989</c:v>
                </c:pt>
                <c:pt idx="708">
                  <c:v>-31.445999999999955</c:v>
                </c:pt>
                <c:pt idx="709">
                  <c:v>-28.345999999999989</c:v>
                </c:pt>
                <c:pt idx="710">
                  <c:v>-31.145999999999987</c:v>
                </c:pt>
                <c:pt idx="711">
                  <c:v>-31.045999999999989</c:v>
                </c:pt>
                <c:pt idx="712">
                  <c:v>-30.945999999999955</c:v>
                </c:pt>
                <c:pt idx="713">
                  <c:v>-30.845999999999989</c:v>
                </c:pt>
                <c:pt idx="714">
                  <c:v>-30.74599999999996</c:v>
                </c:pt>
                <c:pt idx="715">
                  <c:v>-30.545999999999989</c:v>
                </c:pt>
                <c:pt idx="716">
                  <c:v>-30.445999999999955</c:v>
                </c:pt>
                <c:pt idx="717">
                  <c:v>-30.345999999999989</c:v>
                </c:pt>
                <c:pt idx="718">
                  <c:v>-30.24599999999996</c:v>
                </c:pt>
                <c:pt idx="719">
                  <c:v>-30.045999999999989</c:v>
                </c:pt>
                <c:pt idx="720">
                  <c:v>-29.945999999999955</c:v>
                </c:pt>
                <c:pt idx="721">
                  <c:v>-29.845999999999989</c:v>
                </c:pt>
                <c:pt idx="722">
                  <c:v>-29.74599999999996</c:v>
                </c:pt>
                <c:pt idx="723">
                  <c:v>-29.645999999999987</c:v>
                </c:pt>
                <c:pt idx="724">
                  <c:v>-29.545999999999989</c:v>
                </c:pt>
                <c:pt idx="725">
                  <c:v>-29.445999999999955</c:v>
                </c:pt>
                <c:pt idx="726">
                  <c:v>-29.345999999999989</c:v>
                </c:pt>
                <c:pt idx="727">
                  <c:v>-29.145999999999987</c:v>
                </c:pt>
                <c:pt idx="728">
                  <c:v>-29.045999999999989</c:v>
                </c:pt>
                <c:pt idx="729">
                  <c:v>-28.945999999999955</c:v>
                </c:pt>
                <c:pt idx="730">
                  <c:v>-28.845999999999989</c:v>
                </c:pt>
                <c:pt idx="731">
                  <c:v>-28.74599999999996</c:v>
                </c:pt>
                <c:pt idx="732">
                  <c:v>-28.645999999999987</c:v>
                </c:pt>
                <c:pt idx="733">
                  <c:v>-28.545999999999989</c:v>
                </c:pt>
                <c:pt idx="734">
                  <c:v>-28.345999999999989</c:v>
                </c:pt>
                <c:pt idx="735">
                  <c:v>-28.24599999999996</c:v>
                </c:pt>
                <c:pt idx="736">
                  <c:v>-28.145999999999987</c:v>
                </c:pt>
                <c:pt idx="737">
                  <c:v>-28.045999999999989</c:v>
                </c:pt>
                <c:pt idx="738">
                  <c:v>-27.945999999999955</c:v>
                </c:pt>
                <c:pt idx="739">
                  <c:v>-27.845999999999989</c:v>
                </c:pt>
                <c:pt idx="740">
                  <c:v>-27.74599999999996</c:v>
                </c:pt>
                <c:pt idx="741">
                  <c:v>-27.645999999999987</c:v>
                </c:pt>
                <c:pt idx="742">
                  <c:v>-24.346000000000004</c:v>
                </c:pt>
                <c:pt idx="743">
                  <c:v>-27.445999999999955</c:v>
                </c:pt>
                <c:pt idx="744">
                  <c:v>-27.24599999999996</c:v>
                </c:pt>
                <c:pt idx="745">
                  <c:v>-27.145999999999987</c:v>
                </c:pt>
                <c:pt idx="746">
                  <c:v>-27.045999999999989</c:v>
                </c:pt>
                <c:pt idx="747">
                  <c:v>-26.945999999999955</c:v>
                </c:pt>
                <c:pt idx="748">
                  <c:v>-26.845999999999989</c:v>
                </c:pt>
                <c:pt idx="749">
                  <c:v>-26.74599999999996</c:v>
                </c:pt>
                <c:pt idx="750">
                  <c:v>-26.645999999999987</c:v>
                </c:pt>
                <c:pt idx="751">
                  <c:v>-26.545999999999989</c:v>
                </c:pt>
                <c:pt idx="752">
                  <c:v>-26.445999999999955</c:v>
                </c:pt>
                <c:pt idx="753">
                  <c:v>-26.345999999999989</c:v>
                </c:pt>
                <c:pt idx="754">
                  <c:v>-26.24599999999996</c:v>
                </c:pt>
                <c:pt idx="755">
                  <c:v>-26.145999999999987</c:v>
                </c:pt>
                <c:pt idx="756">
                  <c:v>-26.045999999999989</c:v>
                </c:pt>
                <c:pt idx="757">
                  <c:v>-25.945999999999955</c:v>
                </c:pt>
                <c:pt idx="758">
                  <c:v>-25.845999999999989</c:v>
                </c:pt>
                <c:pt idx="759">
                  <c:v>-25.74599999999996</c:v>
                </c:pt>
                <c:pt idx="760">
                  <c:v>-25.645999999999987</c:v>
                </c:pt>
                <c:pt idx="761">
                  <c:v>-25.545999999999989</c:v>
                </c:pt>
                <c:pt idx="762">
                  <c:v>-25.445999999999959</c:v>
                </c:pt>
                <c:pt idx="763">
                  <c:v>-25.345999999999989</c:v>
                </c:pt>
                <c:pt idx="764">
                  <c:v>-25.24599999999996</c:v>
                </c:pt>
                <c:pt idx="765">
                  <c:v>-25.146000000000001</c:v>
                </c:pt>
                <c:pt idx="766">
                  <c:v>-25.045999999999989</c:v>
                </c:pt>
                <c:pt idx="767">
                  <c:v>-24.945999999999959</c:v>
                </c:pt>
                <c:pt idx="768">
                  <c:v>-24.845999999999989</c:v>
                </c:pt>
                <c:pt idx="769">
                  <c:v>-24.74599999999996</c:v>
                </c:pt>
                <c:pt idx="770">
                  <c:v>-24.74599999999996</c:v>
                </c:pt>
                <c:pt idx="771">
                  <c:v>-24.646000000000001</c:v>
                </c:pt>
                <c:pt idx="772">
                  <c:v>-24.545999999999989</c:v>
                </c:pt>
                <c:pt idx="773">
                  <c:v>-24.346000000000004</c:v>
                </c:pt>
                <c:pt idx="774">
                  <c:v>-24.24599999999996</c:v>
                </c:pt>
                <c:pt idx="775">
                  <c:v>-24.146000000000001</c:v>
                </c:pt>
                <c:pt idx="776">
                  <c:v>-24.046000000000006</c:v>
                </c:pt>
                <c:pt idx="777">
                  <c:v>-23.945999999999959</c:v>
                </c:pt>
                <c:pt idx="778">
                  <c:v>-23.945999999999959</c:v>
                </c:pt>
                <c:pt idx="779">
                  <c:v>-23.846000000000004</c:v>
                </c:pt>
                <c:pt idx="780">
                  <c:v>-23.74599999999996</c:v>
                </c:pt>
                <c:pt idx="781">
                  <c:v>-23.646000000000001</c:v>
                </c:pt>
                <c:pt idx="782">
                  <c:v>-23.646000000000001</c:v>
                </c:pt>
                <c:pt idx="783">
                  <c:v>-23.546000000000006</c:v>
                </c:pt>
                <c:pt idx="784">
                  <c:v>-23.445999999999959</c:v>
                </c:pt>
                <c:pt idx="785">
                  <c:v>-23.445999999999959</c:v>
                </c:pt>
                <c:pt idx="786">
                  <c:v>-23.346000000000004</c:v>
                </c:pt>
                <c:pt idx="787">
                  <c:v>-23.24599999999996</c:v>
                </c:pt>
                <c:pt idx="788">
                  <c:v>-23.146000000000001</c:v>
                </c:pt>
                <c:pt idx="789">
                  <c:v>-23.146000000000001</c:v>
                </c:pt>
                <c:pt idx="790">
                  <c:v>-23.046000000000006</c:v>
                </c:pt>
                <c:pt idx="791">
                  <c:v>-22.945999999999959</c:v>
                </c:pt>
                <c:pt idx="792">
                  <c:v>-22.846000000000004</c:v>
                </c:pt>
                <c:pt idx="793">
                  <c:v>-22.846000000000004</c:v>
                </c:pt>
                <c:pt idx="794">
                  <c:v>-22.74599999999996</c:v>
                </c:pt>
                <c:pt idx="795">
                  <c:v>-22.646000000000001</c:v>
                </c:pt>
                <c:pt idx="796">
                  <c:v>-22.646000000000001</c:v>
                </c:pt>
                <c:pt idx="797">
                  <c:v>-22.546000000000006</c:v>
                </c:pt>
                <c:pt idx="798">
                  <c:v>-22.546000000000006</c:v>
                </c:pt>
                <c:pt idx="799">
                  <c:v>-22.445999999999959</c:v>
                </c:pt>
                <c:pt idx="800">
                  <c:v>-22.346000000000004</c:v>
                </c:pt>
                <c:pt idx="801">
                  <c:v>-22.346000000000004</c:v>
                </c:pt>
                <c:pt idx="802">
                  <c:v>-22.24599999999996</c:v>
                </c:pt>
                <c:pt idx="803">
                  <c:v>-22.146000000000001</c:v>
                </c:pt>
                <c:pt idx="804">
                  <c:v>-20.446000000000012</c:v>
                </c:pt>
                <c:pt idx="805">
                  <c:v>-22.046000000000006</c:v>
                </c:pt>
                <c:pt idx="806">
                  <c:v>-21.945999999999959</c:v>
                </c:pt>
                <c:pt idx="807">
                  <c:v>-21.945999999999959</c:v>
                </c:pt>
                <c:pt idx="808">
                  <c:v>-21.846000000000004</c:v>
                </c:pt>
                <c:pt idx="809">
                  <c:v>-21.74599999999996</c:v>
                </c:pt>
                <c:pt idx="810">
                  <c:v>-21.74599999999996</c:v>
                </c:pt>
                <c:pt idx="811">
                  <c:v>-21.646000000000001</c:v>
                </c:pt>
                <c:pt idx="812">
                  <c:v>-21.646000000000001</c:v>
                </c:pt>
                <c:pt idx="813">
                  <c:v>-21.546000000000006</c:v>
                </c:pt>
                <c:pt idx="814">
                  <c:v>-21.546000000000006</c:v>
                </c:pt>
                <c:pt idx="815">
                  <c:v>-21.445999999999959</c:v>
                </c:pt>
                <c:pt idx="816">
                  <c:v>-21.346000000000004</c:v>
                </c:pt>
                <c:pt idx="817">
                  <c:v>-21.346000000000004</c:v>
                </c:pt>
                <c:pt idx="818">
                  <c:v>-21.24599999999996</c:v>
                </c:pt>
                <c:pt idx="819">
                  <c:v>-21.24599999999996</c:v>
                </c:pt>
                <c:pt idx="820">
                  <c:v>-21.146000000000001</c:v>
                </c:pt>
                <c:pt idx="821">
                  <c:v>-21.146000000000001</c:v>
                </c:pt>
                <c:pt idx="822">
                  <c:v>-15.246000000000008</c:v>
                </c:pt>
                <c:pt idx="823">
                  <c:v>-15.046000000000005</c:v>
                </c:pt>
                <c:pt idx="824">
                  <c:v>-13.046000000000001</c:v>
                </c:pt>
                <c:pt idx="825">
                  <c:v>-9.645999999999999</c:v>
                </c:pt>
                <c:pt idx="826">
                  <c:v>-8.7460000000000004</c:v>
                </c:pt>
                <c:pt idx="827">
                  <c:v>-7.7460000000000093</c:v>
                </c:pt>
                <c:pt idx="828">
                  <c:v>-6.445999999999998</c:v>
                </c:pt>
                <c:pt idx="829">
                  <c:v>-5.5459999999999905</c:v>
                </c:pt>
                <c:pt idx="830">
                  <c:v>-5.3459999999999885</c:v>
                </c:pt>
                <c:pt idx="831">
                  <c:v>-4.945999999999998</c:v>
                </c:pt>
                <c:pt idx="832">
                  <c:v>-4.5460000000000074</c:v>
                </c:pt>
                <c:pt idx="833">
                  <c:v>-4.1460000000000008</c:v>
                </c:pt>
                <c:pt idx="834">
                  <c:v>-4.0459999999999905</c:v>
                </c:pt>
                <c:pt idx="835">
                  <c:v>-3.945999999999998</c:v>
                </c:pt>
                <c:pt idx="836">
                  <c:v>-4.0460000000000074</c:v>
                </c:pt>
                <c:pt idx="837">
                  <c:v>-4.5460000000000074</c:v>
                </c:pt>
                <c:pt idx="838">
                  <c:v>-4.6460000000000008</c:v>
                </c:pt>
                <c:pt idx="839">
                  <c:v>-5.3459999999999885</c:v>
                </c:pt>
                <c:pt idx="840">
                  <c:v>-5.945999999999998</c:v>
                </c:pt>
                <c:pt idx="841">
                  <c:v>-6.6460000000000008</c:v>
                </c:pt>
                <c:pt idx="842">
                  <c:v>-7.7459999999999951</c:v>
                </c:pt>
                <c:pt idx="843">
                  <c:v>-9.2460000000000004</c:v>
                </c:pt>
                <c:pt idx="844">
                  <c:v>-10.246000000000008</c:v>
                </c:pt>
                <c:pt idx="845">
                  <c:v>-10.946000000000002</c:v>
                </c:pt>
                <c:pt idx="846">
                  <c:v>-11.546000000000005</c:v>
                </c:pt>
                <c:pt idx="847">
                  <c:v>-15.846000000000004</c:v>
                </c:pt>
                <c:pt idx="848">
                  <c:v>-19.846000000000004</c:v>
                </c:pt>
                <c:pt idx="849">
                  <c:v>-19.74599999999996</c:v>
                </c:pt>
                <c:pt idx="850">
                  <c:v>-19.74599999999996</c:v>
                </c:pt>
                <c:pt idx="851">
                  <c:v>-19.646000000000001</c:v>
                </c:pt>
                <c:pt idx="852">
                  <c:v>-19.646000000000001</c:v>
                </c:pt>
                <c:pt idx="853">
                  <c:v>-19.546000000000006</c:v>
                </c:pt>
                <c:pt idx="854">
                  <c:v>-19.546000000000006</c:v>
                </c:pt>
                <c:pt idx="855">
                  <c:v>-19.445999999999959</c:v>
                </c:pt>
                <c:pt idx="856">
                  <c:v>-19.445999999999959</c:v>
                </c:pt>
                <c:pt idx="857">
                  <c:v>-19.346000000000004</c:v>
                </c:pt>
                <c:pt idx="858">
                  <c:v>-19.346000000000004</c:v>
                </c:pt>
                <c:pt idx="859">
                  <c:v>-19.24599999999996</c:v>
                </c:pt>
                <c:pt idx="860">
                  <c:v>-19.24599999999996</c:v>
                </c:pt>
                <c:pt idx="861">
                  <c:v>-19.24599999999996</c:v>
                </c:pt>
                <c:pt idx="862">
                  <c:v>-19.146000000000001</c:v>
                </c:pt>
                <c:pt idx="863">
                  <c:v>-19.046000000000006</c:v>
                </c:pt>
                <c:pt idx="864">
                  <c:v>-19.046000000000006</c:v>
                </c:pt>
                <c:pt idx="865">
                  <c:v>-18.945999999999959</c:v>
                </c:pt>
                <c:pt idx="866">
                  <c:v>-18.945999999999959</c:v>
                </c:pt>
                <c:pt idx="867">
                  <c:v>-18.846000000000004</c:v>
                </c:pt>
                <c:pt idx="868">
                  <c:v>-18.846000000000004</c:v>
                </c:pt>
                <c:pt idx="869">
                  <c:v>-18.846000000000004</c:v>
                </c:pt>
                <c:pt idx="870">
                  <c:v>-18.74599999999996</c:v>
                </c:pt>
                <c:pt idx="871">
                  <c:v>-18.74599999999996</c:v>
                </c:pt>
                <c:pt idx="872">
                  <c:v>-18.646000000000001</c:v>
                </c:pt>
                <c:pt idx="873">
                  <c:v>-18.646000000000001</c:v>
                </c:pt>
                <c:pt idx="874">
                  <c:v>-18.546000000000006</c:v>
                </c:pt>
                <c:pt idx="875">
                  <c:v>-18.546000000000006</c:v>
                </c:pt>
                <c:pt idx="876">
                  <c:v>-18.445999999999959</c:v>
                </c:pt>
                <c:pt idx="877">
                  <c:v>-18.445999999999959</c:v>
                </c:pt>
                <c:pt idx="878">
                  <c:v>-18.346000000000004</c:v>
                </c:pt>
                <c:pt idx="879">
                  <c:v>-18.346000000000004</c:v>
                </c:pt>
                <c:pt idx="880">
                  <c:v>-18.346000000000004</c:v>
                </c:pt>
                <c:pt idx="881">
                  <c:v>-18.24599999999996</c:v>
                </c:pt>
                <c:pt idx="882">
                  <c:v>-18.24599999999996</c:v>
                </c:pt>
                <c:pt idx="883">
                  <c:v>-18.146000000000001</c:v>
                </c:pt>
                <c:pt idx="884">
                  <c:v>-18.146000000000001</c:v>
                </c:pt>
                <c:pt idx="885">
                  <c:v>-18.146000000000001</c:v>
                </c:pt>
                <c:pt idx="886">
                  <c:v>-18.046000000000006</c:v>
                </c:pt>
                <c:pt idx="887">
                  <c:v>-18.046000000000006</c:v>
                </c:pt>
                <c:pt idx="888">
                  <c:v>-17.945999999999959</c:v>
                </c:pt>
                <c:pt idx="889">
                  <c:v>-17.945999999999959</c:v>
                </c:pt>
                <c:pt idx="890">
                  <c:v>-17.846000000000004</c:v>
                </c:pt>
                <c:pt idx="891">
                  <c:v>-17.846000000000004</c:v>
                </c:pt>
                <c:pt idx="892">
                  <c:v>-17.846000000000004</c:v>
                </c:pt>
                <c:pt idx="893">
                  <c:v>-17.74599999999996</c:v>
                </c:pt>
                <c:pt idx="894">
                  <c:v>-17.74599999999996</c:v>
                </c:pt>
                <c:pt idx="895">
                  <c:v>-17.646000000000001</c:v>
                </c:pt>
                <c:pt idx="896">
                  <c:v>-17.646000000000001</c:v>
                </c:pt>
                <c:pt idx="897">
                  <c:v>-17.646000000000001</c:v>
                </c:pt>
                <c:pt idx="898">
                  <c:v>-17.546000000000006</c:v>
                </c:pt>
                <c:pt idx="899">
                  <c:v>-17.546000000000006</c:v>
                </c:pt>
                <c:pt idx="900">
                  <c:v>-17.445999999999959</c:v>
                </c:pt>
                <c:pt idx="901">
                  <c:v>-17.445999999999959</c:v>
                </c:pt>
                <c:pt idx="902">
                  <c:v>-17.445999999999959</c:v>
                </c:pt>
                <c:pt idx="903">
                  <c:v>-17.346000000000004</c:v>
                </c:pt>
                <c:pt idx="904">
                  <c:v>-17.346000000000004</c:v>
                </c:pt>
                <c:pt idx="905">
                  <c:v>-17.24599999999996</c:v>
                </c:pt>
                <c:pt idx="906">
                  <c:v>-17.24599999999996</c:v>
                </c:pt>
                <c:pt idx="907">
                  <c:v>-17.046000000000006</c:v>
                </c:pt>
                <c:pt idx="908">
                  <c:v>-17.046000000000006</c:v>
                </c:pt>
                <c:pt idx="909">
                  <c:v>-17.046000000000006</c:v>
                </c:pt>
                <c:pt idx="910">
                  <c:v>-16.946000000000012</c:v>
                </c:pt>
                <c:pt idx="911">
                  <c:v>-16.946000000000012</c:v>
                </c:pt>
                <c:pt idx="912">
                  <c:v>-16.846000000000004</c:v>
                </c:pt>
                <c:pt idx="913">
                  <c:v>-16.846000000000004</c:v>
                </c:pt>
                <c:pt idx="914">
                  <c:v>-16.846000000000004</c:v>
                </c:pt>
                <c:pt idx="915">
                  <c:v>-16.746000000000009</c:v>
                </c:pt>
                <c:pt idx="916">
                  <c:v>-16.746000000000009</c:v>
                </c:pt>
                <c:pt idx="917">
                  <c:v>-16.646000000000001</c:v>
                </c:pt>
                <c:pt idx="918">
                  <c:v>-16.646000000000001</c:v>
                </c:pt>
                <c:pt idx="919">
                  <c:v>-16.646000000000001</c:v>
                </c:pt>
                <c:pt idx="920">
                  <c:v>-16.546000000000006</c:v>
                </c:pt>
                <c:pt idx="921">
                  <c:v>-16.546000000000006</c:v>
                </c:pt>
                <c:pt idx="922">
                  <c:v>-16.446000000000012</c:v>
                </c:pt>
                <c:pt idx="923">
                  <c:v>-16.446000000000012</c:v>
                </c:pt>
                <c:pt idx="924">
                  <c:v>-16.346000000000004</c:v>
                </c:pt>
                <c:pt idx="925">
                  <c:v>-16.346000000000004</c:v>
                </c:pt>
                <c:pt idx="926">
                  <c:v>-16.346000000000004</c:v>
                </c:pt>
                <c:pt idx="927">
                  <c:v>-16.246000000000009</c:v>
                </c:pt>
                <c:pt idx="928">
                  <c:v>-16.246000000000009</c:v>
                </c:pt>
                <c:pt idx="929">
                  <c:v>-16.246000000000009</c:v>
                </c:pt>
                <c:pt idx="930">
                  <c:v>-16.146000000000001</c:v>
                </c:pt>
                <c:pt idx="931">
                  <c:v>-16.146000000000001</c:v>
                </c:pt>
                <c:pt idx="932">
                  <c:v>-16.046000000000006</c:v>
                </c:pt>
                <c:pt idx="933">
                  <c:v>-16.046000000000006</c:v>
                </c:pt>
                <c:pt idx="934">
                  <c:v>-16.046000000000006</c:v>
                </c:pt>
                <c:pt idx="935">
                  <c:v>-15.946000000000012</c:v>
                </c:pt>
                <c:pt idx="936">
                  <c:v>-15.946000000000012</c:v>
                </c:pt>
                <c:pt idx="937">
                  <c:v>-15.846000000000004</c:v>
                </c:pt>
                <c:pt idx="938">
                  <c:v>-15.846000000000004</c:v>
                </c:pt>
                <c:pt idx="939">
                  <c:v>-15.846000000000004</c:v>
                </c:pt>
                <c:pt idx="940">
                  <c:v>-15.746000000000008</c:v>
                </c:pt>
                <c:pt idx="941">
                  <c:v>-15.746000000000008</c:v>
                </c:pt>
                <c:pt idx="942">
                  <c:v>-15.746000000000008</c:v>
                </c:pt>
                <c:pt idx="943">
                  <c:v>-15.646000000000001</c:v>
                </c:pt>
                <c:pt idx="944">
                  <c:v>-15.646000000000001</c:v>
                </c:pt>
                <c:pt idx="945">
                  <c:v>-15.546000000000005</c:v>
                </c:pt>
                <c:pt idx="946">
                  <c:v>-15.546000000000005</c:v>
                </c:pt>
                <c:pt idx="947">
                  <c:v>-15.546000000000005</c:v>
                </c:pt>
                <c:pt idx="948">
                  <c:v>-15.546000000000005</c:v>
                </c:pt>
                <c:pt idx="949">
                  <c:v>-15.446000000000012</c:v>
                </c:pt>
                <c:pt idx="950">
                  <c:v>-15.446000000000012</c:v>
                </c:pt>
                <c:pt idx="951">
                  <c:v>-15.346000000000004</c:v>
                </c:pt>
                <c:pt idx="952">
                  <c:v>-15.346000000000004</c:v>
                </c:pt>
                <c:pt idx="953">
                  <c:v>-15.346000000000004</c:v>
                </c:pt>
                <c:pt idx="954">
                  <c:v>-13.746000000000008</c:v>
                </c:pt>
                <c:pt idx="955">
                  <c:v>-15.246000000000008</c:v>
                </c:pt>
                <c:pt idx="956">
                  <c:v>-15.146000000000001</c:v>
                </c:pt>
                <c:pt idx="957">
                  <c:v>-15.146000000000001</c:v>
                </c:pt>
                <c:pt idx="958">
                  <c:v>-15.146000000000001</c:v>
                </c:pt>
                <c:pt idx="959">
                  <c:v>-15.046000000000005</c:v>
                </c:pt>
                <c:pt idx="960">
                  <c:v>-15.046000000000005</c:v>
                </c:pt>
                <c:pt idx="961">
                  <c:v>-15.046000000000005</c:v>
                </c:pt>
                <c:pt idx="962">
                  <c:v>-14.846000000000004</c:v>
                </c:pt>
                <c:pt idx="963">
                  <c:v>-14.846000000000004</c:v>
                </c:pt>
                <c:pt idx="964">
                  <c:v>-14.746</c:v>
                </c:pt>
                <c:pt idx="965">
                  <c:v>-14.746</c:v>
                </c:pt>
                <c:pt idx="966">
                  <c:v>-14.646000000000001</c:v>
                </c:pt>
                <c:pt idx="967">
                  <c:v>-14.646000000000001</c:v>
                </c:pt>
                <c:pt idx="968">
                  <c:v>-14.546000000000001</c:v>
                </c:pt>
                <c:pt idx="969">
                  <c:v>-14.546000000000001</c:v>
                </c:pt>
                <c:pt idx="970">
                  <c:v>-14.446000000000002</c:v>
                </c:pt>
                <c:pt idx="971">
                  <c:v>-14.446000000000002</c:v>
                </c:pt>
                <c:pt idx="972">
                  <c:v>-14.446000000000002</c:v>
                </c:pt>
                <c:pt idx="973">
                  <c:v>-14.346000000000004</c:v>
                </c:pt>
                <c:pt idx="974">
                  <c:v>-14.346000000000004</c:v>
                </c:pt>
                <c:pt idx="975">
                  <c:v>-14.246</c:v>
                </c:pt>
                <c:pt idx="976">
                  <c:v>-14.246</c:v>
                </c:pt>
                <c:pt idx="977">
                  <c:v>-14.146000000000001</c:v>
                </c:pt>
                <c:pt idx="978">
                  <c:v>-14.146000000000001</c:v>
                </c:pt>
                <c:pt idx="979">
                  <c:v>-14.146000000000001</c:v>
                </c:pt>
                <c:pt idx="980">
                  <c:v>-14.046000000000001</c:v>
                </c:pt>
                <c:pt idx="981">
                  <c:v>-14.046000000000001</c:v>
                </c:pt>
                <c:pt idx="982">
                  <c:v>-13.946000000000002</c:v>
                </c:pt>
                <c:pt idx="983">
                  <c:v>-13.946000000000002</c:v>
                </c:pt>
                <c:pt idx="984">
                  <c:v>-13.846000000000004</c:v>
                </c:pt>
                <c:pt idx="985">
                  <c:v>-13.846000000000004</c:v>
                </c:pt>
                <c:pt idx="986">
                  <c:v>-13.746</c:v>
                </c:pt>
                <c:pt idx="987">
                  <c:v>-13.746</c:v>
                </c:pt>
                <c:pt idx="988">
                  <c:v>-13.746</c:v>
                </c:pt>
                <c:pt idx="989">
                  <c:v>-13.646000000000001</c:v>
                </c:pt>
                <c:pt idx="990">
                  <c:v>-13.646000000000001</c:v>
                </c:pt>
                <c:pt idx="991">
                  <c:v>-13.646000000000001</c:v>
                </c:pt>
                <c:pt idx="992">
                  <c:v>-13.546000000000001</c:v>
                </c:pt>
                <c:pt idx="993">
                  <c:v>-13.546000000000001</c:v>
                </c:pt>
                <c:pt idx="994">
                  <c:v>-13.446000000000002</c:v>
                </c:pt>
                <c:pt idx="995">
                  <c:v>-13.446000000000002</c:v>
                </c:pt>
                <c:pt idx="996">
                  <c:v>-13.346000000000004</c:v>
                </c:pt>
                <c:pt idx="997">
                  <c:v>-13.346000000000004</c:v>
                </c:pt>
                <c:pt idx="998">
                  <c:v>-13.346000000000004</c:v>
                </c:pt>
                <c:pt idx="999">
                  <c:v>-13.246</c:v>
                </c:pt>
              </c:numCache>
            </c:numRef>
          </c:yVal>
        </c:ser>
        <c:ser>
          <c:idx val="5"/>
          <c:order val="3"/>
          <c:spPr>
            <a:ln w="38100">
              <a:solidFill>
                <a:srgbClr val="D20000"/>
              </a:solidFill>
            </a:ln>
          </c:spPr>
          <c:marker>
            <c:symbol val="circle"/>
            <c:size val="4"/>
            <c:spPr>
              <a:noFill/>
              <a:ln>
                <a:noFill/>
                <a:prstDash val="solid"/>
              </a:ln>
            </c:spPr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1500</c:v>
                </c:pt>
                <c:pt idx="1">
                  <c:v>1500.1</c:v>
                </c:pt>
                <c:pt idx="2">
                  <c:v>1500.2</c:v>
                </c:pt>
                <c:pt idx="3">
                  <c:v>1500.3</c:v>
                </c:pt>
                <c:pt idx="4">
                  <c:v>1500.4</c:v>
                </c:pt>
                <c:pt idx="5">
                  <c:v>1500.5</c:v>
                </c:pt>
                <c:pt idx="6">
                  <c:v>1500.6</c:v>
                </c:pt>
                <c:pt idx="7">
                  <c:v>1500.7</c:v>
                </c:pt>
                <c:pt idx="8">
                  <c:v>1500.8</c:v>
                </c:pt>
                <c:pt idx="9">
                  <c:v>1500.9</c:v>
                </c:pt>
                <c:pt idx="10">
                  <c:v>1501</c:v>
                </c:pt>
                <c:pt idx="11">
                  <c:v>1501.1</c:v>
                </c:pt>
                <c:pt idx="12">
                  <c:v>1501.2</c:v>
                </c:pt>
                <c:pt idx="13">
                  <c:v>1501.3</c:v>
                </c:pt>
                <c:pt idx="14">
                  <c:v>1501.4</c:v>
                </c:pt>
                <c:pt idx="15">
                  <c:v>1501.5</c:v>
                </c:pt>
                <c:pt idx="16">
                  <c:v>1501.6</c:v>
                </c:pt>
                <c:pt idx="17">
                  <c:v>1501.7</c:v>
                </c:pt>
                <c:pt idx="18">
                  <c:v>1501.8</c:v>
                </c:pt>
                <c:pt idx="19">
                  <c:v>1501.9</c:v>
                </c:pt>
                <c:pt idx="20">
                  <c:v>1502</c:v>
                </c:pt>
                <c:pt idx="21">
                  <c:v>1502.1</c:v>
                </c:pt>
                <c:pt idx="22">
                  <c:v>1502.2</c:v>
                </c:pt>
                <c:pt idx="23">
                  <c:v>1502.3</c:v>
                </c:pt>
                <c:pt idx="24">
                  <c:v>1502.4</c:v>
                </c:pt>
                <c:pt idx="25">
                  <c:v>1502.5</c:v>
                </c:pt>
                <c:pt idx="26">
                  <c:v>1502.6</c:v>
                </c:pt>
                <c:pt idx="27">
                  <c:v>1502.7</c:v>
                </c:pt>
                <c:pt idx="28">
                  <c:v>1502.8</c:v>
                </c:pt>
                <c:pt idx="29">
                  <c:v>1502.9</c:v>
                </c:pt>
                <c:pt idx="30">
                  <c:v>1503</c:v>
                </c:pt>
                <c:pt idx="31">
                  <c:v>1503.1</c:v>
                </c:pt>
                <c:pt idx="32">
                  <c:v>1503.2</c:v>
                </c:pt>
                <c:pt idx="33">
                  <c:v>1503.3</c:v>
                </c:pt>
                <c:pt idx="34">
                  <c:v>1503.4</c:v>
                </c:pt>
                <c:pt idx="35">
                  <c:v>1503.5</c:v>
                </c:pt>
                <c:pt idx="36">
                  <c:v>1503.6</c:v>
                </c:pt>
                <c:pt idx="37">
                  <c:v>1503.7</c:v>
                </c:pt>
                <c:pt idx="38">
                  <c:v>1503.8</c:v>
                </c:pt>
                <c:pt idx="39">
                  <c:v>1503.9</c:v>
                </c:pt>
                <c:pt idx="40">
                  <c:v>1504</c:v>
                </c:pt>
                <c:pt idx="41">
                  <c:v>1504.1</c:v>
                </c:pt>
                <c:pt idx="42">
                  <c:v>1504.2</c:v>
                </c:pt>
                <c:pt idx="43">
                  <c:v>1504.3</c:v>
                </c:pt>
                <c:pt idx="44">
                  <c:v>1504.4</c:v>
                </c:pt>
                <c:pt idx="45">
                  <c:v>1504.5</c:v>
                </c:pt>
                <c:pt idx="46">
                  <c:v>1504.6</c:v>
                </c:pt>
                <c:pt idx="47">
                  <c:v>1504.7</c:v>
                </c:pt>
                <c:pt idx="48">
                  <c:v>1504.8</c:v>
                </c:pt>
                <c:pt idx="49">
                  <c:v>1504.9</c:v>
                </c:pt>
                <c:pt idx="50">
                  <c:v>1505</c:v>
                </c:pt>
                <c:pt idx="51">
                  <c:v>1505.1</c:v>
                </c:pt>
                <c:pt idx="52">
                  <c:v>1505.2</c:v>
                </c:pt>
                <c:pt idx="53">
                  <c:v>1505.3</c:v>
                </c:pt>
                <c:pt idx="54">
                  <c:v>1505.4</c:v>
                </c:pt>
                <c:pt idx="55">
                  <c:v>1505.5</c:v>
                </c:pt>
                <c:pt idx="56">
                  <c:v>1505.6</c:v>
                </c:pt>
                <c:pt idx="57">
                  <c:v>1505.7</c:v>
                </c:pt>
                <c:pt idx="58">
                  <c:v>1505.8</c:v>
                </c:pt>
                <c:pt idx="59">
                  <c:v>1505.9</c:v>
                </c:pt>
                <c:pt idx="60">
                  <c:v>1506</c:v>
                </c:pt>
                <c:pt idx="61">
                  <c:v>1506.1</c:v>
                </c:pt>
                <c:pt idx="62">
                  <c:v>1506.2</c:v>
                </c:pt>
                <c:pt idx="63">
                  <c:v>1506.3</c:v>
                </c:pt>
                <c:pt idx="64">
                  <c:v>1506.4</c:v>
                </c:pt>
                <c:pt idx="65">
                  <c:v>1506.5</c:v>
                </c:pt>
                <c:pt idx="66">
                  <c:v>1506.6</c:v>
                </c:pt>
                <c:pt idx="67">
                  <c:v>1506.7</c:v>
                </c:pt>
                <c:pt idx="68">
                  <c:v>1506.8</c:v>
                </c:pt>
                <c:pt idx="69">
                  <c:v>1506.9</c:v>
                </c:pt>
                <c:pt idx="70">
                  <c:v>1507</c:v>
                </c:pt>
                <c:pt idx="71">
                  <c:v>1507.1</c:v>
                </c:pt>
                <c:pt idx="72">
                  <c:v>1507.2</c:v>
                </c:pt>
                <c:pt idx="73">
                  <c:v>1507.3</c:v>
                </c:pt>
                <c:pt idx="74">
                  <c:v>1507.4</c:v>
                </c:pt>
                <c:pt idx="75">
                  <c:v>1507.5</c:v>
                </c:pt>
                <c:pt idx="76">
                  <c:v>1507.6</c:v>
                </c:pt>
                <c:pt idx="77">
                  <c:v>1507.7</c:v>
                </c:pt>
                <c:pt idx="78">
                  <c:v>1507.8</c:v>
                </c:pt>
                <c:pt idx="79">
                  <c:v>1507.9</c:v>
                </c:pt>
                <c:pt idx="80">
                  <c:v>1508</c:v>
                </c:pt>
                <c:pt idx="81">
                  <c:v>1508.1</c:v>
                </c:pt>
                <c:pt idx="82">
                  <c:v>1508.2</c:v>
                </c:pt>
                <c:pt idx="83">
                  <c:v>1508.3</c:v>
                </c:pt>
                <c:pt idx="84">
                  <c:v>1508.4</c:v>
                </c:pt>
                <c:pt idx="85">
                  <c:v>1508.5</c:v>
                </c:pt>
                <c:pt idx="86">
                  <c:v>1508.6</c:v>
                </c:pt>
                <c:pt idx="87">
                  <c:v>1508.7</c:v>
                </c:pt>
                <c:pt idx="88">
                  <c:v>1508.8</c:v>
                </c:pt>
                <c:pt idx="89">
                  <c:v>1508.9</c:v>
                </c:pt>
                <c:pt idx="90">
                  <c:v>1509</c:v>
                </c:pt>
                <c:pt idx="91">
                  <c:v>1509.1</c:v>
                </c:pt>
                <c:pt idx="92">
                  <c:v>1509.2</c:v>
                </c:pt>
                <c:pt idx="93">
                  <c:v>1509.3</c:v>
                </c:pt>
                <c:pt idx="94">
                  <c:v>1509.4</c:v>
                </c:pt>
                <c:pt idx="95">
                  <c:v>1509.5</c:v>
                </c:pt>
                <c:pt idx="96">
                  <c:v>1509.6</c:v>
                </c:pt>
                <c:pt idx="97">
                  <c:v>1509.7</c:v>
                </c:pt>
                <c:pt idx="98">
                  <c:v>1509.8</c:v>
                </c:pt>
                <c:pt idx="99">
                  <c:v>1509.9</c:v>
                </c:pt>
                <c:pt idx="100">
                  <c:v>1510</c:v>
                </c:pt>
                <c:pt idx="101">
                  <c:v>1510.1</c:v>
                </c:pt>
                <c:pt idx="102">
                  <c:v>1510.2</c:v>
                </c:pt>
                <c:pt idx="103">
                  <c:v>1510.3</c:v>
                </c:pt>
                <c:pt idx="104">
                  <c:v>1510.4</c:v>
                </c:pt>
                <c:pt idx="105">
                  <c:v>1510.5</c:v>
                </c:pt>
                <c:pt idx="106">
                  <c:v>1510.6</c:v>
                </c:pt>
                <c:pt idx="107">
                  <c:v>1510.7</c:v>
                </c:pt>
                <c:pt idx="108">
                  <c:v>1510.8</c:v>
                </c:pt>
                <c:pt idx="109">
                  <c:v>1510.9</c:v>
                </c:pt>
                <c:pt idx="110">
                  <c:v>1511</c:v>
                </c:pt>
                <c:pt idx="111">
                  <c:v>1511.1</c:v>
                </c:pt>
                <c:pt idx="112">
                  <c:v>1511.2</c:v>
                </c:pt>
                <c:pt idx="113">
                  <c:v>1511.3</c:v>
                </c:pt>
                <c:pt idx="114">
                  <c:v>1511.4</c:v>
                </c:pt>
                <c:pt idx="115">
                  <c:v>1511.5</c:v>
                </c:pt>
                <c:pt idx="116">
                  <c:v>1511.6</c:v>
                </c:pt>
                <c:pt idx="117">
                  <c:v>1511.7</c:v>
                </c:pt>
                <c:pt idx="118">
                  <c:v>1511.8</c:v>
                </c:pt>
                <c:pt idx="119">
                  <c:v>1511.9</c:v>
                </c:pt>
                <c:pt idx="120">
                  <c:v>1512</c:v>
                </c:pt>
                <c:pt idx="121">
                  <c:v>1512.1</c:v>
                </c:pt>
                <c:pt idx="122">
                  <c:v>1512.2</c:v>
                </c:pt>
                <c:pt idx="123">
                  <c:v>1512.3</c:v>
                </c:pt>
                <c:pt idx="124">
                  <c:v>1512.4</c:v>
                </c:pt>
                <c:pt idx="125">
                  <c:v>1512.5</c:v>
                </c:pt>
                <c:pt idx="126">
                  <c:v>1512.6</c:v>
                </c:pt>
                <c:pt idx="127">
                  <c:v>1512.7</c:v>
                </c:pt>
                <c:pt idx="128">
                  <c:v>1512.8</c:v>
                </c:pt>
                <c:pt idx="129">
                  <c:v>1512.9</c:v>
                </c:pt>
                <c:pt idx="130">
                  <c:v>1513</c:v>
                </c:pt>
                <c:pt idx="131">
                  <c:v>1513.1</c:v>
                </c:pt>
                <c:pt idx="132">
                  <c:v>1513.2</c:v>
                </c:pt>
                <c:pt idx="133">
                  <c:v>1513.3</c:v>
                </c:pt>
                <c:pt idx="134">
                  <c:v>1513.4</c:v>
                </c:pt>
                <c:pt idx="135">
                  <c:v>1513.5</c:v>
                </c:pt>
                <c:pt idx="136">
                  <c:v>1513.6</c:v>
                </c:pt>
                <c:pt idx="137">
                  <c:v>1513.7</c:v>
                </c:pt>
                <c:pt idx="138">
                  <c:v>1513.8</c:v>
                </c:pt>
                <c:pt idx="139">
                  <c:v>1513.9</c:v>
                </c:pt>
                <c:pt idx="140">
                  <c:v>1514</c:v>
                </c:pt>
                <c:pt idx="141">
                  <c:v>1514.1</c:v>
                </c:pt>
                <c:pt idx="142">
                  <c:v>1514.2</c:v>
                </c:pt>
                <c:pt idx="143">
                  <c:v>1514.3</c:v>
                </c:pt>
                <c:pt idx="144">
                  <c:v>1514.4</c:v>
                </c:pt>
                <c:pt idx="145">
                  <c:v>1514.5</c:v>
                </c:pt>
                <c:pt idx="146">
                  <c:v>1514.6</c:v>
                </c:pt>
                <c:pt idx="147">
                  <c:v>1514.7</c:v>
                </c:pt>
                <c:pt idx="148">
                  <c:v>1514.8</c:v>
                </c:pt>
                <c:pt idx="149">
                  <c:v>1514.9</c:v>
                </c:pt>
                <c:pt idx="150">
                  <c:v>1515</c:v>
                </c:pt>
                <c:pt idx="151">
                  <c:v>1515.1</c:v>
                </c:pt>
                <c:pt idx="152">
                  <c:v>1515.2</c:v>
                </c:pt>
                <c:pt idx="153">
                  <c:v>1515.3</c:v>
                </c:pt>
                <c:pt idx="154">
                  <c:v>1515.4</c:v>
                </c:pt>
                <c:pt idx="155">
                  <c:v>1515.5</c:v>
                </c:pt>
                <c:pt idx="156">
                  <c:v>1515.6</c:v>
                </c:pt>
                <c:pt idx="157">
                  <c:v>1515.7</c:v>
                </c:pt>
                <c:pt idx="158">
                  <c:v>1515.8</c:v>
                </c:pt>
                <c:pt idx="159">
                  <c:v>1515.9</c:v>
                </c:pt>
                <c:pt idx="160">
                  <c:v>1516</c:v>
                </c:pt>
                <c:pt idx="161">
                  <c:v>1516.1</c:v>
                </c:pt>
                <c:pt idx="162">
                  <c:v>1516.2</c:v>
                </c:pt>
                <c:pt idx="163">
                  <c:v>1516.3</c:v>
                </c:pt>
                <c:pt idx="164">
                  <c:v>1516.4</c:v>
                </c:pt>
                <c:pt idx="165">
                  <c:v>1516.5</c:v>
                </c:pt>
                <c:pt idx="166">
                  <c:v>1516.6</c:v>
                </c:pt>
                <c:pt idx="167">
                  <c:v>1516.7</c:v>
                </c:pt>
                <c:pt idx="168">
                  <c:v>1516.8</c:v>
                </c:pt>
                <c:pt idx="169">
                  <c:v>1516.9</c:v>
                </c:pt>
                <c:pt idx="170">
                  <c:v>1517</c:v>
                </c:pt>
                <c:pt idx="171">
                  <c:v>1517.1</c:v>
                </c:pt>
                <c:pt idx="172">
                  <c:v>1517.2</c:v>
                </c:pt>
                <c:pt idx="173">
                  <c:v>1517.3</c:v>
                </c:pt>
                <c:pt idx="174">
                  <c:v>1517.4</c:v>
                </c:pt>
                <c:pt idx="175">
                  <c:v>1517.5</c:v>
                </c:pt>
                <c:pt idx="176">
                  <c:v>1517.6</c:v>
                </c:pt>
                <c:pt idx="177">
                  <c:v>1517.7</c:v>
                </c:pt>
                <c:pt idx="178">
                  <c:v>1517.8</c:v>
                </c:pt>
                <c:pt idx="179">
                  <c:v>1517.9</c:v>
                </c:pt>
                <c:pt idx="180">
                  <c:v>1518</c:v>
                </c:pt>
                <c:pt idx="181">
                  <c:v>1518.1</c:v>
                </c:pt>
                <c:pt idx="182">
                  <c:v>1518.2</c:v>
                </c:pt>
                <c:pt idx="183">
                  <c:v>1518.3</c:v>
                </c:pt>
                <c:pt idx="184">
                  <c:v>1518.4</c:v>
                </c:pt>
                <c:pt idx="185">
                  <c:v>1518.5</c:v>
                </c:pt>
                <c:pt idx="186">
                  <c:v>1518.6</c:v>
                </c:pt>
                <c:pt idx="187">
                  <c:v>1518.7</c:v>
                </c:pt>
                <c:pt idx="188">
                  <c:v>1518.8</c:v>
                </c:pt>
                <c:pt idx="189">
                  <c:v>1518.9</c:v>
                </c:pt>
                <c:pt idx="190">
                  <c:v>1519</c:v>
                </c:pt>
                <c:pt idx="191">
                  <c:v>1519.1</c:v>
                </c:pt>
                <c:pt idx="192">
                  <c:v>1519.2</c:v>
                </c:pt>
                <c:pt idx="193">
                  <c:v>1519.3</c:v>
                </c:pt>
                <c:pt idx="194">
                  <c:v>1519.4</c:v>
                </c:pt>
                <c:pt idx="195">
                  <c:v>1519.5</c:v>
                </c:pt>
                <c:pt idx="196">
                  <c:v>1519.6</c:v>
                </c:pt>
                <c:pt idx="197">
                  <c:v>1519.7</c:v>
                </c:pt>
                <c:pt idx="198">
                  <c:v>1519.8</c:v>
                </c:pt>
                <c:pt idx="199">
                  <c:v>1519.9</c:v>
                </c:pt>
                <c:pt idx="200">
                  <c:v>1520</c:v>
                </c:pt>
                <c:pt idx="201">
                  <c:v>1520.1</c:v>
                </c:pt>
                <c:pt idx="202">
                  <c:v>1520.2</c:v>
                </c:pt>
                <c:pt idx="203">
                  <c:v>1520.3</c:v>
                </c:pt>
                <c:pt idx="204">
                  <c:v>1520.4</c:v>
                </c:pt>
                <c:pt idx="205">
                  <c:v>1520.5</c:v>
                </c:pt>
                <c:pt idx="206">
                  <c:v>1520.6</c:v>
                </c:pt>
                <c:pt idx="207">
                  <c:v>1520.7</c:v>
                </c:pt>
                <c:pt idx="208">
                  <c:v>1520.8</c:v>
                </c:pt>
                <c:pt idx="209">
                  <c:v>1520.9</c:v>
                </c:pt>
                <c:pt idx="210">
                  <c:v>1521</c:v>
                </c:pt>
                <c:pt idx="211">
                  <c:v>1521.1</c:v>
                </c:pt>
                <c:pt idx="212">
                  <c:v>1521.2</c:v>
                </c:pt>
                <c:pt idx="213">
                  <c:v>1521.3</c:v>
                </c:pt>
                <c:pt idx="214">
                  <c:v>1521.4</c:v>
                </c:pt>
                <c:pt idx="215">
                  <c:v>1521.5</c:v>
                </c:pt>
                <c:pt idx="216">
                  <c:v>1521.6</c:v>
                </c:pt>
                <c:pt idx="217">
                  <c:v>1521.7</c:v>
                </c:pt>
                <c:pt idx="218">
                  <c:v>1521.8</c:v>
                </c:pt>
                <c:pt idx="219">
                  <c:v>1521.9</c:v>
                </c:pt>
                <c:pt idx="220">
                  <c:v>1522</c:v>
                </c:pt>
                <c:pt idx="221">
                  <c:v>1522.1</c:v>
                </c:pt>
                <c:pt idx="222">
                  <c:v>1522.2</c:v>
                </c:pt>
                <c:pt idx="223">
                  <c:v>1522.3</c:v>
                </c:pt>
                <c:pt idx="224">
                  <c:v>1522.4</c:v>
                </c:pt>
                <c:pt idx="225">
                  <c:v>1522.5</c:v>
                </c:pt>
                <c:pt idx="226">
                  <c:v>1522.6</c:v>
                </c:pt>
                <c:pt idx="227">
                  <c:v>1522.7</c:v>
                </c:pt>
                <c:pt idx="228">
                  <c:v>1522.8</c:v>
                </c:pt>
                <c:pt idx="229">
                  <c:v>1522.9</c:v>
                </c:pt>
                <c:pt idx="230">
                  <c:v>1523</c:v>
                </c:pt>
                <c:pt idx="231">
                  <c:v>1523.1</c:v>
                </c:pt>
                <c:pt idx="232">
                  <c:v>1523.2</c:v>
                </c:pt>
                <c:pt idx="233">
                  <c:v>1523.3</c:v>
                </c:pt>
                <c:pt idx="234">
                  <c:v>1523.4</c:v>
                </c:pt>
                <c:pt idx="235">
                  <c:v>1523.5</c:v>
                </c:pt>
                <c:pt idx="236">
                  <c:v>1523.6</c:v>
                </c:pt>
                <c:pt idx="237">
                  <c:v>1523.7</c:v>
                </c:pt>
                <c:pt idx="238">
                  <c:v>1523.8</c:v>
                </c:pt>
                <c:pt idx="239">
                  <c:v>1523.9</c:v>
                </c:pt>
                <c:pt idx="240">
                  <c:v>1524</c:v>
                </c:pt>
                <c:pt idx="241">
                  <c:v>1524.1</c:v>
                </c:pt>
                <c:pt idx="242">
                  <c:v>1524.2</c:v>
                </c:pt>
                <c:pt idx="243">
                  <c:v>1524.3</c:v>
                </c:pt>
                <c:pt idx="244">
                  <c:v>1524.4</c:v>
                </c:pt>
                <c:pt idx="245">
                  <c:v>1524.5</c:v>
                </c:pt>
                <c:pt idx="246">
                  <c:v>1524.6</c:v>
                </c:pt>
                <c:pt idx="247">
                  <c:v>1524.7</c:v>
                </c:pt>
                <c:pt idx="248">
                  <c:v>1524.8</c:v>
                </c:pt>
                <c:pt idx="249">
                  <c:v>1524.9</c:v>
                </c:pt>
                <c:pt idx="250">
                  <c:v>1525</c:v>
                </c:pt>
                <c:pt idx="251">
                  <c:v>1525.1</c:v>
                </c:pt>
                <c:pt idx="252">
                  <c:v>1525.2</c:v>
                </c:pt>
                <c:pt idx="253">
                  <c:v>1525.3</c:v>
                </c:pt>
                <c:pt idx="254">
                  <c:v>1525.4</c:v>
                </c:pt>
                <c:pt idx="255">
                  <c:v>1525.5</c:v>
                </c:pt>
                <c:pt idx="256">
                  <c:v>1525.6</c:v>
                </c:pt>
                <c:pt idx="257">
                  <c:v>1525.7</c:v>
                </c:pt>
                <c:pt idx="258">
                  <c:v>1525.8</c:v>
                </c:pt>
                <c:pt idx="259">
                  <c:v>1525.9</c:v>
                </c:pt>
                <c:pt idx="260">
                  <c:v>1526</c:v>
                </c:pt>
                <c:pt idx="261">
                  <c:v>1526.1</c:v>
                </c:pt>
                <c:pt idx="262">
                  <c:v>1526.2</c:v>
                </c:pt>
                <c:pt idx="263">
                  <c:v>1526.3</c:v>
                </c:pt>
                <c:pt idx="264">
                  <c:v>1526.4</c:v>
                </c:pt>
                <c:pt idx="265">
                  <c:v>1526.5</c:v>
                </c:pt>
                <c:pt idx="266">
                  <c:v>1526.6</c:v>
                </c:pt>
                <c:pt idx="267">
                  <c:v>1526.7</c:v>
                </c:pt>
                <c:pt idx="268">
                  <c:v>1526.8</c:v>
                </c:pt>
                <c:pt idx="269">
                  <c:v>1526.9</c:v>
                </c:pt>
                <c:pt idx="270">
                  <c:v>1527</c:v>
                </c:pt>
                <c:pt idx="271">
                  <c:v>1527.1</c:v>
                </c:pt>
                <c:pt idx="272">
                  <c:v>1527.2</c:v>
                </c:pt>
                <c:pt idx="273">
                  <c:v>1527.3</c:v>
                </c:pt>
                <c:pt idx="274">
                  <c:v>1527.4</c:v>
                </c:pt>
                <c:pt idx="275">
                  <c:v>1527.5</c:v>
                </c:pt>
                <c:pt idx="276">
                  <c:v>1527.6</c:v>
                </c:pt>
                <c:pt idx="277">
                  <c:v>1527.7</c:v>
                </c:pt>
                <c:pt idx="278">
                  <c:v>1527.8</c:v>
                </c:pt>
                <c:pt idx="279">
                  <c:v>1527.9</c:v>
                </c:pt>
                <c:pt idx="280">
                  <c:v>1528</c:v>
                </c:pt>
                <c:pt idx="281">
                  <c:v>1528.1</c:v>
                </c:pt>
                <c:pt idx="282">
                  <c:v>1528.2</c:v>
                </c:pt>
                <c:pt idx="283">
                  <c:v>1528.3</c:v>
                </c:pt>
                <c:pt idx="284">
                  <c:v>1528.4</c:v>
                </c:pt>
                <c:pt idx="285">
                  <c:v>1528.5</c:v>
                </c:pt>
                <c:pt idx="286">
                  <c:v>1528.6</c:v>
                </c:pt>
                <c:pt idx="287">
                  <c:v>1528.7</c:v>
                </c:pt>
                <c:pt idx="288">
                  <c:v>1528.8</c:v>
                </c:pt>
                <c:pt idx="289">
                  <c:v>1528.9</c:v>
                </c:pt>
                <c:pt idx="290">
                  <c:v>1529</c:v>
                </c:pt>
                <c:pt idx="291">
                  <c:v>1529.1</c:v>
                </c:pt>
                <c:pt idx="292">
                  <c:v>1529.2</c:v>
                </c:pt>
                <c:pt idx="293">
                  <c:v>1529.3</c:v>
                </c:pt>
                <c:pt idx="294">
                  <c:v>1529.4</c:v>
                </c:pt>
                <c:pt idx="295">
                  <c:v>1529.5</c:v>
                </c:pt>
                <c:pt idx="296">
                  <c:v>1529.6</c:v>
                </c:pt>
                <c:pt idx="297">
                  <c:v>1529.7</c:v>
                </c:pt>
                <c:pt idx="298">
                  <c:v>1529.8</c:v>
                </c:pt>
                <c:pt idx="299">
                  <c:v>1529.9</c:v>
                </c:pt>
                <c:pt idx="300">
                  <c:v>1530</c:v>
                </c:pt>
                <c:pt idx="301">
                  <c:v>1530.1</c:v>
                </c:pt>
                <c:pt idx="302">
                  <c:v>1530.2</c:v>
                </c:pt>
                <c:pt idx="303">
                  <c:v>1530.3</c:v>
                </c:pt>
                <c:pt idx="304">
                  <c:v>1530.4</c:v>
                </c:pt>
                <c:pt idx="305">
                  <c:v>1530.5</c:v>
                </c:pt>
                <c:pt idx="306">
                  <c:v>1530.6</c:v>
                </c:pt>
                <c:pt idx="307">
                  <c:v>1530.7</c:v>
                </c:pt>
                <c:pt idx="308">
                  <c:v>1530.8</c:v>
                </c:pt>
                <c:pt idx="309">
                  <c:v>1530.9</c:v>
                </c:pt>
                <c:pt idx="310">
                  <c:v>1531</c:v>
                </c:pt>
                <c:pt idx="311">
                  <c:v>1531.1</c:v>
                </c:pt>
                <c:pt idx="312">
                  <c:v>1531.2</c:v>
                </c:pt>
                <c:pt idx="313">
                  <c:v>1531.3</c:v>
                </c:pt>
                <c:pt idx="314">
                  <c:v>1531.4</c:v>
                </c:pt>
                <c:pt idx="315">
                  <c:v>1531.5</c:v>
                </c:pt>
                <c:pt idx="316">
                  <c:v>1531.6</c:v>
                </c:pt>
                <c:pt idx="317">
                  <c:v>1531.7</c:v>
                </c:pt>
                <c:pt idx="318">
                  <c:v>1531.8</c:v>
                </c:pt>
                <c:pt idx="319">
                  <c:v>1531.9</c:v>
                </c:pt>
                <c:pt idx="320">
                  <c:v>1532</c:v>
                </c:pt>
                <c:pt idx="321">
                  <c:v>1532.1</c:v>
                </c:pt>
                <c:pt idx="322">
                  <c:v>1532.2</c:v>
                </c:pt>
                <c:pt idx="323">
                  <c:v>1532.3</c:v>
                </c:pt>
                <c:pt idx="324">
                  <c:v>1532.4</c:v>
                </c:pt>
                <c:pt idx="325">
                  <c:v>1532.5</c:v>
                </c:pt>
                <c:pt idx="326">
                  <c:v>1532.6</c:v>
                </c:pt>
                <c:pt idx="327">
                  <c:v>1532.7</c:v>
                </c:pt>
                <c:pt idx="328">
                  <c:v>1532.8</c:v>
                </c:pt>
                <c:pt idx="329">
                  <c:v>1532.9</c:v>
                </c:pt>
                <c:pt idx="330">
                  <c:v>1533</c:v>
                </c:pt>
                <c:pt idx="331">
                  <c:v>1533.1</c:v>
                </c:pt>
                <c:pt idx="332">
                  <c:v>1533.2</c:v>
                </c:pt>
                <c:pt idx="333">
                  <c:v>1533.3</c:v>
                </c:pt>
                <c:pt idx="334">
                  <c:v>1533.4</c:v>
                </c:pt>
                <c:pt idx="335">
                  <c:v>1533.5</c:v>
                </c:pt>
                <c:pt idx="336">
                  <c:v>1533.6</c:v>
                </c:pt>
                <c:pt idx="337">
                  <c:v>1533.7</c:v>
                </c:pt>
                <c:pt idx="338">
                  <c:v>1533.8</c:v>
                </c:pt>
                <c:pt idx="339">
                  <c:v>1533.9</c:v>
                </c:pt>
                <c:pt idx="340">
                  <c:v>1534</c:v>
                </c:pt>
                <c:pt idx="341">
                  <c:v>1534.1</c:v>
                </c:pt>
                <c:pt idx="342">
                  <c:v>1534.2</c:v>
                </c:pt>
                <c:pt idx="343">
                  <c:v>1534.3</c:v>
                </c:pt>
                <c:pt idx="344">
                  <c:v>1534.4</c:v>
                </c:pt>
                <c:pt idx="345">
                  <c:v>1534.5</c:v>
                </c:pt>
                <c:pt idx="346">
                  <c:v>1534.6</c:v>
                </c:pt>
                <c:pt idx="347">
                  <c:v>1534.7</c:v>
                </c:pt>
                <c:pt idx="348">
                  <c:v>1534.8</c:v>
                </c:pt>
                <c:pt idx="349">
                  <c:v>1534.9</c:v>
                </c:pt>
                <c:pt idx="350">
                  <c:v>1535</c:v>
                </c:pt>
                <c:pt idx="351">
                  <c:v>1535.1</c:v>
                </c:pt>
                <c:pt idx="352">
                  <c:v>1535.2</c:v>
                </c:pt>
                <c:pt idx="353">
                  <c:v>1535.3</c:v>
                </c:pt>
                <c:pt idx="354">
                  <c:v>1535.4</c:v>
                </c:pt>
                <c:pt idx="355">
                  <c:v>1535.5</c:v>
                </c:pt>
                <c:pt idx="356">
                  <c:v>1535.6</c:v>
                </c:pt>
                <c:pt idx="357">
                  <c:v>1535.7</c:v>
                </c:pt>
                <c:pt idx="358">
                  <c:v>1535.8</c:v>
                </c:pt>
                <c:pt idx="359">
                  <c:v>1535.9</c:v>
                </c:pt>
                <c:pt idx="360">
                  <c:v>1536</c:v>
                </c:pt>
                <c:pt idx="361">
                  <c:v>1536.1</c:v>
                </c:pt>
                <c:pt idx="362">
                  <c:v>1536.2</c:v>
                </c:pt>
                <c:pt idx="363">
                  <c:v>1536.3</c:v>
                </c:pt>
                <c:pt idx="364">
                  <c:v>1536.4</c:v>
                </c:pt>
                <c:pt idx="365">
                  <c:v>1536.5</c:v>
                </c:pt>
                <c:pt idx="366">
                  <c:v>1536.6</c:v>
                </c:pt>
                <c:pt idx="367">
                  <c:v>1536.7</c:v>
                </c:pt>
                <c:pt idx="368">
                  <c:v>1536.8</c:v>
                </c:pt>
                <c:pt idx="369">
                  <c:v>1536.9</c:v>
                </c:pt>
                <c:pt idx="370">
                  <c:v>1537</c:v>
                </c:pt>
                <c:pt idx="371">
                  <c:v>1537.1</c:v>
                </c:pt>
                <c:pt idx="372">
                  <c:v>1537.2</c:v>
                </c:pt>
                <c:pt idx="373">
                  <c:v>1537.3</c:v>
                </c:pt>
                <c:pt idx="374">
                  <c:v>1537.4</c:v>
                </c:pt>
                <c:pt idx="375">
                  <c:v>1537.5</c:v>
                </c:pt>
                <c:pt idx="376">
                  <c:v>1537.6</c:v>
                </c:pt>
                <c:pt idx="377">
                  <c:v>1537.7</c:v>
                </c:pt>
                <c:pt idx="378">
                  <c:v>1537.8</c:v>
                </c:pt>
                <c:pt idx="379">
                  <c:v>1537.9</c:v>
                </c:pt>
                <c:pt idx="380">
                  <c:v>1538</c:v>
                </c:pt>
                <c:pt idx="381">
                  <c:v>1538.1</c:v>
                </c:pt>
                <c:pt idx="382">
                  <c:v>1538.2</c:v>
                </c:pt>
                <c:pt idx="383">
                  <c:v>1538.3</c:v>
                </c:pt>
                <c:pt idx="384">
                  <c:v>1538.4</c:v>
                </c:pt>
                <c:pt idx="385">
                  <c:v>1538.5</c:v>
                </c:pt>
                <c:pt idx="386">
                  <c:v>1538.6</c:v>
                </c:pt>
                <c:pt idx="387">
                  <c:v>1538.7</c:v>
                </c:pt>
                <c:pt idx="388">
                  <c:v>1538.8</c:v>
                </c:pt>
                <c:pt idx="389">
                  <c:v>1538.9</c:v>
                </c:pt>
                <c:pt idx="390">
                  <c:v>1539</c:v>
                </c:pt>
                <c:pt idx="391">
                  <c:v>1539.1</c:v>
                </c:pt>
                <c:pt idx="392">
                  <c:v>1539.2</c:v>
                </c:pt>
                <c:pt idx="393">
                  <c:v>1539.3</c:v>
                </c:pt>
                <c:pt idx="394">
                  <c:v>1539.4</c:v>
                </c:pt>
                <c:pt idx="395">
                  <c:v>1539.5</c:v>
                </c:pt>
                <c:pt idx="396">
                  <c:v>1539.6</c:v>
                </c:pt>
                <c:pt idx="397">
                  <c:v>1539.7</c:v>
                </c:pt>
                <c:pt idx="398">
                  <c:v>1539.8</c:v>
                </c:pt>
                <c:pt idx="399">
                  <c:v>1539.9</c:v>
                </c:pt>
                <c:pt idx="400">
                  <c:v>1540</c:v>
                </c:pt>
                <c:pt idx="401">
                  <c:v>1540.1</c:v>
                </c:pt>
                <c:pt idx="402">
                  <c:v>1540.2</c:v>
                </c:pt>
                <c:pt idx="403">
                  <c:v>1540.3</c:v>
                </c:pt>
                <c:pt idx="404">
                  <c:v>1540.4</c:v>
                </c:pt>
                <c:pt idx="405">
                  <c:v>1540.5</c:v>
                </c:pt>
                <c:pt idx="406">
                  <c:v>1540.6</c:v>
                </c:pt>
                <c:pt idx="407">
                  <c:v>1540.7</c:v>
                </c:pt>
                <c:pt idx="408">
                  <c:v>1540.8</c:v>
                </c:pt>
                <c:pt idx="409">
                  <c:v>1540.9</c:v>
                </c:pt>
                <c:pt idx="410">
                  <c:v>1541</c:v>
                </c:pt>
                <c:pt idx="411">
                  <c:v>1541.1</c:v>
                </c:pt>
                <c:pt idx="412">
                  <c:v>1541.2</c:v>
                </c:pt>
                <c:pt idx="413">
                  <c:v>1541.3</c:v>
                </c:pt>
                <c:pt idx="414">
                  <c:v>1541.4</c:v>
                </c:pt>
                <c:pt idx="415">
                  <c:v>1541.5</c:v>
                </c:pt>
                <c:pt idx="416">
                  <c:v>1541.6</c:v>
                </c:pt>
                <c:pt idx="417">
                  <c:v>1541.7</c:v>
                </c:pt>
                <c:pt idx="418">
                  <c:v>1541.8</c:v>
                </c:pt>
                <c:pt idx="419">
                  <c:v>1541.9</c:v>
                </c:pt>
                <c:pt idx="420">
                  <c:v>1542</c:v>
                </c:pt>
                <c:pt idx="421">
                  <c:v>1542.1</c:v>
                </c:pt>
                <c:pt idx="422">
                  <c:v>1542.2</c:v>
                </c:pt>
                <c:pt idx="423">
                  <c:v>1542.3</c:v>
                </c:pt>
                <c:pt idx="424">
                  <c:v>1542.4</c:v>
                </c:pt>
                <c:pt idx="425">
                  <c:v>1542.5</c:v>
                </c:pt>
                <c:pt idx="426">
                  <c:v>1542.6</c:v>
                </c:pt>
                <c:pt idx="427">
                  <c:v>1542.7</c:v>
                </c:pt>
                <c:pt idx="428">
                  <c:v>1542.8</c:v>
                </c:pt>
                <c:pt idx="429">
                  <c:v>1542.9</c:v>
                </c:pt>
                <c:pt idx="430">
                  <c:v>1543</c:v>
                </c:pt>
                <c:pt idx="431">
                  <c:v>1543.1</c:v>
                </c:pt>
                <c:pt idx="432">
                  <c:v>1543.2</c:v>
                </c:pt>
                <c:pt idx="433">
                  <c:v>1543.3</c:v>
                </c:pt>
                <c:pt idx="434">
                  <c:v>1543.4</c:v>
                </c:pt>
                <c:pt idx="435">
                  <c:v>1543.5</c:v>
                </c:pt>
                <c:pt idx="436">
                  <c:v>1543.6</c:v>
                </c:pt>
                <c:pt idx="437">
                  <c:v>1543.7</c:v>
                </c:pt>
                <c:pt idx="438">
                  <c:v>1543.8</c:v>
                </c:pt>
                <c:pt idx="439">
                  <c:v>1543.9</c:v>
                </c:pt>
                <c:pt idx="440">
                  <c:v>1544</c:v>
                </c:pt>
                <c:pt idx="441">
                  <c:v>1544.1</c:v>
                </c:pt>
                <c:pt idx="442">
                  <c:v>1544.2</c:v>
                </c:pt>
                <c:pt idx="443">
                  <c:v>1544.3</c:v>
                </c:pt>
                <c:pt idx="444">
                  <c:v>1544.4</c:v>
                </c:pt>
                <c:pt idx="445">
                  <c:v>1544.5</c:v>
                </c:pt>
                <c:pt idx="446">
                  <c:v>1544.6</c:v>
                </c:pt>
                <c:pt idx="447">
                  <c:v>1544.7</c:v>
                </c:pt>
                <c:pt idx="448">
                  <c:v>1544.8</c:v>
                </c:pt>
                <c:pt idx="449">
                  <c:v>1544.9</c:v>
                </c:pt>
                <c:pt idx="450">
                  <c:v>1545</c:v>
                </c:pt>
                <c:pt idx="451">
                  <c:v>1545.1</c:v>
                </c:pt>
                <c:pt idx="452">
                  <c:v>1545.2</c:v>
                </c:pt>
                <c:pt idx="453">
                  <c:v>1545.3</c:v>
                </c:pt>
                <c:pt idx="454">
                  <c:v>1545.4</c:v>
                </c:pt>
                <c:pt idx="455">
                  <c:v>1545.5</c:v>
                </c:pt>
                <c:pt idx="456">
                  <c:v>1545.6</c:v>
                </c:pt>
                <c:pt idx="457">
                  <c:v>1545.7</c:v>
                </c:pt>
                <c:pt idx="458">
                  <c:v>1545.8</c:v>
                </c:pt>
                <c:pt idx="459">
                  <c:v>1545.9</c:v>
                </c:pt>
                <c:pt idx="460">
                  <c:v>1546</c:v>
                </c:pt>
                <c:pt idx="461">
                  <c:v>1546.1</c:v>
                </c:pt>
                <c:pt idx="462">
                  <c:v>1546.2</c:v>
                </c:pt>
                <c:pt idx="463">
                  <c:v>1546.3</c:v>
                </c:pt>
                <c:pt idx="464">
                  <c:v>1546.4</c:v>
                </c:pt>
                <c:pt idx="465">
                  <c:v>1546.5</c:v>
                </c:pt>
                <c:pt idx="466">
                  <c:v>1546.6</c:v>
                </c:pt>
                <c:pt idx="467">
                  <c:v>1546.7</c:v>
                </c:pt>
                <c:pt idx="468">
                  <c:v>1546.8</c:v>
                </c:pt>
                <c:pt idx="469">
                  <c:v>1546.9</c:v>
                </c:pt>
                <c:pt idx="470">
                  <c:v>1547</c:v>
                </c:pt>
                <c:pt idx="471">
                  <c:v>1547.1</c:v>
                </c:pt>
                <c:pt idx="472">
                  <c:v>1547.2</c:v>
                </c:pt>
                <c:pt idx="473">
                  <c:v>1547.3</c:v>
                </c:pt>
                <c:pt idx="474">
                  <c:v>1547.4</c:v>
                </c:pt>
                <c:pt idx="475">
                  <c:v>1547.5</c:v>
                </c:pt>
                <c:pt idx="476">
                  <c:v>1547.6</c:v>
                </c:pt>
                <c:pt idx="477">
                  <c:v>1547.7</c:v>
                </c:pt>
                <c:pt idx="478">
                  <c:v>1547.8</c:v>
                </c:pt>
                <c:pt idx="479">
                  <c:v>1547.9</c:v>
                </c:pt>
                <c:pt idx="480">
                  <c:v>1548</c:v>
                </c:pt>
                <c:pt idx="481">
                  <c:v>1548.1</c:v>
                </c:pt>
                <c:pt idx="482">
                  <c:v>1548.2</c:v>
                </c:pt>
                <c:pt idx="483">
                  <c:v>1548.3</c:v>
                </c:pt>
                <c:pt idx="484">
                  <c:v>1548.4</c:v>
                </c:pt>
                <c:pt idx="485">
                  <c:v>1548.5</c:v>
                </c:pt>
                <c:pt idx="486">
                  <c:v>1548.6</c:v>
                </c:pt>
                <c:pt idx="487">
                  <c:v>1548.7</c:v>
                </c:pt>
                <c:pt idx="488">
                  <c:v>1548.8</c:v>
                </c:pt>
                <c:pt idx="489">
                  <c:v>1548.9</c:v>
                </c:pt>
                <c:pt idx="490">
                  <c:v>1549</c:v>
                </c:pt>
                <c:pt idx="491">
                  <c:v>1549.1</c:v>
                </c:pt>
                <c:pt idx="492">
                  <c:v>1549.2</c:v>
                </c:pt>
                <c:pt idx="493">
                  <c:v>1549.3</c:v>
                </c:pt>
                <c:pt idx="494">
                  <c:v>1549.4</c:v>
                </c:pt>
                <c:pt idx="495">
                  <c:v>1549.5</c:v>
                </c:pt>
                <c:pt idx="496">
                  <c:v>1549.6</c:v>
                </c:pt>
                <c:pt idx="497">
                  <c:v>1549.7</c:v>
                </c:pt>
                <c:pt idx="498">
                  <c:v>1549.8</c:v>
                </c:pt>
                <c:pt idx="499">
                  <c:v>1549.9</c:v>
                </c:pt>
                <c:pt idx="500">
                  <c:v>1550</c:v>
                </c:pt>
                <c:pt idx="501">
                  <c:v>1550.1</c:v>
                </c:pt>
                <c:pt idx="502">
                  <c:v>1550.2</c:v>
                </c:pt>
                <c:pt idx="503">
                  <c:v>1550.3</c:v>
                </c:pt>
                <c:pt idx="504">
                  <c:v>1550.4</c:v>
                </c:pt>
                <c:pt idx="505">
                  <c:v>1550.5</c:v>
                </c:pt>
                <c:pt idx="506">
                  <c:v>1550.6</c:v>
                </c:pt>
                <c:pt idx="507">
                  <c:v>1550.7</c:v>
                </c:pt>
                <c:pt idx="508">
                  <c:v>1550.8</c:v>
                </c:pt>
                <c:pt idx="509">
                  <c:v>1550.9</c:v>
                </c:pt>
                <c:pt idx="510">
                  <c:v>1551</c:v>
                </c:pt>
                <c:pt idx="511">
                  <c:v>1551.1</c:v>
                </c:pt>
                <c:pt idx="512">
                  <c:v>1551.2</c:v>
                </c:pt>
                <c:pt idx="513">
                  <c:v>1551.3</c:v>
                </c:pt>
                <c:pt idx="514">
                  <c:v>1551.4</c:v>
                </c:pt>
                <c:pt idx="515">
                  <c:v>1551.5</c:v>
                </c:pt>
                <c:pt idx="516">
                  <c:v>1551.6</c:v>
                </c:pt>
                <c:pt idx="517">
                  <c:v>1551.7</c:v>
                </c:pt>
                <c:pt idx="518">
                  <c:v>1551.8</c:v>
                </c:pt>
                <c:pt idx="519">
                  <c:v>1551.9</c:v>
                </c:pt>
                <c:pt idx="520">
                  <c:v>1552</c:v>
                </c:pt>
                <c:pt idx="521">
                  <c:v>1552.1</c:v>
                </c:pt>
                <c:pt idx="522">
                  <c:v>1552.2</c:v>
                </c:pt>
                <c:pt idx="523">
                  <c:v>1552.3</c:v>
                </c:pt>
                <c:pt idx="524">
                  <c:v>1552.4</c:v>
                </c:pt>
                <c:pt idx="525">
                  <c:v>1552.5</c:v>
                </c:pt>
                <c:pt idx="526">
                  <c:v>1552.6</c:v>
                </c:pt>
                <c:pt idx="527">
                  <c:v>1552.7</c:v>
                </c:pt>
                <c:pt idx="528">
                  <c:v>1552.8</c:v>
                </c:pt>
                <c:pt idx="529">
                  <c:v>1552.9</c:v>
                </c:pt>
                <c:pt idx="530">
                  <c:v>1553</c:v>
                </c:pt>
                <c:pt idx="531">
                  <c:v>1553.1</c:v>
                </c:pt>
                <c:pt idx="532">
                  <c:v>1553.2</c:v>
                </c:pt>
                <c:pt idx="533">
                  <c:v>1553.3</c:v>
                </c:pt>
                <c:pt idx="534">
                  <c:v>1553.4</c:v>
                </c:pt>
                <c:pt idx="535">
                  <c:v>1553.5</c:v>
                </c:pt>
                <c:pt idx="536">
                  <c:v>1553.6</c:v>
                </c:pt>
                <c:pt idx="537">
                  <c:v>1553.7</c:v>
                </c:pt>
                <c:pt idx="538">
                  <c:v>1553.8</c:v>
                </c:pt>
                <c:pt idx="539">
                  <c:v>1553.9</c:v>
                </c:pt>
                <c:pt idx="540">
                  <c:v>1554</c:v>
                </c:pt>
                <c:pt idx="541">
                  <c:v>1554.1</c:v>
                </c:pt>
                <c:pt idx="542">
                  <c:v>1554.2</c:v>
                </c:pt>
                <c:pt idx="543">
                  <c:v>1554.3</c:v>
                </c:pt>
                <c:pt idx="544">
                  <c:v>1554.4</c:v>
                </c:pt>
                <c:pt idx="545">
                  <c:v>1554.5</c:v>
                </c:pt>
                <c:pt idx="546">
                  <c:v>1554.6</c:v>
                </c:pt>
                <c:pt idx="547">
                  <c:v>1554.7</c:v>
                </c:pt>
                <c:pt idx="548">
                  <c:v>1554.8</c:v>
                </c:pt>
                <c:pt idx="549">
                  <c:v>1554.9</c:v>
                </c:pt>
                <c:pt idx="550">
                  <c:v>1555</c:v>
                </c:pt>
                <c:pt idx="551">
                  <c:v>1555.1</c:v>
                </c:pt>
                <c:pt idx="552">
                  <c:v>1555.2</c:v>
                </c:pt>
                <c:pt idx="553">
                  <c:v>1555.3</c:v>
                </c:pt>
                <c:pt idx="554">
                  <c:v>1555.4</c:v>
                </c:pt>
                <c:pt idx="555">
                  <c:v>1555.5</c:v>
                </c:pt>
                <c:pt idx="556">
                  <c:v>1555.6</c:v>
                </c:pt>
                <c:pt idx="557">
                  <c:v>1555.7</c:v>
                </c:pt>
                <c:pt idx="558">
                  <c:v>1555.8</c:v>
                </c:pt>
                <c:pt idx="559">
                  <c:v>1555.9</c:v>
                </c:pt>
                <c:pt idx="560">
                  <c:v>1556</c:v>
                </c:pt>
                <c:pt idx="561">
                  <c:v>1556.1</c:v>
                </c:pt>
                <c:pt idx="562">
                  <c:v>1556.2</c:v>
                </c:pt>
                <c:pt idx="563">
                  <c:v>1556.3</c:v>
                </c:pt>
                <c:pt idx="564">
                  <c:v>1556.4</c:v>
                </c:pt>
                <c:pt idx="565">
                  <c:v>1556.5</c:v>
                </c:pt>
                <c:pt idx="566">
                  <c:v>1556.6</c:v>
                </c:pt>
                <c:pt idx="567">
                  <c:v>1556.7</c:v>
                </c:pt>
                <c:pt idx="568">
                  <c:v>1556.8</c:v>
                </c:pt>
                <c:pt idx="569">
                  <c:v>1556.9</c:v>
                </c:pt>
                <c:pt idx="570">
                  <c:v>1557</c:v>
                </c:pt>
                <c:pt idx="571">
                  <c:v>1557.1</c:v>
                </c:pt>
                <c:pt idx="572">
                  <c:v>1557.2</c:v>
                </c:pt>
                <c:pt idx="573">
                  <c:v>1557.3</c:v>
                </c:pt>
                <c:pt idx="574">
                  <c:v>1557.4</c:v>
                </c:pt>
                <c:pt idx="575">
                  <c:v>1557.5</c:v>
                </c:pt>
                <c:pt idx="576">
                  <c:v>1557.6</c:v>
                </c:pt>
                <c:pt idx="577">
                  <c:v>1557.7</c:v>
                </c:pt>
                <c:pt idx="578">
                  <c:v>1557.8</c:v>
                </c:pt>
                <c:pt idx="579">
                  <c:v>1557.9</c:v>
                </c:pt>
                <c:pt idx="580">
                  <c:v>1558</c:v>
                </c:pt>
                <c:pt idx="581">
                  <c:v>1558.1</c:v>
                </c:pt>
                <c:pt idx="582">
                  <c:v>1558.2</c:v>
                </c:pt>
                <c:pt idx="583">
                  <c:v>1558.3</c:v>
                </c:pt>
                <c:pt idx="584">
                  <c:v>1558.4</c:v>
                </c:pt>
                <c:pt idx="585">
                  <c:v>1558.5</c:v>
                </c:pt>
                <c:pt idx="586">
                  <c:v>1558.6</c:v>
                </c:pt>
                <c:pt idx="587">
                  <c:v>1558.7</c:v>
                </c:pt>
                <c:pt idx="588">
                  <c:v>1558.8</c:v>
                </c:pt>
                <c:pt idx="589">
                  <c:v>1558.9</c:v>
                </c:pt>
                <c:pt idx="590">
                  <c:v>1559</c:v>
                </c:pt>
                <c:pt idx="591">
                  <c:v>1559.1</c:v>
                </c:pt>
                <c:pt idx="592">
                  <c:v>1559.2</c:v>
                </c:pt>
                <c:pt idx="593">
                  <c:v>1559.3</c:v>
                </c:pt>
                <c:pt idx="594">
                  <c:v>1559.4</c:v>
                </c:pt>
                <c:pt idx="595">
                  <c:v>1559.5</c:v>
                </c:pt>
                <c:pt idx="596">
                  <c:v>1559.6</c:v>
                </c:pt>
                <c:pt idx="597">
                  <c:v>1559.7</c:v>
                </c:pt>
                <c:pt idx="598">
                  <c:v>1559.8</c:v>
                </c:pt>
                <c:pt idx="599">
                  <c:v>1559.9</c:v>
                </c:pt>
                <c:pt idx="600">
                  <c:v>1560</c:v>
                </c:pt>
                <c:pt idx="601">
                  <c:v>1560.1</c:v>
                </c:pt>
                <c:pt idx="602">
                  <c:v>1560.2</c:v>
                </c:pt>
                <c:pt idx="603">
                  <c:v>1560.3</c:v>
                </c:pt>
                <c:pt idx="604">
                  <c:v>1560.4</c:v>
                </c:pt>
                <c:pt idx="605">
                  <c:v>1560.5</c:v>
                </c:pt>
                <c:pt idx="606">
                  <c:v>1560.6</c:v>
                </c:pt>
                <c:pt idx="607">
                  <c:v>1560.7</c:v>
                </c:pt>
                <c:pt idx="608">
                  <c:v>1560.8</c:v>
                </c:pt>
                <c:pt idx="609">
                  <c:v>1560.9</c:v>
                </c:pt>
                <c:pt idx="610">
                  <c:v>1561</c:v>
                </c:pt>
                <c:pt idx="611">
                  <c:v>1561.1</c:v>
                </c:pt>
                <c:pt idx="612">
                  <c:v>1561.2</c:v>
                </c:pt>
                <c:pt idx="613">
                  <c:v>1561.3</c:v>
                </c:pt>
                <c:pt idx="614">
                  <c:v>1561.4</c:v>
                </c:pt>
                <c:pt idx="615">
                  <c:v>1561.5</c:v>
                </c:pt>
                <c:pt idx="616">
                  <c:v>1561.6</c:v>
                </c:pt>
                <c:pt idx="617">
                  <c:v>1561.7</c:v>
                </c:pt>
                <c:pt idx="618">
                  <c:v>1561.8</c:v>
                </c:pt>
                <c:pt idx="619">
                  <c:v>1561.9</c:v>
                </c:pt>
                <c:pt idx="620">
                  <c:v>1562</c:v>
                </c:pt>
                <c:pt idx="621">
                  <c:v>1562.1</c:v>
                </c:pt>
                <c:pt idx="622">
                  <c:v>1562.2</c:v>
                </c:pt>
                <c:pt idx="623">
                  <c:v>1562.3</c:v>
                </c:pt>
                <c:pt idx="624">
                  <c:v>1562.4</c:v>
                </c:pt>
                <c:pt idx="625">
                  <c:v>1562.5</c:v>
                </c:pt>
                <c:pt idx="626">
                  <c:v>1562.6</c:v>
                </c:pt>
                <c:pt idx="627">
                  <c:v>1562.7</c:v>
                </c:pt>
                <c:pt idx="628">
                  <c:v>1562.8</c:v>
                </c:pt>
                <c:pt idx="629">
                  <c:v>1562.9</c:v>
                </c:pt>
                <c:pt idx="630">
                  <c:v>1563</c:v>
                </c:pt>
                <c:pt idx="631">
                  <c:v>1563.1</c:v>
                </c:pt>
                <c:pt idx="632">
                  <c:v>1563.2</c:v>
                </c:pt>
                <c:pt idx="633">
                  <c:v>1563.3</c:v>
                </c:pt>
                <c:pt idx="634">
                  <c:v>1563.4</c:v>
                </c:pt>
                <c:pt idx="635">
                  <c:v>1563.5</c:v>
                </c:pt>
                <c:pt idx="636">
                  <c:v>1563.6</c:v>
                </c:pt>
                <c:pt idx="637">
                  <c:v>1563.7</c:v>
                </c:pt>
                <c:pt idx="638">
                  <c:v>1563.8</c:v>
                </c:pt>
                <c:pt idx="639">
                  <c:v>1563.9</c:v>
                </c:pt>
                <c:pt idx="640">
                  <c:v>1564</c:v>
                </c:pt>
                <c:pt idx="641">
                  <c:v>1564.1</c:v>
                </c:pt>
                <c:pt idx="642">
                  <c:v>1564.2</c:v>
                </c:pt>
                <c:pt idx="643">
                  <c:v>1564.3</c:v>
                </c:pt>
                <c:pt idx="644">
                  <c:v>1564.4</c:v>
                </c:pt>
                <c:pt idx="645">
                  <c:v>1564.5</c:v>
                </c:pt>
                <c:pt idx="646">
                  <c:v>1564.6</c:v>
                </c:pt>
                <c:pt idx="647">
                  <c:v>1564.7</c:v>
                </c:pt>
                <c:pt idx="648">
                  <c:v>1564.8</c:v>
                </c:pt>
                <c:pt idx="649">
                  <c:v>1564.9</c:v>
                </c:pt>
                <c:pt idx="650">
                  <c:v>1565</c:v>
                </c:pt>
                <c:pt idx="651">
                  <c:v>1565.1</c:v>
                </c:pt>
                <c:pt idx="652">
                  <c:v>1565.2</c:v>
                </c:pt>
                <c:pt idx="653">
                  <c:v>1565.3</c:v>
                </c:pt>
                <c:pt idx="654">
                  <c:v>1565.4</c:v>
                </c:pt>
                <c:pt idx="655">
                  <c:v>1565.5</c:v>
                </c:pt>
                <c:pt idx="656">
                  <c:v>1565.6</c:v>
                </c:pt>
                <c:pt idx="657">
                  <c:v>1565.7</c:v>
                </c:pt>
                <c:pt idx="658">
                  <c:v>1565.8</c:v>
                </c:pt>
                <c:pt idx="659">
                  <c:v>1565.9</c:v>
                </c:pt>
                <c:pt idx="660">
                  <c:v>1566</c:v>
                </c:pt>
                <c:pt idx="661">
                  <c:v>1566.1</c:v>
                </c:pt>
                <c:pt idx="662">
                  <c:v>1566.2</c:v>
                </c:pt>
                <c:pt idx="663">
                  <c:v>1566.3</c:v>
                </c:pt>
                <c:pt idx="664">
                  <c:v>1566.4</c:v>
                </c:pt>
                <c:pt idx="665">
                  <c:v>1566.5</c:v>
                </c:pt>
                <c:pt idx="666">
                  <c:v>1566.6</c:v>
                </c:pt>
                <c:pt idx="667">
                  <c:v>1566.7</c:v>
                </c:pt>
                <c:pt idx="668">
                  <c:v>1566.8</c:v>
                </c:pt>
                <c:pt idx="669">
                  <c:v>1566.9</c:v>
                </c:pt>
                <c:pt idx="670">
                  <c:v>1567</c:v>
                </c:pt>
                <c:pt idx="671">
                  <c:v>1567.1</c:v>
                </c:pt>
                <c:pt idx="672">
                  <c:v>1567.2</c:v>
                </c:pt>
                <c:pt idx="673">
                  <c:v>1567.3</c:v>
                </c:pt>
                <c:pt idx="674">
                  <c:v>1567.4</c:v>
                </c:pt>
                <c:pt idx="675">
                  <c:v>1567.5</c:v>
                </c:pt>
                <c:pt idx="676">
                  <c:v>1567.6</c:v>
                </c:pt>
                <c:pt idx="677">
                  <c:v>1567.7</c:v>
                </c:pt>
                <c:pt idx="678">
                  <c:v>1567.8</c:v>
                </c:pt>
                <c:pt idx="679">
                  <c:v>1567.9</c:v>
                </c:pt>
                <c:pt idx="680">
                  <c:v>1568</c:v>
                </c:pt>
                <c:pt idx="681">
                  <c:v>1568.1</c:v>
                </c:pt>
                <c:pt idx="682">
                  <c:v>1568.2</c:v>
                </c:pt>
                <c:pt idx="683">
                  <c:v>1568.3</c:v>
                </c:pt>
                <c:pt idx="684">
                  <c:v>1568.4</c:v>
                </c:pt>
                <c:pt idx="685">
                  <c:v>1568.5</c:v>
                </c:pt>
                <c:pt idx="686">
                  <c:v>1568.6</c:v>
                </c:pt>
                <c:pt idx="687">
                  <c:v>1568.7</c:v>
                </c:pt>
                <c:pt idx="688">
                  <c:v>1568.8</c:v>
                </c:pt>
                <c:pt idx="689">
                  <c:v>1568.9</c:v>
                </c:pt>
                <c:pt idx="690">
                  <c:v>1569</c:v>
                </c:pt>
                <c:pt idx="691">
                  <c:v>1569.1</c:v>
                </c:pt>
                <c:pt idx="692">
                  <c:v>1569.2</c:v>
                </c:pt>
                <c:pt idx="693">
                  <c:v>1569.3</c:v>
                </c:pt>
                <c:pt idx="694">
                  <c:v>1569.4</c:v>
                </c:pt>
                <c:pt idx="695">
                  <c:v>1569.5</c:v>
                </c:pt>
                <c:pt idx="696">
                  <c:v>1569.6</c:v>
                </c:pt>
                <c:pt idx="697">
                  <c:v>1569.7</c:v>
                </c:pt>
                <c:pt idx="698">
                  <c:v>1569.8</c:v>
                </c:pt>
                <c:pt idx="699">
                  <c:v>1569.9</c:v>
                </c:pt>
                <c:pt idx="700">
                  <c:v>1570</c:v>
                </c:pt>
                <c:pt idx="701">
                  <c:v>1570.1</c:v>
                </c:pt>
                <c:pt idx="702">
                  <c:v>1570.2</c:v>
                </c:pt>
                <c:pt idx="703">
                  <c:v>1570.3</c:v>
                </c:pt>
                <c:pt idx="704">
                  <c:v>1570.4</c:v>
                </c:pt>
                <c:pt idx="705">
                  <c:v>1570.5</c:v>
                </c:pt>
                <c:pt idx="706">
                  <c:v>1570.6</c:v>
                </c:pt>
                <c:pt idx="707">
                  <c:v>1570.7</c:v>
                </c:pt>
                <c:pt idx="708">
                  <c:v>1570.8</c:v>
                </c:pt>
                <c:pt idx="709">
                  <c:v>1570.9</c:v>
                </c:pt>
                <c:pt idx="710">
                  <c:v>1571</c:v>
                </c:pt>
                <c:pt idx="711">
                  <c:v>1571.1</c:v>
                </c:pt>
                <c:pt idx="712">
                  <c:v>1571.2</c:v>
                </c:pt>
                <c:pt idx="713">
                  <c:v>1571.3</c:v>
                </c:pt>
                <c:pt idx="714">
                  <c:v>1571.4</c:v>
                </c:pt>
                <c:pt idx="715">
                  <c:v>1571.5</c:v>
                </c:pt>
                <c:pt idx="716">
                  <c:v>1571.6</c:v>
                </c:pt>
                <c:pt idx="717">
                  <c:v>1571.7</c:v>
                </c:pt>
                <c:pt idx="718">
                  <c:v>1571.8</c:v>
                </c:pt>
                <c:pt idx="719">
                  <c:v>1571.9</c:v>
                </c:pt>
                <c:pt idx="720">
                  <c:v>1572</c:v>
                </c:pt>
                <c:pt idx="721">
                  <c:v>1572.1</c:v>
                </c:pt>
                <c:pt idx="722">
                  <c:v>1572.2</c:v>
                </c:pt>
                <c:pt idx="723">
                  <c:v>1572.3</c:v>
                </c:pt>
                <c:pt idx="724">
                  <c:v>1572.4</c:v>
                </c:pt>
                <c:pt idx="725">
                  <c:v>1572.5</c:v>
                </c:pt>
                <c:pt idx="726">
                  <c:v>1572.6</c:v>
                </c:pt>
                <c:pt idx="727">
                  <c:v>1572.7</c:v>
                </c:pt>
                <c:pt idx="728">
                  <c:v>1572.8</c:v>
                </c:pt>
                <c:pt idx="729">
                  <c:v>1572.9</c:v>
                </c:pt>
                <c:pt idx="730">
                  <c:v>1573</c:v>
                </c:pt>
                <c:pt idx="731">
                  <c:v>1573.1</c:v>
                </c:pt>
                <c:pt idx="732">
                  <c:v>1573.2</c:v>
                </c:pt>
                <c:pt idx="733">
                  <c:v>1573.3</c:v>
                </c:pt>
                <c:pt idx="734">
                  <c:v>1573.4</c:v>
                </c:pt>
                <c:pt idx="735">
                  <c:v>1573.5</c:v>
                </c:pt>
                <c:pt idx="736">
                  <c:v>1573.6</c:v>
                </c:pt>
                <c:pt idx="737">
                  <c:v>1573.7</c:v>
                </c:pt>
                <c:pt idx="738">
                  <c:v>1573.8</c:v>
                </c:pt>
                <c:pt idx="739">
                  <c:v>1573.9</c:v>
                </c:pt>
                <c:pt idx="740">
                  <c:v>1574</c:v>
                </c:pt>
                <c:pt idx="741">
                  <c:v>1574.1</c:v>
                </c:pt>
                <c:pt idx="742">
                  <c:v>1574.2</c:v>
                </c:pt>
                <c:pt idx="743">
                  <c:v>1574.3</c:v>
                </c:pt>
                <c:pt idx="744">
                  <c:v>1574.4</c:v>
                </c:pt>
                <c:pt idx="745">
                  <c:v>1574.5</c:v>
                </c:pt>
                <c:pt idx="746">
                  <c:v>1574.6</c:v>
                </c:pt>
                <c:pt idx="747">
                  <c:v>1574.7</c:v>
                </c:pt>
                <c:pt idx="748">
                  <c:v>1574.8</c:v>
                </c:pt>
                <c:pt idx="749">
                  <c:v>1574.9</c:v>
                </c:pt>
                <c:pt idx="750">
                  <c:v>1575</c:v>
                </c:pt>
                <c:pt idx="751">
                  <c:v>1575.1</c:v>
                </c:pt>
                <c:pt idx="752">
                  <c:v>1575.2</c:v>
                </c:pt>
                <c:pt idx="753">
                  <c:v>1575.3</c:v>
                </c:pt>
                <c:pt idx="754">
                  <c:v>1575.4</c:v>
                </c:pt>
                <c:pt idx="755">
                  <c:v>1575.5</c:v>
                </c:pt>
                <c:pt idx="756">
                  <c:v>1575.6</c:v>
                </c:pt>
                <c:pt idx="757">
                  <c:v>1575.7</c:v>
                </c:pt>
                <c:pt idx="758">
                  <c:v>1575.8</c:v>
                </c:pt>
                <c:pt idx="759">
                  <c:v>1575.9</c:v>
                </c:pt>
                <c:pt idx="760">
                  <c:v>1576</c:v>
                </c:pt>
                <c:pt idx="761">
                  <c:v>1576.1</c:v>
                </c:pt>
                <c:pt idx="762">
                  <c:v>1576.2</c:v>
                </c:pt>
                <c:pt idx="763">
                  <c:v>1576.3</c:v>
                </c:pt>
                <c:pt idx="764">
                  <c:v>1576.4</c:v>
                </c:pt>
                <c:pt idx="765">
                  <c:v>1576.5</c:v>
                </c:pt>
                <c:pt idx="766">
                  <c:v>1576.6</c:v>
                </c:pt>
                <c:pt idx="767">
                  <c:v>1576.7</c:v>
                </c:pt>
                <c:pt idx="768">
                  <c:v>1576.8</c:v>
                </c:pt>
                <c:pt idx="769">
                  <c:v>1576.9</c:v>
                </c:pt>
                <c:pt idx="770">
                  <c:v>1577</c:v>
                </c:pt>
                <c:pt idx="771">
                  <c:v>1577.1</c:v>
                </c:pt>
                <c:pt idx="772">
                  <c:v>1577.2</c:v>
                </c:pt>
                <c:pt idx="773">
                  <c:v>1577.3</c:v>
                </c:pt>
                <c:pt idx="774">
                  <c:v>1577.4</c:v>
                </c:pt>
                <c:pt idx="775">
                  <c:v>1577.5</c:v>
                </c:pt>
                <c:pt idx="776">
                  <c:v>1577.6</c:v>
                </c:pt>
                <c:pt idx="777">
                  <c:v>1577.7</c:v>
                </c:pt>
                <c:pt idx="778">
                  <c:v>1577.8</c:v>
                </c:pt>
                <c:pt idx="779">
                  <c:v>1577.9</c:v>
                </c:pt>
                <c:pt idx="780">
                  <c:v>1578</c:v>
                </c:pt>
                <c:pt idx="781">
                  <c:v>1578.1</c:v>
                </c:pt>
                <c:pt idx="782">
                  <c:v>1578.2</c:v>
                </c:pt>
                <c:pt idx="783">
                  <c:v>1578.3</c:v>
                </c:pt>
                <c:pt idx="784">
                  <c:v>1578.4</c:v>
                </c:pt>
                <c:pt idx="785">
                  <c:v>1578.5</c:v>
                </c:pt>
                <c:pt idx="786">
                  <c:v>1578.6</c:v>
                </c:pt>
                <c:pt idx="787">
                  <c:v>1578.7</c:v>
                </c:pt>
                <c:pt idx="788">
                  <c:v>1578.8</c:v>
                </c:pt>
                <c:pt idx="789">
                  <c:v>1578.9</c:v>
                </c:pt>
                <c:pt idx="790">
                  <c:v>1579</c:v>
                </c:pt>
                <c:pt idx="791">
                  <c:v>1579.1</c:v>
                </c:pt>
                <c:pt idx="792">
                  <c:v>1579.2</c:v>
                </c:pt>
                <c:pt idx="793">
                  <c:v>1579.3</c:v>
                </c:pt>
                <c:pt idx="794">
                  <c:v>1579.4</c:v>
                </c:pt>
                <c:pt idx="795">
                  <c:v>1579.5</c:v>
                </c:pt>
                <c:pt idx="796">
                  <c:v>1579.6</c:v>
                </c:pt>
                <c:pt idx="797">
                  <c:v>1579.7</c:v>
                </c:pt>
                <c:pt idx="798">
                  <c:v>1579.8</c:v>
                </c:pt>
                <c:pt idx="799">
                  <c:v>1579.9</c:v>
                </c:pt>
                <c:pt idx="800">
                  <c:v>1580</c:v>
                </c:pt>
                <c:pt idx="801">
                  <c:v>1580.1</c:v>
                </c:pt>
                <c:pt idx="802">
                  <c:v>1580.2</c:v>
                </c:pt>
                <c:pt idx="803">
                  <c:v>1580.3</c:v>
                </c:pt>
                <c:pt idx="804">
                  <c:v>1580.4</c:v>
                </c:pt>
                <c:pt idx="805">
                  <c:v>1580.5</c:v>
                </c:pt>
                <c:pt idx="806">
                  <c:v>1580.6</c:v>
                </c:pt>
                <c:pt idx="807">
                  <c:v>1580.7</c:v>
                </c:pt>
                <c:pt idx="808">
                  <c:v>1580.8</c:v>
                </c:pt>
                <c:pt idx="809">
                  <c:v>1580.9</c:v>
                </c:pt>
                <c:pt idx="810">
                  <c:v>1581</c:v>
                </c:pt>
                <c:pt idx="811">
                  <c:v>1581.1</c:v>
                </c:pt>
                <c:pt idx="812">
                  <c:v>1581.2</c:v>
                </c:pt>
                <c:pt idx="813">
                  <c:v>1581.3</c:v>
                </c:pt>
                <c:pt idx="814">
                  <c:v>1581.4</c:v>
                </c:pt>
                <c:pt idx="815">
                  <c:v>1581.5</c:v>
                </c:pt>
                <c:pt idx="816">
                  <c:v>1581.6</c:v>
                </c:pt>
                <c:pt idx="817">
                  <c:v>1581.7</c:v>
                </c:pt>
                <c:pt idx="818">
                  <c:v>1581.8</c:v>
                </c:pt>
                <c:pt idx="819">
                  <c:v>1581.9</c:v>
                </c:pt>
                <c:pt idx="820">
                  <c:v>1582</c:v>
                </c:pt>
                <c:pt idx="821">
                  <c:v>1582.1</c:v>
                </c:pt>
                <c:pt idx="822">
                  <c:v>1582.2</c:v>
                </c:pt>
                <c:pt idx="823">
                  <c:v>1582.3</c:v>
                </c:pt>
                <c:pt idx="824">
                  <c:v>1582.4</c:v>
                </c:pt>
                <c:pt idx="825">
                  <c:v>1582.5</c:v>
                </c:pt>
                <c:pt idx="826">
                  <c:v>1582.6</c:v>
                </c:pt>
                <c:pt idx="827">
                  <c:v>1582.7</c:v>
                </c:pt>
                <c:pt idx="828">
                  <c:v>1582.8</c:v>
                </c:pt>
                <c:pt idx="829">
                  <c:v>1582.9</c:v>
                </c:pt>
                <c:pt idx="830">
                  <c:v>1583</c:v>
                </c:pt>
                <c:pt idx="831">
                  <c:v>1583.1</c:v>
                </c:pt>
                <c:pt idx="832">
                  <c:v>1583.2</c:v>
                </c:pt>
                <c:pt idx="833">
                  <c:v>1583.3</c:v>
                </c:pt>
                <c:pt idx="834">
                  <c:v>1583.4</c:v>
                </c:pt>
                <c:pt idx="835">
                  <c:v>1583.5</c:v>
                </c:pt>
                <c:pt idx="836">
                  <c:v>1583.6</c:v>
                </c:pt>
                <c:pt idx="837">
                  <c:v>1583.7</c:v>
                </c:pt>
                <c:pt idx="838">
                  <c:v>1583.8</c:v>
                </c:pt>
                <c:pt idx="839">
                  <c:v>1583.9</c:v>
                </c:pt>
                <c:pt idx="840">
                  <c:v>1584</c:v>
                </c:pt>
                <c:pt idx="841">
                  <c:v>1584.1</c:v>
                </c:pt>
                <c:pt idx="842">
                  <c:v>1584.2</c:v>
                </c:pt>
                <c:pt idx="843">
                  <c:v>1584.3</c:v>
                </c:pt>
                <c:pt idx="844">
                  <c:v>1584.4</c:v>
                </c:pt>
                <c:pt idx="845">
                  <c:v>1584.5</c:v>
                </c:pt>
                <c:pt idx="846">
                  <c:v>1584.6</c:v>
                </c:pt>
                <c:pt idx="847">
                  <c:v>1584.7</c:v>
                </c:pt>
                <c:pt idx="848">
                  <c:v>1584.8</c:v>
                </c:pt>
                <c:pt idx="849">
                  <c:v>1584.9</c:v>
                </c:pt>
                <c:pt idx="850">
                  <c:v>1585</c:v>
                </c:pt>
                <c:pt idx="851">
                  <c:v>1585.1</c:v>
                </c:pt>
                <c:pt idx="852">
                  <c:v>1585.2</c:v>
                </c:pt>
                <c:pt idx="853">
                  <c:v>1585.3</c:v>
                </c:pt>
                <c:pt idx="854">
                  <c:v>1585.4</c:v>
                </c:pt>
                <c:pt idx="855">
                  <c:v>1585.5</c:v>
                </c:pt>
                <c:pt idx="856">
                  <c:v>1585.6</c:v>
                </c:pt>
                <c:pt idx="857">
                  <c:v>1585.7</c:v>
                </c:pt>
                <c:pt idx="858">
                  <c:v>1585.8</c:v>
                </c:pt>
                <c:pt idx="859">
                  <c:v>1585.9</c:v>
                </c:pt>
                <c:pt idx="860">
                  <c:v>1586</c:v>
                </c:pt>
                <c:pt idx="861">
                  <c:v>1586.1</c:v>
                </c:pt>
                <c:pt idx="862">
                  <c:v>1586.2</c:v>
                </c:pt>
                <c:pt idx="863">
                  <c:v>1586.3</c:v>
                </c:pt>
                <c:pt idx="864">
                  <c:v>1586.4</c:v>
                </c:pt>
                <c:pt idx="865">
                  <c:v>1586.5</c:v>
                </c:pt>
                <c:pt idx="866">
                  <c:v>1586.6</c:v>
                </c:pt>
                <c:pt idx="867">
                  <c:v>1586.7</c:v>
                </c:pt>
                <c:pt idx="868">
                  <c:v>1586.8</c:v>
                </c:pt>
                <c:pt idx="869">
                  <c:v>1586.9</c:v>
                </c:pt>
                <c:pt idx="870">
                  <c:v>1587</c:v>
                </c:pt>
                <c:pt idx="871">
                  <c:v>1587.1</c:v>
                </c:pt>
                <c:pt idx="872">
                  <c:v>1587.2</c:v>
                </c:pt>
                <c:pt idx="873">
                  <c:v>1587.3</c:v>
                </c:pt>
                <c:pt idx="874">
                  <c:v>1587.4</c:v>
                </c:pt>
                <c:pt idx="875">
                  <c:v>1587.5</c:v>
                </c:pt>
                <c:pt idx="876">
                  <c:v>1587.6</c:v>
                </c:pt>
                <c:pt idx="877">
                  <c:v>1587.7</c:v>
                </c:pt>
                <c:pt idx="878">
                  <c:v>1587.8</c:v>
                </c:pt>
                <c:pt idx="879">
                  <c:v>1587.9</c:v>
                </c:pt>
                <c:pt idx="880">
                  <c:v>1588</c:v>
                </c:pt>
                <c:pt idx="881">
                  <c:v>1588.1</c:v>
                </c:pt>
                <c:pt idx="882">
                  <c:v>1588.2</c:v>
                </c:pt>
                <c:pt idx="883">
                  <c:v>1588.3</c:v>
                </c:pt>
                <c:pt idx="884">
                  <c:v>1588.4</c:v>
                </c:pt>
                <c:pt idx="885">
                  <c:v>1588.5</c:v>
                </c:pt>
                <c:pt idx="886">
                  <c:v>1588.6</c:v>
                </c:pt>
                <c:pt idx="887">
                  <c:v>1588.7</c:v>
                </c:pt>
                <c:pt idx="888">
                  <c:v>1588.8</c:v>
                </c:pt>
                <c:pt idx="889">
                  <c:v>1588.9</c:v>
                </c:pt>
                <c:pt idx="890">
                  <c:v>1589</c:v>
                </c:pt>
                <c:pt idx="891">
                  <c:v>1589.1</c:v>
                </c:pt>
                <c:pt idx="892">
                  <c:v>1589.2</c:v>
                </c:pt>
                <c:pt idx="893">
                  <c:v>1589.3</c:v>
                </c:pt>
                <c:pt idx="894">
                  <c:v>1589.4</c:v>
                </c:pt>
                <c:pt idx="895">
                  <c:v>1589.5</c:v>
                </c:pt>
                <c:pt idx="896">
                  <c:v>1589.6</c:v>
                </c:pt>
                <c:pt idx="897">
                  <c:v>1589.7</c:v>
                </c:pt>
                <c:pt idx="898">
                  <c:v>1589.8</c:v>
                </c:pt>
                <c:pt idx="899">
                  <c:v>1589.9</c:v>
                </c:pt>
                <c:pt idx="900">
                  <c:v>1590</c:v>
                </c:pt>
                <c:pt idx="901">
                  <c:v>1590.1</c:v>
                </c:pt>
                <c:pt idx="902">
                  <c:v>1590.2</c:v>
                </c:pt>
                <c:pt idx="903">
                  <c:v>1590.3</c:v>
                </c:pt>
                <c:pt idx="904">
                  <c:v>1590.4</c:v>
                </c:pt>
                <c:pt idx="905">
                  <c:v>1590.5</c:v>
                </c:pt>
                <c:pt idx="906">
                  <c:v>1590.6</c:v>
                </c:pt>
                <c:pt idx="907">
                  <c:v>1590.7</c:v>
                </c:pt>
                <c:pt idx="908">
                  <c:v>1590.8</c:v>
                </c:pt>
                <c:pt idx="909">
                  <c:v>1590.9</c:v>
                </c:pt>
                <c:pt idx="910">
                  <c:v>1591</c:v>
                </c:pt>
                <c:pt idx="911">
                  <c:v>1591.1</c:v>
                </c:pt>
                <c:pt idx="912">
                  <c:v>1591.2</c:v>
                </c:pt>
                <c:pt idx="913">
                  <c:v>1591.3</c:v>
                </c:pt>
                <c:pt idx="914">
                  <c:v>1591.4</c:v>
                </c:pt>
                <c:pt idx="915">
                  <c:v>1591.5</c:v>
                </c:pt>
                <c:pt idx="916">
                  <c:v>1591.6</c:v>
                </c:pt>
                <c:pt idx="917">
                  <c:v>1591.7</c:v>
                </c:pt>
                <c:pt idx="918">
                  <c:v>1591.8</c:v>
                </c:pt>
                <c:pt idx="919">
                  <c:v>1591.9</c:v>
                </c:pt>
                <c:pt idx="920">
                  <c:v>1592</c:v>
                </c:pt>
                <c:pt idx="921">
                  <c:v>1592.1</c:v>
                </c:pt>
                <c:pt idx="922">
                  <c:v>1592.2</c:v>
                </c:pt>
                <c:pt idx="923">
                  <c:v>1592.3</c:v>
                </c:pt>
                <c:pt idx="924">
                  <c:v>1592.4</c:v>
                </c:pt>
                <c:pt idx="925">
                  <c:v>1592.5</c:v>
                </c:pt>
                <c:pt idx="926">
                  <c:v>1592.6</c:v>
                </c:pt>
                <c:pt idx="927">
                  <c:v>1592.7</c:v>
                </c:pt>
                <c:pt idx="928">
                  <c:v>1592.8</c:v>
                </c:pt>
                <c:pt idx="929">
                  <c:v>1592.9</c:v>
                </c:pt>
                <c:pt idx="930">
                  <c:v>1593</c:v>
                </c:pt>
                <c:pt idx="931">
                  <c:v>1593.1</c:v>
                </c:pt>
                <c:pt idx="932">
                  <c:v>1593.2</c:v>
                </c:pt>
                <c:pt idx="933">
                  <c:v>1593.3</c:v>
                </c:pt>
                <c:pt idx="934">
                  <c:v>1593.4</c:v>
                </c:pt>
                <c:pt idx="935">
                  <c:v>1593.5</c:v>
                </c:pt>
                <c:pt idx="936">
                  <c:v>1593.6</c:v>
                </c:pt>
                <c:pt idx="937">
                  <c:v>1593.7</c:v>
                </c:pt>
                <c:pt idx="938">
                  <c:v>1593.8</c:v>
                </c:pt>
                <c:pt idx="939">
                  <c:v>1593.9</c:v>
                </c:pt>
                <c:pt idx="940">
                  <c:v>1594</c:v>
                </c:pt>
                <c:pt idx="941">
                  <c:v>1594.1</c:v>
                </c:pt>
                <c:pt idx="942">
                  <c:v>1594.2</c:v>
                </c:pt>
                <c:pt idx="943">
                  <c:v>1594.3</c:v>
                </c:pt>
                <c:pt idx="944">
                  <c:v>1594.4</c:v>
                </c:pt>
                <c:pt idx="945">
                  <c:v>1594.5</c:v>
                </c:pt>
                <c:pt idx="946">
                  <c:v>1594.6</c:v>
                </c:pt>
                <c:pt idx="947">
                  <c:v>1594.7</c:v>
                </c:pt>
                <c:pt idx="948">
                  <c:v>1594.8</c:v>
                </c:pt>
                <c:pt idx="949">
                  <c:v>1594.9</c:v>
                </c:pt>
                <c:pt idx="950">
                  <c:v>1595</c:v>
                </c:pt>
                <c:pt idx="951">
                  <c:v>1595.1</c:v>
                </c:pt>
                <c:pt idx="952">
                  <c:v>1595.2</c:v>
                </c:pt>
                <c:pt idx="953">
                  <c:v>1595.3</c:v>
                </c:pt>
                <c:pt idx="954">
                  <c:v>1595.4</c:v>
                </c:pt>
                <c:pt idx="955">
                  <c:v>1595.5</c:v>
                </c:pt>
                <c:pt idx="956">
                  <c:v>1595.6</c:v>
                </c:pt>
                <c:pt idx="957">
                  <c:v>1595.7</c:v>
                </c:pt>
                <c:pt idx="958">
                  <c:v>1595.8</c:v>
                </c:pt>
                <c:pt idx="959">
                  <c:v>1595.9</c:v>
                </c:pt>
                <c:pt idx="960">
                  <c:v>1596</c:v>
                </c:pt>
                <c:pt idx="961">
                  <c:v>1596.1</c:v>
                </c:pt>
                <c:pt idx="962">
                  <c:v>1596.2</c:v>
                </c:pt>
                <c:pt idx="963">
                  <c:v>1596.3</c:v>
                </c:pt>
                <c:pt idx="964">
                  <c:v>1596.4</c:v>
                </c:pt>
                <c:pt idx="965">
                  <c:v>1596.5</c:v>
                </c:pt>
                <c:pt idx="966">
                  <c:v>1596.6</c:v>
                </c:pt>
                <c:pt idx="967">
                  <c:v>1596.7</c:v>
                </c:pt>
                <c:pt idx="968">
                  <c:v>1596.8</c:v>
                </c:pt>
                <c:pt idx="969">
                  <c:v>1596.9</c:v>
                </c:pt>
                <c:pt idx="970">
                  <c:v>1597</c:v>
                </c:pt>
                <c:pt idx="971">
                  <c:v>1597.1</c:v>
                </c:pt>
                <c:pt idx="972">
                  <c:v>1597.2</c:v>
                </c:pt>
                <c:pt idx="973">
                  <c:v>1597.3</c:v>
                </c:pt>
                <c:pt idx="974">
                  <c:v>1597.4</c:v>
                </c:pt>
                <c:pt idx="975">
                  <c:v>1597.5</c:v>
                </c:pt>
                <c:pt idx="976">
                  <c:v>1597.6</c:v>
                </c:pt>
                <c:pt idx="977">
                  <c:v>1597.7</c:v>
                </c:pt>
                <c:pt idx="978">
                  <c:v>1597.8</c:v>
                </c:pt>
                <c:pt idx="979">
                  <c:v>1597.9</c:v>
                </c:pt>
                <c:pt idx="980">
                  <c:v>1598</c:v>
                </c:pt>
                <c:pt idx="981">
                  <c:v>1598.1</c:v>
                </c:pt>
                <c:pt idx="982">
                  <c:v>1598.2</c:v>
                </c:pt>
                <c:pt idx="983">
                  <c:v>1598.3</c:v>
                </c:pt>
                <c:pt idx="984">
                  <c:v>1598.4</c:v>
                </c:pt>
                <c:pt idx="985">
                  <c:v>1598.5</c:v>
                </c:pt>
                <c:pt idx="986">
                  <c:v>1598.6</c:v>
                </c:pt>
                <c:pt idx="987">
                  <c:v>1598.7</c:v>
                </c:pt>
                <c:pt idx="988">
                  <c:v>1598.8</c:v>
                </c:pt>
                <c:pt idx="989">
                  <c:v>1598.9</c:v>
                </c:pt>
                <c:pt idx="990">
                  <c:v>1599</c:v>
                </c:pt>
                <c:pt idx="991">
                  <c:v>1599.1</c:v>
                </c:pt>
                <c:pt idx="992">
                  <c:v>1599.2</c:v>
                </c:pt>
                <c:pt idx="993">
                  <c:v>1599.3</c:v>
                </c:pt>
                <c:pt idx="994">
                  <c:v>1599.4</c:v>
                </c:pt>
                <c:pt idx="995">
                  <c:v>1599.5</c:v>
                </c:pt>
                <c:pt idx="996">
                  <c:v>1599.6</c:v>
                </c:pt>
                <c:pt idx="997">
                  <c:v>1599.7</c:v>
                </c:pt>
                <c:pt idx="998">
                  <c:v>1599.8</c:v>
                </c:pt>
                <c:pt idx="999">
                  <c:v>1599.9</c:v>
                </c:pt>
              </c:numCache>
            </c:numRef>
          </c:xVal>
          <c:yVal>
            <c:numRef>
              <c:f>Sheet3!$Q$2:$Q$1001</c:f>
              <c:numCache>
                <c:formatCode>General</c:formatCode>
                <c:ptCount val="1000"/>
                <c:pt idx="0">
                  <c:v>-9.7460000000000004</c:v>
                </c:pt>
                <c:pt idx="1">
                  <c:v>-9.7460000000000004</c:v>
                </c:pt>
                <c:pt idx="2">
                  <c:v>-9.7460000000000004</c:v>
                </c:pt>
                <c:pt idx="3">
                  <c:v>-9.8460000000000036</c:v>
                </c:pt>
                <c:pt idx="4">
                  <c:v>-9.8460000000000036</c:v>
                </c:pt>
                <c:pt idx="5">
                  <c:v>-9.9460000000000015</c:v>
                </c:pt>
                <c:pt idx="6">
                  <c:v>-9.9460000000000015</c:v>
                </c:pt>
                <c:pt idx="7">
                  <c:v>-9.9460000000000015</c:v>
                </c:pt>
                <c:pt idx="8">
                  <c:v>-10.046000000000001</c:v>
                </c:pt>
                <c:pt idx="9">
                  <c:v>-10.046000000000001</c:v>
                </c:pt>
                <c:pt idx="10">
                  <c:v>-10.046000000000001</c:v>
                </c:pt>
                <c:pt idx="11">
                  <c:v>-10.146000000000001</c:v>
                </c:pt>
                <c:pt idx="12">
                  <c:v>-10.146000000000001</c:v>
                </c:pt>
                <c:pt idx="13">
                  <c:v>-10.246</c:v>
                </c:pt>
                <c:pt idx="14">
                  <c:v>-10.246</c:v>
                </c:pt>
                <c:pt idx="15">
                  <c:v>-10.246</c:v>
                </c:pt>
                <c:pt idx="16">
                  <c:v>-10.346000000000004</c:v>
                </c:pt>
                <c:pt idx="17">
                  <c:v>-10.346000000000004</c:v>
                </c:pt>
                <c:pt idx="18">
                  <c:v>-10.346000000000004</c:v>
                </c:pt>
                <c:pt idx="19">
                  <c:v>-10.446000000000002</c:v>
                </c:pt>
                <c:pt idx="20">
                  <c:v>-9.8460000000000036</c:v>
                </c:pt>
                <c:pt idx="21">
                  <c:v>-10.446000000000002</c:v>
                </c:pt>
                <c:pt idx="22">
                  <c:v>-10.546000000000001</c:v>
                </c:pt>
                <c:pt idx="23">
                  <c:v>-10.546000000000001</c:v>
                </c:pt>
                <c:pt idx="24">
                  <c:v>-10.646000000000001</c:v>
                </c:pt>
                <c:pt idx="25">
                  <c:v>-10.646000000000001</c:v>
                </c:pt>
                <c:pt idx="26">
                  <c:v>-10.746</c:v>
                </c:pt>
                <c:pt idx="27">
                  <c:v>-10.746</c:v>
                </c:pt>
                <c:pt idx="28">
                  <c:v>-10.746</c:v>
                </c:pt>
                <c:pt idx="29">
                  <c:v>-10.846000000000004</c:v>
                </c:pt>
                <c:pt idx="30">
                  <c:v>-10.846000000000004</c:v>
                </c:pt>
                <c:pt idx="31">
                  <c:v>-10.846000000000004</c:v>
                </c:pt>
                <c:pt idx="32">
                  <c:v>-10.946000000000002</c:v>
                </c:pt>
                <c:pt idx="33">
                  <c:v>-10.946000000000002</c:v>
                </c:pt>
                <c:pt idx="34">
                  <c:v>-11.046000000000001</c:v>
                </c:pt>
                <c:pt idx="35">
                  <c:v>-11.046000000000001</c:v>
                </c:pt>
                <c:pt idx="36">
                  <c:v>-11.146000000000001</c:v>
                </c:pt>
                <c:pt idx="37">
                  <c:v>-11.146000000000001</c:v>
                </c:pt>
                <c:pt idx="38">
                  <c:v>-11.146000000000001</c:v>
                </c:pt>
                <c:pt idx="39">
                  <c:v>-11.246</c:v>
                </c:pt>
                <c:pt idx="40">
                  <c:v>-11.246</c:v>
                </c:pt>
                <c:pt idx="41">
                  <c:v>-11.346000000000004</c:v>
                </c:pt>
                <c:pt idx="42">
                  <c:v>-11.246000000000008</c:v>
                </c:pt>
                <c:pt idx="43">
                  <c:v>-11.346000000000004</c:v>
                </c:pt>
                <c:pt idx="44">
                  <c:v>-11.346000000000004</c:v>
                </c:pt>
                <c:pt idx="45">
                  <c:v>-11.446000000000002</c:v>
                </c:pt>
                <c:pt idx="46">
                  <c:v>-11.446000000000002</c:v>
                </c:pt>
                <c:pt idx="47">
                  <c:v>-11.446000000000002</c:v>
                </c:pt>
                <c:pt idx="48">
                  <c:v>-11.546000000000005</c:v>
                </c:pt>
                <c:pt idx="49">
                  <c:v>-11.646000000000001</c:v>
                </c:pt>
                <c:pt idx="50">
                  <c:v>-11.646000000000001</c:v>
                </c:pt>
                <c:pt idx="51">
                  <c:v>-11.646000000000001</c:v>
                </c:pt>
                <c:pt idx="52">
                  <c:v>-11.746000000000008</c:v>
                </c:pt>
                <c:pt idx="53">
                  <c:v>-11.846000000000004</c:v>
                </c:pt>
                <c:pt idx="54">
                  <c:v>-11.846000000000004</c:v>
                </c:pt>
                <c:pt idx="55">
                  <c:v>-11.846000000000004</c:v>
                </c:pt>
                <c:pt idx="56">
                  <c:v>-11.946000000000002</c:v>
                </c:pt>
                <c:pt idx="57">
                  <c:v>-12.046000000000005</c:v>
                </c:pt>
                <c:pt idx="58">
                  <c:v>-12.046000000000005</c:v>
                </c:pt>
                <c:pt idx="59">
                  <c:v>-12.046000000000005</c:v>
                </c:pt>
                <c:pt idx="60">
                  <c:v>-12.146000000000001</c:v>
                </c:pt>
                <c:pt idx="61">
                  <c:v>-12.246000000000008</c:v>
                </c:pt>
                <c:pt idx="62">
                  <c:v>-12.246000000000008</c:v>
                </c:pt>
                <c:pt idx="63">
                  <c:v>-12.346000000000004</c:v>
                </c:pt>
                <c:pt idx="64">
                  <c:v>-12.346000000000004</c:v>
                </c:pt>
                <c:pt idx="65">
                  <c:v>-12.446000000000002</c:v>
                </c:pt>
                <c:pt idx="66">
                  <c:v>-12.446000000000002</c:v>
                </c:pt>
                <c:pt idx="67">
                  <c:v>-12.546000000000005</c:v>
                </c:pt>
                <c:pt idx="68">
                  <c:v>-12.646000000000001</c:v>
                </c:pt>
                <c:pt idx="69">
                  <c:v>-12.646000000000001</c:v>
                </c:pt>
                <c:pt idx="70">
                  <c:v>-12.746000000000008</c:v>
                </c:pt>
                <c:pt idx="71">
                  <c:v>-12.746000000000008</c:v>
                </c:pt>
                <c:pt idx="72">
                  <c:v>-12.846000000000004</c:v>
                </c:pt>
                <c:pt idx="73">
                  <c:v>-12.846000000000004</c:v>
                </c:pt>
                <c:pt idx="74">
                  <c:v>-12.946000000000002</c:v>
                </c:pt>
                <c:pt idx="75">
                  <c:v>-13.046000000000005</c:v>
                </c:pt>
                <c:pt idx="76">
                  <c:v>-13.046000000000005</c:v>
                </c:pt>
                <c:pt idx="77">
                  <c:v>-13.146000000000001</c:v>
                </c:pt>
                <c:pt idx="78">
                  <c:v>-13.146000000000001</c:v>
                </c:pt>
                <c:pt idx="79">
                  <c:v>-13.246000000000008</c:v>
                </c:pt>
                <c:pt idx="80">
                  <c:v>-13.246000000000008</c:v>
                </c:pt>
                <c:pt idx="81">
                  <c:v>-13.346000000000004</c:v>
                </c:pt>
                <c:pt idx="82">
                  <c:v>-13.446000000000002</c:v>
                </c:pt>
                <c:pt idx="83">
                  <c:v>-13.446000000000002</c:v>
                </c:pt>
                <c:pt idx="84">
                  <c:v>-13.546000000000005</c:v>
                </c:pt>
                <c:pt idx="85">
                  <c:v>-13.546000000000005</c:v>
                </c:pt>
                <c:pt idx="86">
                  <c:v>-13.646000000000001</c:v>
                </c:pt>
                <c:pt idx="87">
                  <c:v>-13.646000000000001</c:v>
                </c:pt>
                <c:pt idx="88">
                  <c:v>-13.746000000000008</c:v>
                </c:pt>
                <c:pt idx="89">
                  <c:v>-13.846000000000004</c:v>
                </c:pt>
                <c:pt idx="90">
                  <c:v>-13.846000000000004</c:v>
                </c:pt>
                <c:pt idx="91">
                  <c:v>-13.946000000000002</c:v>
                </c:pt>
                <c:pt idx="92">
                  <c:v>-14.046000000000005</c:v>
                </c:pt>
                <c:pt idx="93">
                  <c:v>-14.046000000000005</c:v>
                </c:pt>
                <c:pt idx="94">
                  <c:v>-14.146000000000001</c:v>
                </c:pt>
                <c:pt idx="95">
                  <c:v>-14.146000000000001</c:v>
                </c:pt>
                <c:pt idx="96">
                  <c:v>-14.246000000000008</c:v>
                </c:pt>
                <c:pt idx="97">
                  <c:v>-14.346000000000004</c:v>
                </c:pt>
                <c:pt idx="98">
                  <c:v>-14.346000000000004</c:v>
                </c:pt>
                <c:pt idx="99">
                  <c:v>-14.446000000000002</c:v>
                </c:pt>
                <c:pt idx="100">
                  <c:v>-14.546000000000005</c:v>
                </c:pt>
                <c:pt idx="101">
                  <c:v>-14.546000000000005</c:v>
                </c:pt>
                <c:pt idx="102">
                  <c:v>-14.646000000000001</c:v>
                </c:pt>
                <c:pt idx="103">
                  <c:v>-14.746000000000008</c:v>
                </c:pt>
                <c:pt idx="104">
                  <c:v>-14.746000000000008</c:v>
                </c:pt>
                <c:pt idx="105">
                  <c:v>-14.846000000000004</c:v>
                </c:pt>
                <c:pt idx="106">
                  <c:v>-14.946000000000002</c:v>
                </c:pt>
                <c:pt idx="107">
                  <c:v>-14.946000000000002</c:v>
                </c:pt>
                <c:pt idx="108">
                  <c:v>-15.046000000000005</c:v>
                </c:pt>
                <c:pt idx="109">
                  <c:v>-15.146000000000001</c:v>
                </c:pt>
                <c:pt idx="110">
                  <c:v>-15.146000000000001</c:v>
                </c:pt>
                <c:pt idx="111">
                  <c:v>-15.246000000000008</c:v>
                </c:pt>
                <c:pt idx="112">
                  <c:v>-15.346000000000004</c:v>
                </c:pt>
                <c:pt idx="113">
                  <c:v>-15.446000000000002</c:v>
                </c:pt>
                <c:pt idx="114">
                  <c:v>-15.446000000000002</c:v>
                </c:pt>
                <c:pt idx="115">
                  <c:v>-15.546000000000005</c:v>
                </c:pt>
                <c:pt idx="116">
                  <c:v>-15.646000000000001</c:v>
                </c:pt>
                <c:pt idx="117">
                  <c:v>-15.746000000000008</c:v>
                </c:pt>
                <c:pt idx="118">
                  <c:v>-15.746000000000008</c:v>
                </c:pt>
                <c:pt idx="119">
                  <c:v>-15.846000000000004</c:v>
                </c:pt>
                <c:pt idx="120">
                  <c:v>-15.946000000000002</c:v>
                </c:pt>
                <c:pt idx="121">
                  <c:v>-15.946000000000002</c:v>
                </c:pt>
                <c:pt idx="122">
                  <c:v>-16.046000000000006</c:v>
                </c:pt>
                <c:pt idx="123">
                  <c:v>-16.146000000000001</c:v>
                </c:pt>
                <c:pt idx="124">
                  <c:v>-16.146000000000001</c:v>
                </c:pt>
                <c:pt idx="125">
                  <c:v>-16.246000000000009</c:v>
                </c:pt>
                <c:pt idx="126">
                  <c:v>-16.346000000000004</c:v>
                </c:pt>
                <c:pt idx="127">
                  <c:v>-16.445999999999959</c:v>
                </c:pt>
                <c:pt idx="128">
                  <c:v>-16.546000000000006</c:v>
                </c:pt>
                <c:pt idx="129">
                  <c:v>-16.546000000000006</c:v>
                </c:pt>
                <c:pt idx="130">
                  <c:v>-16.646000000000001</c:v>
                </c:pt>
                <c:pt idx="131">
                  <c:v>-16.746000000000009</c:v>
                </c:pt>
                <c:pt idx="132">
                  <c:v>-16.846000000000004</c:v>
                </c:pt>
                <c:pt idx="133">
                  <c:v>-16.846000000000004</c:v>
                </c:pt>
                <c:pt idx="134">
                  <c:v>-15.646000000000001</c:v>
                </c:pt>
                <c:pt idx="135">
                  <c:v>-17.046000000000006</c:v>
                </c:pt>
                <c:pt idx="136">
                  <c:v>-17.146000000000001</c:v>
                </c:pt>
                <c:pt idx="137">
                  <c:v>-17.246000000000009</c:v>
                </c:pt>
                <c:pt idx="138">
                  <c:v>-17.346000000000004</c:v>
                </c:pt>
                <c:pt idx="139">
                  <c:v>-17.346000000000004</c:v>
                </c:pt>
                <c:pt idx="140">
                  <c:v>-17.445999999999959</c:v>
                </c:pt>
                <c:pt idx="141">
                  <c:v>-17.546000000000006</c:v>
                </c:pt>
                <c:pt idx="142">
                  <c:v>-17.646000000000001</c:v>
                </c:pt>
                <c:pt idx="143">
                  <c:v>-17.146000000000001</c:v>
                </c:pt>
                <c:pt idx="144">
                  <c:v>-17.846000000000004</c:v>
                </c:pt>
                <c:pt idx="145">
                  <c:v>-17.945999999999959</c:v>
                </c:pt>
                <c:pt idx="146">
                  <c:v>-17.945999999999959</c:v>
                </c:pt>
                <c:pt idx="147">
                  <c:v>-18.046000000000006</c:v>
                </c:pt>
                <c:pt idx="148">
                  <c:v>-18.146000000000001</c:v>
                </c:pt>
                <c:pt idx="149">
                  <c:v>-18.246000000000009</c:v>
                </c:pt>
                <c:pt idx="150">
                  <c:v>-18.346000000000004</c:v>
                </c:pt>
                <c:pt idx="151">
                  <c:v>-18.445999999999959</c:v>
                </c:pt>
                <c:pt idx="152">
                  <c:v>-18.546000000000006</c:v>
                </c:pt>
                <c:pt idx="153">
                  <c:v>-18.646000000000001</c:v>
                </c:pt>
                <c:pt idx="154">
                  <c:v>-18.646000000000001</c:v>
                </c:pt>
                <c:pt idx="155">
                  <c:v>-18.746000000000009</c:v>
                </c:pt>
                <c:pt idx="156">
                  <c:v>-16.846000000000004</c:v>
                </c:pt>
                <c:pt idx="157">
                  <c:v>-18.945999999999959</c:v>
                </c:pt>
                <c:pt idx="158">
                  <c:v>-17.846000000000004</c:v>
                </c:pt>
                <c:pt idx="159">
                  <c:v>-19.146000000000001</c:v>
                </c:pt>
                <c:pt idx="160">
                  <c:v>-19.246000000000009</c:v>
                </c:pt>
                <c:pt idx="161">
                  <c:v>-19.346000000000004</c:v>
                </c:pt>
                <c:pt idx="162">
                  <c:v>-19.445999999999959</c:v>
                </c:pt>
                <c:pt idx="163">
                  <c:v>-19.546000000000006</c:v>
                </c:pt>
                <c:pt idx="164">
                  <c:v>-19.646000000000001</c:v>
                </c:pt>
                <c:pt idx="165">
                  <c:v>-19.746000000000009</c:v>
                </c:pt>
                <c:pt idx="166">
                  <c:v>-19.846000000000004</c:v>
                </c:pt>
                <c:pt idx="167">
                  <c:v>-19.945999999999959</c:v>
                </c:pt>
                <c:pt idx="168">
                  <c:v>-20.146000000000001</c:v>
                </c:pt>
                <c:pt idx="169">
                  <c:v>-20.246000000000009</c:v>
                </c:pt>
                <c:pt idx="170">
                  <c:v>-20.346000000000004</c:v>
                </c:pt>
                <c:pt idx="171">
                  <c:v>-16.045999999999989</c:v>
                </c:pt>
                <c:pt idx="172">
                  <c:v>-20.546000000000006</c:v>
                </c:pt>
                <c:pt idx="173">
                  <c:v>-15.046000000000001</c:v>
                </c:pt>
                <c:pt idx="174">
                  <c:v>-20.746000000000009</c:v>
                </c:pt>
                <c:pt idx="175">
                  <c:v>-13.646000000000001</c:v>
                </c:pt>
                <c:pt idx="176">
                  <c:v>-11.846000000000004</c:v>
                </c:pt>
                <c:pt idx="177">
                  <c:v>-10.946000000000002</c:v>
                </c:pt>
                <c:pt idx="178">
                  <c:v>-9.2460000000000004</c:v>
                </c:pt>
                <c:pt idx="179">
                  <c:v>-8.5460000000000012</c:v>
                </c:pt>
                <c:pt idx="180">
                  <c:v>-7.3460000000000036</c:v>
                </c:pt>
                <c:pt idx="181">
                  <c:v>-7.0459999999999905</c:v>
                </c:pt>
                <c:pt idx="182">
                  <c:v>-6.6460000000000008</c:v>
                </c:pt>
                <c:pt idx="183">
                  <c:v>-6.0459999999999905</c:v>
                </c:pt>
                <c:pt idx="184">
                  <c:v>-5.6460000000000008</c:v>
                </c:pt>
                <c:pt idx="185">
                  <c:v>-6.2460000000000093</c:v>
                </c:pt>
                <c:pt idx="186">
                  <c:v>-5.8460000000000036</c:v>
                </c:pt>
                <c:pt idx="187">
                  <c:v>-5.8459999999999885</c:v>
                </c:pt>
                <c:pt idx="188">
                  <c:v>-5.6460000000000008</c:v>
                </c:pt>
                <c:pt idx="189">
                  <c:v>-5.8460000000000036</c:v>
                </c:pt>
                <c:pt idx="190">
                  <c:v>-5.6460000000000008</c:v>
                </c:pt>
                <c:pt idx="191">
                  <c:v>-5.7460000000000093</c:v>
                </c:pt>
                <c:pt idx="192">
                  <c:v>-5.5459999999999905</c:v>
                </c:pt>
                <c:pt idx="193">
                  <c:v>-5.7459999999999951</c:v>
                </c:pt>
                <c:pt idx="194">
                  <c:v>-5.445999999999998</c:v>
                </c:pt>
                <c:pt idx="195">
                  <c:v>-5.6460000000000008</c:v>
                </c:pt>
                <c:pt idx="196">
                  <c:v>-5.4460000000000122</c:v>
                </c:pt>
                <c:pt idx="197">
                  <c:v>-5.5459999999999905</c:v>
                </c:pt>
                <c:pt idx="198">
                  <c:v>-5.8460000000000036</c:v>
                </c:pt>
                <c:pt idx="199">
                  <c:v>-5.7460000000000093</c:v>
                </c:pt>
                <c:pt idx="200">
                  <c:v>-5.7459999999999951</c:v>
                </c:pt>
                <c:pt idx="201">
                  <c:v>-5.8460000000000036</c:v>
                </c:pt>
                <c:pt idx="202">
                  <c:v>-5.9460000000000122</c:v>
                </c:pt>
                <c:pt idx="203">
                  <c:v>-6.0459999999999905</c:v>
                </c:pt>
                <c:pt idx="204">
                  <c:v>-6.6460000000000008</c:v>
                </c:pt>
                <c:pt idx="205">
                  <c:v>-7.1460000000000008</c:v>
                </c:pt>
                <c:pt idx="206">
                  <c:v>-7.5459999999999905</c:v>
                </c:pt>
                <c:pt idx="207">
                  <c:v>-8.5460000000000012</c:v>
                </c:pt>
                <c:pt idx="208">
                  <c:v>-9.3460000000000036</c:v>
                </c:pt>
                <c:pt idx="209">
                  <c:v>-9.9460000000000015</c:v>
                </c:pt>
                <c:pt idx="210">
                  <c:v>-12.446000000000002</c:v>
                </c:pt>
                <c:pt idx="211">
                  <c:v>-13.446000000000002</c:v>
                </c:pt>
                <c:pt idx="212">
                  <c:v>-15.246</c:v>
                </c:pt>
                <c:pt idx="213">
                  <c:v>-17.946000000000002</c:v>
                </c:pt>
                <c:pt idx="214">
                  <c:v>-26.946000000000002</c:v>
                </c:pt>
                <c:pt idx="215">
                  <c:v>-26.346000000000004</c:v>
                </c:pt>
                <c:pt idx="216">
                  <c:v>-21.345999999999989</c:v>
                </c:pt>
                <c:pt idx="217">
                  <c:v>-22.345999999999989</c:v>
                </c:pt>
                <c:pt idx="218">
                  <c:v>-20.945999999999959</c:v>
                </c:pt>
                <c:pt idx="219">
                  <c:v>-21.945999999999959</c:v>
                </c:pt>
                <c:pt idx="220">
                  <c:v>-18.845999999999989</c:v>
                </c:pt>
                <c:pt idx="221">
                  <c:v>-19.146000000000001</c:v>
                </c:pt>
                <c:pt idx="222">
                  <c:v>-20.246000000000002</c:v>
                </c:pt>
                <c:pt idx="223">
                  <c:v>-21.045999999999989</c:v>
                </c:pt>
                <c:pt idx="224">
                  <c:v>-24.646000000000008</c:v>
                </c:pt>
                <c:pt idx="225">
                  <c:v>-20.646000000000001</c:v>
                </c:pt>
                <c:pt idx="226">
                  <c:v>-24.346000000000004</c:v>
                </c:pt>
                <c:pt idx="227">
                  <c:v>-27.345999999999989</c:v>
                </c:pt>
                <c:pt idx="228">
                  <c:v>-28.446000000000002</c:v>
                </c:pt>
                <c:pt idx="229">
                  <c:v>-29.945999999999955</c:v>
                </c:pt>
                <c:pt idx="230">
                  <c:v>-30.145999999999987</c:v>
                </c:pt>
                <c:pt idx="231">
                  <c:v>-30.345999999999989</c:v>
                </c:pt>
                <c:pt idx="232">
                  <c:v>-30.545999999999989</c:v>
                </c:pt>
                <c:pt idx="233">
                  <c:v>-25.945999999999959</c:v>
                </c:pt>
                <c:pt idx="234">
                  <c:v>-28.545999999999989</c:v>
                </c:pt>
                <c:pt idx="235">
                  <c:v>-31.24599999999996</c:v>
                </c:pt>
                <c:pt idx="236">
                  <c:v>-31.445999999999955</c:v>
                </c:pt>
                <c:pt idx="237">
                  <c:v>-29.346000000000004</c:v>
                </c:pt>
                <c:pt idx="238">
                  <c:v>-31.945999999999955</c:v>
                </c:pt>
                <c:pt idx="239">
                  <c:v>-32.146000000000008</c:v>
                </c:pt>
                <c:pt idx="240">
                  <c:v>-25.545999999999989</c:v>
                </c:pt>
                <c:pt idx="241">
                  <c:v>-32.646000000000008</c:v>
                </c:pt>
                <c:pt idx="242">
                  <c:v>-27.345999999999989</c:v>
                </c:pt>
                <c:pt idx="243">
                  <c:v>-25.846000000000004</c:v>
                </c:pt>
                <c:pt idx="244">
                  <c:v>-29.045999999999989</c:v>
                </c:pt>
                <c:pt idx="245">
                  <c:v>-26.646000000000001</c:v>
                </c:pt>
                <c:pt idx="246">
                  <c:v>-25.74599999999996</c:v>
                </c:pt>
                <c:pt idx="247">
                  <c:v>-24.24599999999996</c:v>
                </c:pt>
                <c:pt idx="248">
                  <c:v>-25.546000000000006</c:v>
                </c:pt>
                <c:pt idx="249">
                  <c:v>-27.945999999999955</c:v>
                </c:pt>
                <c:pt idx="250">
                  <c:v>-24.446000000000002</c:v>
                </c:pt>
                <c:pt idx="251">
                  <c:v>-25.545999999999989</c:v>
                </c:pt>
                <c:pt idx="252">
                  <c:v>-29.246000000000002</c:v>
                </c:pt>
                <c:pt idx="253">
                  <c:v>-27.045999999999989</c:v>
                </c:pt>
                <c:pt idx="254">
                  <c:v>-23.545999999999989</c:v>
                </c:pt>
                <c:pt idx="255">
                  <c:v>-24.646000000000001</c:v>
                </c:pt>
                <c:pt idx="256">
                  <c:v>-27.045999999999989</c:v>
                </c:pt>
                <c:pt idx="257">
                  <c:v>-25.24599999999996</c:v>
                </c:pt>
                <c:pt idx="258">
                  <c:v>-26.246000000000002</c:v>
                </c:pt>
                <c:pt idx="259">
                  <c:v>-26.145999999999987</c:v>
                </c:pt>
                <c:pt idx="260">
                  <c:v>-24.246000000000002</c:v>
                </c:pt>
                <c:pt idx="261">
                  <c:v>-23.945999999999959</c:v>
                </c:pt>
                <c:pt idx="262">
                  <c:v>-25.445999999999959</c:v>
                </c:pt>
                <c:pt idx="263">
                  <c:v>-24.145999999999987</c:v>
                </c:pt>
                <c:pt idx="264">
                  <c:v>-22.845999999999989</c:v>
                </c:pt>
                <c:pt idx="265">
                  <c:v>-26.845999999999989</c:v>
                </c:pt>
                <c:pt idx="266">
                  <c:v>-24.045999999999989</c:v>
                </c:pt>
                <c:pt idx="267">
                  <c:v>-25.046000000000006</c:v>
                </c:pt>
                <c:pt idx="268">
                  <c:v>-25.845999999999989</c:v>
                </c:pt>
                <c:pt idx="269">
                  <c:v>-24.045999999999989</c:v>
                </c:pt>
                <c:pt idx="270">
                  <c:v>-23.946000000000002</c:v>
                </c:pt>
                <c:pt idx="271">
                  <c:v>-25.146000000000001</c:v>
                </c:pt>
                <c:pt idx="272">
                  <c:v>-24.546000000000006</c:v>
                </c:pt>
                <c:pt idx="273">
                  <c:v>-24.746000000000002</c:v>
                </c:pt>
                <c:pt idx="274">
                  <c:v>-24.74599999999996</c:v>
                </c:pt>
                <c:pt idx="275">
                  <c:v>-26.445999999999959</c:v>
                </c:pt>
                <c:pt idx="276">
                  <c:v>-26.345999999999989</c:v>
                </c:pt>
                <c:pt idx="277">
                  <c:v>-26.545999999999989</c:v>
                </c:pt>
                <c:pt idx="278">
                  <c:v>-25.546000000000006</c:v>
                </c:pt>
                <c:pt idx="279">
                  <c:v>-26.645999999999987</c:v>
                </c:pt>
                <c:pt idx="280">
                  <c:v>-26.045999999999989</c:v>
                </c:pt>
                <c:pt idx="281">
                  <c:v>-26.445999999999959</c:v>
                </c:pt>
                <c:pt idx="282">
                  <c:v>-27.146000000000008</c:v>
                </c:pt>
                <c:pt idx="283">
                  <c:v>-26.846000000000004</c:v>
                </c:pt>
                <c:pt idx="284">
                  <c:v>-24.845999999999989</c:v>
                </c:pt>
                <c:pt idx="285">
                  <c:v>-24.646000000000008</c:v>
                </c:pt>
                <c:pt idx="286">
                  <c:v>-24.345999999999989</c:v>
                </c:pt>
                <c:pt idx="287">
                  <c:v>-24.445999999999959</c:v>
                </c:pt>
                <c:pt idx="288">
                  <c:v>-27.646000000000001</c:v>
                </c:pt>
                <c:pt idx="289">
                  <c:v>-24.446000000000002</c:v>
                </c:pt>
                <c:pt idx="290">
                  <c:v>-24.746000000000002</c:v>
                </c:pt>
                <c:pt idx="291">
                  <c:v>-29.045999999999989</c:v>
                </c:pt>
                <c:pt idx="292">
                  <c:v>-26.24599999999996</c:v>
                </c:pt>
                <c:pt idx="293">
                  <c:v>-24.045999999999989</c:v>
                </c:pt>
                <c:pt idx="294">
                  <c:v>-28.845999999999989</c:v>
                </c:pt>
                <c:pt idx="295">
                  <c:v>-27.545999999999989</c:v>
                </c:pt>
                <c:pt idx="296">
                  <c:v>-24.545999999999989</c:v>
                </c:pt>
                <c:pt idx="297">
                  <c:v>-27.24599999999996</c:v>
                </c:pt>
                <c:pt idx="298">
                  <c:v>-30.246000000000002</c:v>
                </c:pt>
                <c:pt idx="299">
                  <c:v>-27.045999999999989</c:v>
                </c:pt>
                <c:pt idx="300">
                  <c:v>-27.74599999999996</c:v>
                </c:pt>
                <c:pt idx="301">
                  <c:v>-33.046000000000006</c:v>
                </c:pt>
                <c:pt idx="302">
                  <c:v>-31.445999999999959</c:v>
                </c:pt>
                <c:pt idx="303">
                  <c:v>-29.746000000000002</c:v>
                </c:pt>
                <c:pt idx="304">
                  <c:v>-31.345999999999989</c:v>
                </c:pt>
                <c:pt idx="305">
                  <c:v>-31.246000000000002</c:v>
                </c:pt>
                <c:pt idx="306">
                  <c:v>-28.146000000000001</c:v>
                </c:pt>
                <c:pt idx="307">
                  <c:v>-26.646000000000001</c:v>
                </c:pt>
                <c:pt idx="308">
                  <c:v>-27.645999999999987</c:v>
                </c:pt>
                <c:pt idx="309">
                  <c:v>-26.446000000000002</c:v>
                </c:pt>
                <c:pt idx="310">
                  <c:v>-25.346000000000004</c:v>
                </c:pt>
                <c:pt idx="311">
                  <c:v>-25.74599999999996</c:v>
                </c:pt>
                <c:pt idx="312">
                  <c:v>-26.945999999999959</c:v>
                </c:pt>
                <c:pt idx="313">
                  <c:v>-26.545999999999989</c:v>
                </c:pt>
                <c:pt idx="314">
                  <c:v>-25.845999999999989</c:v>
                </c:pt>
                <c:pt idx="315">
                  <c:v>-29.545999999999989</c:v>
                </c:pt>
                <c:pt idx="316">
                  <c:v>-28.246000000000002</c:v>
                </c:pt>
                <c:pt idx="317">
                  <c:v>-26.646000000000008</c:v>
                </c:pt>
                <c:pt idx="318">
                  <c:v>-29.246000000000002</c:v>
                </c:pt>
                <c:pt idx="319">
                  <c:v>-28.246000000000002</c:v>
                </c:pt>
                <c:pt idx="320">
                  <c:v>-27.045999999999989</c:v>
                </c:pt>
                <c:pt idx="321">
                  <c:v>-26.946000000000002</c:v>
                </c:pt>
                <c:pt idx="322">
                  <c:v>-26.746000000000002</c:v>
                </c:pt>
                <c:pt idx="323">
                  <c:v>-25.146000000000008</c:v>
                </c:pt>
                <c:pt idx="324">
                  <c:v>-25.246000000000002</c:v>
                </c:pt>
                <c:pt idx="325">
                  <c:v>-25.546000000000006</c:v>
                </c:pt>
                <c:pt idx="326">
                  <c:v>-25.546000000000006</c:v>
                </c:pt>
                <c:pt idx="327">
                  <c:v>-26.445999999999959</c:v>
                </c:pt>
                <c:pt idx="328">
                  <c:v>-26.645999999999987</c:v>
                </c:pt>
                <c:pt idx="329">
                  <c:v>-27.345999999999989</c:v>
                </c:pt>
                <c:pt idx="330">
                  <c:v>-29.445999999999959</c:v>
                </c:pt>
                <c:pt idx="331">
                  <c:v>-29.346000000000004</c:v>
                </c:pt>
                <c:pt idx="332">
                  <c:v>-29.345999999999989</c:v>
                </c:pt>
                <c:pt idx="333">
                  <c:v>-29.545999999999989</c:v>
                </c:pt>
                <c:pt idx="334">
                  <c:v>-28.746000000000002</c:v>
                </c:pt>
                <c:pt idx="335">
                  <c:v>-27.646000000000001</c:v>
                </c:pt>
                <c:pt idx="336">
                  <c:v>-27.045999999999989</c:v>
                </c:pt>
                <c:pt idx="337">
                  <c:v>-27.545999999999989</c:v>
                </c:pt>
                <c:pt idx="338">
                  <c:v>-25.945999999999959</c:v>
                </c:pt>
                <c:pt idx="339">
                  <c:v>-24.345999999999989</c:v>
                </c:pt>
                <c:pt idx="340">
                  <c:v>-24.946000000000002</c:v>
                </c:pt>
                <c:pt idx="341">
                  <c:v>-25.646000000000001</c:v>
                </c:pt>
                <c:pt idx="342">
                  <c:v>-24.645999999999987</c:v>
                </c:pt>
                <c:pt idx="343">
                  <c:v>-23.846000000000004</c:v>
                </c:pt>
                <c:pt idx="344">
                  <c:v>-24.746000000000002</c:v>
                </c:pt>
                <c:pt idx="345">
                  <c:v>-25.045999999999989</c:v>
                </c:pt>
                <c:pt idx="346">
                  <c:v>-24.146000000000001</c:v>
                </c:pt>
                <c:pt idx="347">
                  <c:v>-24.845999999999989</c:v>
                </c:pt>
                <c:pt idx="348">
                  <c:v>-23.545999999999989</c:v>
                </c:pt>
                <c:pt idx="349">
                  <c:v>-21.845999999999989</c:v>
                </c:pt>
                <c:pt idx="350">
                  <c:v>-22.646000000000008</c:v>
                </c:pt>
                <c:pt idx="351">
                  <c:v>-22.24599999999996</c:v>
                </c:pt>
                <c:pt idx="352">
                  <c:v>-21.746000000000002</c:v>
                </c:pt>
                <c:pt idx="353">
                  <c:v>-22.045999999999989</c:v>
                </c:pt>
                <c:pt idx="354">
                  <c:v>-22.045999999999989</c:v>
                </c:pt>
                <c:pt idx="355">
                  <c:v>-22.446000000000002</c:v>
                </c:pt>
                <c:pt idx="356">
                  <c:v>-22.445999999999959</c:v>
                </c:pt>
                <c:pt idx="357">
                  <c:v>-23.845999999999989</c:v>
                </c:pt>
                <c:pt idx="358">
                  <c:v>-24.74599999999996</c:v>
                </c:pt>
                <c:pt idx="359">
                  <c:v>-26.345999999999989</c:v>
                </c:pt>
                <c:pt idx="360">
                  <c:v>-25.345999999999989</c:v>
                </c:pt>
                <c:pt idx="361">
                  <c:v>-24.546000000000006</c:v>
                </c:pt>
                <c:pt idx="362">
                  <c:v>-26.746000000000002</c:v>
                </c:pt>
                <c:pt idx="363">
                  <c:v>-25.645999999999987</c:v>
                </c:pt>
                <c:pt idx="364">
                  <c:v>-22.545999999999989</c:v>
                </c:pt>
                <c:pt idx="365">
                  <c:v>-23.045999999999989</c:v>
                </c:pt>
                <c:pt idx="366">
                  <c:v>-23.345999999999989</c:v>
                </c:pt>
                <c:pt idx="367">
                  <c:v>-22.246000000000002</c:v>
                </c:pt>
                <c:pt idx="368">
                  <c:v>-21.546000000000006</c:v>
                </c:pt>
                <c:pt idx="369">
                  <c:v>-22.846000000000004</c:v>
                </c:pt>
                <c:pt idx="370">
                  <c:v>-21.746000000000002</c:v>
                </c:pt>
                <c:pt idx="371">
                  <c:v>-20.946000000000002</c:v>
                </c:pt>
                <c:pt idx="372">
                  <c:v>-21.045999999999989</c:v>
                </c:pt>
                <c:pt idx="373">
                  <c:v>-21.24599999999996</c:v>
                </c:pt>
                <c:pt idx="374">
                  <c:v>-21.445999999999959</c:v>
                </c:pt>
                <c:pt idx="375">
                  <c:v>-21.545999999999989</c:v>
                </c:pt>
                <c:pt idx="376">
                  <c:v>-20.945999999999955</c:v>
                </c:pt>
                <c:pt idx="377">
                  <c:v>-21.345999999999989</c:v>
                </c:pt>
                <c:pt idx="378">
                  <c:v>-20.845999999999989</c:v>
                </c:pt>
                <c:pt idx="379">
                  <c:v>-20.645999999999987</c:v>
                </c:pt>
                <c:pt idx="380">
                  <c:v>-21.345999999999989</c:v>
                </c:pt>
                <c:pt idx="381">
                  <c:v>-20.645999999999987</c:v>
                </c:pt>
                <c:pt idx="382">
                  <c:v>-20.246000000000002</c:v>
                </c:pt>
                <c:pt idx="383">
                  <c:v>-21.246000000000002</c:v>
                </c:pt>
                <c:pt idx="384">
                  <c:v>-22.746000000000002</c:v>
                </c:pt>
                <c:pt idx="385">
                  <c:v>-22.746000000000002</c:v>
                </c:pt>
                <c:pt idx="386">
                  <c:v>-23.145999999999987</c:v>
                </c:pt>
                <c:pt idx="387">
                  <c:v>-23.345999999999989</c:v>
                </c:pt>
                <c:pt idx="388">
                  <c:v>-22.045999999999989</c:v>
                </c:pt>
                <c:pt idx="389">
                  <c:v>-20.846000000000004</c:v>
                </c:pt>
                <c:pt idx="390">
                  <c:v>-18.346000000000004</c:v>
                </c:pt>
                <c:pt idx="391">
                  <c:v>-16.846000000000004</c:v>
                </c:pt>
                <c:pt idx="392">
                  <c:v>-15.146000000000001</c:v>
                </c:pt>
                <c:pt idx="393">
                  <c:v>-13.346</c:v>
                </c:pt>
                <c:pt idx="394">
                  <c:v>-11.746</c:v>
                </c:pt>
                <c:pt idx="395">
                  <c:v>-10.746</c:v>
                </c:pt>
                <c:pt idx="396">
                  <c:v>-9.645999999999999</c:v>
                </c:pt>
                <c:pt idx="397">
                  <c:v>-8.8460000000000036</c:v>
                </c:pt>
                <c:pt idx="398">
                  <c:v>-7.9460000000000104</c:v>
                </c:pt>
                <c:pt idx="399">
                  <c:v>-7.1460000000000008</c:v>
                </c:pt>
                <c:pt idx="400">
                  <c:v>-6.7459999999999951</c:v>
                </c:pt>
                <c:pt idx="401">
                  <c:v>-6.0459999999999985</c:v>
                </c:pt>
                <c:pt idx="402">
                  <c:v>-5.5459999999999985</c:v>
                </c:pt>
                <c:pt idx="403">
                  <c:v>-5.2459999999999951</c:v>
                </c:pt>
                <c:pt idx="404">
                  <c:v>-5.0459999999999985</c:v>
                </c:pt>
                <c:pt idx="405">
                  <c:v>-4.7460000000000022</c:v>
                </c:pt>
                <c:pt idx="406">
                  <c:v>-4.6460000000000008</c:v>
                </c:pt>
                <c:pt idx="407">
                  <c:v>-4.445999999999998</c:v>
                </c:pt>
                <c:pt idx="408">
                  <c:v>-4.3460000000000036</c:v>
                </c:pt>
                <c:pt idx="409">
                  <c:v>-4.1460000000000008</c:v>
                </c:pt>
                <c:pt idx="410">
                  <c:v>-4.445999999999998</c:v>
                </c:pt>
                <c:pt idx="411">
                  <c:v>-4.5459999999999985</c:v>
                </c:pt>
                <c:pt idx="412">
                  <c:v>-4.6460000000000008</c:v>
                </c:pt>
                <c:pt idx="413">
                  <c:v>-5.0459999999999985</c:v>
                </c:pt>
                <c:pt idx="414">
                  <c:v>-5.5459999999999985</c:v>
                </c:pt>
                <c:pt idx="415">
                  <c:v>-5.7460000000000022</c:v>
                </c:pt>
                <c:pt idx="416">
                  <c:v>-6.1460000000000008</c:v>
                </c:pt>
                <c:pt idx="417">
                  <c:v>-6.8460000000000036</c:v>
                </c:pt>
                <c:pt idx="418">
                  <c:v>-7.5459999999999985</c:v>
                </c:pt>
                <c:pt idx="419">
                  <c:v>-7.8460000000000036</c:v>
                </c:pt>
                <c:pt idx="420">
                  <c:v>-8.8460000000000036</c:v>
                </c:pt>
                <c:pt idx="421">
                  <c:v>-9.645999999999999</c:v>
                </c:pt>
                <c:pt idx="422">
                  <c:v>-10.646000000000001</c:v>
                </c:pt>
                <c:pt idx="423">
                  <c:v>-11.946000000000002</c:v>
                </c:pt>
                <c:pt idx="424">
                  <c:v>-12.946000000000002</c:v>
                </c:pt>
                <c:pt idx="425">
                  <c:v>-13.946000000000002</c:v>
                </c:pt>
                <c:pt idx="426">
                  <c:v>-15.546000000000001</c:v>
                </c:pt>
                <c:pt idx="427">
                  <c:v>-17.24599999999996</c:v>
                </c:pt>
                <c:pt idx="428">
                  <c:v>-18.445999999999959</c:v>
                </c:pt>
                <c:pt idx="429">
                  <c:v>-18.646000000000008</c:v>
                </c:pt>
                <c:pt idx="430">
                  <c:v>-19.146000000000008</c:v>
                </c:pt>
                <c:pt idx="431">
                  <c:v>-20.746000000000002</c:v>
                </c:pt>
                <c:pt idx="432">
                  <c:v>-19.445999999999955</c:v>
                </c:pt>
                <c:pt idx="433">
                  <c:v>-18.945999999999955</c:v>
                </c:pt>
                <c:pt idx="434">
                  <c:v>-19.646000000000001</c:v>
                </c:pt>
                <c:pt idx="435">
                  <c:v>-19.545999999999989</c:v>
                </c:pt>
                <c:pt idx="436">
                  <c:v>-19.646000000000001</c:v>
                </c:pt>
                <c:pt idx="437">
                  <c:v>-20.146000000000001</c:v>
                </c:pt>
                <c:pt idx="438">
                  <c:v>-21.045999999999989</c:v>
                </c:pt>
                <c:pt idx="439">
                  <c:v>-22.246000000000002</c:v>
                </c:pt>
                <c:pt idx="440">
                  <c:v>-23.746000000000002</c:v>
                </c:pt>
                <c:pt idx="441">
                  <c:v>-23.546000000000006</c:v>
                </c:pt>
                <c:pt idx="442">
                  <c:v>-24.74599999999996</c:v>
                </c:pt>
                <c:pt idx="443">
                  <c:v>-25.24599999999996</c:v>
                </c:pt>
                <c:pt idx="444">
                  <c:v>-24.546000000000006</c:v>
                </c:pt>
                <c:pt idx="445">
                  <c:v>-25.946000000000002</c:v>
                </c:pt>
                <c:pt idx="446">
                  <c:v>-27.446000000000002</c:v>
                </c:pt>
                <c:pt idx="447">
                  <c:v>-25.946000000000002</c:v>
                </c:pt>
                <c:pt idx="448">
                  <c:v>-27.246000000000002</c:v>
                </c:pt>
                <c:pt idx="449">
                  <c:v>-28.946000000000002</c:v>
                </c:pt>
                <c:pt idx="450">
                  <c:v>-28.845999999999989</c:v>
                </c:pt>
                <c:pt idx="451">
                  <c:v>-26.645999999999987</c:v>
                </c:pt>
                <c:pt idx="452">
                  <c:v>-28.345999999999989</c:v>
                </c:pt>
                <c:pt idx="453">
                  <c:v>-28.246000000000002</c:v>
                </c:pt>
                <c:pt idx="454">
                  <c:v>-26.246000000000002</c:v>
                </c:pt>
                <c:pt idx="455">
                  <c:v>-25.445999999999955</c:v>
                </c:pt>
                <c:pt idx="456">
                  <c:v>-27.146000000000001</c:v>
                </c:pt>
                <c:pt idx="457">
                  <c:v>-26.945999999999959</c:v>
                </c:pt>
                <c:pt idx="458">
                  <c:v>-25.24599999999996</c:v>
                </c:pt>
                <c:pt idx="459">
                  <c:v>-24.545999999999989</c:v>
                </c:pt>
                <c:pt idx="460">
                  <c:v>-26.045999999999989</c:v>
                </c:pt>
                <c:pt idx="461">
                  <c:v>-25.646000000000001</c:v>
                </c:pt>
                <c:pt idx="462">
                  <c:v>-25.24599999999996</c:v>
                </c:pt>
                <c:pt idx="463">
                  <c:v>-25.945999999999959</c:v>
                </c:pt>
                <c:pt idx="464">
                  <c:v>-26.445999999999959</c:v>
                </c:pt>
                <c:pt idx="465">
                  <c:v>-26.045999999999989</c:v>
                </c:pt>
                <c:pt idx="466">
                  <c:v>-28.545999999999989</c:v>
                </c:pt>
                <c:pt idx="467">
                  <c:v>-29.145999999999987</c:v>
                </c:pt>
                <c:pt idx="468">
                  <c:v>-28.746000000000002</c:v>
                </c:pt>
                <c:pt idx="469">
                  <c:v>-31.246000000000002</c:v>
                </c:pt>
                <c:pt idx="470">
                  <c:v>-33.346000000000004</c:v>
                </c:pt>
                <c:pt idx="471">
                  <c:v>-31.145999999999987</c:v>
                </c:pt>
                <c:pt idx="472">
                  <c:v>-37.046000000000006</c:v>
                </c:pt>
                <c:pt idx="473">
                  <c:v>-39.346000000000004</c:v>
                </c:pt>
                <c:pt idx="474">
                  <c:v>-35.646000000000008</c:v>
                </c:pt>
                <c:pt idx="475">
                  <c:v>-34.046000000000006</c:v>
                </c:pt>
                <c:pt idx="476">
                  <c:v>-27.945999999999959</c:v>
                </c:pt>
                <c:pt idx="477">
                  <c:v>-30.945999999999959</c:v>
                </c:pt>
                <c:pt idx="478">
                  <c:v>-28.74599999999996</c:v>
                </c:pt>
                <c:pt idx="479">
                  <c:v>-28.546000000000006</c:v>
                </c:pt>
                <c:pt idx="480">
                  <c:v>-28.146000000000001</c:v>
                </c:pt>
                <c:pt idx="481">
                  <c:v>-25.945999999999959</c:v>
                </c:pt>
                <c:pt idx="482">
                  <c:v>-25.945999999999959</c:v>
                </c:pt>
                <c:pt idx="483">
                  <c:v>-26.646000000000001</c:v>
                </c:pt>
                <c:pt idx="484">
                  <c:v>-26.546000000000006</c:v>
                </c:pt>
                <c:pt idx="485">
                  <c:v>-25.74599999999996</c:v>
                </c:pt>
                <c:pt idx="486">
                  <c:v>-26.346000000000004</c:v>
                </c:pt>
                <c:pt idx="487">
                  <c:v>-26.546000000000006</c:v>
                </c:pt>
                <c:pt idx="488">
                  <c:v>-24.846000000000004</c:v>
                </c:pt>
                <c:pt idx="489">
                  <c:v>-26.946000000000002</c:v>
                </c:pt>
                <c:pt idx="490">
                  <c:v>-28.446000000000002</c:v>
                </c:pt>
                <c:pt idx="491">
                  <c:v>-25.646000000000008</c:v>
                </c:pt>
                <c:pt idx="492">
                  <c:v>-26.545999999999989</c:v>
                </c:pt>
                <c:pt idx="493">
                  <c:v>-29.746000000000002</c:v>
                </c:pt>
                <c:pt idx="494">
                  <c:v>-29.146000000000008</c:v>
                </c:pt>
                <c:pt idx="495">
                  <c:v>-30.946000000000002</c:v>
                </c:pt>
                <c:pt idx="496">
                  <c:v>-33.246000000000002</c:v>
                </c:pt>
                <c:pt idx="497">
                  <c:v>-30.045999999999989</c:v>
                </c:pt>
                <c:pt idx="498">
                  <c:v>-31.945999999999955</c:v>
                </c:pt>
                <c:pt idx="499">
                  <c:v>-37.846000000000004</c:v>
                </c:pt>
                <c:pt idx="500">
                  <c:v>-35.746000000000002</c:v>
                </c:pt>
                <c:pt idx="501">
                  <c:v>-31.445999999999955</c:v>
                </c:pt>
                <c:pt idx="502">
                  <c:v>-35.546000000000006</c:v>
                </c:pt>
                <c:pt idx="503">
                  <c:v>-33.046000000000006</c:v>
                </c:pt>
                <c:pt idx="504">
                  <c:v>-34.746000000000002</c:v>
                </c:pt>
                <c:pt idx="505">
                  <c:v>-28.246000000000002</c:v>
                </c:pt>
                <c:pt idx="506">
                  <c:v>-25.545999999999989</c:v>
                </c:pt>
                <c:pt idx="507">
                  <c:v>-28.145999999999987</c:v>
                </c:pt>
                <c:pt idx="508">
                  <c:v>-26.246000000000002</c:v>
                </c:pt>
                <c:pt idx="509">
                  <c:v>-24.945999999999959</c:v>
                </c:pt>
                <c:pt idx="510">
                  <c:v>-25.045999999999989</c:v>
                </c:pt>
                <c:pt idx="511">
                  <c:v>-25.24599999999996</c:v>
                </c:pt>
                <c:pt idx="512">
                  <c:v>-24.74599999999996</c:v>
                </c:pt>
                <c:pt idx="513">
                  <c:v>-22.945999999999959</c:v>
                </c:pt>
                <c:pt idx="514">
                  <c:v>-23.646000000000001</c:v>
                </c:pt>
                <c:pt idx="515">
                  <c:v>-22.74599999999996</c:v>
                </c:pt>
                <c:pt idx="516">
                  <c:v>-23.346000000000004</c:v>
                </c:pt>
                <c:pt idx="517">
                  <c:v>-22.946000000000002</c:v>
                </c:pt>
                <c:pt idx="518">
                  <c:v>-23.746000000000002</c:v>
                </c:pt>
                <c:pt idx="519">
                  <c:v>-25.246000000000002</c:v>
                </c:pt>
                <c:pt idx="520">
                  <c:v>-23.145999999999987</c:v>
                </c:pt>
                <c:pt idx="521">
                  <c:v>-24.545999999999989</c:v>
                </c:pt>
                <c:pt idx="522">
                  <c:v>-26.145999999999987</c:v>
                </c:pt>
                <c:pt idx="523">
                  <c:v>-24.446000000000002</c:v>
                </c:pt>
                <c:pt idx="524">
                  <c:v>-25.145999999999987</c:v>
                </c:pt>
                <c:pt idx="525">
                  <c:v>-26.546000000000006</c:v>
                </c:pt>
                <c:pt idx="526">
                  <c:v>-24.846000000000004</c:v>
                </c:pt>
                <c:pt idx="527">
                  <c:v>-24.24599999999996</c:v>
                </c:pt>
                <c:pt idx="528">
                  <c:v>-24.646000000000001</c:v>
                </c:pt>
                <c:pt idx="529">
                  <c:v>-25.445999999999959</c:v>
                </c:pt>
                <c:pt idx="530">
                  <c:v>-23.846000000000004</c:v>
                </c:pt>
                <c:pt idx="531">
                  <c:v>-23.445999999999959</c:v>
                </c:pt>
                <c:pt idx="532">
                  <c:v>-24.546000000000006</c:v>
                </c:pt>
                <c:pt idx="533">
                  <c:v>-23.146000000000008</c:v>
                </c:pt>
                <c:pt idx="534">
                  <c:v>-23.045999999999989</c:v>
                </c:pt>
                <c:pt idx="535">
                  <c:v>-24.646000000000008</c:v>
                </c:pt>
                <c:pt idx="536">
                  <c:v>-23.545999999999989</c:v>
                </c:pt>
                <c:pt idx="537">
                  <c:v>-23.446000000000002</c:v>
                </c:pt>
                <c:pt idx="538">
                  <c:v>-25.045999999999989</c:v>
                </c:pt>
                <c:pt idx="539">
                  <c:v>-23.446000000000002</c:v>
                </c:pt>
                <c:pt idx="540">
                  <c:v>-23.646000000000008</c:v>
                </c:pt>
                <c:pt idx="541">
                  <c:v>-25.746000000000002</c:v>
                </c:pt>
                <c:pt idx="542">
                  <c:v>-25.246000000000002</c:v>
                </c:pt>
                <c:pt idx="543">
                  <c:v>-24.746000000000002</c:v>
                </c:pt>
                <c:pt idx="544">
                  <c:v>-26.945999999999955</c:v>
                </c:pt>
                <c:pt idx="545">
                  <c:v>-27.945999999999955</c:v>
                </c:pt>
                <c:pt idx="546">
                  <c:v>-26.045999999999989</c:v>
                </c:pt>
                <c:pt idx="547">
                  <c:v>-27.145999999999987</c:v>
                </c:pt>
                <c:pt idx="548">
                  <c:v>-28.945999999999955</c:v>
                </c:pt>
                <c:pt idx="549">
                  <c:v>-27.845999999999989</c:v>
                </c:pt>
                <c:pt idx="550">
                  <c:v>-27.346000000000004</c:v>
                </c:pt>
                <c:pt idx="551">
                  <c:v>-29.74599999999996</c:v>
                </c:pt>
                <c:pt idx="552">
                  <c:v>-29.445999999999959</c:v>
                </c:pt>
                <c:pt idx="553">
                  <c:v>-27.646000000000001</c:v>
                </c:pt>
                <c:pt idx="554">
                  <c:v>-27.545999999999989</c:v>
                </c:pt>
                <c:pt idx="555">
                  <c:v>-27.24599999999996</c:v>
                </c:pt>
                <c:pt idx="556">
                  <c:v>-26.24599999999996</c:v>
                </c:pt>
                <c:pt idx="557">
                  <c:v>-24.846000000000004</c:v>
                </c:pt>
                <c:pt idx="558">
                  <c:v>-24.24599999999996</c:v>
                </c:pt>
                <c:pt idx="559">
                  <c:v>-24.945999999999959</c:v>
                </c:pt>
                <c:pt idx="560">
                  <c:v>-23.945999999999959</c:v>
                </c:pt>
                <c:pt idx="561">
                  <c:v>-22.045999999999989</c:v>
                </c:pt>
                <c:pt idx="562">
                  <c:v>-22.646000000000001</c:v>
                </c:pt>
                <c:pt idx="563">
                  <c:v>-23.146000000000001</c:v>
                </c:pt>
                <c:pt idx="564">
                  <c:v>-23.846000000000004</c:v>
                </c:pt>
                <c:pt idx="565">
                  <c:v>-22.845999999999989</c:v>
                </c:pt>
                <c:pt idx="566">
                  <c:v>-24.446000000000002</c:v>
                </c:pt>
                <c:pt idx="567">
                  <c:v>-25.845999999999989</c:v>
                </c:pt>
                <c:pt idx="568">
                  <c:v>-26.246000000000002</c:v>
                </c:pt>
                <c:pt idx="569">
                  <c:v>-25.145999999999987</c:v>
                </c:pt>
                <c:pt idx="570">
                  <c:v>-28.145999999999987</c:v>
                </c:pt>
                <c:pt idx="571">
                  <c:v>-26.946000000000002</c:v>
                </c:pt>
                <c:pt idx="572">
                  <c:v>-25.746000000000002</c:v>
                </c:pt>
                <c:pt idx="573">
                  <c:v>-25.746000000000002</c:v>
                </c:pt>
                <c:pt idx="574">
                  <c:v>-27.446000000000002</c:v>
                </c:pt>
                <c:pt idx="575">
                  <c:v>-24.24599999999996</c:v>
                </c:pt>
                <c:pt idx="576">
                  <c:v>-24.346000000000004</c:v>
                </c:pt>
                <c:pt idx="577">
                  <c:v>-25.346000000000004</c:v>
                </c:pt>
                <c:pt idx="578">
                  <c:v>-23.846000000000004</c:v>
                </c:pt>
                <c:pt idx="579">
                  <c:v>-22.846000000000004</c:v>
                </c:pt>
                <c:pt idx="580">
                  <c:v>-24.146000000000001</c:v>
                </c:pt>
                <c:pt idx="581">
                  <c:v>-24.545999999999989</c:v>
                </c:pt>
                <c:pt idx="582">
                  <c:v>-23.945999999999959</c:v>
                </c:pt>
                <c:pt idx="583">
                  <c:v>-23.746000000000002</c:v>
                </c:pt>
                <c:pt idx="584">
                  <c:v>-23.845999999999989</c:v>
                </c:pt>
                <c:pt idx="585">
                  <c:v>-24.746000000000002</c:v>
                </c:pt>
                <c:pt idx="586">
                  <c:v>-26.045999999999989</c:v>
                </c:pt>
                <c:pt idx="587">
                  <c:v>-23.446000000000002</c:v>
                </c:pt>
                <c:pt idx="588">
                  <c:v>-24.045999999999989</c:v>
                </c:pt>
                <c:pt idx="589">
                  <c:v>-24.845999999999989</c:v>
                </c:pt>
                <c:pt idx="590">
                  <c:v>-23.646000000000001</c:v>
                </c:pt>
                <c:pt idx="591">
                  <c:v>-22.646000000000001</c:v>
                </c:pt>
                <c:pt idx="592">
                  <c:v>-20.945999999999959</c:v>
                </c:pt>
                <c:pt idx="593">
                  <c:v>-21.045999999999989</c:v>
                </c:pt>
                <c:pt idx="594">
                  <c:v>-21.145999999999987</c:v>
                </c:pt>
                <c:pt idx="595">
                  <c:v>-19.345999999999989</c:v>
                </c:pt>
                <c:pt idx="596">
                  <c:v>-19.445999999999959</c:v>
                </c:pt>
                <c:pt idx="597">
                  <c:v>-20.045999999999989</c:v>
                </c:pt>
                <c:pt idx="598">
                  <c:v>-19.346000000000004</c:v>
                </c:pt>
                <c:pt idx="599">
                  <c:v>-19.045999999999989</c:v>
                </c:pt>
                <c:pt idx="600">
                  <c:v>-20.045999999999989</c:v>
                </c:pt>
                <c:pt idx="601">
                  <c:v>-20.446000000000002</c:v>
                </c:pt>
                <c:pt idx="602">
                  <c:v>-20.246000000000002</c:v>
                </c:pt>
                <c:pt idx="603">
                  <c:v>-21.846000000000004</c:v>
                </c:pt>
                <c:pt idx="604">
                  <c:v>-21.945999999999959</c:v>
                </c:pt>
                <c:pt idx="605">
                  <c:v>-20.946000000000002</c:v>
                </c:pt>
                <c:pt idx="606">
                  <c:v>-22.045999999999989</c:v>
                </c:pt>
                <c:pt idx="607">
                  <c:v>-23.545999999999989</c:v>
                </c:pt>
                <c:pt idx="608">
                  <c:v>-23.846000000000004</c:v>
                </c:pt>
                <c:pt idx="609">
                  <c:v>-23.845999999999989</c:v>
                </c:pt>
                <c:pt idx="610">
                  <c:v>-27.345999999999989</c:v>
                </c:pt>
                <c:pt idx="611">
                  <c:v>-27.545999999999989</c:v>
                </c:pt>
                <c:pt idx="612">
                  <c:v>-26.646000000000001</c:v>
                </c:pt>
                <c:pt idx="613">
                  <c:v>-27.445999999999959</c:v>
                </c:pt>
                <c:pt idx="614">
                  <c:v>-24.246000000000002</c:v>
                </c:pt>
                <c:pt idx="615">
                  <c:v>-21.846000000000004</c:v>
                </c:pt>
                <c:pt idx="616">
                  <c:v>-19.646000000000001</c:v>
                </c:pt>
                <c:pt idx="617">
                  <c:v>-16.845999999999989</c:v>
                </c:pt>
                <c:pt idx="618">
                  <c:v>-15.546000000000001</c:v>
                </c:pt>
                <c:pt idx="619">
                  <c:v>-13.746</c:v>
                </c:pt>
                <c:pt idx="620">
                  <c:v>-11.946000000000002</c:v>
                </c:pt>
                <c:pt idx="621">
                  <c:v>-10.646000000000001</c:v>
                </c:pt>
                <c:pt idx="622">
                  <c:v>-9.4460000000000015</c:v>
                </c:pt>
                <c:pt idx="623">
                  <c:v>-8.145999999999999</c:v>
                </c:pt>
                <c:pt idx="624">
                  <c:v>-7.2459999999999951</c:v>
                </c:pt>
                <c:pt idx="625">
                  <c:v>-6.1460000000000008</c:v>
                </c:pt>
                <c:pt idx="626">
                  <c:v>-5.1460000000000008</c:v>
                </c:pt>
                <c:pt idx="627">
                  <c:v>-4.5459999999999985</c:v>
                </c:pt>
                <c:pt idx="628">
                  <c:v>-3.945999999999998</c:v>
                </c:pt>
                <c:pt idx="629">
                  <c:v>-3.3459999999999965</c:v>
                </c:pt>
                <c:pt idx="630">
                  <c:v>-3.0459999999999994</c:v>
                </c:pt>
                <c:pt idx="631">
                  <c:v>-2.8460000000000027</c:v>
                </c:pt>
                <c:pt idx="632">
                  <c:v>-2.6460000000000008</c:v>
                </c:pt>
                <c:pt idx="633">
                  <c:v>-2.5459999999999994</c:v>
                </c:pt>
                <c:pt idx="634">
                  <c:v>-2.6459999999999941</c:v>
                </c:pt>
                <c:pt idx="635">
                  <c:v>-2.8460000000000027</c:v>
                </c:pt>
                <c:pt idx="636">
                  <c:v>-2.945999999999998</c:v>
                </c:pt>
                <c:pt idx="637">
                  <c:v>-3.2460000000000022</c:v>
                </c:pt>
                <c:pt idx="638">
                  <c:v>-3.6460000000000008</c:v>
                </c:pt>
                <c:pt idx="639">
                  <c:v>-4.2459999999999951</c:v>
                </c:pt>
                <c:pt idx="640">
                  <c:v>-5.0459999999999985</c:v>
                </c:pt>
                <c:pt idx="641">
                  <c:v>-5.7460000000000022</c:v>
                </c:pt>
                <c:pt idx="642">
                  <c:v>-6.445999999999998</c:v>
                </c:pt>
                <c:pt idx="643">
                  <c:v>-7.6460000000000008</c:v>
                </c:pt>
                <c:pt idx="644">
                  <c:v>-8.9460000000000015</c:v>
                </c:pt>
                <c:pt idx="645">
                  <c:v>-10.246</c:v>
                </c:pt>
                <c:pt idx="646">
                  <c:v>-11.946000000000002</c:v>
                </c:pt>
                <c:pt idx="647">
                  <c:v>-14.346</c:v>
                </c:pt>
                <c:pt idx="648">
                  <c:v>-16.346000000000004</c:v>
                </c:pt>
                <c:pt idx="649">
                  <c:v>-18.845999999999989</c:v>
                </c:pt>
                <c:pt idx="650">
                  <c:v>-20.746000000000002</c:v>
                </c:pt>
                <c:pt idx="651">
                  <c:v>-24.445999999999959</c:v>
                </c:pt>
                <c:pt idx="652">
                  <c:v>-23.945999999999959</c:v>
                </c:pt>
                <c:pt idx="653">
                  <c:v>-20.845999999999989</c:v>
                </c:pt>
                <c:pt idx="654">
                  <c:v>-20.845999999999989</c:v>
                </c:pt>
                <c:pt idx="655">
                  <c:v>-20.146000000000001</c:v>
                </c:pt>
                <c:pt idx="656">
                  <c:v>-20.045999999999989</c:v>
                </c:pt>
                <c:pt idx="657">
                  <c:v>-19.74599999999996</c:v>
                </c:pt>
                <c:pt idx="658">
                  <c:v>-19.045999999999989</c:v>
                </c:pt>
                <c:pt idx="659">
                  <c:v>-19.445999999999959</c:v>
                </c:pt>
                <c:pt idx="660">
                  <c:v>-21.045999999999989</c:v>
                </c:pt>
                <c:pt idx="661">
                  <c:v>-20.646000000000001</c:v>
                </c:pt>
                <c:pt idx="662">
                  <c:v>-22.145999999999987</c:v>
                </c:pt>
                <c:pt idx="663">
                  <c:v>-23.045999999999989</c:v>
                </c:pt>
                <c:pt idx="664">
                  <c:v>-23.146000000000001</c:v>
                </c:pt>
                <c:pt idx="665">
                  <c:v>-22.246000000000002</c:v>
                </c:pt>
                <c:pt idx="666">
                  <c:v>-23.545999999999989</c:v>
                </c:pt>
                <c:pt idx="667">
                  <c:v>-24.845999999999989</c:v>
                </c:pt>
                <c:pt idx="668">
                  <c:v>-24.74599999999996</c:v>
                </c:pt>
                <c:pt idx="669">
                  <c:v>-24.645999999999987</c:v>
                </c:pt>
                <c:pt idx="670">
                  <c:v>-24.846000000000004</c:v>
                </c:pt>
                <c:pt idx="671">
                  <c:v>-28.045999999999989</c:v>
                </c:pt>
                <c:pt idx="672">
                  <c:v>-29.24599999999996</c:v>
                </c:pt>
                <c:pt idx="673">
                  <c:v>-28.645999999999987</c:v>
                </c:pt>
                <c:pt idx="674">
                  <c:v>-30.24599999999996</c:v>
                </c:pt>
                <c:pt idx="675">
                  <c:v>-35.446000000000005</c:v>
                </c:pt>
                <c:pt idx="676">
                  <c:v>-35.246000000000009</c:v>
                </c:pt>
                <c:pt idx="677">
                  <c:v>-35.146000000000008</c:v>
                </c:pt>
                <c:pt idx="678">
                  <c:v>-35.046000000000006</c:v>
                </c:pt>
                <c:pt idx="679">
                  <c:v>-34.946000000000005</c:v>
                </c:pt>
                <c:pt idx="680">
                  <c:v>-33.246000000000002</c:v>
                </c:pt>
                <c:pt idx="681">
                  <c:v>-34.746000000000009</c:v>
                </c:pt>
                <c:pt idx="682">
                  <c:v>-34.546000000000006</c:v>
                </c:pt>
                <c:pt idx="683">
                  <c:v>-34.446000000000005</c:v>
                </c:pt>
                <c:pt idx="684">
                  <c:v>-34.346000000000004</c:v>
                </c:pt>
                <c:pt idx="685">
                  <c:v>-30.046000000000006</c:v>
                </c:pt>
                <c:pt idx="686">
                  <c:v>-34.046000000000006</c:v>
                </c:pt>
                <c:pt idx="687">
                  <c:v>-33.946000000000005</c:v>
                </c:pt>
                <c:pt idx="688">
                  <c:v>-29.746000000000002</c:v>
                </c:pt>
                <c:pt idx="689">
                  <c:v>-33.646000000000001</c:v>
                </c:pt>
                <c:pt idx="690">
                  <c:v>-33.646000000000008</c:v>
                </c:pt>
                <c:pt idx="691">
                  <c:v>-33.446000000000005</c:v>
                </c:pt>
                <c:pt idx="692">
                  <c:v>-33.346000000000004</c:v>
                </c:pt>
                <c:pt idx="693">
                  <c:v>-31.646000000000001</c:v>
                </c:pt>
                <c:pt idx="694">
                  <c:v>-32.546000000000006</c:v>
                </c:pt>
                <c:pt idx="695">
                  <c:v>-31.24599999999996</c:v>
                </c:pt>
                <c:pt idx="696">
                  <c:v>-32.846000000000004</c:v>
                </c:pt>
                <c:pt idx="697">
                  <c:v>-29.846000000000004</c:v>
                </c:pt>
                <c:pt idx="698">
                  <c:v>-31.045999999999989</c:v>
                </c:pt>
                <c:pt idx="699">
                  <c:v>-30.24599999999996</c:v>
                </c:pt>
                <c:pt idx="700">
                  <c:v>-32.346000000000004</c:v>
                </c:pt>
                <c:pt idx="701">
                  <c:v>-26.646000000000001</c:v>
                </c:pt>
                <c:pt idx="702">
                  <c:v>-32.146000000000008</c:v>
                </c:pt>
                <c:pt idx="703">
                  <c:v>-30.945999999999959</c:v>
                </c:pt>
                <c:pt idx="704">
                  <c:v>-25.246000000000002</c:v>
                </c:pt>
                <c:pt idx="705">
                  <c:v>-26.445999999999959</c:v>
                </c:pt>
                <c:pt idx="706">
                  <c:v>-23.545999999999989</c:v>
                </c:pt>
                <c:pt idx="707">
                  <c:v>-27.346000000000004</c:v>
                </c:pt>
                <c:pt idx="708">
                  <c:v>-27.945999999999955</c:v>
                </c:pt>
                <c:pt idx="709">
                  <c:v>-24.246000000000002</c:v>
                </c:pt>
                <c:pt idx="710">
                  <c:v>-25.946000000000002</c:v>
                </c:pt>
                <c:pt idx="711">
                  <c:v>-24.646000000000001</c:v>
                </c:pt>
                <c:pt idx="712">
                  <c:v>-30.945999999999955</c:v>
                </c:pt>
                <c:pt idx="713">
                  <c:v>-30.845999999999989</c:v>
                </c:pt>
                <c:pt idx="714">
                  <c:v>-30.74599999999996</c:v>
                </c:pt>
                <c:pt idx="715">
                  <c:v>-30.545999999999989</c:v>
                </c:pt>
                <c:pt idx="716">
                  <c:v>-30.445999999999955</c:v>
                </c:pt>
                <c:pt idx="717">
                  <c:v>-30.345999999999989</c:v>
                </c:pt>
                <c:pt idx="718">
                  <c:v>-30.24599999999996</c:v>
                </c:pt>
                <c:pt idx="719">
                  <c:v>-30.045999999999989</c:v>
                </c:pt>
                <c:pt idx="720">
                  <c:v>-29.145999999999987</c:v>
                </c:pt>
                <c:pt idx="721">
                  <c:v>-28.646000000000008</c:v>
                </c:pt>
                <c:pt idx="722">
                  <c:v>-29.74599999999996</c:v>
                </c:pt>
                <c:pt idx="723">
                  <c:v>-29.645999999999987</c:v>
                </c:pt>
                <c:pt idx="724">
                  <c:v>-29.545999999999989</c:v>
                </c:pt>
                <c:pt idx="725">
                  <c:v>-29.445999999999955</c:v>
                </c:pt>
                <c:pt idx="726">
                  <c:v>-29.345999999999989</c:v>
                </c:pt>
                <c:pt idx="727">
                  <c:v>-29.145999999999987</c:v>
                </c:pt>
                <c:pt idx="728">
                  <c:v>-29.045999999999989</c:v>
                </c:pt>
                <c:pt idx="729">
                  <c:v>-28.945999999999955</c:v>
                </c:pt>
                <c:pt idx="730">
                  <c:v>-28.845999999999989</c:v>
                </c:pt>
                <c:pt idx="731">
                  <c:v>-28.74599999999996</c:v>
                </c:pt>
                <c:pt idx="732">
                  <c:v>-28.645999999999987</c:v>
                </c:pt>
                <c:pt idx="733">
                  <c:v>-28.545999999999989</c:v>
                </c:pt>
                <c:pt idx="734">
                  <c:v>-28.345999999999989</c:v>
                </c:pt>
                <c:pt idx="735">
                  <c:v>-28.24599999999996</c:v>
                </c:pt>
                <c:pt idx="736">
                  <c:v>-28.145999999999987</c:v>
                </c:pt>
                <c:pt idx="737">
                  <c:v>-26.74599999999996</c:v>
                </c:pt>
                <c:pt idx="738">
                  <c:v>-27.945999999999955</c:v>
                </c:pt>
                <c:pt idx="739">
                  <c:v>-27.845999999999989</c:v>
                </c:pt>
                <c:pt idx="740">
                  <c:v>-27.74599999999996</c:v>
                </c:pt>
                <c:pt idx="741">
                  <c:v>-27.645999999999987</c:v>
                </c:pt>
                <c:pt idx="742">
                  <c:v>-26.24599999999996</c:v>
                </c:pt>
                <c:pt idx="743">
                  <c:v>-27.445999999999955</c:v>
                </c:pt>
                <c:pt idx="744">
                  <c:v>-27.24599999999996</c:v>
                </c:pt>
                <c:pt idx="745">
                  <c:v>-27.145999999999987</c:v>
                </c:pt>
                <c:pt idx="746">
                  <c:v>-27.045999999999989</c:v>
                </c:pt>
                <c:pt idx="747">
                  <c:v>-26.145999999999987</c:v>
                </c:pt>
                <c:pt idx="748">
                  <c:v>-26.845999999999989</c:v>
                </c:pt>
                <c:pt idx="749">
                  <c:v>-26.24599999999996</c:v>
                </c:pt>
                <c:pt idx="750">
                  <c:v>-26.645999999999987</c:v>
                </c:pt>
                <c:pt idx="751">
                  <c:v>-26.545999999999989</c:v>
                </c:pt>
                <c:pt idx="752">
                  <c:v>-26.445999999999955</c:v>
                </c:pt>
                <c:pt idx="753">
                  <c:v>-26.345999999999989</c:v>
                </c:pt>
                <c:pt idx="754">
                  <c:v>-26.24599999999996</c:v>
                </c:pt>
                <c:pt idx="755">
                  <c:v>-26.145999999999987</c:v>
                </c:pt>
                <c:pt idx="756">
                  <c:v>-26.045999999999989</c:v>
                </c:pt>
                <c:pt idx="757">
                  <c:v>-25.945999999999955</c:v>
                </c:pt>
                <c:pt idx="758">
                  <c:v>-25.845999999999989</c:v>
                </c:pt>
                <c:pt idx="759">
                  <c:v>-25.74599999999996</c:v>
                </c:pt>
                <c:pt idx="760">
                  <c:v>-25.645999999999987</c:v>
                </c:pt>
                <c:pt idx="761">
                  <c:v>-25.545999999999989</c:v>
                </c:pt>
                <c:pt idx="762">
                  <c:v>-25.445999999999959</c:v>
                </c:pt>
                <c:pt idx="763">
                  <c:v>-25.345999999999989</c:v>
                </c:pt>
                <c:pt idx="764">
                  <c:v>-25.24599999999996</c:v>
                </c:pt>
                <c:pt idx="765">
                  <c:v>-25.146000000000001</c:v>
                </c:pt>
                <c:pt idx="766">
                  <c:v>-25.045999999999989</c:v>
                </c:pt>
                <c:pt idx="767">
                  <c:v>-24.945999999999959</c:v>
                </c:pt>
                <c:pt idx="768">
                  <c:v>-21.945999999999959</c:v>
                </c:pt>
                <c:pt idx="769">
                  <c:v>-24.74599999999996</c:v>
                </c:pt>
                <c:pt idx="770">
                  <c:v>-24.74599999999996</c:v>
                </c:pt>
                <c:pt idx="771">
                  <c:v>-24.646000000000001</c:v>
                </c:pt>
                <c:pt idx="772">
                  <c:v>-24.545999999999989</c:v>
                </c:pt>
                <c:pt idx="773">
                  <c:v>-24.346000000000004</c:v>
                </c:pt>
                <c:pt idx="774">
                  <c:v>-22.445999999999959</c:v>
                </c:pt>
                <c:pt idx="775">
                  <c:v>-24.146000000000001</c:v>
                </c:pt>
                <c:pt idx="776">
                  <c:v>-24.046000000000006</c:v>
                </c:pt>
                <c:pt idx="777">
                  <c:v>-23.945999999999959</c:v>
                </c:pt>
                <c:pt idx="778">
                  <c:v>-23.945999999999959</c:v>
                </c:pt>
                <c:pt idx="779">
                  <c:v>-23.846000000000004</c:v>
                </c:pt>
                <c:pt idx="780">
                  <c:v>-23.74599999999996</c:v>
                </c:pt>
                <c:pt idx="781">
                  <c:v>-23.646000000000001</c:v>
                </c:pt>
                <c:pt idx="782">
                  <c:v>-23.646000000000001</c:v>
                </c:pt>
                <c:pt idx="783">
                  <c:v>-23.546000000000006</c:v>
                </c:pt>
                <c:pt idx="784">
                  <c:v>-23.445999999999959</c:v>
                </c:pt>
                <c:pt idx="785">
                  <c:v>-23.445999999999959</c:v>
                </c:pt>
                <c:pt idx="786">
                  <c:v>-23.346000000000004</c:v>
                </c:pt>
                <c:pt idx="787">
                  <c:v>-23.24599999999996</c:v>
                </c:pt>
                <c:pt idx="788">
                  <c:v>-23.046000000000006</c:v>
                </c:pt>
                <c:pt idx="789">
                  <c:v>-23.146000000000001</c:v>
                </c:pt>
                <c:pt idx="790">
                  <c:v>-23.046000000000006</c:v>
                </c:pt>
                <c:pt idx="791">
                  <c:v>-22.945999999999959</c:v>
                </c:pt>
                <c:pt idx="792">
                  <c:v>-22.846000000000004</c:v>
                </c:pt>
                <c:pt idx="793">
                  <c:v>-22.846000000000004</c:v>
                </c:pt>
                <c:pt idx="794">
                  <c:v>-22.74599999999996</c:v>
                </c:pt>
                <c:pt idx="795">
                  <c:v>-22.646000000000001</c:v>
                </c:pt>
                <c:pt idx="796">
                  <c:v>-22.646000000000001</c:v>
                </c:pt>
                <c:pt idx="797">
                  <c:v>-22.546000000000006</c:v>
                </c:pt>
                <c:pt idx="798">
                  <c:v>-21.246000000000009</c:v>
                </c:pt>
                <c:pt idx="799">
                  <c:v>-22.445999999999959</c:v>
                </c:pt>
                <c:pt idx="800">
                  <c:v>-22.346000000000004</c:v>
                </c:pt>
                <c:pt idx="801">
                  <c:v>-22.346000000000004</c:v>
                </c:pt>
                <c:pt idx="802">
                  <c:v>-22.24599999999996</c:v>
                </c:pt>
                <c:pt idx="803">
                  <c:v>-22.146000000000001</c:v>
                </c:pt>
                <c:pt idx="804">
                  <c:v>-22.046000000000006</c:v>
                </c:pt>
                <c:pt idx="805">
                  <c:v>-22.046000000000006</c:v>
                </c:pt>
                <c:pt idx="806">
                  <c:v>-21.945999999999959</c:v>
                </c:pt>
                <c:pt idx="807">
                  <c:v>-21.945999999999959</c:v>
                </c:pt>
                <c:pt idx="808">
                  <c:v>-21.846000000000004</c:v>
                </c:pt>
                <c:pt idx="809">
                  <c:v>-21.74599999999996</c:v>
                </c:pt>
                <c:pt idx="810">
                  <c:v>-21.74599999999996</c:v>
                </c:pt>
                <c:pt idx="811">
                  <c:v>-21.646000000000001</c:v>
                </c:pt>
                <c:pt idx="812">
                  <c:v>-21.646000000000001</c:v>
                </c:pt>
                <c:pt idx="813">
                  <c:v>-21.546000000000006</c:v>
                </c:pt>
                <c:pt idx="814">
                  <c:v>-21.546000000000006</c:v>
                </c:pt>
                <c:pt idx="815">
                  <c:v>-21.445999999999959</c:v>
                </c:pt>
                <c:pt idx="816">
                  <c:v>-21.346000000000004</c:v>
                </c:pt>
                <c:pt idx="817">
                  <c:v>-21.346000000000004</c:v>
                </c:pt>
                <c:pt idx="818">
                  <c:v>-21.24599999999996</c:v>
                </c:pt>
                <c:pt idx="819">
                  <c:v>-21.24599999999996</c:v>
                </c:pt>
                <c:pt idx="820">
                  <c:v>-21.146000000000001</c:v>
                </c:pt>
                <c:pt idx="821">
                  <c:v>-21.146000000000001</c:v>
                </c:pt>
                <c:pt idx="822">
                  <c:v>-21.046000000000006</c:v>
                </c:pt>
                <c:pt idx="823">
                  <c:v>-21.046000000000006</c:v>
                </c:pt>
                <c:pt idx="824">
                  <c:v>-20.945999999999959</c:v>
                </c:pt>
                <c:pt idx="825">
                  <c:v>-20.945999999999959</c:v>
                </c:pt>
                <c:pt idx="826">
                  <c:v>-20.746000000000009</c:v>
                </c:pt>
                <c:pt idx="827">
                  <c:v>-20.846000000000004</c:v>
                </c:pt>
                <c:pt idx="828">
                  <c:v>-20.846000000000004</c:v>
                </c:pt>
                <c:pt idx="829">
                  <c:v>-20.74599999999996</c:v>
                </c:pt>
                <c:pt idx="830">
                  <c:v>-18.045999999999989</c:v>
                </c:pt>
                <c:pt idx="831">
                  <c:v>-20.646000000000001</c:v>
                </c:pt>
                <c:pt idx="832">
                  <c:v>-20.646000000000001</c:v>
                </c:pt>
                <c:pt idx="833">
                  <c:v>-20.546000000000006</c:v>
                </c:pt>
                <c:pt idx="834">
                  <c:v>-20.445999999999959</c:v>
                </c:pt>
                <c:pt idx="835">
                  <c:v>-20.445999999999959</c:v>
                </c:pt>
                <c:pt idx="836">
                  <c:v>-20.346000000000004</c:v>
                </c:pt>
                <c:pt idx="837">
                  <c:v>-20.346000000000004</c:v>
                </c:pt>
                <c:pt idx="838">
                  <c:v>-20.24599999999996</c:v>
                </c:pt>
                <c:pt idx="839">
                  <c:v>-20.24599999999996</c:v>
                </c:pt>
                <c:pt idx="840">
                  <c:v>-20.24599999999996</c:v>
                </c:pt>
                <c:pt idx="841">
                  <c:v>-20.146000000000001</c:v>
                </c:pt>
                <c:pt idx="842">
                  <c:v>-20.146000000000001</c:v>
                </c:pt>
                <c:pt idx="843">
                  <c:v>-20.046000000000006</c:v>
                </c:pt>
                <c:pt idx="844">
                  <c:v>-20.046000000000006</c:v>
                </c:pt>
                <c:pt idx="845">
                  <c:v>-19.945999999999959</c:v>
                </c:pt>
                <c:pt idx="846">
                  <c:v>-19.846000000000004</c:v>
                </c:pt>
                <c:pt idx="847">
                  <c:v>-16.546000000000006</c:v>
                </c:pt>
                <c:pt idx="848">
                  <c:v>-19.846000000000004</c:v>
                </c:pt>
                <c:pt idx="849">
                  <c:v>-14.446000000000002</c:v>
                </c:pt>
                <c:pt idx="850">
                  <c:v>-11.446000000000002</c:v>
                </c:pt>
                <c:pt idx="851">
                  <c:v>-9.7460000000000004</c:v>
                </c:pt>
                <c:pt idx="852">
                  <c:v>-11.346000000000004</c:v>
                </c:pt>
                <c:pt idx="853">
                  <c:v>-8.4460000000000122</c:v>
                </c:pt>
                <c:pt idx="854">
                  <c:v>-8.4460000000000122</c:v>
                </c:pt>
                <c:pt idx="855">
                  <c:v>-7.5459999999999905</c:v>
                </c:pt>
                <c:pt idx="856">
                  <c:v>-6.0459999999999905</c:v>
                </c:pt>
                <c:pt idx="857">
                  <c:v>-5.7460000000000093</c:v>
                </c:pt>
                <c:pt idx="858">
                  <c:v>-5.445999999999998</c:v>
                </c:pt>
                <c:pt idx="859">
                  <c:v>-4.445999999999998</c:v>
                </c:pt>
                <c:pt idx="860">
                  <c:v>-4.7459999999999951</c:v>
                </c:pt>
                <c:pt idx="861">
                  <c:v>-3.945999999999998</c:v>
                </c:pt>
                <c:pt idx="862">
                  <c:v>-4.3460000000000036</c:v>
                </c:pt>
                <c:pt idx="863">
                  <c:v>-4.5460000000000074</c:v>
                </c:pt>
                <c:pt idx="864">
                  <c:v>-3.8460000000000027</c:v>
                </c:pt>
                <c:pt idx="865">
                  <c:v>-4.5459999999999905</c:v>
                </c:pt>
                <c:pt idx="866">
                  <c:v>-4.8460000000000036</c:v>
                </c:pt>
                <c:pt idx="867">
                  <c:v>-5.0460000000000074</c:v>
                </c:pt>
                <c:pt idx="868">
                  <c:v>-5.5460000000000074</c:v>
                </c:pt>
                <c:pt idx="869">
                  <c:v>-6.5460000000000074</c:v>
                </c:pt>
                <c:pt idx="870">
                  <c:v>-7.8459999999999885</c:v>
                </c:pt>
                <c:pt idx="871">
                  <c:v>-9.8460000000000036</c:v>
                </c:pt>
                <c:pt idx="872">
                  <c:v>-8.5460000000000029</c:v>
                </c:pt>
                <c:pt idx="873">
                  <c:v>-9.645999999999999</c:v>
                </c:pt>
                <c:pt idx="874">
                  <c:v>-11.046000000000005</c:v>
                </c:pt>
                <c:pt idx="875">
                  <c:v>-15.346000000000004</c:v>
                </c:pt>
                <c:pt idx="876">
                  <c:v>-18.445999999999959</c:v>
                </c:pt>
                <c:pt idx="877">
                  <c:v>-18.445999999999959</c:v>
                </c:pt>
                <c:pt idx="878">
                  <c:v>-18.346000000000004</c:v>
                </c:pt>
                <c:pt idx="879">
                  <c:v>-18.346000000000004</c:v>
                </c:pt>
                <c:pt idx="880">
                  <c:v>-18.346000000000004</c:v>
                </c:pt>
                <c:pt idx="881">
                  <c:v>-18.24599999999996</c:v>
                </c:pt>
                <c:pt idx="882">
                  <c:v>-18.045999999999989</c:v>
                </c:pt>
                <c:pt idx="883">
                  <c:v>-18.146000000000001</c:v>
                </c:pt>
                <c:pt idx="884">
                  <c:v>-18.146000000000001</c:v>
                </c:pt>
                <c:pt idx="885">
                  <c:v>-18.146000000000001</c:v>
                </c:pt>
                <c:pt idx="886">
                  <c:v>-18.046000000000006</c:v>
                </c:pt>
                <c:pt idx="887">
                  <c:v>-18.046000000000006</c:v>
                </c:pt>
                <c:pt idx="888">
                  <c:v>-17.945999999999959</c:v>
                </c:pt>
                <c:pt idx="889">
                  <c:v>-17.945999999999959</c:v>
                </c:pt>
                <c:pt idx="890">
                  <c:v>-17.846000000000004</c:v>
                </c:pt>
                <c:pt idx="891">
                  <c:v>-17.846000000000004</c:v>
                </c:pt>
                <c:pt idx="892">
                  <c:v>-16.146000000000001</c:v>
                </c:pt>
                <c:pt idx="893">
                  <c:v>-17.74599999999996</c:v>
                </c:pt>
                <c:pt idx="894">
                  <c:v>-17.74599999999996</c:v>
                </c:pt>
                <c:pt idx="895">
                  <c:v>-17.646000000000001</c:v>
                </c:pt>
                <c:pt idx="896">
                  <c:v>-17.046000000000006</c:v>
                </c:pt>
                <c:pt idx="897">
                  <c:v>-17.646000000000001</c:v>
                </c:pt>
                <c:pt idx="898">
                  <c:v>-17.546000000000006</c:v>
                </c:pt>
                <c:pt idx="899">
                  <c:v>-17.546000000000006</c:v>
                </c:pt>
                <c:pt idx="900">
                  <c:v>-17.445999999999959</c:v>
                </c:pt>
                <c:pt idx="901">
                  <c:v>-17.445999999999959</c:v>
                </c:pt>
                <c:pt idx="902">
                  <c:v>-17.445999999999959</c:v>
                </c:pt>
                <c:pt idx="903">
                  <c:v>-17.346000000000004</c:v>
                </c:pt>
                <c:pt idx="904">
                  <c:v>-17.346000000000004</c:v>
                </c:pt>
                <c:pt idx="905">
                  <c:v>-17.24599999999996</c:v>
                </c:pt>
                <c:pt idx="906">
                  <c:v>-17.24599999999996</c:v>
                </c:pt>
                <c:pt idx="907">
                  <c:v>-17.046000000000006</c:v>
                </c:pt>
                <c:pt idx="908">
                  <c:v>-13.746</c:v>
                </c:pt>
                <c:pt idx="909">
                  <c:v>-17.046000000000006</c:v>
                </c:pt>
                <c:pt idx="910">
                  <c:v>-16.946000000000012</c:v>
                </c:pt>
                <c:pt idx="911">
                  <c:v>-16.946000000000012</c:v>
                </c:pt>
                <c:pt idx="912">
                  <c:v>-16.846000000000004</c:v>
                </c:pt>
                <c:pt idx="913">
                  <c:v>-16.846000000000004</c:v>
                </c:pt>
                <c:pt idx="914">
                  <c:v>-16.846000000000004</c:v>
                </c:pt>
                <c:pt idx="915">
                  <c:v>-16.746000000000009</c:v>
                </c:pt>
                <c:pt idx="916">
                  <c:v>-16.746000000000009</c:v>
                </c:pt>
                <c:pt idx="917">
                  <c:v>-16.646000000000001</c:v>
                </c:pt>
                <c:pt idx="918">
                  <c:v>-16.646000000000001</c:v>
                </c:pt>
                <c:pt idx="919">
                  <c:v>-16.646000000000001</c:v>
                </c:pt>
                <c:pt idx="920">
                  <c:v>-16.546000000000006</c:v>
                </c:pt>
                <c:pt idx="921">
                  <c:v>-16.546000000000006</c:v>
                </c:pt>
                <c:pt idx="922">
                  <c:v>-16.446000000000012</c:v>
                </c:pt>
                <c:pt idx="923">
                  <c:v>-16.446000000000012</c:v>
                </c:pt>
                <c:pt idx="924">
                  <c:v>-16.346000000000004</c:v>
                </c:pt>
                <c:pt idx="925">
                  <c:v>-16.346000000000004</c:v>
                </c:pt>
                <c:pt idx="926">
                  <c:v>-16.346000000000004</c:v>
                </c:pt>
                <c:pt idx="927">
                  <c:v>-16.246000000000009</c:v>
                </c:pt>
                <c:pt idx="928">
                  <c:v>-16.246000000000009</c:v>
                </c:pt>
                <c:pt idx="929">
                  <c:v>-15.546000000000005</c:v>
                </c:pt>
                <c:pt idx="930">
                  <c:v>-16.146000000000001</c:v>
                </c:pt>
                <c:pt idx="931">
                  <c:v>-16.146000000000001</c:v>
                </c:pt>
                <c:pt idx="932">
                  <c:v>-16.046000000000006</c:v>
                </c:pt>
                <c:pt idx="933">
                  <c:v>-16.046000000000006</c:v>
                </c:pt>
                <c:pt idx="934">
                  <c:v>-16.046000000000006</c:v>
                </c:pt>
                <c:pt idx="935">
                  <c:v>-15.946000000000012</c:v>
                </c:pt>
                <c:pt idx="936">
                  <c:v>-15.946000000000012</c:v>
                </c:pt>
                <c:pt idx="937">
                  <c:v>-15.846000000000004</c:v>
                </c:pt>
                <c:pt idx="938">
                  <c:v>-15.846000000000004</c:v>
                </c:pt>
                <c:pt idx="939">
                  <c:v>-15.846000000000004</c:v>
                </c:pt>
                <c:pt idx="940">
                  <c:v>-15.746000000000008</c:v>
                </c:pt>
                <c:pt idx="941">
                  <c:v>-15.746000000000008</c:v>
                </c:pt>
                <c:pt idx="942">
                  <c:v>-15.746000000000008</c:v>
                </c:pt>
                <c:pt idx="943">
                  <c:v>-15.646000000000001</c:v>
                </c:pt>
                <c:pt idx="944">
                  <c:v>-15.646000000000001</c:v>
                </c:pt>
                <c:pt idx="945">
                  <c:v>-15.546000000000005</c:v>
                </c:pt>
                <c:pt idx="946">
                  <c:v>-15.546000000000005</c:v>
                </c:pt>
                <c:pt idx="947">
                  <c:v>-15.546000000000005</c:v>
                </c:pt>
                <c:pt idx="948">
                  <c:v>-15.546000000000005</c:v>
                </c:pt>
                <c:pt idx="949">
                  <c:v>-15.446000000000012</c:v>
                </c:pt>
                <c:pt idx="950">
                  <c:v>-15.446000000000012</c:v>
                </c:pt>
                <c:pt idx="951">
                  <c:v>-15.346000000000004</c:v>
                </c:pt>
                <c:pt idx="952">
                  <c:v>-15.346000000000004</c:v>
                </c:pt>
                <c:pt idx="953">
                  <c:v>-15.346000000000004</c:v>
                </c:pt>
                <c:pt idx="954">
                  <c:v>-15.246000000000008</c:v>
                </c:pt>
                <c:pt idx="955">
                  <c:v>-15.246000000000008</c:v>
                </c:pt>
                <c:pt idx="956">
                  <c:v>-15.146000000000001</c:v>
                </c:pt>
                <c:pt idx="957">
                  <c:v>-15.146000000000001</c:v>
                </c:pt>
                <c:pt idx="958">
                  <c:v>-15.146000000000001</c:v>
                </c:pt>
                <c:pt idx="959">
                  <c:v>-15.046000000000005</c:v>
                </c:pt>
                <c:pt idx="960">
                  <c:v>-15.046000000000005</c:v>
                </c:pt>
                <c:pt idx="961">
                  <c:v>-15.046000000000005</c:v>
                </c:pt>
                <c:pt idx="962">
                  <c:v>-14.846000000000004</c:v>
                </c:pt>
                <c:pt idx="963">
                  <c:v>-14.846000000000004</c:v>
                </c:pt>
                <c:pt idx="964">
                  <c:v>-14.746</c:v>
                </c:pt>
                <c:pt idx="965">
                  <c:v>-14.746</c:v>
                </c:pt>
                <c:pt idx="966">
                  <c:v>-14.646000000000001</c:v>
                </c:pt>
                <c:pt idx="967">
                  <c:v>-14.646000000000001</c:v>
                </c:pt>
                <c:pt idx="968">
                  <c:v>-14.546000000000001</c:v>
                </c:pt>
                <c:pt idx="969">
                  <c:v>-14.546000000000001</c:v>
                </c:pt>
                <c:pt idx="970">
                  <c:v>-14.446000000000002</c:v>
                </c:pt>
                <c:pt idx="971">
                  <c:v>-14.446000000000002</c:v>
                </c:pt>
                <c:pt idx="972">
                  <c:v>-14.446000000000002</c:v>
                </c:pt>
                <c:pt idx="973">
                  <c:v>-14.346000000000004</c:v>
                </c:pt>
                <c:pt idx="974">
                  <c:v>-14.346000000000004</c:v>
                </c:pt>
                <c:pt idx="975">
                  <c:v>-14.246</c:v>
                </c:pt>
                <c:pt idx="976">
                  <c:v>-14.246</c:v>
                </c:pt>
                <c:pt idx="977">
                  <c:v>-14.146000000000001</c:v>
                </c:pt>
                <c:pt idx="978">
                  <c:v>-14.146000000000001</c:v>
                </c:pt>
                <c:pt idx="979">
                  <c:v>-14.146000000000001</c:v>
                </c:pt>
                <c:pt idx="980">
                  <c:v>-14.046000000000001</c:v>
                </c:pt>
                <c:pt idx="981">
                  <c:v>-14.046000000000001</c:v>
                </c:pt>
                <c:pt idx="982">
                  <c:v>-13.946000000000002</c:v>
                </c:pt>
                <c:pt idx="983">
                  <c:v>-13.946000000000002</c:v>
                </c:pt>
                <c:pt idx="984">
                  <c:v>-13.846000000000004</c:v>
                </c:pt>
                <c:pt idx="985">
                  <c:v>-8.3460000000000036</c:v>
                </c:pt>
                <c:pt idx="986">
                  <c:v>-13.746</c:v>
                </c:pt>
                <c:pt idx="987">
                  <c:v>-13.746</c:v>
                </c:pt>
                <c:pt idx="988">
                  <c:v>-13.746</c:v>
                </c:pt>
                <c:pt idx="989">
                  <c:v>-13.646000000000001</c:v>
                </c:pt>
                <c:pt idx="990">
                  <c:v>-13.646000000000001</c:v>
                </c:pt>
                <c:pt idx="991">
                  <c:v>-13.646000000000001</c:v>
                </c:pt>
                <c:pt idx="992">
                  <c:v>-13.546000000000001</c:v>
                </c:pt>
                <c:pt idx="993">
                  <c:v>-13.546000000000001</c:v>
                </c:pt>
                <c:pt idx="994">
                  <c:v>-13.446000000000002</c:v>
                </c:pt>
                <c:pt idx="995">
                  <c:v>-13.446000000000002</c:v>
                </c:pt>
                <c:pt idx="996">
                  <c:v>-13.346000000000004</c:v>
                </c:pt>
                <c:pt idx="997">
                  <c:v>-13.346000000000004</c:v>
                </c:pt>
                <c:pt idx="998">
                  <c:v>-13.346000000000004</c:v>
                </c:pt>
                <c:pt idx="999">
                  <c:v>-13.246</c:v>
                </c:pt>
              </c:numCache>
            </c:numRef>
          </c:yVal>
        </c:ser>
        <c:axId val="42980864"/>
        <c:axId val="43307008"/>
      </c:scatterChart>
      <c:valAx>
        <c:axId val="42980864"/>
        <c:scaling>
          <c:orientation val="minMax"/>
          <c:max val="1565"/>
          <c:min val="1553"/>
        </c:scaling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Wavelength [nm]</a:t>
                </a:r>
              </a:p>
            </c:rich>
          </c:tx>
          <c:layout/>
        </c:title>
        <c:numFmt formatCode="General" sourceLinked="1"/>
        <c:majorTickMark val="cross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307008"/>
        <c:crossesAt val="-25"/>
        <c:crossBetween val="midCat"/>
        <c:majorUnit val="3"/>
      </c:valAx>
      <c:valAx>
        <c:axId val="43307008"/>
        <c:scaling>
          <c:orientation val="minMax"/>
          <c:min val="-25"/>
        </c:scaling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AWG transmission [dB/0.1 nm]</a:t>
                </a:r>
              </a:p>
            </c:rich>
          </c:tx>
          <c:layout/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980864"/>
        <c:crosses val="autoZero"/>
        <c:crossBetween val="midCat"/>
      </c:valAx>
      <c:spPr>
        <a:ln w="12700">
          <a:solidFill>
            <a:schemeClr val="tx1"/>
          </a:solidFill>
          <a:prstDash val="solid"/>
        </a:ln>
      </c:spPr>
    </c:plotArea>
    <c:plotVisOnly val="1"/>
    <c:dispBlanksAs val="gap"/>
  </c:chart>
  <c:spPr>
    <a:ln w="3175">
      <a:noFill/>
      <a:prstDash val="solid"/>
    </a:ln>
  </c:spPr>
  <c:txPr>
    <a:bodyPr/>
    <a:lstStyle/>
    <a:p>
      <a:pPr>
        <a:defRPr sz="1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69641294838146"/>
          <c:y val="5.1400554097404488E-2"/>
          <c:w val="0.80529658792650916"/>
          <c:h val="0.70081833520810088"/>
        </c:manualLayout>
      </c:layout>
      <c:scatterChart>
        <c:scatterStyle val="smoothMarker"/>
        <c:ser>
          <c:idx val="0"/>
          <c:order val="0"/>
          <c:tx>
            <c:strRef>
              <c:f>LIcurvepowermeter!$I$1</c:f>
              <c:strCache>
                <c:ptCount val="1"/>
                <c:pt idx="0">
                  <c:v>Ch. 3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LIcurvepowermeter!$B$2:$B$56</c:f>
              <c:numCache>
                <c:formatCode>General</c:formatCode>
                <c:ptCount val="55"/>
                <c:pt idx="0">
                  <c:v>101.2</c:v>
                </c:pt>
                <c:pt idx="1">
                  <c:v>103.4</c:v>
                </c:pt>
                <c:pt idx="2">
                  <c:v>105.6</c:v>
                </c:pt>
                <c:pt idx="3">
                  <c:v>107.80000000000001</c:v>
                </c:pt>
                <c:pt idx="4">
                  <c:v>110</c:v>
                </c:pt>
                <c:pt idx="5">
                  <c:v>112.19999999999999</c:v>
                </c:pt>
                <c:pt idx="6">
                  <c:v>114.4</c:v>
                </c:pt>
                <c:pt idx="7">
                  <c:v>116.6</c:v>
                </c:pt>
                <c:pt idx="8">
                  <c:v>118.8</c:v>
                </c:pt>
                <c:pt idx="9">
                  <c:v>121</c:v>
                </c:pt>
                <c:pt idx="10">
                  <c:v>123.2</c:v>
                </c:pt>
                <c:pt idx="11">
                  <c:v>125.4</c:v>
                </c:pt>
                <c:pt idx="12">
                  <c:v>127.6</c:v>
                </c:pt>
                <c:pt idx="13">
                  <c:v>129.80000000000001</c:v>
                </c:pt>
                <c:pt idx="14">
                  <c:v>132</c:v>
                </c:pt>
                <c:pt idx="15">
                  <c:v>134.20000000000002</c:v>
                </c:pt>
                <c:pt idx="16">
                  <c:v>136.4</c:v>
                </c:pt>
                <c:pt idx="17">
                  <c:v>138.6</c:v>
                </c:pt>
                <c:pt idx="18">
                  <c:v>140.80000000000001</c:v>
                </c:pt>
                <c:pt idx="19">
                  <c:v>143</c:v>
                </c:pt>
                <c:pt idx="20">
                  <c:v>145.19999999999999</c:v>
                </c:pt>
                <c:pt idx="21">
                  <c:v>147.4</c:v>
                </c:pt>
                <c:pt idx="22">
                  <c:v>149.60000000000002</c:v>
                </c:pt>
                <c:pt idx="23">
                  <c:v>151.79999999999998</c:v>
                </c:pt>
                <c:pt idx="24">
                  <c:v>154</c:v>
                </c:pt>
                <c:pt idx="25">
                  <c:v>156.20000000000002</c:v>
                </c:pt>
                <c:pt idx="26">
                  <c:v>158.4</c:v>
                </c:pt>
                <c:pt idx="27">
                  <c:v>160.6</c:v>
                </c:pt>
                <c:pt idx="28">
                  <c:v>162.80000000000001</c:v>
                </c:pt>
                <c:pt idx="29">
                  <c:v>165</c:v>
                </c:pt>
                <c:pt idx="30">
                  <c:v>167.2</c:v>
                </c:pt>
                <c:pt idx="31">
                  <c:v>169.4</c:v>
                </c:pt>
                <c:pt idx="32">
                  <c:v>171.6</c:v>
                </c:pt>
                <c:pt idx="33">
                  <c:v>173.8</c:v>
                </c:pt>
                <c:pt idx="34">
                  <c:v>176</c:v>
                </c:pt>
                <c:pt idx="35">
                  <c:v>178.2</c:v>
                </c:pt>
                <c:pt idx="36">
                  <c:v>180.4</c:v>
                </c:pt>
                <c:pt idx="37">
                  <c:v>182.60000000000002</c:v>
                </c:pt>
                <c:pt idx="38">
                  <c:v>184.79999999999998</c:v>
                </c:pt>
                <c:pt idx="39">
                  <c:v>187</c:v>
                </c:pt>
                <c:pt idx="40">
                  <c:v>189.20000000000002</c:v>
                </c:pt>
                <c:pt idx="41">
                  <c:v>191.4</c:v>
                </c:pt>
                <c:pt idx="42">
                  <c:v>193.6</c:v>
                </c:pt>
                <c:pt idx="43">
                  <c:v>195.8</c:v>
                </c:pt>
                <c:pt idx="44">
                  <c:v>198</c:v>
                </c:pt>
                <c:pt idx="45">
                  <c:v>200.2</c:v>
                </c:pt>
                <c:pt idx="46">
                  <c:v>202.4</c:v>
                </c:pt>
                <c:pt idx="47">
                  <c:v>204.6</c:v>
                </c:pt>
                <c:pt idx="48">
                  <c:v>206.8</c:v>
                </c:pt>
                <c:pt idx="49">
                  <c:v>209</c:v>
                </c:pt>
                <c:pt idx="50">
                  <c:v>211.2</c:v>
                </c:pt>
                <c:pt idx="51">
                  <c:v>213.4</c:v>
                </c:pt>
                <c:pt idx="52">
                  <c:v>215.60000000000002</c:v>
                </c:pt>
                <c:pt idx="53">
                  <c:v>217.79999999999998</c:v>
                </c:pt>
                <c:pt idx="54">
                  <c:v>220</c:v>
                </c:pt>
              </c:numCache>
            </c:numRef>
          </c:xVal>
          <c:yVal>
            <c:numRef>
              <c:f>LIcurvepowermeter!$I$2:$I$56</c:f>
              <c:numCache>
                <c:formatCode>0.00E+00</c:formatCode>
                <c:ptCount val="55"/>
                <c:pt idx="0">
                  <c:v>0.10818500000000025</c:v>
                </c:pt>
                <c:pt idx="1">
                  <c:v>0.129385</c:v>
                </c:pt>
                <c:pt idx="2">
                  <c:v>0.15485000000000004</c:v>
                </c:pt>
                <c:pt idx="3">
                  <c:v>0.18677500000000041</c:v>
                </c:pt>
                <c:pt idx="4">
                  <c:v>0.23189000000000001</c:v>
                </c:pt>
                <c:pt idx="5">
                  <c:v>0.30946500000000032</c:v>
                </c:pt>
                <c:pt idx="6">
                  <c:v>0.67250000000000065</c:v>
                </c:pt>
                <c:pt idx="7">
                  <c:v>1.4466399999999962</c:v>
                </c:pt>
                <c:pt idx="8">
                  <c:v>2.3552149999999967</c:v>
                </c:pt>
                <c:pt idx="9">
                  <c:v>3.2085350000000012</c:v>
                </c:pt>
                <c:pt idx="10">
                  <c:v>4.0064049999999956</c:v>
                </c:pt>
                <c:pt idx="11">
                  <c:v>5.8623999999999965</c:v>
                </c:pt>
                <c:pt idx="12">
                  <c:v>7.1351499999999985</c:v>
                </c:pt>
                <c:pt idx="13">
                  <c:v>7.8333500000000003</c:v>
                </c:pt>
                <c:pt idx="14">
                  <c:v>9.1576000000000004</c:v>
                </c:pt>
                <c:pt idx="15">
                  <c:v>10.244049999999998</c:v>
                </c:pt>
                <c:pt idx="16">
                  <c:v>9.8234000000000048</c:v>
                </c:pt>
                <c:pt idx="17">
                  <c:v>10.3819</c:v>
                </c:pt>
                <c:pt idx="18">
                  <c:v>10.79405</c:v>
                </c:pt>
                <c:pt idx="19">
                  <c:v>10.897700000000002</c:v>
                </c:pt>
                <c:pt idx="20">
                  <c:v>11.6221</c:v>
                </c:pt>
                <c:pt idx="21">
                  <c:v>12.181850000000001</c:v>
                </c:pt>
                <c:pt idx="22">
                  <c:v>13.042400000000002</c:v>
                </c:pt>
                <c:pt idx="23">
                  <c:v>15.690850000000001</c:v>
                </c:pt>
                <c:pt idx="24">
                  <c:v>17.492399999999897</c:v>
                </c:pt>
                <c:pt idx="25">
                  <c:v>18.146549999999916</c:v>
                </c:pt>
                <c:pt idx="26">
                  <c:v>18.948549999999859</c:v>
                </c:pt>
                <c:pt idx="27">
                  <c:v>19.1767</c:v>
                </c:pt>
                <c:pt idx="28">
                  <c:v>19.140699999999935</c:v>
                </c:pt>
                <c:pt idx="29">
                  <c:v>20.28649999999989</c:v>
                </c:pt>
                <c:pt idx="30">
                  <c:v>20.065299999999908</c:v>
                </c:pt>
                <c:pt idx="31">
                  <c:v>20.735799999999912</c:v>
                </c:pt>
                <c:pt idx="32">
                  <c:v>18.722199999999912</c:v>
                </c:pt>
                <c:pt idx="33">
                  <c:v>18.694949999999999</c:v>
                </c:pt>
                <c:pt idx="34">
                  <c:v>19.567599999999924</c:v>
                </c:pt>
                <c:pt idx="35">
                  <c:v>21.517300000000031</c:v>
                </c:pt>
                <c:pt idx="36">
                  <c:v>23.579049999999921</c:v>
                </c:pt>
                <c:pt idx="37">
                  <c:v>23.985149999999859</c:v>
                </c:pt>
                <c:pt idx="38">
                  <c:v>24.261049999999909</c:v>
                </c:pt>
                <c:pt idx="39">
                  <c:v>24.383999999999986</c:v>
                </c:pt>
                <c:pt idx="40">
                  <c:v>25.040999999999986</c:v>
                </c:pt>
                <c:pt idx="41">
                  <c:v>24.899449999999916</c:v>
                </c:pt>
                <c:pt idx="42">
                  <c:v>24.77525</c:v>
                </c:pt>
                <c:pt idx="43">
                  <c:v>24.628850000000035</c:v>
                </c:pt>
                <c:pt idx="44">
                  <c:v>24.675850000000068</c:v>
                </c:pt>
                <c:pt idx="45">
                  <c:v>23.203300000000002</c:v>
                </c:pt>
                <c:pt idx="46">
                  <c:v>23.16855</c:v>
                </c:pt>
                <c:pt idx="47">
                  <c:v>26.076250000000005</c:v>
                </c:pt>
                <c:pt idx="48">
                  <c:v>26.167449999999924</c:v>
                </c:pt>
                <c:pt idx="49">
                  <c:v>26.848699999999912</c:v>
                </c:pt>
                <c:pt idx="50">
                  <c:v>26.120100000000001</c:v>
                </c:pt>
                <c:pt idx="51">
                  <c:v>26.092449999999882</c:v>
                </c:pt>
                <c:pt idx="52">
                  <c:v>26.339299999999987</c:v>
                </c:pt>
                <c:pt idx="53">
                  <c:v>26.20965</c:v>
                </c:pt>
                <c:pt idx="54">
                  <c:v>25.69664999999992</c:v>
                </c:pt>
              </c:numCache>
            </c:numRef>
          </c:yVal>
          <c:smooth val="1"/>
        </c:ser>
        <c:axId val="44370944"/>
        <c:axId val="44418176"/>
      </c:scatterChart>
      <c:valAx>
        <c:axId val="44370944"/>
        <c:scaling>
          <c:orientation val="minMax"/>
          <c:max val="220"/>
          <c:min val="100"/>
        </c:scaling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Current</a:t>
                </a:r>
                <a:r>
                  <a:rPr lang="en-US" sz="1200" b="0" baseline="0"/>
                  <a:t> [mA]</a:t>
                </a:r>
                <a:endParaRPr lang="en-US" sz="1200" b="0"/>
              </a:p>
            </c:rich>
          </c:tx>
          <c:layout/>
        </c:title>
        <c:numFmt formatCode="General" sourceLinked="1"/>
        <c:majorTickMark val="cross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4418176"/>
        <c:crossesAt val="-90"/>
        <c:crossBetween val="midCat"/>
      </c:valAx>
      <c:valAx>
        <c:axId val="444181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Fiber coupled power [µW]</a:t>
                </a:r>
              </a:p>
            </c:rich>
          </c:tx>
          <c:layout>
            <c:manualLayout>
              <c:xMode val="edge"/>
              <c:yMode val="edge"/>
              <c:x val="1.3459794798377505E-2"/>
              <c:y val="1.5326677915260644E-2"/>
            </c:manualLayout>
          </c:layout>
        </c:title>
        <c:numFmt formatCode="#,##0" sourceLinked="0"/>
        <c:majorTickMark val="cross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437094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ln>
      <a:noFill/>
    </a:ln>
  </c:sp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7DA6-7780-4C7C-A993-2E5DD506C670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272A-6799-4F55-88EF-313A83EB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/>
        </p:nvPicPr>
        <p:blipFill>
          <a:blip r:embed="rId2"/>
          <a:srcRect b="38922"/>
          <a:stretch>
            <a:fillRect/>
          </a:stretch>
        </p:blipFill>
        <p:spPr>
          <a:xfrm>
            <a:off x="990600" y="3124200"/>
            <a:ext cx="3250794" cy="2520692"/>
          </a:xfrm>
          <a:prstGeom prst="rect">
            <a:avLst/>
          </a:prstGeom>
        </p:spPr>
      </p:pic>
      <p:pic>
        <p:nvPicPr>
          <p:cNvPr id="12" name="Picture 11" descr="Untitled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37" y="4146292"/>
            <a:ext cx="3225397" cy="14349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3025" y="397192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500 </a:t>
            </a:r>
            <a:r>
              <a:rPr lang="en-US" sz="1400" dirty="0" err="1" smtClean="0"/>
              <a:t>ps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1260729" y="3680864"/>
            <a:ext cx="393192" cy="152399"/>
            <a:chOff x="747688" y="4572087"/>
            <a:chExt cx="454981" cy="15601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62000" y="4648200"/>
              <a:ext cx="42062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72282" y="4647493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1125675" y="4651108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066800" y="360997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a.u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51229" y="3880889"/>
            <a:ext cx="393192" cy="152399"/>
            <a:chOff x="747688" y="4572087"/>
            <a:chExt cx="454981" cy="15601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62000" y="4648200"/>
              <a:ext cx="42062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672282" y="4647493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125675" y="4651108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00200" y="3124200"/>
            <a:ext cx="1828800" cy="246888"/>
          </a:xfrm>
          <a:prstGeom prst="rect">
            <a:avLst/>
          </a:prstGeom>
          <a:solidFill>
            <a:srgbClr val="8000FF"/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US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00200" y="3523488"/>
            <a:ext cx="1828800" cy="73152"/>
          </a:xfrm>
          <a:prstGeom prst="rect">
            <a:avLst/>
          </a:prstGeom>
          <a:solidFill>
            <a:srgbClr val="679E2A"/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US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00200" y="3369945"/>
            <a:ext cx="1828800" cy="73152"/>
          </a:xfrm>
          <a:prstGeom prst="rect">
            <a:avLst/>
          </a:prstGeom>
          <a:solidFill>
            <a:srgbClr val="679E2A"/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US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00200" y="3442333"/>
            <a:ext cx="1828800" cy="82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US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66800" y="3664397"/>
            <a:ext cx="2895600" cy="238125"/>
          </a:xfrm>
          <a:prstGeom prst="rect">
            <a:avLst/>
          </a:prstGeom>
          <a:solidFill>
            <a:srgbClr val="FFFFFF">
              <a:lumMod val="50000"/>
              <a:alpha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52600" y="3664398"/>
            <a:ext cx="609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67000" y="3664398"/>
            <a:ext cx="609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 flipV="1">
            <a:off x="1066800" y="3395982"/>
            <a:ext cx="304800" cy="198118"/>
          </a:xfrm>
          <a:prstGeom prst="rect">
            <a:avLst/>
          </a:prstGeom>
          <a:solidFill>
            <a:srgbClr val="F1E60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>
          <a:xfrm flipV="1">
            <a:off x="3650457" y="3395982"/>
            <a:ext cx="304800" cy="198118"/>
          </a:xfrm>
          <a:prstGeom prst="rect">
            <a:avLst/>
          </a:prstGeom>
          <a:solidFill>
            <a:srgbClr val="F1E60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66800" y="3598545"/>
            <a:ext cx="2895600" cy="64008"/>
          </a:xfrm>
          <a:prstGeom prst="rect">
            <a:avLst/>
          </a:prstGeom>
          <a:solidFill>
            <a:srgbClr val="8000FF"/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US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66800" y="2486798"/>
            <a:ext cx="2895600" cy="143523"/>
          </a:xfrm>
          <a:prstGeom prst="rect">
            <a:avLst/>
          </a:prstGeom>
          <a:solidFill>
            <a:srgbClr val="FFFFFF">
              <a:lumMod val="50000"/>
              <a:alpha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66800" y="2334399"/>
            <a:ext cx="2895600" cy="147628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66800" y="2096274"/>
            <a:ext cx="2895600" cy="238125"/>
          </a:xfrm>
          <a:prstGeom prst="rect">
            <a:avLst/>
          </a:prstGeom>
          <a:solidFill>
            <a:srgbClr val="FFFFFF">
              <a:lumMod val="50000"/>
              <a:alpha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90600" y="15518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a)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990600" y="2743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b)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151376" y="349337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N-</a:t>
            </a:r>
            <a:r>
              <a:rPr lang="en-US" sz="1200" dirty="0" err="1" smtClean="0"/>
              <a:t>InP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145280" y="33592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N-contact</a:t>
            </a:r>
            <a:endParaRPr lang="en-US" sz="1200" dirty="0"/>
          </a:p>
        </p:txBody>
      </p:sp>
      <p:sp>
        <p:nvSpPr>
          <p:cNvPr id="114" name="Rectangle 113"/>
          <p:cNvSpPr/>
          <p:nvPr/>
        </p:nvSpPr>
        <p:spPr>
          <a:xfrm>
            <a:off x="1066800" y="4038600"/>
            <a:ext cx="2895600" cy="143523"/>
          </a:xfrm>
          <a:prstGeom prst="rect">
            <a:avLst/>
          </a:prstGeom>
          <a:solidFill>
            <a:srgbClr val="FFFFFF">
              <a:lumMod val="50000"/>
              <a:alpha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066800" y="3895079"/>
            <a:ext cx="2895600" cy="147628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65326" y="397924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65326" y="365552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65326" y="2105799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066800" y="381958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SiO</a:t>
            </a:r>
            <a:r>
              <a: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endParaRPr kumimoji="0" lang="en-US" sz="1200" b="0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66800" y="226098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SiO</a:t>
            </a:r>
            <a:r>
              <a: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endParaRPr kumimoji="0" lang="en-US" sz="1200" b="0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86200" y="29615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QW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886200" y="3124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SCH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286000" y="2076450"/>
            <a:ext cx="457200" cy="27432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51405" y="3222498"/>
            <a:ext cx="1524000" cy="713232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2133600" y="2920746"/>
            <a:ext cx="762000" cy="198118"/>
          </a:xfrm>
          <a:prstGeom prst="rect">
            <a:avLst/>
          </a:prstGeom>
          <a:solidFill>
            <a:srgbClr val="F1E60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3600" y="26670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P-contact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886200" y="279386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SCH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1066800" y="241286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2800" y="2743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P-</a:t>
            </a:r>
            <a:r>
              <a:rPr lang="en-US" sz="1200" dirty="0" err="1" smtClean="0"/>
              <a:t>InP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1673352" y="2097024"/>
            <a:ext cx="609600" cy="114300"/>
          </a:xfrm>
          <a:prstGeom prst="rect">
            <a:avLst/>
          </a:prstGeom>
          <a:solidFill>
            <a:srgbClr val="B8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743200" y="2093976"/>
            <a:ext cx="609600" cy="114300"/>
          </a:xfrm>
          <a:prstGeom prst="rect">
            <a:avLst/>
          </a:prstGeom>
          <a:solidFill>
            <a:srgbClr val="B8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flipV="1">
            <a:off x="1066800" y="1828800"/>
            <a:ext cx="2895600" cy="268224"/>
          </a:xfrm>
          <a:prstGeom prst="rect">
            <a:avLst/>
          </a:prstGeom>
          <a:solidFill>
            <a:srgbClr val="B8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990600" y="180099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SU-8</a:t>
            </a:r>
            <a:endParaRPr lang="en-US" sz="1200" dirty="0"/>
          </a:p>
        </p:txBody>
      </p:sp>
      <p:cxnSp>
        <p:nvCxnSpPr>
          <p:cNvPr id="88" name="Straight Connector 87"/>
          <p:cNvCxnSpPr>
            <a:stCxn id="55" idx="3"/>
            <a:endCxn id="113" idx="1"/>
          </p:cNvCxnSpPr>
          <p:nvPr/>
        </p:nvCxnSpPr>
        <p:spPr>
          <a:xfrm>
            <a:off x="3955257" y="3495041"/>
            <a:ext cx="190023" cy="27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8" idx="3"/>
            <a:endCxn id="110" idx="1"/>
          </p:cNvCxnSpPr>
          <p:nvPr/>
        </p:nvCxnSpPr>
        <p:spPr>
          <a:xfrm>
            <a:off x="3962400" y="3630549"/>
            <a:ext cx="188976" cy="132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7" idx="3"/>
            <a:endCxn id="40" idx="1"/>
          </p:cNvCxnSpPr>
          <p:nvPr/>
        </p:nvCxnSpPr>
        <p:spPr>
          <a:xfrm flipV="1">
            <a:off x="3429000" y="3262700"/>
            <a:ext cx="457200" cy="2973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429000" y="3124200"/>
            <a:ext cx="457200" cy="3735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0" idx="3"/>
            <a:endCxn id="49" idx="1"/>
          </p:cNvCxnSpPr>
          <p:nvPr/>
        </p:nvCxnSpPr>
        <p:spPr>
          <a:xfrm flipV="1">
            <a:off x="3429000" y="2932361"/>
            <a:ext cx="457200" cy="4741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3276600" y="2971801"/>
            <a:ext cx="152401" cy="152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5714" t="35810" r="39524" b="37524"/>
          <a:stretch>
            <a:fillRect/>
          </a:stretch>
        </p:blipFill>
        <p:spPr bwMode="auto">
          <a:xfrm>
            <a:off x="4495800" y="3962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2090738"/>
            <a:ext cx="4295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>
            <a:off x="3544094" y="3923506"/>
            <a:ext cx="11430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7.7 dB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2660905" y="2206372"/>
            <a:ext cx="393192" cy="152399"/>
            <a:chOff x="747688" y="4572087"/>
            <a:chExt cx="454981" cy="1560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4648200"/>
              <a:ext cx="42062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672282" y="4647493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1125675" y="4651108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438400" y="213548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a.u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854833" y="2400300"/>
            <a:ext cx="393192" cy="152399"/>
            <a:chOff x="747688" y="4572087"/>
            <a:chExt cx="454981" cy="15601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62000" y="4648200"/>
              <a:ext cx="42062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672282" y="4647493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125675" y="4651108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895600" y="2514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 </a:t>
            </a:r>
            <a:r>
              <a:rPr lang="en-US" sz="1400" dirty="0" err="1" smtClean="0"/>
              <a:t>ps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28997" y="2895203"/>
            <a:ext cx="21336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04900" y="19423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04900" y="20947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104900" y="22471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104900" y="23995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104900" y="25519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04900" y="27043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04900" y="28567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04900" y="30091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04900" y="31615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104900" y="33139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04900" y="34663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277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</a:t>
            </a:r>
            <a:endParaRPr lang="en-US" sz="1200" dirty="0"/>
          </a:p>
        </p:txBody>
      </p:sp>
      <p:sp>
        <p:nvSpPr>
          <p:cNvPr id="20" name="Trapezoid 19"/>
          <p:cNvSpPr/>
          <p:nvPr/>
        </p:nvSpPr>
        <p:spPr>
          <a:xfrm rot="5400000">
            <a:off x="2286000" y="2971800"/>
            <a:ext cx="1676400" cy="304800"/>
          </a:xfrm>
          <a:prstGeom prst="trapezoid">
            <a:avLst>
              <a:gd name="adj" fmla="val 10072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5220" y="2514600"/>
            <a:ext cx="457200" cy="22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17320" y="249425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MMI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2187696" y="2346825"/>
            <a:ext cx="457200" cy="22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69796" y="232648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SOA</a:t>
            </a:r>
            <a:endParaRPr lang="en-US" sz="1200" dirty="0"/>
          </a:p>
        </p:txBody>
      </p:sp>
      <p:grpSp>
        <p:nvGrpSpPr>
          <p:cNvPr id="29" name="Group 28"/>
          <p:cNvGrpSpPr/>
          <p:nvPr/>
        </p:nvGrpSpPr>
        <p:grpSpPr>
          <a:xfrm rot="5400000">
            <a:off x="1699260" y="2186940"/>
            <a:ext cx="685800" cy="685800"/>
            <a:chOff x="5029200" y="1874945"/>
            <a:chExt cx="896983" cy="792055"/>
          </a:xfrm>
        </p:grpSpPr>
        <p:sp>
          <p:nvSpPr>
            <p:cNvPr id="27" name="Arc 26"/>
            <p:cNvSpPr/>
            <p:nvPr/>
          </p:nvSpPr>
          <p:spPr>
            <a:xfrm>
              <a:off x="5029200" y="2209800"/>
              <a:ext cx="533400" cy="457200"/>
            </a:xfrm>
            <a:prstGeom prst="arc">
              <a:avLst>
                <a:gd name="adj1" fmla="val 1846178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0800000">
              <a:off x="5392785" y="1874945"/>
              <a:ext cx="533398" cy="457200"/>
            </a:xfrm>
            <a:prstGeom prst="arc">
              <a:avLst>
                <a:gd name="adj1" fmla="val 1846178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189600" y="2691690"/>
            <a:ext cx="457200" cy="22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171700" y="267134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Mod</a:t>
            </a: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 rot="16200000" flipV="1">
            <a:off x="1700451" y="2393871"/>
            <a:ext cx="683419" cy="685799"/>
            <a:chOff x="5029200" y="1874946"/>
            <a:chExt cx="893869" cy="792054"/>
          </a:xfrm>
        </p:grpSpPr>
        <p:sp>
          <p:nvSpPr>
            <p:cNvPr id="33" name="Arc 32"/>
            <p:cNvSpPr/>
            <p:nvPr/>
          </p:nvSpPr>
          <p:spPr>
            <a:xfrm>
              <a:off x="5029200" y="2209800"/>
              <a:ext cx="533400" cy="457200"/>
            </a:xfrm>
            <a:prstGeom prst="arc">
              <a:avLst>
                <a:gd name="adj1" fmla="val 1846178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10800000">
              <a:off x="5389671" y="1874946"/>
              <a:ext cx="533398" cy="457200"/>
            </a:xfrm>
            <a:prstGeom prst="arc">
              <a:avLst>
                <a:gd name="adj1" fmla="val 1846178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2651760" y="2453640"/>
            <a:ext cx="3200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51760" y="2810192"/>
            <a:ext cx="3200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95400" y="2644775"/>
            <a:ext cx="1371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2903934" y="2522934"/>
            <a:ext cx="440532" cy="304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0" idx="0"/>
          </p:cNvCxnSpPr>
          <p:nvPr/>
        </p:nvCxnSpPr>
        <p:spPr>
          <a:xfrm rot="16200000" flipH="1">
            <a:off x="2968228" y="2815828"/>
            <a:ext cx="311944" cy="3047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95400" y="2165345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2907507" y="2166464"/>
            <a:ext cx="731520" cy="73152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5400000">
            <a:off x="2906077" y="2164080"/>
            <a:ext cx="731520" cy="73152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435220" y="3246119"/>
            <a:ext cx="457200" cy="22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417320" y="322577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MMI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2187696" y="3078344"/>
            <a:ext cx="457200" cy="22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169796" y="3058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SOA</a:t>
            </a:r>
            <a:endParaRPr lang="en-US" sz="1200" dirty="0"/>
          </a:p>
        </p:txBody>
      </p:sp>
      <p:grpSp>
        <p:nvGrpSpPr>
          <p:cNvPr id="76" name="Group 75"/>
          <p:cNvGrpSpPr/>
          <p:nvPr/>
        </p:nvGrpSpPr>
        <p:grpSpPr>
          <a:xfrm rot="5400000">
            <a:off x="1699260" y="2918459"/>
            <a:ext cx="685800" cy="685800"/>
            <a:chOff x="5029200" y="1874945"/>
            <a:chExt cx="896983" cy="792055"/>
          </a:xfrm>
        </p:grpSpPr>
        <p:sp>
          <p:nvSpPr>
            <p:cNvPr id="77" name="Arc 76"/>
            <p:cNvSpPr/>
            <p:nvPr/>
          </p:nvSpPr>
          <p:spPr>
            <a:xfrm>
              <a:off x="5029200" y="2209800"/>
              <a:ext cx="533400" cy="457200"/>
            </a:xfrm>
            <a:prstGeom prst="arc">
              <a:avLst>
                <a:gd name="adj1" fmla="val 1846178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rot="10800000">
              <a:off x="5392785" y="1874945"/>
              <a:ext cx="533398" cy="457200"/>
            </a:xfrm>
            <a:prstGeom prst="arc">
              <a:avLst>
                <a:gd name="adj1" fmla="val 1846178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2189600" y="3423209"/>
            <a:ext cx="457200" cy="22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171700" y="340286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Mod</a:t>
            </a:r>
            <a:endParaRPr lang="en-US" sz="1200" dirty="0"/>
          </a:p>
        </p:txBody>
      </p:sp>
      <p:grpSp>
        <p:nvGrpSpPr>
          <p:cNvPr id="81" name="Group 80"/>
          <p:cNvGrpSpPr/>
          <p:nvPr/>
        </p:nvGrpSpPr>
        <p:grpSpPr>
          <a:xfrm rot="16200000" flipV="1">
            <a:off x="1700451" y="3125390"/>
            <a:ext cx="683419" cy="685799"/>
            <a:chOff x="5029200" y="1874946"/>
            <a:chExt cx="893869" cy="792054"/>
          </a:xfrm>
        </p:grpSpPr>
        <p:sp>
          <p:nvSpPr>
            <p:cNvPr id="82" name="Arc 81"/>
            <p:cNvSpPr/>
            <p:nvPr/>
          </p:nvSpPr>
          <p:spPr>
            <a:xfrm>
              <a:off x="5029200" y="2209800"/>
              <a:ext cx="533400" cy="457200"/>
            </a:xfrm>
            <a:prstGeom prst="arc">
              <a:avLst>
                <a:gd name="adj1" fmla="val 1846178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10800000">
              <a:off x="5389671" y="1874946"/>
              <a:ext cx="533398" cy="457200"/>
            </a:xfrm>
            <a:prstGeom prst="arc">
              <a:avLst>
                <a:gd name="adj1" fmla="val 1846178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2651760" y="3185159"/>
            <a:ext cx="3200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651760" y="3541711"/>
            <a:ext cx="3200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295400" y="3376294"/>
            <a:ext cx="1371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2971800" y="2895600"/>
            <a:ext cx="304800" cy="304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20" idx="0"/>
          </p:cNvCxnSpPr>
          <p:nvPr/>
        </p:nvCxnSpPr>
        <p:spPr>
          <a:xfrm rot="5400000" flipH="1" flipV="1">
            <a:off x="2918223" y="3177778"/>
            <a:ext cx="411955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895600" y="39140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AWG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 rot="5400000">
            <a:off x="1104900" y="36187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104900" y="3771106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 rot="5400000">
            <a:off x="2051566" y="37396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962400" y="2971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r>
              <a:rPr lang="en-US" sz="1200" dirty="0" smtClean="0"/>
              <a:t>R</a:t>
            </a:r>
            <a:endParaRPr lang="en-US" sz="1200" dirty="0"/>
          </a:p>
        </p:txBody>
      </p:sp>
      <p:cxnSp>
        <p:nvCxnSpPr>
          <p:cNvPr id="111" name="Straight Arrow Connector 110"/>
          <p:cNvCxnSpPr>
            <a:stCxn id="20" idx="0"/>
          </p:cNvCxnSpPr>
          <p:nvPr/>
        </p:nvCxnSpPr>
        <p:spPr>
          <a:xfrm>
            <a:off x="3276600" y="31242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23333" t="27905" r="43810" b="34762"/>
          <a:stretch>
            <a:fillRect/>
          </a:stretch>
        </p:blipFill>
        <p:spPr bwMode="auto">
          <a:xfrm>
            <a:off x="4530012" y="3581400"/>
            <a:ext cx="46139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01001" cy="498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2771775"/>
                <a:gridCol w="1928813"/>
                <a:gridCol w="15001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Layer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Doping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Thickness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Substrate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InP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S-Doped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350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Buffer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InP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Undoped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200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-25000" dirty="0" smtClean="0"/>
                        <a:t>0.53</a:t>
                      </a:r>
                      <a:r>
                        <a:rPr lang="en-US" dirty="0" smtClean="0"/>
                        <a:t>Ga</a:t>
                      </a:r>
                      <a:r>
                        <a:rPr lang="en-US" baseline="-25000" dirty="0" smtClean="0"/>
                        <a:t>0.47</a:t>
                      </a:r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 – 1E19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100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Cladding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InP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– 1E 18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1.5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AlGaInAs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 – 1E17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125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QW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AlGaInAs</a:t>
                      </a:r>
                      <a:r>
                        <a:rPr lang="en-US" dirty="0" smtClean="0"/>
                        <a:t> (well) (8x)</a:t>
                      </a:r>
                    </a:p>
                    <a:p>
                      <a:r>
                        <a:rPr lang="en-US" dirty="0" err="1" smtClean="0"/>
                        <a:t>AlGaInAs</a:t>
                      </a:r>
                      <a:r>
                        <a:rPr lang="en-US" dirty="0" smtClean="0"/>
                        <a:t> (barrier) (9x)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Undoped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 nm</a:t>
                      </a:r>
                    </a:p>
                    <a:p>
                      <a:pPr algn="l"/>
                      <a:r>
                        <a:rPr lang="en-US" dirty="0" smtClean="0"/>
                        <a:t>8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AlGaInAs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 – 1E17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125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InP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 – 1E18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110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Superlattice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-25000" dirty="0" smtClean="0"/>
                        <a:t>0.85</a:t>
                      </a:r>
                      <a:r>
                        <a:rPr lang="en-US" dirty="0" smtClean="0"/>
                        <a:t>Ga</a:t>
                      </a:r>
                      <a:r>
                        <a:rPr lang="en-US" baseline="-25000" dirty="0" smtClean="0"/>
                        <a:t>0.15</a:t>
                      </a:r>
                      <a:r>
                        <a:rPr lang="en-US" dirty="0" smtClean="0"/>
                        <a:t>As</a:t>
                      </a:r>
                      <a:r>
                        <a:rPr lang="en-US" baseline="-25000" dirty="0" smtClean="0"/>
                        <a:t>0.327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0.773</a:t>
                      </a:r>
                      <a:r>
                        <a:rPr lang="en-US" dirty="0" smtClean="0"/>
                        <a:t> (2x)</a:t>
                      </a:r>
                    </a:p>
                    <a:p>
                      <a:r>
                        <a:rPr lang="en-US" dirty="0" err="1" smtClean="0"/>
                        <a:t>InP</a:t>
                      </a:r>
                      <a:r>
                        <a:rPr lang="en-US" dirty="0" smtClean="0"/>
                        <a:t> (2x)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 – 1E18</a:t>
                      </a:r>
                    </a:p>
                    <a:p>
                      <a:pPr algn="l"/>
                      <a:r>
                        <a:rPr lang="en-US" dirty="0" smtClean="0"/>
                        <a:t>N – 1E18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7.5 nm</a:t>
                      </a:r>
                    </a:p>
                    <a:p>
                      <a:pPr algn="l"/>
                      <a:r>
                        <a:rPr lang="en-US" dirty="0" smtClean="0"/>
                        <a:t>7.5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Bonding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InP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 – 1E18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-25000" dirty="0" smtClean="0"/>
                        <a:t>0.53</a:t>
                      </a:r>
                      <a:r>
                        <a:rPr lang="en-US" dirty="0" smtClean="0"/>
                        <a:t>Ga</a:t>
                      </a:r>
                      <a:r>
                        <a:rPr lang="en-US" baseline="-25000" dirty="0" smtClean="0"/>
                        <a:t>0.47</a:t>
                      </a:r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 – 1E18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200 nm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1" y="838197"/>
          <a:ext cx="3886199" cy="323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676"/>
                <a:gridCol w="1945532"/>
                <a:gridCol w="928991"/>
              </a:tblGrid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Layer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Material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Thickness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Contact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</a:t>
                      </a:r>
                      <a:r>
                        <a:rPr lang="en-US" sz="1000" baseline="-25000" dirty="0" smtClean="0"/>
                        <a:t>0.53</a:t>
                      </a:r>
                      <a:r>
                        <a:rPr lang="en-US" sz="1000" dirty="0" smtClean="0"/>
                        <a:t>Ga</a:t>
                      </a:r>
                      <a:r>
                        <a:rPr lang="en-US" sz="1000" baseline="-25000" dirty="0" smtClean="0"/>
                        <a:t>0.47</a:t>
                      </a:r>
                      <a:r>
                        <a:rPr lang="en-US" sz="1000" dirty="0" smtClean="0"/>
                        <a:t>As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100 nm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Cladding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InP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1.5 </a:t>
                      </a:r>
                      <a:r>
                        <a:rPr lang="el-GR" sz="1000" dirty="0" smtClean="0"/>
                        <a:t>μ</a:t>
                      </a:r>
                      <a:r>
                        <a:rPr lang="en-US" sz="1000" dirty="0" smtClean="0"/>
                        <a:t>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SCH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</a:t>
                      </a:r>
                      <a:r>
                        <a:rPr lang="en-US" sz="1000" baseline="-25000" dirty="0" smtClean="0"/>
                        <a:t>0.131</a:t>
                      </a:r>
                      <a:r>
                        <a:rPr lang="en-US" sz="1000" dirty="0" smtClean="0"/>
                        <a:t>Ga</a:t>
                      </a:r>
                      <a:r>
                        <a:rPr lang="en-US" sz="1000" baseline="-25000" dirty="0" smtClean="0"/>
                        <a:t>0.34</a:t>
                      </a:r>
                      <a:r>
                        <a:rPr lang="en-US" sz="1000" dirty="0" smtClean="0"/>
                        <a:t>In</a:t>
                      </a:r>
                      <a:r>
                        <a:rPr lang="en-US" sz="1000" baseline="-25000" dirty="0" smtClean="0"/>
                        <a:t>0.528</a:t>
                      </a:r>
                      <a:r>
                        <a:rPr lang="en-US" sz="1000" dirty="0" smtClean="0"/>
                        <a:t>As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125 nm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Quantum</a:t>
                      </a:r>
                      <a:r>
                        <a:rPr lang="en-US" sz="1000" baseline="0" dirty="0" smtClean="0"/>
                        <a:t> wells/barriers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</a:t>
                      </a:r>
                      <a:r>
                        <a:rPr lang="en-US" sz="1000" baseline="-25000" dirty="0" smtClean="0"/>
                        <a:t>0.089</a:t>
                      </a:r>
                      <a:r>
                        <a:rPr lang="en-US" sz="1000" dirty="0" smtClean="0"/>
                        <a:t>Ga</a:t>
                      </a:r>
                      <a:r>
                        <a:rPr lang="en-US" sz="1000" baseline="-25000" dirty="0" smtClean="0"/>
                        <a:t>0.461</a:t>
                      </a:r>
                      <a:r>
                        <a:rPr lang="en-US" sz="1000" dirty="0" smtClean="0"/>
                        <a:t>In</a:t>
                      </a:r>
                      <a:r>
                        <a:rPr lang="en-US" sz="1000" baseline="-25000" dirty="0" smtClean="0"/>
                        <a:t>0.45</a:t>
                      </a:r>
                      <a:r>
                        <a:rPr lang="en-US" sz="1000" dirty="0" smtClean="0"/>
                        <a:t>As (well) (8x)</a:t>
                      </a:r>
                    </a:p>
                    <a:p>
                      <a:r>
                        <a:rPr lang="en-US" sz="1000" dirty="0" smtClean="0"/>
                        <a:t>Al</a:t>
                      </a:r>
                      <a:r>
                        <a:rPr lang="en-US" sz="1000" baseline="-25000" dirty="0" smtClean="0"/>
                        <a:t>0.055</a:t>
                      </a:r>
                      <a:r>
                        <a:rPr lang="en-US" sz="1000" dirty="0" smtClean="0"/>
                        <a:t>Ga</a:t>
                      </a:r>
                      <a:r>
                        <a:rPr lang="en-US" sz="1000" baseline="-25000" dirty="0" smtClean="0"/>
                        <a:t>0.292</a:t>
                      </a:r>
                      <a:r>
                        <a:rPr lang="en-US" sz="1000" dirty="0" smtClean="0"/>
                        <a:t>In</a:t>
                      </a:r>
                      <a:r>
                        <a:rPr lang="en-US" sz="1000" baseline="-25000" dirty="0" smtClean="0"/>
                        <a:t>0.653</a:t>
                      </a:r>
                      <a:r>
                        <a:rPr lang="en-US" sz="1000" dirty="0" smtClean="0"/>
                        <a:t>As (barrier) (9x)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7 nm</a:t>
                      </a:r>
                    </a:p>
                    <a:p>
                      <a:pPr algn="l"/>
                      <a:r>
                        <a:rPr lang="en-US" sz="1000" dirty="0" smtClean="0"/>
                        <a:t>8 nm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SCH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</a:t>
                      </a:r>
                      <a:r>
                        <a:rPr lang="en-US" sz="1000" baseline="-25000" dirty="0" smtClean="0"/>
                        <a:t>0.131</a:t>
                      </a:r>
                      <a:r>
                        <a:rPr lang="en-US" sz="1000" dirty="0" smtClean="0"/>
                        <a:t>Ga</a:t>
                      </a:r>
                      <a:r>
                        <a:rPr lang="en-US" sz="1000" baseline="-25000" dirty="0" smtClean="0"/>
                        <a:t>0.34</a:t>
                      </a:r>
                      <a:r>
                        <a:rPr lang="en-US" sz="1000" dirty="0" smtClean="0"/>
                        <a:t>In</a:t>
                      </a:r>
                      <a:r>
                        <a:rPr lang="en-US" sz="1000" baseline="-25000" dirty="0" smtClean="0"/>
                        <a:t>0.528</a:t>
                      </a:r>
                      <a:r>
                        <a:rPr lang="en-US" sz="1000" dirty="0" smtClean="0"/>
                        <a:t>As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125 nm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Contact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InP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110 nm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Superlattice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</a:t>
                      </a:r>
                      <a:r>
                        <a:rPr lang="en-US" sz="1000" baseline="-25000" dirty="0" smtClean="0"/>
                        <a:t>0.85</a:t>
                      </a:r>
                      <a:r>
                        <a:rPr lang="en-US" sz="1000" dirty="0" smtClean="0"/>
                        <a:t>Ga</a:t>
                      </a:r>
                      <a:r>
                        <a:rPr lang="en-US" sz="1000" baseline="-25000" dirty="0" smtClean="0"/>
                        <a:t>0.15</a:t>
                      </a:r>
                      <a:r>
                        <a:rPr lang="en-US" sz="1000" dirty="0" smtClean="0"/>
                        <a:t>As</a:t>
                      </a:r>
                      <a:r>
                        <a:rPr lang="en-US" sz="1000" baseline="-25000" dirty="0" smtClean="0"/>
                        <a:t>0.327</a:t>
                      </a:r>
                      <a:r>
                        <a:rPr lang="en-US" sz="1000" dirty="0" smtClean="0"/>
                        <a:t>P</a:t>
                      </a:r>
                      <a:r>
                        <a:rPr lang="en-US" sz="1000" baseline="-25000" dirty="0" smtClean="0"/>
                        <a:t>0.773</a:t>
                      </a:r>
                      <a:r>
                        <a:rPr lang="en-US" sz="1000" dirty="0" smtClean="0"/>
                        <a:t> (2x)</a:t>
                      </a:r>
                    </a:p>
                    <a:p>
                      <a:r>
                        <a:rPr lang="en-US" sz="1000" dirty="0" err="1" smtClean="0"/>
                        <a:t>InP</a:t>
                      </a:r>
                      <a:r>
                        <a:rPr lang="en-US" sz="1000" dirty="0" smtClean="0"/>
                        <a:t> (2x)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7.5 nm</a:t>
                      </a:r>
                    </a:p>
                    <a:p>
                      <a:pPr algn="l"/>
                      <a:r>
                        <a:rPr lang="en-US" sz="1000" dirty="0" smtClean="0"/>
                        <a:t>7.5 nm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Bonding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InP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10 nm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Waveguide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700 nm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Buried Oxide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SiO</a:t>
                      </a:r>
                      <a:r>
                        <a:rPr lang="en-US" sz="1000" baseline="-25000" dirty="0" smtClean="0"/>
                        <a:t>2</a:t>
                      </a:r>
                      <a:endParaRPr lang="en-US" sz="1000" baseline="-25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 </a:t>
                      </a:r>
                      <a:r>
                        <a:rPr lang="el-GR" sz="1000" dirty="0" smtClean="0"/>
                        <a:t>μ</a:t>
                      </a:r>
                      <a:r>
                        <a:rPr lang="en-US" sz="1000" dirty="0" smtClean="0"/>
                        <a:t>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Substrate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600 </a:t>
                      </a:r>
                      <a:r>
                        <a:rPr lang="el-GR" sz="1000" dirty="0" smtClean="0"/>
                        <a:t>μ</a:t>
                      </a:r>
                      <a:r>
                        <a:rPr lang="en-US" sz="1000" dirty="0" smtClean="0"/>
                        <a:t>m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905" t="27905" r="43333" b="38571"/>
          <a:stretch>
            <a:fillRect/>
          </a:stretch>
        </p:blipFill>
        <p:spPr bwMode="auto">
          <a:xfrm>
            <a:off x="1676400" y="121920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G_Laser3.JPG"/>
          <p:cNvPicPr>
            <a:picLocks noChangeAspect="1"/>
          </p:cNvPicPr>
          <p:nvPr/>
        </p:nvPicPr>
        <p:blipFill>
          <a:blip r:embed="rId2" cstate="print"/>
          <a:srcRect l="23013" t="35556" r="13038" b="39897"/>
          <a:stretch>
            <a:fillRect/>
          </a:stretch>
        </p:blipFill>
        <p:spPr>
          <a:xfrm rot="10800000">
            <a:off x="2209800" y="4572000"/>
            <a:ext cx="4495800" cy="12723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828800" y="441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19048" t="46952" r="13095" b="30191"/>
          <a:stretch>
            <a:fillRect/>
          </a:stretch>
        </p:blipFill>
        <p:spPr bwMode="auto">
          <a:xfrm>
            <a:off x="2209800" y="35052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905000" y="367665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05000" y="382905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f2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5000" y="398145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f3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905000" y="413385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f4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553200" y="4114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fc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828800" y="175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14600" y="2209800"/>
            <a:ext cx="1981200" cy="1588"/>
          </a:xfrm>
          <a:prstGeom prst="line">
            <a:avLst/>
          </a:prstGeom>
          <a:ln w="25400">
            <a:solidFill>
              <a:srgbClr val="8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2514600"/>
            <a:ext cx="1981200" cy="1588"/>
          </a:xfrm>
          <a:prstGeom prst="line">
            <a:avLst/>
          </a:prstGeom>
          <a:ln w="25400">
            <a:solidFill>
              <a:srgbClr val="005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4600" y="2894012"/>
            <a:ext cx="1981200" cy="1588"/>
          </a:xfrm>
          <a:prstGeom prst="line">
            <a:avLst/>
          </a:prstGeom>
          <a:ln w="25400">
            <a:solidFill>
              <a:srgbClr val="00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71250" y="2080796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62300" y="204710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SOA1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905000"/>
            <a:ext cx="26670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23478" y="3198812"/>
            <a:ext cx="1972322" cy="1588"/>
          </a:xfrm>
          <a:prstGeom prst="line">
            <a:avLst/>
          </a:prstGeom>
          <a:ln w="2540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66768" y="2408008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52775" y="237827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SOA2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166768" y="2762114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62300" y="273930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SOA3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166768" y="3093808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62300" y="306782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SOA4</a:t>
            </a:r>
            <a:endParaRPr lang="en-US" sz="1400" dirty="0"/>
          </a:p>
        </p:txBody>
      </p:sp>
      <p:cxnSp>
        <p:nvCxnSpPr>
          <p:cNvPr id="25" name="Straight Connector 24"/>
          <p:cNvCxnSpPr>
            <a:stCxn id="31" idx="0"/>
          </p:cNvCxnSpPr>
          <p:nvPr/>
        </p:nvCxnSpPr>
        <p:spPr>
          <a:xfrm>
            <a:off x="4953000" y="2714625"/>
            <a:ext cx="228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09800" y="2019502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239000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277100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f3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209800" y="307580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f4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2587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fc</a:t>
            </a:r>
            <a:endParaRPr lang="en-US" sz="1400" dirty="0"/>
          </a:p>
        </p:txBody>
      </p:sp>
      <p:sp>
        <p:nvSpPr>
          <p:cNvPr id="31" name="Trapezoid 30"/>
          <p:cNvSpPr/>
          <p:nvPr/>
        </p:nvSpPr>
        <p:spPr>
          <a:xfrm rot="5400000">
            <a:off x="4038600" y="2486025"/>
            <a:ext cx="1371600" cy="457200"/>
          </a:xfrm>
          <a:prstGeom prst="trapezoid">
            <a:avLst>
              <a:gd name="adj" fmla="val 69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4369286" y="2603014"/>
            <a:ext cx="79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AWG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8288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41211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41275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oleSampleDo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572" t="84181" r="3367" b="4034"/>
          <a:stretch>
            <a:fillRect/>
          </a:stretch>
        </p:blipFill>
        <p:spPr>
          <a:xfrm>
            <a:off x="1828800" y="2743200"/>
            <a:ext cx="5334000" cy="1143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2590800"/>
            <a:ext cx="45053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" y="2209800"/>
          <a:ext cx="4495800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925670" y="3097305"/>
            <a:ext cx="457200" cy="15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69105" y="3855385"/>
            <a:ext cx="457200" cy="15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820732" y="3476788"/>
            <a:ext cx="703730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328556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 dB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611470" y="3048000"/>
            <a:ext cx="457200" cy="15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628606" y="2895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63870" y="2743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3.5 dB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4584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 rot="2700000">
            <a:off x="4756038" y="4819537"/>
            <a:ext cx="91440" cy="91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79900" y="4953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2125 A/cm^2</a:t>
            </a:r>
          </a:p>
          <a:p>
            <a:r>
              <a:rPr lang="en-US" sz="1200" dirty="0" smtClean="0"/>
              <a:t>(FP data)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124200"/>
            <a:ext cx="3840480" cy="230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3840480" cy="22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8439" y="3381359"/>
            <a:ext cx="1501141" cy="11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38571" t="50000" r="32143" b="21429"/>
          <a:stretch>
            <a:fillRect/>
          </a:stretch>
        </p:blipFill>
        <p:spPr bwMode="auto">
          <a:xfrm>
            <a:off x="2362200" y="381000"/>
            <a:ext cx="3840480" cy="23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3880"/>
          <a:stretch>
            <a:fillRect/>
          </a:stretch>
        </p:blipFill>
        <p:spPr bwMode="auto">
          <a:xfrm>
            <a:off x="2286000" y="2971803"/>
            <a:ext cx="3840480" cy="259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4647406" y="3810000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3505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35 dB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1981200" y="990600"/>
          <a:ext cx="4191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86" t="18762" r="3333" b="8095"/>
          <a:stretch>
            <a:fillRect/>
          </a:stretch>
        </p:blipFill>
        <p:spPr bwMode="auto">
          <a:xfrm>
            <a:off x="2209800" y="3161122"/>
            <a:ext cx="4237037" cy="20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Connector 19"/>
          <p:cNvCxnSpPr/>
          <p:nvPr/>
        </p:nvCxnSpPr>
        <p:spPr>
          <a:xfrm rot="5400000">
            <a:off x="2453641" y="4126273"/>
            <a:ext cx="164592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758438" y="4126272"/>
            <a:ext cx="164592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166074" y="4126272"/>
            <a:ext cx="164592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49038" y="4126271"/>
            <a:ext cx="164592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977638" y="4126272"/>
            <a:ext cx="164592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04996" y="4126272"/>
            <a:ext cx="164592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590801" y="1904999"/>
            <a:ext cx="137160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895598" y="1904998"/>
            <a:ext cx="137160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03234" y="1904998"/>
            <a:ext cx="137160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886198" y="1904997"/>
            <a:ext cx="137160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114798" y="1904998"/>
            <a:ext cx="137160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742156" y="1904998"/>
            <a:ext cx="137160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704127" y="4126273"/>
            <a:ext cx="164592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841287" y="1904999"/>
            <a:ext cx="137160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1200" y="311272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981200" y="838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a)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19328</TotalTime>
  <Words>276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Geza</dc:creator>
  <cp:lastModifiedBy>Geza</cp:lastModifiedBy>
  <cp:revision>1849</cp:revision>
  <dcterms:created xsi:type="dcterms:W3CDTF">2010-11-03T01:22:37Z</dcterms:created>
  <dcterms:modified xsi:type="dcterms:W3CDTF">2011-01-29T23:51:23Z</dcterms:modified>
</cp:coreProperties>
</file>