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3"/>
  </p:notesMasterIdLst>
  <p:sldIdLst>
    <p:sldId id="329" r:id="rId2"/>
    <p:sldId id="331" r:id="rId3"/>
    <p:sldId id="332" r:id="rId4"/>
    <p:sldId id="366" r:id="rId5"/>
    <p:sldId id="363" r:id="rId6"/>
    <p:sldId id="364" r:id="rId7"/>
    <p:sldId id="365" r:id="rId8"/>
    <p:sldId id="402" r:id="rId9"/>
    <p:sldId id="367" r:id="rId10"/>
    <p:sldId id="369" r:id="rId11"/>
    <p:sldId id="370" r:id="rId12"/>
    <p:sldId id="371" r:id="rId13"/>
    <p:sldId id="372" r:id="rId14"/>
    <p:sldId id="374" r:id="rId15"/>
    <p:sldId id="375" r:id="rId16"/>
    <p:sldId id="376" r:id="rId17"/>
    <p:sldId id="377" r:id="rId18"/>
    <p:sldId id="379" r:id="rId19"/>
    <p:sldId id="378" r:id="rId20"/>
    <p:sldId id="382" r:id="rId21"/>
    <p:sldId id="383" r:id="rId22"/>
    <p:sldId id="385" r:id="rId23"/>
    <p:sldId id="384" r:id="rId24"/>
    <p:sldId id="386" r:id="rId25"/>
    <p:sldId id="387" r:id="rId26"/>
    <p:sldId id="388" r:id="rId27"/>
    <p:sldId id="389" r:id="rId28"/>
    <p:sldId id="406" r:id="rId29"/>
    <p:sldId id="405" r:id="rId30"/>
    <p:sldId id="390" r:id="rId31"/>
    <p:sldId id="409" r:id="rId32"/>
    <p:sldId id="408" r:id="rId33"/>
    <p:sldId id="410" r:id="rId34"/>
    <p:sldId id="411" r:id="rId35"/>
    <p:sldId id="412" r:id="rId36"/>
    <p:sldId id="413" r:id="rId37"/>
    <p:sldId id="414" r:id="rId38"/>
    <p:sldId id="416" r:id="rId39"/>
    <p:sldId id="415" r:id="rId40"/>
    <p:sldId id="417" r:id="rId41"/>
    <p:sldId id="418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0000"/>
    <a:srgbClr val="DEA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44" autoAdjust="0"/>
    <p:restoredTop sz="94660"/>
  </p:normalViewPr>
  <p:slideViewPr>
    <p:cSldViewPr showGuides="1">
      <p:cViewPr varScale="1">
        <p:scale>
          <a:sx n="99" d="100"/>
          <a:sy n="99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0C64B1A-ED11-4A37-9F33-89266C34B1EF}" type="datetimeFigureOut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B7C56F2-7569-4E0F-9389-CAEF27F63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9355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3200" b="1" dirty="0">
              <a:solidFill>
                <a:srgbClr val="33339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BA6D9-77FD-4E23-B051-3C40D3B4C3B2}" type="datetime1">
              <a:rPr lang="en-US" smtClean="0"/>
              <a:t>7/24/2012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16962-0969-47A2-8BF7-D88AB63319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5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8"/>
          <p:cNvCxnSpPr>
            <a:cxnSpLocks noChangeShapeType="1"/>
          </p:cNvCxnSpPr>
          <p:nvPr userDrawn="1"/>
        </p:nvCxnSpPr>
        <p:spPr bwMode="auto">
          <a:xfrm>
            <a:off x="300038" y="1023938"/>
            <a:ext cx="8556625" cy="0"/>
          </a:xfrm>
          <a:prstGeom prst="line">
            <a:avLst/>
          </a:prstGeom>
          <a:noFill/>
          <a:ln w="254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3200" b="1" dirty="0">
              <a:solidFill>
                <a:srgbClr val="333399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066800" y="434975"/>
            <a:ext cx="7315200" cy="55562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67BFB-BF7E-4117-B77A-6A242C1BABC6}" type="datetime1">
              <a:rPr lang="en-US" smtClean="0"/>
              <a:t>7/24/2012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8853E-1A50-4129-98F1-EA4151753B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810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 userDrawn="1"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3200" b="1" dirty="0">
              <a:solidFill>
                <a:srgbClr val="333399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8F8BF-6B5D-4175-AE36-D5D0253E4428}" type="datetime1">
              <a:rPr lang="en-US" smtClean="0"/>
              <a:t>7/24/2012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D1C8A-D6B0-49C2-9E8C-C9E88E7A2F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41348-EA2D-480E-9D2F-927CB3B38055}" type="datetime1">
              <a:rPr lang="en-US" smtClean="0"/>
              <a:t>7/24/2012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C8A8B-1529-49FF-899F-9342420099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2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30EC8-58B8-48F4-8E90-8969425FD8B0}" type="datetime1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3987F-448F-42BA-945E-D7732114E3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149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57497D-22D1-4E95-BD8F-3DCD06EB4F8D}" type="datetime1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F5D44F-7801-4F5C-8136-484BA4B55E5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29" name="Picture 8" descr="ucsbwave_14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563" y="0"/>
            <a:ext cx="960437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0" y="14288"/>
            <a:ext cx="1570038" cy="400050"/>
          </a:xfrm>
          <a:prstGeom prst="rect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0" scaled="0"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Helvetica" pitchFamily="34" charset="0"/>
              </a:rPr>
              <a:t>SWEEPER</a:t>
            </a:r>
          </a:p>
        </p:txBody>
      </p:sp>
      <p:sp>
        <p:nvSpPr>
          <p:cNvPr id="1034" name="Line 14"/>
          <p:cNvSpPr>
            <a:spLocks noChangeShapeType="1"/>
          </p:cNvSpPr>
          <p:nvPr/>
        </p:nvSpPr>
        <p:spPr bwMode="auto">
          <a:xfrm>
            <a:off x="0" y="0"/>
            <a:ext cx="0" cy="6858000"/>
          </a:xfrm>
          <a:prstGeom prst="line">
            <a:avLst/>
          </a:prstGeom>
          <a:noFill/>
          <a:ln w="127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Line 14"/>
          <p:cNvSpPr>
            <a:spLocks noChangeShapeType="1"/>
          </p:cNvSpPr>
          <p:nvPr/>
        </p:nvSpPr>
        <p:spPr bwMode="auto">
          <a:xfrm>
            <a:off x="9144000" y="0"/>
            <a:ext cx="0" cy="6858000"/>
          </a:xfrm>
          <a:prstGeom prst="line">
            <a:avLst/>
          </a:prstGeom>
          <a:noFill/>
          <a:ln w="127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" name="Line 14"/>
          <p:cNvSpPr>
            <a:spLocks noChangeShapeType="1"/>
          </p:cNvSpPr>
          <p:nvPr/>
        </p:nvSpPr>
        <p:spPr bwMode="auto">
          <a:xfrm rot="-5400000">
            <a:off x="4572000" y="-4572000"/>
            <a:ext cx="0" cy="9144000"/>
          </a:xfrm>
          <a:prstGeom prst="line">
            <a:avLst/>
          </a:prstGeom>
          <a:noFill/>
          <a:ln w="127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" name="Line 14"/>
          <p:cNvSpPr>
            <a:spLocks noChangeShapeType="1"/>
          </p:cNvSpPr>
          <p:nvPr/>
        </p:nvSpPr>
        <p:spPr bwMode="auto">
          <a:xfrm rot="-5400000">
            <a:off x="4572000" y="2286000"/>
            <a:ext cx="0" cy="9144000"/>
          </a:xfrm>
          <a:prstGeom prst="line">
            <a:avLst/>
          </a:prstGeom>
          <a:noFill/>
          <a:ln w="127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32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3"/>
          <p:cNvSpPr txBox="1">
            <a:spLocks/>
          </p:cNvSpPr>
          <p:nvPr/>
        </p:nvSpPr>
        <p:spPr bwMode="auto">
          <a:xfrm>
            <a:off x="693738" y="27384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CA" sz="3200" b="1" dirty="0" smtClean="0">
                <a:solidFill>
                  <a:srgbClr val="333399"/>
                </a:solidFill>
              </a:rPr>
              <a:t>SWEEPER </a:t>
            </a:r>
            <a:r>
              <a:rPr lang="en-CA" sz="3200" b="1" dirty="0">
                <a:solidFill>
                  <a:srgbClr val="333399"/>
                </a:solidFill>
              </a:rPr>
              <a:t>a</a:t>
            </a:r>
            <a:r>
              <a:rPr lang="en-CA" sz="3200" b="1" dirty="0" smtClean="0">
                <a:solidFill>
                  <a:srgbClr val="333399"/>
                </a:solidFill>
              </a:rPr>
              <a:t>ctives run 3</a:t>
            </a:r>
          </a:p>
          <a:p>
            <a:pPr algn="ctr"/>
            <a:r>
              <a:rPr lang="en-CA" sz="3200" b="1" dirty="0" smtClean="0">
                <a:solidFill>
                  <a:srgbClr val="333399"/>
                </a:solidFill>
              </a:rPr>
              <a:t>Process flow</a:t>
            </a:r>
            <a:endParaRPr lang="en-US" sz="3200" b="1" dirty="0">
              <a:solidFill>
                <a:srgbClr val="333399"/>
              </a:solidFill>
            </a:endParaRP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1346200" y="419735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sz="1600" dirty="0"/>
              <a:t>J. K. </a:t>
            </a:r>
            <a:r>
              <a:rPr lang="en-US" sz="1600" dirty="0" err="1"/>
              <a:t>Doylend</a:t>
            </a:r>
            <a:r>
              <a:rPr lang="en-US" sz="1600" dirty="0"/>
              <a:t>, </a:t>
            </a:r>
            <a:r>
              <a:rPr lang="en-US" sz="1600" dirty="0" smtClean="0"/>
              <a:t>J. </a:t>
            </a:r>
            <a:r>
              <a:rPr lang="en-US" sz="1600" dirty="0" err="1" smtClean="0"/>
              <a:t>Hulme</a:t>
            </a:r>
            <a:r>
              <a:rPr lang="en-US" sz="1600" dirty="0" smtClean="0"/>
              <a:t>, J. Peters</a:t>
            </a:r>
            <a:endParaRPr lang="en-US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7D1C8A-D6B0-49C2-9E8C-C9E88E7A2F3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lowchart: Process 18"/>
          <p:cNvSpPr/>
          <p:nvPr/>
        </p:nvSpPr>
        <p:spPr>
          <a:xfrm>
            <a:off x="3815916" y="3356992"/>
            <a:ext cx="3960440" cy="1116124"/>
          </a:xfrm>
          <a:prstGeom prst="flowChart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Process 19"/>
          <p:cNvSpPr/>
          <p:nvPr/>
        </p:nvSpPr>
        <p:spPr>
          <a:xfrm>
            <a:off x="1295636" y="3356992"/>
            <a:ext cx="1620180" cy="1116124"/>
          </a:xfrm>
          <a:prstGeom prst="flowChart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Process 28"/>
          <p:cNvSpPr/>
          <p:nvPr/>
        </p:nvSpPr>
        <p:spPr>
          <a:xfrm>
            <a:off x="3995936" y="4113076"/>
            <a:ext cx="1368152" cy="36004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Process 29"/>
          <p:cNvSpPr/>
          <p:nvPr/>
        </p:nvSpPr>
        <p:spPr>
          <a:xfrm>
            <a:off x="6480212" y="4077072"/>
            <a:ext cx="1296144" cy="36004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Process 30"/>
          <p:cNvSpPr/>
          <p:nvPr/>
        </p:nvSpPr>
        <p:spPr>
          <a:xfrm>
            <a:off x="1295636" y="4113076"/>
            <a:ext cx="1296144" cy="36004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1295636" y="4401108"/>
            <a:ext cx="6480720" cy="72008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Title 4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b="1" dirty="0"/>
              <a:t>Doping</a:t>
            </a:r>
            <a:endParaRPr lang="en-US" b="1" dirty="0" smtClean="0"/>
          </a:p>
        </p:txBody>
      </p:sp>
      <p:sp>
        <p:nvSpPr>
          <p:cNvPr id="58" name="Flowchart: Document 57"/>
          <p:cNvSpPr/>
          <p:nvPr/>
        </p:nvSpPr>
        <p:spPr>
          <a:xfrm>
            <a:off x="1295636" y="5625244"/>
            <a:ext cx="6480720" cy="864096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1295636" y="4761148"/>
            <a:ext cx="6480720" cy="86409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8853E-1A50-4129-98F1-EA4151753B9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7" name="Flowchart: Process 36"/>
          <p:cNvSpPr/>
          <p:nvPr/>
        </p:nvSpPr>
        <p:spPr>
          <a:xfrm>
            <a:off x="1295636" y="4473116"/>
            <a:ext cx="6480720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1295636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406794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Process 13"/>
          <p:cNvSpPr/>
          <p:nvPr/>
        </p:nvSpPr>
        <p:spPr>
          <a:xfrm>
            <a:off x="658822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87524" y="1268760"/>
            <a:ext cx="1895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4.  N+ Doping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948264" y="1376772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litho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40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lowchart: Process 18"/>
          <p:cNvSpPr/>
          <p:nvPr/>
        </p:nvSpPr>
        <p:spPr>
          <a:xfrm>
            <a:off x="3815916" y="3356992"/>
            <a:ext cx="3960440" cy="1116124"/>
          </a:xfrm>
          <a:prstGeom prst="flowChart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Process 19"/>
          <p:cNvSpPr/>
          <p:nvPr/>
        </p:nvSpPr>
        <p:spPr>
          <a:xfrm>
            <a:off x="1295636" y="3356992"/>
            <a:ext cx="1620180" cy="1116124"/>
          </a:xfrm>
          <a:prstGeom prst="flowChart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Process 26"/>
          <p:cNvSpPr/>
          <p:nvPr/>
        </p:nvSpPr>
        <p:spPr>
          <a:xfrm>
            <a:off x="3995936" y="4113076"/>
            <a:ext cx="1368152" cy="36004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Process 27"/>
          <p:cNvSpPr/>
          <p:nvPr/>
        </p:nvSpPr>
        <p:spPr>
          <a:xfrm>
            <a:off x="6480212" y="4077072"/>
            <a:ext cx="1296144" cy="36004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Process 28"/>
          <p:cNvSpPr/>
          <p:nvPr/>
        </p:nvSpPr>
        <p:spPr>
          <a:xfrm>
            <a:off x="1295636" y="4113076"/>
            <a:ext cx="1296144" cy="36004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1295636" y="4401108"/>
            <a:ext cx="6480720" cy="72008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Title 4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b="1" dirty="0"/>
              <a:t>Doping</a:t>
            </a:r>
            <a:endParaRPr lang="en-US" b="1" dirty="0" smtClean="0"/>
          </a:p>
        </p:txBody>
      </p:sp>
      <p:sp>
        <p:nvSpPr>
          <p:cNvPr id="58" name="Flowchart: Document 57"/>
          <p:cNvSpPr/>
          <p:nvPr/>
        </p:nvSpPr>
        <p:spPr>
          <a:xfrm>
            <a:off x="1295636" y="5625244"/>
            <a:ext cx="6480720" cy="864096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1295636" y="4761148"/>
            <a:ext cx="6480720" cy="86409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8853E-1A50-4129-98F1-EA4151753B9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7" name="Flowchart: Process 36"/>
          <p:cNvSpPr/>
          <p:nvPr/>
        </p:nvSpPr>
        <p:spPr>
          <a:xfrm>
            <a:off x="1295636" y="4473116"/>
            <a:ext cx="6480720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1295636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406794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Process 13"/>
          <p:cNvSpPr/>
          <p:nvPr/>
        </p:nvSpPr>
        <p:spPr>
          <a:xfrm>
            <a:off x="658822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87524" y="1268760"/>
            <a:ext cx="1895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4.  N+ Doping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948264" y="1376772"/>
            <a:ext cx="923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implant</a:t>
            </a:r>
          </a:p>
        </p:txBody>
      </p:sp>
      <p:sp>
        <p:nvSpPr>
          <p:cNvPr id="2" name="Down Arrow 1"/>
          <p:cNvSpPr/>
          <p:nvPr/>
        </p:nvSpPr>
        <p:spPr>
          <a:xfrm>
            <a:off x="3059832" y="2024844"/>
            <a:ext cx="576064" cy="1116124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915816" y="4473116"/>
            <a:ext cx="900100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0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lowchart: Process 19"/>
          <p:cNvSpPr/>
          <p:nvPr/>
        </p:nvSpPr>
        <p:spPr>
          <a:xfrm>
            <a:off x="3995936" y="4113076"/>
            <a:ext cx="1368152" cy="36004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Process 26"/>
          <p:cNvSpPr/>
          <p:nvPr/>
        </p:nvSpPr>
        <p:spPr>
          <a:xfrm>
            <a:off x="6480212" y="4077072"/>
            <a:ext cx="1296144" cy="36004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Process 27"/>
          <p:cNvSpPr/>
          <p:nvPr/>
        </p:nvSpPr>
        <p:spPr>
          <a:xfrm>
            <a:off x="1295636" y="4113076"/>
            <a:ext cx="1296144" cy="36004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1295636" y="4401108"/>
            <a:ext cx="6480720" cy="72008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Title 4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b="1" dirty="0"/>
              <a:t>Doping</a:t>
            </a:r>
            <a:endParaRPr lang="en-US" b="1" dirty="0" smtClean="0"/>
          </a:p>
        </p:txBody>
      </p:sp>
      <p:sp>
        <p:nvSpPr>
          <p:cNvPr id="58" name="Flowchart: Document 57"/>
          <p:cNvSpPr/>
          <p:nvPr/>
        </p:nvSpPr>
        <p:spPr>
          <a:xfrm>
            <a:off x="1295636" y="5625244"/>
            <a:ext cx="6480720" cy="864096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1295636" y="4761148"/>
            <a:ext cx="6480720" cy="86409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8853E-1A50-4129-98F1-EA4151753B9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7" name="Flowchart: Process 36"/>
          <p:cNvSpPr/>
          <p:nvPr/>
        </p:nvSpPr>
        <p:spPr>
          <a:xfrm>
            <a:off x="1295636" y="4473116"/>
            <a:ext cx="6480720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1295636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406794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Process 13"/>
          <p:cNvSpPr/>
          <p:nvPr/>
        </p:nvSpPr>
        <p:spPr>
          <a:xfrm>
            <a:off x="658822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87524" y="1268760"/>
            <a:ext cx="1895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4.  N+ Doping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948264" y="1376772"/>
            <a:ext cx="614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strip</a:t>
            </a:r>
          </a:p>
        </p:txBody>
      </p:sp>
      <p:sp>
        <p:nvSpPr>
          <p:cNvPr id="3" name="Rectangle 2"/>
          <p:cNvSpPr/>
          <p:nvPr/>
        </p:nvSpPr>
        <p:spPr>
          <a:xfrm>
            <a:off x="2915816" y="4473116"/>
            <a:ext cx="900100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59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lowchart: Process 18"/>
          <p:cNvSpPr/>
          <p:nvPr/>
        </p:nvSpPr>
        <p:spPr>
          <a:xfrm>
            <a:off x="1295636" y="3356992"/>
            <a:ext cx="4320480" cy="1116124"/>
          </a:xfrm>
          <a:prstGeom prst="flowChart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Process 19"/>
          <p:cNvSpPr/>
          <p:nvPr/>
        </p:nvSpPr>
        <p:spPr>
          <a:xfrm>
            <a:off x="6300192" y="3356992"/>
            <a:ext cx="1476164" cy="1116124"/>
          </a:xfrm>
          <a:prstGeom prst="flowChart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Process 26"/>
          <p:cNvSpPr/>
          <p:nvPr/>
        </p:nvSpPr>
        <p:spPr>
          <a:xfrm>
            <a:off x="3995936" y="4113076"/>
            <a:ext cx="1368152" cy="36004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Process 27"/>
          <p:cNvSpPr/>
          <p:nvPr/>
        </p:nvSpPr>
        <p:spPr>
          <a:xfrm>
            <a:off x="6480212" y="4077072"/>
            <a:ext cx="1296144" cy="36004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Process 28"/>
          <p:cNvSpPr/>
          <p:nvPr/>
        </p:nvSpPr>
        <p:spPr>
          <a:xfrm>
            <a:off x="1295636" y="4113076"/>
            <a:ext cx="1296144" cy="36004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1295636" y="4401108"/>
            <a:ext cx="6480720" cy="72008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Title 4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b="1" dirty="0"/>
              <a:t>Doping</a:t>
            </a:r>
            <a:endParaRPr lang="en-US" b="1" dirty="0" smtClean="0"/>
          </a:p>
        </p:txBody>
      </p:sp>
      <p:sp>
        <p:nvSpPr>
          <p:cNvPr id="58" name="Flowchart: Document 57"/>
          <p:cNvSpPr/>
          <p:nvPr/>
        </p:nvSpPr>
        <p:spPr>
          <a:xfrm>
            <a:off x="1295636" y="5625244"/>
            <a:ext cx="6480720" cy="864096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1295636" y="4761148"/>
            <a:ext cx="6480720" cy="86409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8853E-1A50-4129-98F1-EA4151753B9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7" name="Flowchart: Process 36"/>
          <p:cNvSpPr/>
          <p:nvPr/>
        </p:nvSpPr>
        <p:spPr>
          <a:xfrm>
            <a:off x="1295636" y="4473116"/>
            <a:ext cx="6480720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1295636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406794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Process 13"/>
          <p:cNvSpPr/>
          <p:nvPr/>
        </p:nvSpPr>
        <p:spPr>
          <a:xfrm>
            <a:off x="658822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87524" y="1268760"/>
            <a:ext cx="1895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5.  P+ Doping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948264" y="1376772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litho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15816" y="4473116"/>
            <a:ext cx="900100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7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lowchart: Process 18"/>
          <p:cNvSpPr/>
          <p:nvPr/>
        </p:nvSpPr>
        <p:spPr>
          <a:xfrm>
            <a:off x="1295636" y="3356992"/>
            <a:ext cx="4320480" cy="1116124"/>
          </a:xfrm>
          <a:prstGeom prst="flowChart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Process 19"/>
          <p:cNvSpPr/>
          <p:nvPr/>
        </p:nvSpPr>
        <p:spPr>
          <a:xfrm>
            <a:off x="6300192" y="3356992"/>
            <a:ext cx="1476164" cy="1116124"/>
          </a:xfrm>
          <a:prstGeom prst="flowChart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Process 28"/>
          <p:cNvSpPr/>
          <p:nvPr/>
        </p:nvSpPr>
        <p:spPr>
          <a:xfrm>
            <a:off x="3995936" y="4113076"/>
            <a:ext cx="1368152" cy="36004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Process 29"/>
          <p:cNvSpPr/>
          <p:nvPr/>
        </p:nvSpPr>
        <p:spPr>
          <a:xfrm>
            <a:off x="6480212" y="4077072"/>
            <a:ext cx="1296144" cy="36004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Process 30"/>
          <p:cNvSpPr/>
          <p:nvPr/>
        </p:nvSpPr>
        <p:spPr>
          <a:xfrm>
            <a:off x="1295636" y="4113076"/>
            <a:ext cx="1296144" cy="36004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1295636" y="4401108"/>
            <a:ext cx="6480720" cy="72008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Title 4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b="1" dirty="0"/>
              <a:t>Doping</a:t>
            </a:r>
            <a:endParaRPr lang="en-US" b="1" dirty="0" smtClean="0"/>
          </a:p>
        </p:txBody>
      </p:sp>
      <p:sp>
        <p:nvSpPr>
          <p:cNvPr id="58" name="Flowchart: Document 57"/>
          <p:cNvSpPr/>
          <p:nvPr/>
        </p:nvSpPr>
        <p:spPr>
          <a:xfrm>
            <a:off x="1295636" y="5625244"/>
            <a:ext cx="6480720" cy="864096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1295636" y="4761148"/>
            <a:ext cx="6480720" cy="86409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8853E-1A50-4129-98F1-EA4151753B9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37" name="Flowchart: Process 36"/>
          <p:cNvSpPr/>
          <p:nvPr/>
        </p:nvSpPr>
        <p:spPr>
          <a:xfrm>
            <a:off x="1295636" y="4473116"/>
            <a:ext cx="6480720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1295636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406794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Process 13"/>
          <p:cNvSpPr/>
          <p:nvPr/>
        </p:nvSpPr>
        <p:spPr>
          <a:xfrm>
            <a:off x="658822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87524" y="1268760"/>
            <a:ext cx="1895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5.  P+ Doping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948264" y="1376772"/>
            <a:ext cx="923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implant</a:t>
            </a:r>
          </a:p>
        </p:txBody>
      </p:sp>
      <p:sp>
        <p:nvSpPr>
          <p:cNvPr id="3" name="Rectangle 2"/>
          <p:cNvSpPr/>
          <p:nvPr/>
        </p:nvSpPr>
        <p:spPr>
          <a:xfrm>
            <a:off x="2915816" y="4473116"/>
            <a:ext cx="900100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616116" y="4473116"/>
            <a:ext cx="684076" cy="2880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5652120" y="2024844"/>
            <a:ext cx="576064" cy="111612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5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lowchart: Process 27"/>
          <p:cNvSpPr/>
          <p:nvPr/>
        </p:nvSpPr>
        <p:spPr>
          <a:xfrm>
            <a:off x="3995936" y="4113076"/>
            <a:ext cx="1368152" cy="36004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Process 28"/>
          <p:cNvSpPr/>
          <p:nvPr/>
        </p:nvSpPr>
        <p:spPr>
          <a:xfrm>
            <a:off x="6480212" y="4077072"/>
            <a:ext cx="1296144" cy="36004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Process 29"/>
          <p:cNvSpPr/>
          <p:nvPr/>
        </p:nvSpPr>
        <p:spPr>
          <a:xfrm>
            <a:off x="1295636" y="4113076"/>
            <a:ext cx="1296144" cy="36004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1295636" y="4401108"/>
            <a:ext cx="6480720" cy="72008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Title 4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b="1" dirty="0"/>
              <a:t>Doping</a:t>
            </a:r>
            <a:endParaRPr lang="en-US" b="1" dirty="0" smtClean="0"/>
          </a:p>
        </p:txBody>
      </p:sp>
      <p:sp>
        <p:nvSpPr>
          <p:cNvPr id="58" name="Flowchart: Document 57"/>
          <p:cNvSpPr/>
          <p:nvPr/>
        </p:nvSpPr>
        <p:spPr>
          <a:xfrm>
            <a:off x="1295636" y="5625244"/>
            <a:ext cx="6480720" cy="864096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1295636" y="4761148"/>
            <a:ext cx="6480720" cy="86409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8853E-1A50-4129-98F1-EA4151753B9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7" name="Flowchart: Process 36"/>
          <p:cNvSpPr/>
          <p:nvPr/>
        </p:nvSpPr>
        <p:spPr>
          <a:xfrm>
            <a:off x="1295636" y="4473116"/>
            <a:ext cx="6480720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1295636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406794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Process 13"/>
          <p:cNvSpPr/>
          <p:nvPr/>
        </p:nvSpPr>
        <p:spPr>
          <a:xfrm>
            <a:off x="658822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87524" y="1268760"/>
            <a:ext cx="1895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5.  P+ Doping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948264" y="1376772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Strip</a:t>
            </a:r>
          </a:p>
        </p:txBody>
      </p:sp>
      <p:sp>
        <p:nvSpPr>
          <p:cNvPr id="3" name="Rectangle 2"/>
          <p:cNvSpPr/>
          <p:nvPr/>
        </p:nvSpPr>
        <p:spPr>
          <a:xfrm>
            <a:off x="2915816" y="4473116"/>
            <a:ext cx="900100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616116" y="4473116"/>
            <a:ext cx="684076" cy="2880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7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lowchart: Process 27"/>
          <p:cNvSpPr/>
          <p:nvPr/>
        </p:nvSpPr>
        <p:spPr>
          <a:xfrm>
            <a:off x="1295636" y="3356992"/>
            <a:ext cx="2448272" cy="1116124"/>
          </a:xfrm>
          <a:prstGeom prst="flowChart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Process 28"/>
          <p:cNvSpPr/>
          <p:nvPr/>
        </p:nvSpPr>
        <p:spPr>
          <a:xfrm>
            <a:off x="5616116" y="3356992"/>
            <a:ext cx="2160240" cy="1116124"/>
          </a:xfrm>
          <a:prstGeom prst="flowChart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Process 29"/>
          <p:cNvSpPr/>
          <p:nvPr/>
        </p:nvSpPr>
        <p:spPr>
          <a:xfrm>
            <a:off x="3995936" y="4113076"/>
            <a:ext cx="1368152" cy="36004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Process 30"/>
          <p:cNvSpPr/>
          <p:nvPr/>
        </p:nvSpPr>
        <p:spPr>
          <a:xfrm>
            <a:off x="6480212" y="4077072"/>
            <a:ext cx="1296144" cy="36004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Process 31"/>
          <p:cNvSpPr/>
          <p:nvPr/>
        </p:nvSpPr>
        <p:spPr>
          <a:xfrm>
            <a:off x="1295636" y="4113076"/>
            <a:ext cx="1296144" cy="36004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1295636" y="4401108"/>
            <a:ext cx="6480720" cy="72008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Title 4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b="1" dirty="0"/>
              <a:t>Doping</a:t>
            </a:r>
            <a:endParaRPr lang="en-US" b="1" dirty="0" smtClean="0"/>
          </a:p>
        </p:txBody>
      </p:sp>
      <p:sp>
        <p:nvSpPr>
          <p:cNvPr id="58" name="Flowchart: Document 57"/>
          <p:cNvSpPr/>
          <p:nvPr/>
        </p:nvSpPr>
        <p:spPr>
          <a:xfrm>
            <a:off x="1295636" y="5625244"/>
            <a:ext cx="6480720" cy="864096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1295636" y="4761148"/>
            <a:ext cx="6480720" cy="86409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8853E-1A50-4129-98F1-EA4151753B9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7" name="Flowchart: Process 36"/>
          <p:cNvSpPr/>
          <p:nvPr/>
        </p:nvSpPr>
        <p:spPr>
          <a:xfrm>
            <a:off x="1295636" y="4473116"/>
            <a:ext cx="6480720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1295636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406794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Process 13"/>
          <p:cNvSpPr/>
          <p:nvPr/>
        </p:nvSpPr>
        <p:spPr>
          <a:xfrm>
            <a:off x="658822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87524" y="1268760"/>
            <a:ext cx="1702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6.  P Doping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948264" y="1376772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litho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15816" y="4473116"/>
            <a:ext cx="900100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616116" y="4473116"/>
            <a:ext cx="684076" cy="2880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4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lowchart: Process 27"/>
          <p:cNvSpPr/>
          <p:nvPr/>
        </p:nvSpPr>
        <p:spPr>
          <a:xfrm>
            <a:off x="1295636" y="3356992"/>
            <a:ext cx="2448272" cy="1116124"/>
          </a:xfrm>
          <a:prstGeom prst="flowChart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Process 28"/>
          <p:cNvSpPr/>
          <p:nvPr/>
        </p:nvSpPr>
        <p:spPr>
          <a:xfrm>
            <a:off x="5616116" y="3356992"/>
            <a:ext cx="2160240" cy="1116124"/>
          </a:xfrm>
          <a:prstGeom prst="flowChart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Process 31"/>
          <p:cNvSpPr/>
          <p:nvPr/>
        </p:nvSpPr>
        <p:spPr>
          <a:xfrm>
            <a:off x="3995936" y="4113076"/>
            <a:ext cx="1368152" cy="36004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Process 32"/>
          <p:cNvSpPr/>
          <p:nvPr/>
        </p:nvSpPr>
        <p:spPr>
          <a:xfrm>
            <a:off x="6480212" y="4077072"/>
            <a:ext cx="1296144" cy="36004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Process 33"/>
          <p:cNvSpPr/>
          <p:nvPr/>
        </p:nvSpPr>
        <p:spPr>
          <a:xfrm>
            <a:off x="1295636" y="4113076"/>
            <a:ext cx="1296144" cy="36004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1295636" y="4401108"/>
            <a:ext cx="6480720" cy="72008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Title 4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b="1" dirty="0"/>
              <a:t>Doping</a:t>
            </a:r>
            <a:endParaRPr lang="en-US" b="1" dirty="0" smtClean="0"/>
          </a:p>
        </p:txBody>
      </p:sp>
      <p:sp>
        <p:nvSpPr>
          <p:cNvPr id="58" name="Flowchart: Document 57"/>
          <p:cNvSpPr/>
          <p:nvPr/>
        </p:nvSpPr>
        <p:spPr>
          <a:xfrm>
            <a:off x="1295636" y="5625244"/>
            <a:ext cx="6480720" cy="864096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1295636" y="4761148"/>
            <a:ext cx="6480720" cy="86409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8853E-1A50-4129-98F1-EA4151753B9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37" name="Flowchart: Process 36"/>
          <p:cNvSpPr/>
          <p:nvPr/>
        </p:nvSpPr>
        <p:spPr>
          <a:xfrm>
            <a:off x="1295636" y="4473116"/>
            <a:ext cx="6480720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1295636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406794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Process 13"/>
          <p:cNvSpPr/>
          <p:nvPr/>
        </p:nvSpPr>
        <p:spPr>
          <a:xfrm>
            <a:off x="658822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87524" y="1268760"/>
            <a:ext cx="1702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6.  P Doping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948264" y="1376772"/>
            <a:ext cx="923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implant</a:t>
            </a:r>
          </a:p>
        </p:txBody>
      </p:sp>
      <p:sp>
        <p:nvSpPr>
          <p:cNvPr id="3" name="Rectangle 2"/>
          <p:cNvSpPr/>
          <p:nvPr/>
        </p:nvSpPr>
        <p:spPr>
          <a:xfrm>
            <a:off x="2915816" y="4473116"/>
            <a:ext cx="900100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616116" y="4473116"/>
            <a:ext cx="684076" cy="2880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>
            <a:off x="4427984" y="2024844"/>
            <a:ext cx="576064" cy="111612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815916" y="4473116"/>
            <a:ext cx="1800200" cy="288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41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4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b="1" dirty="0"/>
              <a:t>Doping</a:t>
            </a:r>
            <a:endParaRPr lang="en-US" b="1" dirty="0" smtClean="0"/>
          </a:p>
        </p:txBody>
      </p:sp>
      <p:sp>
        <p:nvSpPr>
          <p:cNvPr id="58" name="Flowchart: Document 57"/>
          <p:cNvSpPr/>
          <p:nvPr/>
        </p:nvSpPr>
        <p:spPr>
          <a:xfrm>
            <a:off x="1295636" y="5625244"/>
            <a:ext cx="6480720" cy="864096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1295636" y="4761148"/>
            <a:ext cx="6480720" cy="86409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8853E-1A50-4129-98F1-EA4151753B9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37" name="Flowchart: Process 36"/>
          <p:cNvSpPr/>
          <p:nvPr/>
        </p:nvSpPr>
        <p:spPr>
          <a:xfrm>
            <a:off x="1295636" y="4473116"/>
            <a:ext cx="6480720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1295636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406794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Process 13"/>
          <p:cNvSpPr/>
          <p:nvPr/>
        </p:nvSpPr>
        <p:spPr>
          <a:xfrm>
            <a:off x="658822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87524" y="1268760"/>
            <a:ext cx="18582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 startAt="6"/>
            </a:pPr>
            <a:r>
              <a:rPr lang="en-CA" sz="2400" b="1" dirty="0" smtClean="0"/>
              <a:t>P Doping</a:t>
            </a:r>
          </a:p>
          <a:p>
            <a:pPr marL="457200" indent="-457200">
              <a:buAutoNum type="arabicPeriod" startAt="6"/>
            </a:pPr>
            <a:r>
              <a:rPr lang="en-CA" sz="2400" b="1" dirty="0" smtClean="0"/>
              <a:t>Anneal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948264" y="1376772"/>
            <a:ext cx="2106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Strip, remove oxide,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anneal</a:t>
            </a:r>
          </a:p>
        </p:txBody>
      </p:sp>
      <p:sp>
        <p:nvSpPr>
          <p:cNvPr id="3" name="Rectangle 2"/>
          <p:cNvSpPr/>
          <p:nvPr/>
        </p:nvSpPr>
        <p:spPr>
          <a:xfrm>
            <a:off x="2915816" y="4473116"/>
            <a:ext cx="900100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616116" y="4473116"/>
            <a:ext cx="684076" cy="2880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815916" y="4473116"/>
            <a:ext cx="1800200" cy="288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2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lowchart: Process 32"/>
          <p:cNvSpPr/>
          <p:nvPr/>
        </p:nvSpPr>
        <p:spPr>
          <a:xfrm>
            <a:off x="1295636" y="4185084"/>
            <a:ext cx="6480720" cy="14401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Process 24"/>
          <p:cNvSpPr/>
          <p:nvPr/>
        </p:nvSpPr>
        <p:spPr>
          <a:xfrm>
            <a:off x="3815916" y="3717032"/>
            <a:ext cx="1764196" cy="1080120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Process 25"/>
          <p:cNvSpPr/>
          <p:nvPr/>
        </p:nvSpPr>
        <p:spPr>
          <a:xfrm>
            <a:off x="6372200" y="3717032"/>
            <a:ext cx="1404156" cy="104411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ocess 23"/>
          <p:cNvSpPr/>
          <p:nvPr/>
        </p:nvSpPr>
        <p:spPr>
          <a:xfrm>
            <a:off x="1295636" y="3753036"/>
            <a:ext cx="1620180" cy="1008112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Process 15"/>
          <p:cNvSpPr/>
          <p:nvPr/>
        </p:nvSpPr>
        <p:spPr>
          <a:xfrm>
            <a:off x="1295636" y="3933056"/>
            <a:ext cx="1368152" cy="576064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Process 16"/>
          <p:cNvSpPr/>
          <p:nvPr/>
        </p:nvSpPr>
        <p:spPr>
          <a:xfrm>
            <a:off x="3959932" y="3933056"/>
            <a:ext cx="1476164" cy="50405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Process 17"/>
          <p:cNvSpPr/>
          <p:nvPr/>
        </p:nvSpPr>
        <p:spPr>
          <a:xfrm>
            <a:off x="6444208" y="3933056"/>
            <a:ext cx="1332148" cy="54006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1295636" y="4329100"/>
            <a:ext cx="6480720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Title 4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b="1" dirty="0" smtClean="0"/>
              <a:t>Protection</a:t>
            </a:r>
            <a:endParaRPr lang="en-US" b="1" dirty="0" smtClean="0"/>
          </a:p>
        </p:txBody>
      </p:sp>
      <p:sp>
        <p:nvSpPr>
          <p:cNvPr id="58" name="Flowchart: Document 57"/>
          <p:cNvSpPr/>
          <p:nvPr/>
        </p:nvSpPr>
        <p:spPr>
          <a:xfrm>
            <a:off x="1295636" y="5625244"/>
            <a:ext cx="6480720" cy="864096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1295636" y="4761148"/>
            <a:ext cx="6480720" cy="86409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8853E-1A50-4129-98F1-EA4151753B9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37" name="Flowchart: Process 36"/>
          <p:cNvSpPr/>
          <p:nvPr/>
        </p:nvSpPr>
        <p:spPr>
          <a:xfrm>
            <a:off x="1295636" y="4473116"/>
            <a:ext cx="6480720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1295636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406794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Process 13"/>
          <p:cNvSpPr/>
          <p:nvPr/>
        </p:nvSpPr>
        <p:spPr>
          <a:xfrm>
            <a:off x="658822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87524" y="1268760"/>
            <a:ext cx="2461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8.  Protection film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948264" y="1376772"/>
            <a:ext cx="1846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PECVD ox, nitride</a:t>
            </a:r>
          </a:p>
        </p:txBody>
      </p:sp>
      <p:sp>
        <p:nvSpPr>
          <p:cNvPr id="3" name="Rectangle 2"/>
          <p:cNvSpPr/>
          <p:nvPr/>
        </p:nvSpPr>
        <p:spPr>
          <a:xfrm>
            <a:off x="2915816" y="4473116"/>
            <a:ext cx="900100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616116" y="4473116"/>
            <a:ext cx="684076" cy="2880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815916" y="4473116"/>
            <a:ext cx="1800200" cy="288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9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353852" y="2024844"/>
            <a:ext cx="3657600" cy="3672408"/>
            <a:chOff x="1353852" y="2024844"/>
            <a:chExt cx="3657600" cy="3672408"/>
          </a:xfrm>
        </p:grpSpPr>
        <p:sp>
          <p:nvSpPr>
            <p:cNvPr id="2" name="Oval 1"/>
            <p:cNvSpPr/>
            <p:nvPr/>
          </p:nvSpPr>
          <p:spPr>
            <a:xfrm>
              <a:off x="1353852" y="2039652"/>
              <a:ext cx="3657600" cy="36576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375756" y="2024844"/>
              <a:ext cx="1620180" cy="1800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923925" y="6488113"/>
            <a:ext cx="31497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rgbClr val="FF0000"/>
                </a:solidFill>
              </a:rPr>
              <a:t>8” wafer, 1 um BOX, p-type SOI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219" name="Title 4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b="1" dirty="0" smtClean="0"/>
              <a:t>Wafer cleave</a:t>
            </a:r>
            <a:endParaRPr lang="en-US" b="1" dirty="0" smtClean="0"/>
          </a:p>
        </p:txBody>
      </p:sp>
      <p:cxnSp>
        <p:nvCxnSpPr>
          <p:cNvPr id="62" name="Straight Connector 61"/>
          <p:cNvCxnSpPr/>
          <p:nvPr/>
        </p:nvCxnSpPr>
        <p:spPr>
          <a:xfrm>
            <a:off x="3203848" y="1700808"/>
            <a:ext cx="0" cy="4536504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1547664" y="2996952"/>
            <a:ext cx="1656184" cy="0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4" name="TextBox 9233"/>
          <p:cNvSpPr txBox="1"/>
          <p:nvPr/>
        </p:nvSpPr>
        <p:spPr>
          <a:xfrm>
            <a:off x="5724128" y="2168860"/>
            <a:ext cx="16201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/>
              <a:t>44”x44” tiles allow for 3 mm border around each 16 mm die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8853E-1A50-4129-98F1-EA4151753B9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2318556" y="3443300"/>
            <a:ext cx="417240" cy="417748"/>
          </a:xfrm>
          <a:prstGeom prst="rect">
            <a:avLst/>
          </a:prstGeom>
          <a:solidFill>
            <a:schemeClr val="bg2">
              <a:lumMod val="25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750604" y="3443300"/>
            <a:ext cx="417240" cy="417748"/>
          </a:xfrm>
          <a:prstGeom prst="rect">
            <a:avLst/>
          </a:prstGeom>
          <a:solidFill>
            <a:schemeClr val="bg2">
              <a:lumMod val="25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318556" y="3011252"/>
            <a:ext cx="417240" cy="417748"/>
          </a:xfrm>
          <a:prstGeom prst="rect">
            <a:avLst/>
          </a:prstGeom>
          <a:solidFill>
            <a:schemeClr val="bg2">
              <a:lumMod val="25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2750604" y="3011252"/>
            <a:ext cx="417240" cy="417748"/>
          </a:xfrm>
          <a:prstGeom prst="rect">
            <a:avLst/>
          </a:prstGeom>
          <a:solidFill>
            <a:schemeClr val="bg2">
              <a:lumMod val="25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3167844" y="1520788"/>
            <a:ext cx="36004" cy="453650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935597" y="3861048"/>
            <a:ext cx="4644515" cy="3600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2318556" y="4343400"/>
            <a:ext cx="417240" cy="417748"/>
          </a:xfrm>
          <a:prstGeom prst="rect">
            <a:avLst/>
          </a:prstGeom>
          <a:solidFill>
            <a:schemeClr val="bg2">
              <a:lumMod val="25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750604" y="4343400"/>
            <a:ext cx="417240" cy="417748"/>
          </a:xfrm>
          <a:prstGeom prst="rect">
            <a:avLst/>
          </a:prstGeom>
          <a:solidFill>
            <a:schemeClr val="bg2">
              <a:lumMod val="25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318556" y="3911352"/>
            <a:ext cx="417240" cy="417748"/>
          </a:xfrm>
          <a:prstGeom prst="rect">
            <a:avLst/>
          </a:prstGeom>
          <a:solidFill>
            <a:schemeClr val="bg2">
              <a:lumMod val="25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2750604" y="3911352"/>
            <a:ext cx="417240" cy="417748"/>
          </a:xfrm>
          <a:prstGeom prst="rect">
            <a:avLst/>
          </a:prstGeom>
          <a:solidFill>
            <a:schemeClr val="bg2">
              <a:lumMod val="25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1547664" y="4797152"/>
            <a:ext cx="1656184" cy="0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115616" y="3897052"/>
            <a:ext cx="2088232" cy="0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87524" y="1268760"/>
            <a:ext cx="18621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CA" sz="2400" b="1" dirty="0" smtClean="0"/>
              <a:t>Start SOI</a:t>
            </a:r>
          </a:p>
          <a:p>
            <a:pPr marL="457200" indent="-457200">
              <a:buAutoNum type="arabicPeriod"/>
            </a:pPr>
            <a:r>
              <a:rPr lang="en-CA" sz="2400" b="1" dirty="0" smtClean="0"/>
              <a:t>2. Cleave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8243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lowchart: Process 31"/>
          <p:cNvSpPr/>
          <p:nvPr/>
        </p:nvSpPr>
        <p:spPr>
          <a:xfrm>
            <a:off x="6372200" y="2996952"/>
            <a:ext cx="1404156" cy="1512168"/>
          </a:xfrm>
          <a:prstGeom prst="flowChart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Process 33"/>
          <p:cNvSpPr/>
          <p:nvPr/>
        </p:nvSpPr>
        <p:spPr>
          <a:xfrm>
            <a:off x="1295636" y="2996952"/>
            <a:ext cx="1620180" cy="1476164"/>
          </a:xfrm>
          <a:prstGeom prst="flowChart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Process 34"/>
          <p:cNvSpPr/>
          <p:nvPr/>
        </p:nvSpPr>
        <p:spPr>
          <a:xfrm>
            <a:off x="3815916" y="2996952"/>
            <a:ext cx="1764196" cy="1512168"/>
          </a:xfrm>
          <a:prstGeom prst="flowChart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Process 32"/>
          <p:cNvSpPr/>
          <p:nvPr/>
        </p:nvSpPr>
        <p:spPr>
          <a:xfrm>
            <a:off x="1295636" y="4185084"/>
            <a:ext cx="6480720" cy="14401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Process 24"/>
          <p:cNvSpPr/>
          <p:nvPr/>
        </p:nvSpPr>
        <p:spPr>
          <a:xfrm>
            <a:off x="3815916" y="3717032"/>
            <a:ext cx="1764196" cy="1080120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Process 25"/>
          <p:cNvSpPr/>
          <p:nvPr/>
        </p:nvSpPr>
        <p:spPr>
          <a:xfrm>
            <a:off x="6372200" y="3717032"/>
            <a:ext cx="1404156" cy="104411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ocess 23"/>
          <p:cNvSpPr/>
          <p:nvPr/>
        </p:nvSpPr>
        <p:spPr>
          <a:xfrm>
            <a:off x="1295636" y="3753036"/>
            <a:ext cx="1620180" cy="1008112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Process 15"/>
          <p:cNvSpPr/>
          <p:nvPr/>
        </p:nvSpPr>
        <p:spPr>
          <a:xfrm>
            <a:off x="1295636" y="3933056"/>
            <a:ext cx="1368152" cy="576064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Process 16"/>
          <p:cNvSpPr/>
          <p:nvPr/>
        </p:nvSpPr>
        <p:spPr>
          <a:xfrm>
            <a:off x="3959932" y="3933056"/>
            <a:ext cx="1476164" cy="50405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Process 17"/>
          <p:cNvSpPr/>
          <p:nvPr/>
        </p:nvSpPr>
        <p:spPr>
          <a:xfrm>
            <a:off x="6444208" y="3933056"/>
            <a:ext cx="1332148" cy="54006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1295636" y="4329100"/>
            <a:ext cx="6480720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Title 4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b="1" dirty="0" smtClean="0"/>
              <a:t>VIA1</a:t>
            </a:r>
            <a:endParaRPr lang="en-US" b="1" dirty="0" smtClean="0"/>
          </a:p>
        </p:txBody>
      </p:sp>
      <p:sp>
        <p:nvSpPr>
          <p:cNvPr id="58" name="Flowchart: Document 57"/>
          <p:cNvSpPr/>
          <p:nvPr/>
        </p:nvSpPr>
        <p:spPr>
          <a:xfrm>
            <a:off x="1295636" y="5625244"/>
            <a:ext cx="6480720" cy="864096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1295636" y="4761148"/>
            <a:ext cx="6480720" cy="86409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8853E-1A50-4129-98F1-EA4151753B9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37" name="Flowchart: Process 36"/>
          <p:cNvSpPr/>
          <p:nvPr/>
        </p:nvSpPr>
        <p:spPr>
          <a:xfrm>
            <a:off x="1295636" y="4473116"/>
            <a:ext cx="6480720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1295636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406794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Process 13"/>
          <p:cNvSpPr/>
          <p:nvPr/>
        </p:nvSpPr>
        <p:spPr>
          <a:xfrm>
            <a:off x="658822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87524" y="1268760"/>
            <a:ext cx="1985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9.  </a:t>
            </a:r>
            <a:r>
              <a:rPr lang="en-CA" sz="2400" b="1" dirty="0" smtClean="0"/>
              <a:t>Contact via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948265" y="1376772"/>
            <a:ext cx="1692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litho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15816" y="4473116"/>
            <a:ext cx="900100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616116" y="4473116"/>
            <a:ext cx="684076" cy="2880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815916" y="4473116"/>
            <a:ext cx="1800200" cy="288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8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lowchart: Process 28"/>
          <p:cNvSpPr/>
          <p:nvPr/>
        </p:nvSpPr>
        <p:spPr>
          <a:xfrm>
            <a:off x="3815916" y="2996952"/>
            <a:ext cx="1764196" cy="1512168"/>
          </a:xfrm>
          <a:prstGeom prst="flowChart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Process 24"/>
          <p:cNvSpPr/>
          <p:nvPr/>
        </p:nvSpPr>
        <p:spPr>
          <a:xfrm>
            <a:off x="3815916" y="3717032"/>
            <a:ext cx="1764196" cy="1080120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Process 16"/>
          <p:cNvSpPr/>
          <p:nvPr/>
        </p:nvSpPr>
        <p:spPr>
          <a:xfrm>
            <a:off x="3959932" y="3933056"/>
            <a:ext cx="1476164" cy="50405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Process 33"/>
          <p:cNvSpPr/>
          <p:nvPr/>
        </p:nvSpPr>
        <p:spPr>
          <a:xfrm>
            <a:off x="3815916" y="4329100"/>
            <a:ext cx="1764196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Process 29"/>
          <p:cNvSpPr/>
          <p:nvPr/>
        </p:nvSpPr>
        <p:spPr>
          <a:xfrm>
            <a:off x="6372200" y="2996952"/>
            <a:ext cx="1404156" cy="1512168"/>
          </a:xfrm>
          <a:prstGeom prst="flowChart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Process 25"/>
          <p:cNvSpPr/>
          <p:nvPr/>
        </p:nvSpPr>
        <p:spPr>
          <a:xfrm>
            <a:off x="6372200" y="3717032"/>
            <a:ext cx="1404156" cy="104411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Process 31"/>
          <p:cNvSpPr/>
          <p:nvPr/>
        </p:nvSpPr>
        <p:spPr>
          <a:xfrm>
            <a:off x="6372200" y="4329100"/>
            <a:ext cx="1404156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Process 27"/>
          <p:cNvSpPr/>
          <p:nvPr/>
        </p:nvSpPr>
        <p:spPr>
          <a:xfrm>
            <a:off x="1295636" y="2996952"/>
            <a:ext cx="1620180" cy="1476164"/>
          </a:xfrm>
          <a:prstGeom prst="flowChart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ocess 23"/>
          <p:cNvSpPr/>
          <p:nvPr/>
        </p:nvSpPr>
        <p:spPr>
          <a:xfrm>
            <a:off x="1295636" y="3753036"/>
            <a:ext cx="1620180" cy="1008112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Process 15"/>
          <p:cNvSpPr/>
          <p:nvPr/>
        </p:nvSpPr>
        <p:spPr>
          <a:xfrm>
            <a:off x="1295636" y="3933056"/>
            <a:ext cx="1368152" cy="576064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Process 17"/>
          <p:cNvSpPr/>
          <p:nvPr/>
        </p:nvSpPr>
        <p:spPr>
          <a:xfrm>
            <a:off x="6444208" y="3933056"/>
            <a:ext cx="1332148" cy="54006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1295636" y="4329100"/>
            <a:ext cx="1620180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Title 4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b="1" dirty="0" smtClean="0"/>
              <a:t>VIA1</a:t>
            </a:r>
            <a:endParaRPr lang="en-US" b="1" dirty="0" smtClean="0"/>
          </a:p>
        </p:txBody>
      </p:sp>
      <p:sp>
        <p:nvSpPr>
          <p:cNvPr id="58" name="Flowchart: Document 57"/>
          <p:cNvSpPr/>
          <p:nvPr/>
        </p:nvSpPr>
        <p:spPr>
          <a:xfrm>
            <a:off x="1295636" y="5625244"/>
            <a:ext cx="6480720" cy="864096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1295636" y="4761148"/>
            <a:ext cx="6480720" cy="86409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8853E-1A50-4129-98F1-EA4151753B9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37" name="Flowchart: Process 36"/>
          <p:cNvSpPr/>
          <p:nvPr/>
        </p:nvSpPr>
        <p:spPr>
          <a:xfrm>
            <a:off x="1295636" y="4473116"/>
            <a:ext cx="6480720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1295636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406794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Flowchart: Process 13"/>
          <p:cNvSpPr/>
          <p:nvPr/>
        </p:nvSpPr>
        <p:spPr>
          <a:xfrm>
            <a:off x="658822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87524" y="1268760"/>
            <a:ext cx="1985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9.  </a:t>
            </a:r>
            <a:r>
              <a:rPr lang="en-CA" sz="2400" b="1" dirty="0" smtClean="0"/>
              <a:t>Contact via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948265" y="1376772"/>
            <a:ext cx="1692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Etch protection films</a:t>
            </a:r>
          </a:p>
        </p:txBody>
      </p:sp>
      <p:sp>
        <p:nvSpPr>
          <p:cNvPr id="3" name="Rectangle 2"/>
          <p:cNvSpPr/>
          <p:nvPr/>
        </p:nvSpPr>
        <p:spPr>
          <a:xfrm>
            <a:off x="2915816" y="4473116"/>
            <a:ext cx="900100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616116" y="4473116"/>
            <a:ext cx="684076" cy="2880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815916" y="4473116"/>
            <a:ext cx="1800200" cy="288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4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lowchart: Process 24"/>
          <p:cNvSpPr/>
          <p:nvPr/>
        </p:nvSpPr>
        <p:spPr>
          <a:xfrm>
            <a:off x="3815916" y="3717032"/>
            <a:ext cx="1764196" cy="1080120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Process 16"/>
          <p:cNvSpPr/>
          <p:nvPr/>
        </p:nvSpPr>
        <p:spPr>
          <a:xfrm>
            <a:off x="3959932" y="3933056"/>
            <a:ext cx="1476164" cy="50405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Process 33"/>
          <p:cNvSpPr/>
          <p:nvPr/>
        </p:nvSpPr>
        <p:spPr>
          <a:xfrm>
            <a:off x="3815916" y="4329100"/>
            <a:ext cx="1764196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Process 25"/>
          <p:cNvSpPr/>
          <p:nvPr/>
        </p:nvSpPr>
        <p:spPr>
          <a:xfrm>
            <a:off x="6372200" y="3717032"/>
            <a:ext cx="1404156" cy="104411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Process 31"/>
          <p:cNvSpPr/>
          <p:nvPr/>
        </p:nvSpPr>
        <p:spPr>
          <a:xfrm>
            <a:off x="6372200" y="4329100"/>
            <a:ext cx="1404156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ocess 23"/>
          <p:cNvSpPr/>
          <p:nvPr/>
        </p:nvSpPr>
        <p:spPr>
          <a:xfrm>
            <a:off x="1295636" y="3753036"/>
            <a:ext cx="1620180" cy="1008112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Process 15"/>
          <p:cNvSpPr/>
          <p:nvPr/>
        </p:nvSpPr>
        <p:spPr>
          <a:xfrm>
            <a:off x="1295636" y="3933056"/>
            <a:ext cx="1368152" cy="576064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Process 17"/>
          <p:cNvSpPr/>
          <p:nvPr/>
        </p:nvSpPr>
        <p:spPr>
          <a:xfrm>
            <a:off x="6444208" y="3933056"/>
            <a:ext cx="1332148" cy="54006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1295636" y="4329100"/>
            <a:ext cx="1620180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Title 4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b="1" dirty="0"/>
              <a:t>VIA1</a:t>
            </a:r>
            <a:endParaRPr lang="en-US" b="1" dirty="0" smtClean="0"/>
          </a:p>
        </p:txBody>
      </p:sp>
      <p:sp>
        <p:nvSpPr>
          <p:cNvPr id="58" name="Flowchart: Document 57"/>
          <p:cNvSpPr/>
          <p:nvPr/>
        </p:nvSpPr>
        <p:spPr>
          <a:xfrm>
            <a:off x="1295636" y="5625244"/>
            <a:ext cx="6480720" cy="864096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1295636" y="4761148"/>
            <a:ext cx="6480720" cy="86409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8853E-1A50-4129-98F1-EA4151753B9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37" name="Flowchart: Process 36"/>
          <p:cNvSpPr/>
          <p:nvPr/>
        </p:nvSpPr>
        <p:spPr>
          <a:xfrm>
            <a:off x="1295636" y="4473116"/>
            <a:ext cx="6480720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1295636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406794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Flowchart: Process 13"/>
          <p:cNvSpPr/>
          <p:nvPr/>
        </p:nvSpPr>
        <p:spPr>
          <a:xfrm>
            <a:off x="658822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87524" y="1268760"/>
            <a:ext cx="1985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9.  </a:t>
            </a:r>
            <a:r>
              <a:rPr lang="en-CA" sz="2400" b="1" dirty="0" smtClean="0"/>
              <a:t>Contact via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948265" y="1376772"/>
            <a:ext cx="1692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strip</a:t>
            </a:r>
          </a:p>
        </p:txBody>
      </p:sp>
      <p:sp>
        <p:nvSpPr>
          <p:cNvPr id="3" name="Rectangle 2"/>
          <p:cNvSpPr/>
          <p:nvPr/>
        </p:nvSpPr>
        <p:spPr>
          <a:xfrm>
            <a:off x="2915816" y="4473116"/>
            <a:ext cx="900100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616116" y="4473116"/>
            <a:ext cx="684076" cy="2880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815916" y="4473116"/>
            <a:ext cx="1800200" cy="288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70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lowchart: Process 28"/>
          <p:cNvSpPr/>
          <p:nvPr/>
        </p:nvSpPr>
        <p:spPr>
          <a:xfrm>
            <a:off x="3815916" y="2996952"/>
            <a:ext cx="1764196" cy="1512168"/>
          </a:xfrm>
          <a:prstGeom prst="flowChart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Process 24"/>
          <p:cNvSpPr/>
          <p:nvPr/>
        </p:nvSpPr>
        <p:spPr>
          <a:xfrm>
            <a:off x="3815916" y="3717032"/>
            <a:ext cx="1764196" cy="1080120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Process 16"/>
          <p:cNvSpPr/>
          <p:nvPr/>
        </p:nvSpPr>
        <p:spPr>
          <a:xfrm>
            <a:off x="3959932" y="3933056"/>
            <a:ext cx="1476164" cy="50405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Process 33"/>
          <p:cNvSpPr/>
          <p:nvPr/>
        </p:nvSpPr>
        <p:spPr>
          <a:xfrm>
            <a:off x="3815916" y="4329100"/>
            <a:ext cx="1764196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Process 29"/>
          <p:cNvSpPr/>
          <p:nvPr/>
        </p:nvSpPr>
        <p:spPr>
          <a:xfrm>
            <a:off x="6372200" y="2996952"/>
            <a:ext cx="1404156" cy="1512168"/>
          </a:xfrm>
          <a:prstGeom prst="flowChart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Process 25"/>
          <p:cNvSpPr/>
          <p:nvPr/>
        </p:nvSpPr>
        <p:spPr>
          <a:xfrm>
            <a:off x="6372200" y="3717032"/>
            <a:ext cx="1404156" cy="104411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Process 31"/>
          <p:cNvSpPr/>
          <p:nvPr/>
        </p:nvSpPr>
        <p:spPr>
          <a:xfrm>
            <a:off x="6372200" y="4329100"/>
            <a:ext cx="1404156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Process 27"/>
          <p:cNvSpPr/>
          <p:nvPr/>
        </p:nvSpPr>
        <p:spPr>
          <a:xfrm>
            <a:off x="1295636" y="2996952"/>
            <a:ext cx="1620180" cy="1476164"/>
          </a:xfrm>
          <a:prstGeom prst="flowChart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ocess 23"/>
          <p:cNvSpPr/>
          <p:nvPr/>
        </p:nvSpPr>
        <p:spPr>
          <a:xfrm>
            <a:off x="1295636" y="3753036"/>
            <a:ext cx="1620180" cy="1008112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Process 15"/>
          <p:cNvSpPr/>
          <p:nvPr/>
        </p:nvSpPr>
        <p:spPr>
          <a:xfrm>
            <a:off x="1295636" y="3933056"/>
            <a:ext cx="1368152" cy="576064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Process 17"/>
          <p:cNvSpPr/>
          <p:nvPr/>
        </p:nvSpPr>
        <p:spPr>
          <a:xfrm>
            <a:off x="6444208" y="3933056"/>
            <a:ext cx="1332148" cy="54006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1295636" y="4329100"/>
            <a:ext cx="1620180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Title 4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b="1" dirty="0"/>
              <a:t>Contacts</a:t>
            </a:r>
            <a:endParaRPr lang="en-US" b="1" dirty="0" smtClean="0"/>
          </a:p>
        </p:txBody>
      </p:sp>
      <p:sp>
        <p:nvSpPr>
          <p:cNvPr id="58" name="Flowchart: Document 57"/>
          <p:cNvSpPr/>
          <p:nvPr/>
        </p:nvSpPr>
        <p:spPr>
          <a:xfrm>
            <a:off x="1295636" y="5625244"/>
            <a:ext cx="6480720" cy="864096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1295636" y="4761148"/>
            <a:ext cx="6480720" cy="86409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8853E-1A50-4129-98F1-EA4151753B9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37" name="Flowchart: Process 36"/>
          <p:cNvSpPr/>
          <p:nvPr/>
        </p:nvSpPr>
        <p:spPr>
          <a:xfrm>
            <a:off x="1295636" y="4473116"/>
            <a:ext cx="6480720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1295636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406794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Flowchart: Process 13"/>
          <p:cNvSpPr/>
          <p:nvPr/>
        </p:nvSpPr>
        <p:spPr>
          <a:xfrm>
            <a:off x="658822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87524" y="1268760"/>
            <a:ext cx="2502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10.  </a:t>
            </a:r>
            <a:r>
              <a:rPr lang="en-CA" sz="2400" b="1" dirty="0" smtClean="0"/>
              <a:t>Contact metal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948265" y="1376772"/>
            <a:ext cx="1692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litho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15816" y="4473116"/>
            <a:ext cx="900100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616116" y="4473116"/>
            <a:ext cx="684076" cy="2880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815916" y="4473116"/>
            <a:ext cx="1800200" cy="288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2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lowchart: Process 37"/>
          <p:cNvSpPr/>
          <p:nvPr/>
        </p:nvSpPr>
        <p:spPr>
          <a:xfrm>
            <a:off x="1295636" y="4221088"/>
            <a:ext cx="6472336" cy="260412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Process 34"/>
          <p:cNvSpPr/>
          <p:nvPr/>
        </p:nvSpPr>
        <p:spPr>
          <a:xfrm>
            <a:off x="3599892" y="2744924"/>
            <a:ext cx="2232248" cy="2016224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Process 35"/>
          <p:cNvSpPr/>
          <p:nvPr/>
        </p:nvSpPr>
        <p:spPr>
          <a:xfrm>
            <a:off x="6228184" y="2744924"/>
            <a:ext cx="1548172" cy="2016224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Process 32"/>
          <p:cNvSpPr/>
          <p:nvPr/>
        </p:nvSpPr>
        <p:spPr>
          <a:xfrm>
            <a:off x="1295636" y="2744924"/>
            <a:ext cx="1836204" cy="2016224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Process 28"/>
          <p:cNvSpPr/>
          <p:nvPr/>
        </p:nvSpPr>
        <p:spPr>
          <a:xfrm>
            <a:off x="3815916" y="2996952"/>
            <a:ext cx="1764196" cy="1512168"/>
          </a:xfrm>
          <a:prstGeom prst="flowChart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Process 24"/>
          <p:cNvSpPr/>
          <p:nvPr/>
        </p:nvSpPr>
        <p:spPr>
          <a:xfrm>
            <a:off x="3815916" y="3717032"/>
            <a:ext cx="1764196" cy="1080120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Process 16"/>
          <p:cNvSpPr/>
          <p:nvPr/>
        </p:nvSpPr>
        <p:spPr>
          <a:xfrm>
            <a:off x="3959932" y="3933056"/>
            <a:ext cx="1476164" cy="50405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Process 33"/>
          <p:cNvSpPr/>
          <p:nvPr/>
        </p:nvSpPr>
        <p:spPr>
          <a:xfrm>
            <a:off x="3815916" y="4329100"/>
            <a:ext cx="1764196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Process 29"/>
          <p:cNvSpPr/>
          <p:nvPr/>
        </p:nvSpPr>
        <p:spPr>
          <a:xfrm>
            <a:off x="6372200" y="2996952"/>
            <a:ext cx="1404156" cy="1512168"/>
          </a:xfrm>
          <a:prstGeom prst="flowChart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Process 25"/>
          <p:cNvSpPr/>
          <p:nvPr/>
        </p:nvSpPr>
        <p:spPr>
          <a:xfrm>
            <a:off x="6372200" y="3717032"/>
            <a:ext cx="1404156" cy="104411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Process 31"/>
          <p:cNvSpPr/>
          <p:nvPr/>
        </p:nvSpPr>
        <p:spPr>
          <a:xfrm>
            <a:off x="6372200" y="4329100"/>
            <a:ext cx="1404156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Process 27"/>
          <p:cNvSpPr/>
          <p:nvPr/>
        </p:nvSpPr>
        <p:spPr>
          <a:xfrm>
            <a:off x="1295636" y="2996952"/>
            <a:ext cx="1620180" cy="1476164"/>
          </a:xfrm>
          <a:prstGeom prst="flowChart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ocess 23"/>
          <p:cNvSpPr/>
          <p:nvPr/>
        </p:nvSpPr>
        <p:spPr>
          <a:xfrm>
            <a:off x="1295636" y="3753036"/>
            <a:ext cx="1620180" cy="1008112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Process 15"/>
          <p:cNvSpPr/>
          <p:nvPr/>
        </p:nvSpPr>
        <p:spPr>
          <a:xfrm>
            <a:off x="1295636" y="3933056"/>
            <a:ext cx="1368152" cy="576064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Process 17"/>
          <p:cNvSpPr/>
          <p:nvPr/>
        </p:nvSpPr>
        <p:spPr>
          <a:xfrm>
            <a:off x="6444208" y="3933056"/>
            <a:ext cx="1332148" cy="54006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1295636" y="4329100"/>
            <a:ext cx="1620180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Title 4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b="1" dirty="0"/>
              <a:t>Contacts</a:t>
            </a:r>
            <a:endParaRPr lang="en-US" b="1" dirty="0" smtClean="0"/>
          </a:p>
        </p:txBody>
      </p:sp>
      <p:sp>
        <p:nvSpPr>
          <p:cNvPr id="58" name="Flowchart: Document 57"/>
          <p:cNvSpPr/>
          <p:nvPr/>
        </p:nvSpPr>
        <p:spPr>
          <a:xfrm>
            <a:off x="1295636" y="5625244"/>
            <a:ext cx="6480720" cy="864096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1295636" y="4761148"/>
            <a:ext cx="6480720" cy="86409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8853E-1A50-4129-98F1-EA4151753B9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37" name="Flowchart: Process 36"/>
          <p:cNvSpPr/>
          <p:nvPr/>
        </p:nvSpPr>
        <p:spPr>
          <a:xfrm>
            <a:off x="1295636" y="4473116"/>
            <a:ext cx="6480720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1295636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406794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Flowchart: Process 13"/>
          <p:cNvSpPr/>
          <p:nvPr/>
        </p:nvSpPr>
        <p:spPr>
          <a:xfrm>
            <a:off x="658822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87524" y="1268760"/>
            <a:ext cx="2502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10.  </a:t>
            </a:r>
            <a:r>
              <a:rPr lang="en-CA" sz="2400" b="1" dirty="0" smtClean="0"/>
              <a:t>Contact metal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948265" y="1376772"/>
            <a:ext cx="1692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Metal </a:t>
            </a:r>
            <a:r>
              <a:rPr lang="en-US" b="1" dirty="0" err="1" smtClean="0">
                <a:solidFill>
                  <a:srgbClr val="FF0000"/>
                </a:solidFill>
              </a:rPr>
              <a:t>dep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15816" y="4473116"/>
            <a:ext cx="900100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616116" y="4473116"/>
            <a:ext cx="684076" cy="2880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815916" y="4473116"/>
            <a:ext cx="1800200" cy="288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6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lowchart: Process 37"/>
          <p:cNvSpPr/>
          <p:nvPr/>
        </p:nvSpPr>
        <p:spPr>
          <a:xfrm>
            <a:off x="1295636" y="4221088"/>
            <a:ext cx="6472336" cy="260412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Process 24"/>
          <p:cNvSpPr/>
          <p:nvPr/>
        </p:nvSpPr>
        <p:spPr>
          <a:xfrm>
            <a:off x="3815916" y="3717032"/>
            <a:ext cx="1764196" cy="1080120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Process 16"/>
          <p:cNvSpPr/>
          <p:nvPr/>
        </p:nvSpPr>
        <p:spPr>
          <a:xfrm>
            <a:off x="3959932" y="3933056"/>
            <a:ext cx="1476164" cy="50405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Process 33"/>
          <p:cNvSpPr/>
          <p:nvPr/>
        </p:nvSpPr>
        <p:spPr>
          <a:xfrm>
            <a:off x="3815916" y="4329100"/>
            <a:ext cx="1764196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Process 25"/>
          <p:cNvSpPr/>
          <p:nvPr/>
        </p:nvSpPr>
        <p:spPr>
          <a:xfrm>
            <a:off x="6372200" y="3717032"/>
            <a:ext cx="1404156" cy="104411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Process 31"/>
          <p:cNvSpPr/>
          <p:nvPr/>
        </p:nvSpPr>
        <p:spPr>
          <a:xfrm>
            <a:off x="6372200" y="4329100"/>
            <a:ext cx="1404156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ocess 23"/>
          <p:cNvSpPr/>
          <p:nvPr/>
        </p:nvSpPr>
        <p:spPr>
          <a:xfrm>
            <a:off x="1295636" y="3753036"/>
            <a:ext cx="1620180" cy="1008112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Process 15"/>
          <p:cNvSpPr/>
          <p:nvPr/>
        </p:nvSpPr>
        <p:spPr>
          <a:xfrm>
            <a:off x="1295636" y="3933056"/>
            <a:ext cx="1368152" cy="576064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Process 17"/>
          <p:cNvSpPr/>
          <p:nvPr/>
        </p:nvSpPr>
        <p:spPr>
          <a:xfrm>
            <a:off x="6444208" y="3933056"/>
            <a:ext cx="1332148" cy="54006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1295636" y="4329100"/>
            <a:ext cx="1620180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Title 4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b="1" dirty="0"/>
              <a:t>Contacts</a:t>
            </a:r>
            <a:endParaRPr lang="en-US" b="1" dirty="0" smtClean="0"/>
          </a:p>
        </p:txBody>
      </p:sp>
      <p:sp>
        <p:nvSpPr>
          <p:cNvPr id="58" name="Flowchart: Document 57"/>
          <p:cNvSpPr/>
          <p:nvPr/>
        </p:nvSpPr>
        <p:spPr>
          <a:xfrm>
            <a:off x="1295636" y="5625244"/>
            <a:ext cx="6480720" cy="864096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1295636" y="4761148"/>
            <a:ext cx="6480720" cy="86409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8853E-1A50-4129-98F1-EA4151753B9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37" name="Flowchart: Process 36"/>
          <p:cNvSpPr/>
          <p:nvPr/>
        </p:nvSpPr>
        <p:spPr>
          <a:xfrm>
            <a:off x="1295636" y="4473116"/>
            <a:ext cx="6480720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1295636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406794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Flowchart: Process 13"/>
          <p:cNvSpPr/>
          <p:nvPr/>
        </p:nvSpPr>
        <p:spPr>
          <a:xfrm>
            <a:off x="658822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87524" y="1268760"/>
            <a:ext cx="2502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10.  </a:t>
            </a:r>
            <a:r>
              <a:rPr lang="en-CA" sz="2400" b="1" dirty="0" smtClean="0"/>
              <a:t>Contact metal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948265" y="1376772"/>
            <a:ext cx="1692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liftoff</a:t>
            </a:r>
          </a:p>
        </p:txBody>
      </p:sp>
      <p:sp>
        <p:nvSpPr>
          <p:cNvPr id="3" name="Rectangle 2"/>
          <p:cNvSpPr/>
          <p:nvPr/>
        </p:nvSpPr>
        <p:spPr>
          <a:xfrm>
            <a:off x="2915816" y="4473116"/>
            <a:ext cx="900100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616116" y="4473116"/>
            <a:ext cx="684076" cy="2880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815916" y="4473116"/>
            <a:ext cx="1800200" cy="288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8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lowchart: Process 27"/>
          <p:cNvSpPr/>
          <p:nvPr/>
        </p:nvSpPr>
        <p:spPr>
          <a:xfrm>
            <a:off x="1295636" y="4113076"/>
            <a:ext cx="6480720" cy="68407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Process 37"/>
          <p:cNvSpPr/>
          <p:nvPr/>
        </p:nvSpPr>
        <p:spPr>
          <a:xfrm>
            <a:off x="1295636" y="4221088"/>
            <a:ext cx="6472336" cy="260412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Process 24"/>
          <p:cNvSpPr/>
          <p:nvPr/>
        </p:nvSpPr>
        <p:spPr>
          <a:xfrm>
            <a:off x="3815916" y="3645024"/>
            <a:ext cx="1764196" cy="1152128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Process 16"/>
          <p:cNvSpPr/>
          <p:nvPr/>
        </p:nvSpPr>
        <p:spPr>
          <a:xfrm>
            <a:off x="3959932" y="3933056"/>
            <a:ext cx="1476164" cy="50405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Process 33"/>
          <p:cNvSpPr/>
          <p:nvPr/>
        </p:nvSpPr>
        <p:spPr>
          <a:xfrm>
            <a:off x="3815916" y="4329100"/>
            <a:ext cx="1764196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Process 25"/>
          <p:cNvSpPr/>
          <p:nvPr/>
        </p:nvSpPr>
        <p:spPr>
          <a:xfrm>
            <a:off x="6372200" y="3645024"/>
            <a:ext cx="1404156" cy="11161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Process 31"/>
          <p:cNvSpPr/>
          <p:nvPr/>
        </p:nvSpPr>
        <p:spPr>
          <a:xfrm>
            <a:off x="6372200" y="4329100"/>
            <a:ext cx="1404156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ocess 23"/>
          <p:cNvSpPr/>
          <p:nvPr/>
        </p:nvSpPr>
        <p:spPr>
          <a:xfrm>
            <a:off x="1295636" y="3645024"/>
            <a:ext cx="1620180" cy="11161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Process 15"/>
          <p:cNvSpPr/>
          <p:nvPr/>
        </p:nvSpPr>
        <p:spPr>
          <a:xfrm>
            <a:off x="1295636" y="3933056"/>
            <a:ext cx="1368152" cy="576064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Process 17"/>
          <p:cNvSpPr/>
          <p:nvPr/>
        </p:nvSpPr>
        <p:spPr>
          <a:xfrm>
            <a:off x="6444208" y="3933056"/>
            <a:ext cx="1332148" cy="54006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1295636" y="4329100"/>
            <a:ext cx="1620180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Title 4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b="1" dirty="0" smtClean="0"/>
              <a:t>Buffer</a:t>
            </a:r>
            <a:endParaRPr lang="en-US" b="1" dirty="0" smtClean="0"/>
          </a:p>
        </p:txBody>
      </p:sp>
      <p:sp>
        <p:nvSpPr>
          <p:cNvPr id="58" name="Flowchart: Document 57"/>
          <p:cNvSpPr/>
          <p:nvPr/>
        </p:nvSpPr>
        <p:spPr>
          <a:xfrm>
            <a:off x="1295636" y="5625244"/>
            <a:ext cx="6480720" cy="864096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1295636" y="4761148"/>
            <a:ext cx="6480720" cy="86409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8853E-1A50-4129-98F1-EA4151753B9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37" name="Flowchart: Process 36"/>
          <p:cNvSpPr/>
          <p:nvPr/>
        </p:nvSpPr>
        <p:spPr>
          <a:xfrm>
            <a:off x="1295636" y="4473116"/>
            <a:ext cx="6480720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1295636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406794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Flowchart: Process 13"/>
          <p:cNvSpPr/>
          <p:nvPr/>
        </p:nvSpPr>
        <p:spPr>
          <a:xfrm>
            <a:off x="658822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87524" y="1268760"/>
            <a:ext cx="2429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11.  </a:t>
            </a:r>
            <a:r>
              <a:rPr lang="en-CA" sz="2400" b="1" dirty="0" smtClean="0"/>
              <a:t>Buffer </a:t>
            </a:r>
            <a:r>
              <a:rPr lang="en-CA" sz="2400" b="1" dirty="0" smtClean="0"/>
              <a:t>nitride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948265" y="1376772"/>
            <a:ext cx="1692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nitride</a:t>
            </a:r>
          </a:p>
        </p:txBody>
      </p:sp>
      <p:sp>
        <p:nvSpPr>
          <p:cNvPr id="3" name="Rectangle 2"/>
          <p:cNvSpPr/>
          <p:nvPr/>
        </p:nvSpPr>
        <p:spPr>
          <a:xfrm>
            <a:off x="2915816" y="4473116"/>
            <a:ext cx="900100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616116" y="4473116"/>
            <a:ext cx="684076" cy="2880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815916" y="4473116"/>
            <a:ext cx="1800200" cy="288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3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lowchart: Process 28"/>
          <p:cNvSpPr/>
          <p:nvPr/>
        </p:nvSpPr>
        <p:spPr>
          <a:xfrm>
            <a:off x="1295636" y="2996952"/>
            <a:ext cx="6480720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Process 27"/>
          <p:cNvSpPr/>
          <p:nvPr/>
        </p:nvSpPr>
        <p:spPr>
          <a:xfrm>
            <a:off x="1295636" y="4113076"/>
            <a:ext cx="6480720" cy="68407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Process 37"/>
          <p:cNvSpPr/>
          <p:nvPr/>
        </p:nvSpPr>
        <p:spPr>
          <a:xfrm>
            <a:off x="1295636" y="4221088"/>
            <a:ext cx="6472336" cy="260412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Process 24"/>
          <p:cNvSpPr/>
          <p:nvPr/>
        </p:nvSpPr>
        <p:spPr>
          <a:xfrm>
            <a:off x="3815916" y="3645024"/>
            <a:ext cx="1764196" cy="1152128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Process 16"/>
          <p:cNvSpPr/>
          <p:nvPr/>
        </p:nvSpPr>
        <p:spPr>
          <a:xfrm>
            <a:off x="3959932" y="3933056"/>
            <a:ext cx="1476164" cy="50405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Process 33"/>
          <p:cNvSpPr/>
          <p:nvPr/>
        </p:nvSpPr>
        <p:spPr>
          <a:xfrm>
            <a:off x="3815916" y="4329100"/>
            <a:ext cx="1764196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Process 25"/>
          <p:cNvSpPr/>
          <p:nvPr/>
        </p:nvSpPr>
        <p:spPr>
          <a:xfrm>
            <a:off x="6372200" y="3645024"/>
            <a:ext cx="1404156" cy="11161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Process 31"/>
          <p:cNvSpPr/>
          <p:nvPr/>
        </p:nvSpPr>
        <p:spPr>
          <a:xfrm>
            <a:off x="6372200" y="4329100"/>
            <a:ext cx="1404156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ocess 23"/>
          <p:cNvSpPr/>
          <p:nvPr/>
        </p:nvSpPr>
        <p:spPr>
          <a:xfrm>
            <a:off x="1295636" y="3645024"/>
            <a:ext cx="1620180" cy="11161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Process 15"/>
          <p:cNvSpPr/>
          <p:nvPr/>
        </p:nvSpPr>
        <p:spPr>
          <a:xfrm>
            <a:off x="1295636" y="3933056"/>
            <a:ext cx="1368152" cy="576064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Process 17"/>
          <p:cNvSpPr/>
          <p:nvPr/>
        </p:nvSpPr>
        <p:spPr>
          <a:xfrm>
            <a:off x="6444208" y="3933056"/>
            <a:ext cx="1332148" cy="54006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1295636" y="4329100"/>
            <a:ext cx="1620180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Title 4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b="1" dirty="0"/>
              <a:t>Buffer</a:t>
            </a:r>
            <a:endParaRPr lang="en-US" b="1" dirty="0" smtClean="0"/>
          </a:p>
        </p:txBody>
      </p:sp>
      <p:sp>
        <p:nvSpPr>
          <p:cNvPr id="58" name="Flowchart: Document 57"/>
          <p:cNvSpPr/>
          <p:nvPr/>
        </p:nvSpPr>
        <p:spPr>
          <a:xfrm>
            <a:off x="1295636" y="5625244"/>
            <a:ext cx="6480720" cy="864096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1295636" y="4761148"/>
            <a:ext cx="6480720" cy="86409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8853E-1A50-4129-98F1-EA4151753B9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37" name="Flowchart: Process 36"/>
          <p:cNvSpPr/>
          <p:nvPr/>
        </p:nvSpPr>
        <p:spPr>
          <a:xfrm>
            <a:off x="1295636" y="4473116"/>
            <a:ext cx="6480720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1295636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406794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Flowchart: Process 13"/>
          <p:cNvSpPr/>
          <p:nvPr/>
        </p:nvSpPr>
        <p:spPr>
          <a:xfrm>
            <a:off x="658822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87524" y="1268760"/>
            <a:ext cx="2078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11.  Buffer SU8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948265" y="1376772"/>
            <a:ext cx="1692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SU8 </a:t>
            </a:r>
            <a:r>
              <a:rPr lang="en-US" b="1" dirty="0" err="1" smtClean="0">
                <a:solidFill>
                  <a:srgbClr val="FF0000"/>
                </a:solidFill>
              </a:rPr>
              <a:t>dep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15816" y="4473116"/>
            <a:ext cx="900100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616116" y="4473116"/>
            <a:ext cx="684076" cy="2880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815916" y="4473116"/>
            <a:ext cx="1800200" cy="288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01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lowchart: Process 28"/>
          <p:cNvSpPr/>
          <p:nvPr/>
        </p:nvSpPr>
        <p:spPr>
          <a:xfrm>
            <a:off x="1295636" y="2996952"/>
            <a:ext cx="6480720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Process 27"/>
          <p:cNvSpPr/>
          <p:nvPr/>
        </p:nvSpPr>
        <p:spPr>
          <a:xfrm>
            <a:off x="1295636" y="4113076"/>
            <a:ext cx="6480720" cy="68407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Process 37"/>
          <p:cNvSpPr/>
          <p:nvPr/>
        </p:nvSpPr>
        <p:spPr>
          <a:xfrm>
            <a:off x="1295636" y="4221088"/>
            <a:ext cx="6472336" cy="260412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Process 24"/>
          <p:cNvSpPr/>
          <p:nvPr/>
        </p:nvSpPr>
        <p:spPr>
          <a:xfrm>
            <a:off x="3815916" y="3645024"/>
            <a:ext cx="1764196" cy="1152128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Process 16"/>
          <p:cNvSpPr/>
          <p:nvPr/>
        </p:nvSpPr>
        <p:spPr>
          <a:xfrm>
            <a:off x="3959932" y="3933056"/>
            <a:ext cx="1476164" cy="50405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Process 33"/>
          <p:cNvSpPr/>
          <p:nvPr/>
        </p:nvSpPr>
        <p:spPr>
          <a:xfrm>
            <a:off x="3815916" y="4329100"/>
            <a:ext cx="1764196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Process 25"/>
          <p:cNvSpPr/>
          <p:nvPr/>
        </p:nvSpPr>
        <p:spPr>
          <a:xfrm>
            <a:off x="6372200" y="3645024"/>
            <a:ext cx="1404156" cy="11161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Process 31"/>
          <p:cNvSpPr/>
          <p:nvPr/>
        </p:nvSpPr>
        <p:spPr>
          <a:xfrm>
            <a:off x="6372200" y="4329100"/>
            <a:ext cx="1404156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ocess 23"/>
          <p:cNvSpPr/>
          <p:nvPr/>
        </p:nvSpPr>
        <p:spPr>
          <a:xfrm>
            <a:off x="1295636" y="3645024"/>
            <a:ext cx="1620180" cy="11161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Process 15"/>
          <p:cNvSpPr/>
          <p:nvPr/>
        </p:nvSpPr>
        <p:spPr>
          <a:xfrm>
            <a:off x="1295636" y="3933056"/>
            <a:ext cx="1368152" cy="576064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Process 17"/>
          <p:cNvSpPr/>
          <p:nvPr/>
        </p:nvSpPr>
        <p:spPr>
          <a:xfrm>
            <a:off x="6444208" y="3933056"/>
            <a:ext cx="1332148" cy="54006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1295636" y="4329100"/>
            <a:ext cx="1620180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Title 4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b="1" dirty="0"/>
              <a:t>Buffer</a:t>
            </a:r>
            <a:endParaRPr lang="en-US" b="1" dirty="0" smtClean="0"/>
          </a:p>
        </p:txBody>
      </p:sp>
      <p:sp>
        <p:nvSpPr>
          <p:cNvPr id="58" name="Flowchart: Document 57"/>
          <p:cNvSpPr/>
          <p:nvPr/>
        </p:nvSpPr>
        <p:spPr>
          <a:xfrm>
            <a:off x="1295636" y="5625244"/>
            <a:ext cx="6480720" cy="864096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1295636" y="4761148"/>
            <a:ext cx="6480720" cy="86409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8853E-1A50-4129-98F1-EA4151753B9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37" name="Flowchart: Process 36"/>
          <p:cNvSpPr/>
          <p:nvPr/>
        </p:nvSpPr>
        <p:spPr>
          <a:xfrm>
            <a:off x="1295636" y="4473116"/>
            <a:ext cx="6480720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1295636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406794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Flowchart: Process 13"/>
          <p:cNvSpPr/>
          <p:nvPr/>
        </p:nvSpPr>
        <p:spPr>
          <a:xfrm>
            <a:off x="658822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87524" y="1268760"/>
            <a:ext cx="2429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11.  </a:t>
            </a:r>
            <a:r>
              <a:rPr lang="en-CA" sz="2400" b="1" dirty="0" smtClean="0"/>
              <a:t>Buffer </a:t>
            </a:r>
            <a:r>
              <a:rPr lang="en-CA" sz="2400" b="1" dirty="0" smtClean="0"/>
              <a:t>nitride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948265" y="1376772"/>
            <a:ext cx="1692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Nitride </a:t>
            </a:r>
            <a:r>
              <a:rPr lang="en-US" b="1" dirty="0" err="1" smtClean="0">
                <a:solidFill>
                  <a:srgbClr val="FF0000"/>
                </a:solidFill>
              </a:rPr>
              <a:t>dep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15816" y="4473116"/>
            <a:ext cx="900100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616116" y="4473116"/>
            <a:ext cx="684076" cy="2880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815916" y="4473116"/>
            <a:ext cx="1800200" cy="288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Process 29"/>
          <p:cNvSpPr/>
          <p:nvPr/>
        </p:nvSpPr>
        <p:spPr>
          <a:xfrm>
            <a:off x="1295636" y="2780928"/>
            <a:ext cx="6480720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37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lowchart: Process 41"/>
          <p:cNvSpPr/>
          <p:nvPr/>
        </p:nvSpPr>
        <p:spPr>
          <a:xfrm>
            <a:off x="3707904" y="2148663"/>
            <a:ext cx="360040" cy="848289"/>
          </a:xfrm>
          <a:prstGeom prst="flowChart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lowchart: Process 42"/>
          <p:cNvSpPr/>
          <p:nvPr/>
        </p:nvSpPr>
        <p:spPr>
          <a:xfrm>
            <a:off x="6300192" y="2148663"/>
            <a:ext cx="1008112" cy="848289"/>
          </a:xfrm>
          <a:prstGeom prst="flowChart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lowchart: Process 44"/>
          <p:cNvSpPr/>
          <p:nvPr/>
        </p:nvSpPr>
        <p:spPr>
          <a:xfrm>
            <a:off x="5220072" y="2132856"/>
            <a:ext cx="432048" cy="848289"/>
          </a:xfrm>
          <a:prstGeom prst="flowChart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Process 28"/>
          <p:cNvSpPr/>
          <p:nvPr/>
        </p:nvSpPr>
        <p:spPr>
          <a:xfrm>
            <a:off x="1295636" y="2996952"/>
            <a:ext cx="6480720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Process 27"/>
          <p:cNvSpPr/>
          <p:nvPr/>
        </p:nvSpPr>
        <p:spPr>
          <a:xfrm>
            <a:off x="1295636" y="4113076"/>
            <a:ext cx="6480720" cy="68407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Process 37"/>
          <p:cNvSpPr/>
          <p:nvPr/>
        </p:nvSpPr>
        <p:spPr>
          <a:xfrm>
            <a:off x="1295636" y="4221088"/>
            <a:ext cx="6472336" cy="260412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Process 24"/>
          <p:cNvSpPr/>
          <p:nvPr/>
        </p:nvSpPr>
        <p:spPr>
          <a:xfrm>
            <a:off x="3815916" y="3645024"/>
            <a:ext cx="1764196" cy="1152128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Process 16"/>
          <p:cNvSpPr/>
          <p:nvPr/>
        </p:nvSpPr>
        <p:spPr>
          <a:xfrm>
            <a:off x="3959932" y="3933056"/>
            <a:ext cx="1476164" cy="50405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Process 33"/>
          <p:cNvSpPr/>
          <p:nvPr/>
        </p:nvSpPr>
        <p:spPr>
          <a:xfrm>
            <a:off x="3815916" y="4329100"/>
            <a:ext cx="1764196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Process 25"/>
          <p:cNvSpPr/>
          <p:nvPr/>
        </p:nvSpPr>
        <p:spPr>
          <a:xfrm>
            <a:off x="6372200" y="3645024"/>
            <a:ext cx="1404156" cy="11161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Process 31"/>
          <p:cNvSpPr/>
          <p:nvPr/>
        </p:nvSpPr>
        <p:spPr>
          <a:xfrm>
            <a:off x="6372200" y="4329100"/>
            <a:ext cx="1404156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ocess 23"/>
          <p:cNvSpPr/>
          <p:nvPr/>
        </p:nvSpPr>
        <p:spPr>
          <a:xfrm>
            <a:off x="1295636" y="3645024"/>
            <a:ext cx="1620180" cy="11161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Process 15"/>
          <p:cNvSpPr/>
          <p:nvPr/>
        </p:nvSpPr>
        <p:spPr>
          <a:xfrm>
            <a:off x="1295636" y="3933056"/>
            <a:ext cx="1368152" cy="576064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Process 17"/>
          <p:cNvSpPr/>
          <p:nvPr/>
        </p:nvSpPr>
        <p:spPr>
          <a:xfrm>
            <a:off x="6444208" y="3933056"/>
            <a:ext cx="1332148" cy="54006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1295636" y="4329100"/>
            <a:ext cx="1620180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Title 4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b="1" dirty="0" smtClean="0"/>
              <a:t>VIA2</a:t>
            </a:r>
            <a:endParaRPr lang="en-US" b="1" dirty="0" smtClean="0"/>
          </a:p>
        </p:txBody>
      </p:sp>
      <p:sp>
        <p:nvSpPr>
          <p:cNvPr id="58" name="Flowchart: Document 57"/>
          <p:cNvSpPr/>
          <p:nvPr/>
        </p:nvSpPr>
        <p:spPr>
          <a:xfrm>
            <a:off x="1295636" y="5625244"/>
            <a:ext cx="6480720" cy="864096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1295636" y="4761148"/>
            <a:ext cx="6480720" cy="86409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8853E-1A50-4129-98F1-EA4151753B9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37" name="Flowchart: Process 36"/>
          <p:cNvSpPr/>
          <p:nvPr/>
        </p:nvSpPr>
        <p:spPr>
          <a:xfrm>
            <a:off x="1295636" y="4473116"/>
            <a:ext cx="6480720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1295636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406794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Flowchart: Process 13"/>
          <p:cNvSpPr/>
          <p:nvPr/>
        </p:nvSpPr>
        <p:spPr>
          <a:xfrm>
            <a:off x="658822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87524" y="1268760"/>
            <a:ext cx="2165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12.  Buffer </a:t>
            </a:r>
            <a:r>
              <a:rPr lang="en-CA" sz="2400" b="1" dirty="0" err="1" smtClean="0"/>
              <a:t>litho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948265" y="1376772"/>
            <a:ext cx="1692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Via2 </a:t>
            </a:r>
            <a:r>
              <a:rPr lang="en-US" b="1" dirty="0" err="1">
                <a:solidFill>
                  <a:srgbClr val="FF0000"/>
                </a:solidFill>
              </a:rPr>
              <a:t>litho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15816" y="4473116"/>
            <a:ext cx="900100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616116" y="4473116"/>
            <a:ext cx="684076" cy="2880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815916" y="4473116"/>
            <a:ext cx="1800200" cy="288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Process 39"/>
          <p:cNvSpPr/>
          <p:nvPr/>
        </p:nvSpPr>
        <p:spPr>
          <a:xfrm>
            <a:off x="1295636" y="2168860"/>
            <a:ext cx="1728192" cy="828092"/>
          </a:xfrm>
          <a:prstGeom prst="flowChart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owchart: Process 40"/>
          <p:cNvSpPr/>
          <p:nvPr/>
        </p:nvSpPr>
        <p:spPr>
          <a:xfrm>
            <a:off x="1295636" y="2780928"/>
            <a:ext cx="6480720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7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4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b="1" dirty="0" smtClean="0"/>
              <a:t>Start</a:t>
            </a:r>
            <a:endParaRPr lang="en-US" b="1" dirty="0" smtClean="0"/>
          </a:p>
        </p:txBody>
      </p:sp>
      <p:sp>
        <p:nvSpPr>
          <p:cNvPr id="58" name="Flowchart: Document 57"/>
          <p:cNvSpPr/>
          <p:nvPr/>
        </p:nvSpPr>
        <p:spPr>
          <a:xfrm>
            <a:off x="1295636" y="5625244"/>
            <a:ext cx="6480720" cy="864096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1295636" y="4761148"/>
            <a:ext cx="6480720" cy="86409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7524" y="1268760"/>
            <a:ext cx="1642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3.  WG Etch</a:t>
            </a:r>
            <a:endParaRPr lang="en-US" sz="2400" b="1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8853E-1A50-4129-98F1-EA4151753B9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236296" y="1376772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37" name="Flowchart: Process 36"/>
          <p:cNvSpPr/>
          <p:nvPr/>
        </p:nvSpPr>
        <p:spPr>
          <a:xfrm>
            <a:off x="1295636" y="4185084"/>
            <a:ext cx="6480720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6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lowchart: Process 51"/>
          <p:cNvSpPr/>
          <p:nvPr/>
        </p:nvSpPr>
        <p:spPr>
          <a:xfrm>
            <a:off x="3707904" y="2148663"/>
            <a:ext cx="360040" cy="848289"/>
          </a:xfrm>
          <a:prstGeom prst="flowChart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lowchart: Process 52"/>
          <p:cNvSpPr/>
          <p:nvPr/>
        </p:nvSpPr>
        <p:spPr>
          <a:xfrm>
            <a:off x="6300192" y="2148663"/>
            <a:ext cx="1008112" cy="848289"/>
          </a:xfrm>
          <a:prstGeom prst="flowChart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lowchart: Process 53"/>
          <p:cNvSpPr/>
          <p:nvPr/>
        </p:nvSpPr>
        <p:spPr>
          <a:xfrm>
            <a:off x="5220072" y="2132856"/>
            <a:ext cx="432048" cy="848289"/>
          </a:xfrm>
          <a:prstGeom prst="flowChart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lowchart: Process 54"/>
          <p:cNvSpPr/>
          <p:nvPr/>
        </p:nvSpPr>
        <p:spPr>
          <a:xfrm>
            <a:off x="1295636" y="2168860"/>
            <a:ext cx="1728192" cy="828092"/>
          </a:xfrm>
          <a:prstGeom prst="flowChart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Process 45"/>
          <p:cNvSpPr/>
          <p:nvPr/>
        </p:nvSpPr>
        <p:spPr>
          <a:xfrm>
            <a:off x="5220072" y="2996952"/>
            <a:ext cx="432048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Process 32"/>
          <p:cNvSpPr/>
          <p:nvPr/>
        </p:nvSpPr>
        <p:spPr>
          <a:xfrm>
            <a:off x="6300192" y="2996952"/>
            <a:ext cx="1008112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owchart: Process 43"/>
          <p:cNvSpPr/>
          <p:nvPr/>
        </p:nvSpPr>
        <p:spPr>
          <a:xfrm>
            <a:off x="6300192" y="4077072"/>
            <a:ext cx="1476164" cy="68407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Process 29"/>
          <p:cNvSpPr/>
          <p:nvPr/>
        </p:nvSpPr>
        <p:spPr>
          <a:xfrm>
            <a:off x="3707904" y="2996952"/>
            <a:ext cx="360040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lowchart: Process 42"/>
          <p:cNvSpPr/>
          <p:nvPr/>
        </p:nvSpPr>
        <p:spPr>
          <a:xfrm>
            <a:off x="3707904" y="4113076"/>
            <a:ext cx="1944216" cy="68407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Process 28"/>
          <p:cNvSpPr/>
          <p:nvPr/>
        </p:nvSpPr>
        <p:spPr>
          <a:xfrm>
            <a:off x="1295636" y="2996952"/>
            <a:ext cx="1728192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Process 27"/>
          <p:cNvSpPr/>
          <p:nvPr/>
        </p:nvSpPr>
        <p:spPr>
          <a:xfrm>
            <a:off x="1295636" y="4113076"/>
            <a:ext cx="1728192" cy="68407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Process 37"/>
          <p:cNvSpPr/>
          <p:nvPr/>
        </p:nvSpPr>
        <p:spPr>
          <a:xfrm>
            <a:off x="1295636" y="4221088"/>
            <a:ext cx="6472336" cy="260412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Process 46"/>
          <p:cNvSpPr/>
          <p:nvPr/>
        </p:nvSpPr>
        <p:spPr>
          <a:xfrm>
            <a:off x="5220072" y="3609020"/>
            <a:ext cx="360040" cy="1152128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Process 24"/>
          <p:cNvSpPr/>
          <p:nvPr/>
        </p:nvSpPr>
        <p:spPr>
          <a:xfrm>
            <a:off x="3815916" y="3645024"/>
            <a:ext cx="252028" cy="1152128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Process 16"/>
          <p:cNvSpPr/>
          <p:nvPr/>
        </p:nvSpPr>
        <p:spPr>
          <a:xfrm>
            <a:off x="3959932" y="3933056"/>
            <a:ext cx="1476164" cy="50405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Process 33"/>
          <p:cNvSpPr/>
          <p:nvPr/>
        </p:nvSpPr>
        <p:spPr>
          <a:xfrm>
            <a:off x="3815916" y="4329100"/>
            <a:ext cx="1764196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Process 25"/>
          <p:cNvSpPr/>
          <p:nvPr/>
        </p:nvSpPr>
        <p:spPr>
          <a:xfrm>
            <a:off x="6372200" y="3645024"/>
            <a:ext cx="936104" cy="11161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Process 31"/>
          <p:cNvSpPr/>
          <p:nvPr/>
        </p:nvSpPr>
        <p:spPr>
          <a:xfrm>
            <a:off x="6372200" y="4329100"/>
            <a:ext cx="1404156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ocess 23"/>
          <p:cNvSpPr/>
          <p:nvPr/>
        </p:nvSpPr>
        <p:spPr>
          <a:xfrm>
            <a:off x="1295636" y="3645024"/>
            <a:ext cx="1620180" cy="11161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Process 15"/>
          <p:cNvSpPr/>
          <p:nvPr/>
        </p:nvSpPr>
        <p:spPr>
          <a:xfrm>
            <a:off x="1295636" y="3933056"/>
            <a:ext cx="1368152" cy="576064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Process 17"/>
          <p:cNvSpPr/>
          <p:nvPr/>
        </p:nvSpPr>
        <p:spPr>
          <a:xfrm>
            <a:off x="6444208" y="3933056"/>
            <a:ext cx="1332148" cy="54006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1295636" y="4329100"/>
            <a:ext cx="1620180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Title 4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b="1" dirty="0"/>
              <a:t>VIA2</a:t>
            </a:r>
            <a:endParaRPr lang="en-US" b="1" dirty="0" smtClean="0"/>
          </a:p>
        </p:txBody>
      </p:sp>
      <p:sp>
        <p:nvSpPr>
          <p:cNvPr id="58" name="Flowchart: Document 57"/>
          <p:cNvSpPr/>
          <p:nvPr/>
        </p:nvSpPr>
        <p:spPr>
          <a:xfrm>
            <a:off x="1295636" y="5625244"/>
            <a:ext cx="6480720" cy="864096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1295636" y="4761148"/>
            <a:ext cx="6480720" cy="86409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8853E-1A50-4129-98F1-EA4151753B9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37" name="Flowchart: Process 36"/>
          <p:cNvSpPr/>
          <p:nvPr/>
        </p:nvSpPr>
        <p:spPr>
          <a:xfrm>
            <a:off x="1295636" y="4473116"/>
            <a:ext cx="6480720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1295636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406794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Flowchart: Process 13"/>
          <p:cNvSpPr/>
          <p:nvPr/>
        </p:nvSpPr>
        <p:spPr>
          <a:xfrm>
            <a:off x="658822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87524" y="1268760"/>
            <a:ext cx="7899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12.  Buffer </a:t>
            </a:r>
            <a:r>
              <a:rPr lang="en-CA" sz="2400" b="1" dirty="0" smtClean="0"/>
              <a:t>etch (also opens grating, heavy implant windows)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948264" y="1592796"/>
            <a:ext cx="1692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Via2 </a:t>
            </a:r>
            <a:r>
              <a:rPr lang="en-US" b="1" dirty="0" smtClean="0">
                <a:solidFill>
                  <a:srgbClr val="FF0000"/>
                </a:solidFill>
              </a:rPr>
              <a:t>etch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15816" y="4473116"/>
            <a:ext cx="900100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616116" y="4473116"/>
            <a:ext cx="684076" cy="2880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815916" y="4473116"/>
            <a:ext cx="1800200" cy="288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Process 39"/>
          <p:cNvSpPr/>
          <p:nvPr/>
        </p:nvSpPr>
        <p:spPr>
          <a:xfrm>
            <a:off x="1295636" y="2780928"/>
            <a:ext cx="1728192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owchart: Process 40"/>
          <p:cNvSpPr/>
          <p:nvPr/>
        </p:nvSpPr>
        <p:spPr>
          <a:xfrm>
            <a:off x="3707904" y="2780928"/>
            <a:ext cx="360040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Process 41"/>
          <p:cNvSpPr/>
          <p:nvPr/>
        </p:nvSpPr>
        <p:spPr>
          <a:xfrm>
            <a:off x="6300192" y="2780928"/>
            <a:ext cx="1008112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lowchart: Process 44"/>
          <p:cNvSpPr/>
          <p:nvPr/>
        </p:nvSpPr>
        <p:spPr>
          <a:xfrm>
            <a:off x="5220072" y="2780928"/>
            <a:ext cx="432048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lowchart: Process 55"/>
          <p:cNvSpPr/>
          <p:nvPr/>
        </p:nvSpPr>
        <p:spPr>
          <a:xfrm>
            <a:off x="4067944" y="3789040"/>
            <a:ext cx="1152128" cy="14401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lowchart: Process 56"/>
          <p:cNvSpPr/>
          <p:nvPr/>
        </p:nvSpPr>
        <p:spPr>
          <a:xfrm>
            <a:off x="6624228" y="3789040"/>
            <a:ext cx="1152128" cy="14401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8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lowchart: Process 45"/>
          <p:cNvSpPr/>
          <p:nvPr/>
        </p:nvSpPr>
        <p:spPr>
          <a:xfrm>
            <a:off x="5220072" y="2996952"/>
            <a:ext cx="432048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Process 32"/>
          <p:cNvSpPr/>
          <p:nvPr/>
        </p:nvSpPr>
        <p:spPr>
          <a:xfrm>
            <a:off x="6300192" y="2996952"/>
            <a:ext cx="1008112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owchart: Process 43"/>
          <p:cNvSpPr/>
          <p:nvPr/>
        </p:nvSpPr>
        <p:spPr>
          <a:xfrm>
            <a:off x="6300192" y="4077072"/>
            <a:ext cx="1476164" cy="68407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Process 29"/>
          <p:cNvSpPr/>
          <p:nvPr/>
        </p:nvSpPr>
        <p:spPr>
          <a:xfrm>
            <a:off x="3707904" y="2996952"/>
            <a:ext cx="360040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lowchart: Process 42"/>
          <p:cNvSpPr/>
          <p:nvPr/>
        </p:nvSpPr>
        <p:spPr>
          <a:xfrm>
            <a:off x="3707904" y="4113076"/>
            <a:ext cx="1944216" cy="68407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Process 28"/>
          <p:cNvSpPr/>
          <p:nvPr/>
        </p:nvSpPr>
        <p:spPr>
          <a:xfrm>
            <a:off x="1295636" y="2996952"/>
            <a:ext cx="1728192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Process 27"/>
          <p:cNvSpPr/>
          <p:nvPr/>
        </p:nvSpPr>
        <p:spPr>
          <a:xfrm>
            <a:off x="1295636" y="4113076"/>
            <a:ext cx="1728192" cy="68407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Process 37"/>
          <p:cNvSpPr/>
          <p:nvPr/>
        </p:nvSpPr>
        <p:spPr>
          <a:xfrm>
            <a:off x="1295636" y="4221088"/>
            <a:ext cx="6472336" cy="260412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Process 46"/>
          <p:cNvSpPr/>
          <p:nvPr/>
        </p:nvSpPr>
        <p:spPr>
          <a:xfrm>
            <a:off x="5220072" y="3609020"/>
            <a:ext cx="360040" cy="1152128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Process 24"/>
          <p:cNvSpPr/>
          <p:nvPr/>
        </p:nvSpPr>
        <p:spPr>
          <a:xfrm>
            <a:off x="3815916" y="3645024"/>
            <a:ext cx="252028" cy="1152128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Process 16"/>
          <p:cNvSpPr/>
          <p:nvPr/>
        </p:nvSpPr>
        <p:spPr>
          <a:xfrm>
            <a:off x="3959932" y="3933056"/>
            <a:ext cx="1476164" cy="50405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Process 33"/>
          <p:cNvSpPr/>
          <p:nvPr/>
        </p:nvSpPr>
        <p:spPr>
          <a:xfrm>
            <a:off x="3815916" y="4329100"/>
            <a:ext cx="1764196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Process 25"/>
          <p:cNvSpPr/>
          <p:nvPr/>
        </p:nvSpPr>
        <p:spPr>
          <a:xfrm>
            <a:off x="6372200" y="3645024"/>
            <a:ext cx="936104" cy="11161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Process 31"/>
          <p:cNvSpPr/>
          <p:nvPr/>
        </p:nvSpPr>
        <p:spPr>
          <a:xfrm>
            <a:off x="6372200" y="4329100"/>
            <a:ext cx="1404156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ocess 23"/>
          <p:cNvSpPr/>
          <p:nvPr/>
        </p:nvSpPr>
        <p:spPr>
          <a:xfrm>
            <a:off x="1295636" y="3645024"/>
            <a:ext cx="1620180" cy="11161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Process 15"/>
          <p:cNvSpPr/>
          <p:nvPr/>
        </p:nvSpPr>
        <p:spPr>
          <a:xfrm>
            <a:off x="1295636" y="3933056"/>
            <a:ext cx="1368152" cy="576064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Process 17"/>
          <p:cNvSpPr/>
          <p:nvPr/>
        </p:nvSpPr>
        <p:spPr>
          <a:xfrm>
            <a:off x="6444208" y="3933056"/>
            <a:ext cx="1332148" cy="54006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1295636" y="4329100"/>
            <a:ext cx="1620180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Title 4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b="1" dirty="0"/>
              <a:t>VIA2</a:t>
            </a:r>
            <a:endParaRPr lang="en-US" b="1" dirty="0" smtClean="0"/>
          </a:p>
        </p:txBody>
      </p:sp>
      <p:sp>
        <p:nvSpPr>
          <p:cNvPr id="58" name="Flowchart: Document 57"/>
          <p:cNvSpPr/>
          <p:nvPr/>
        </p:nvSpPr>
        <p:spPr>
          <a:xfrm>
            <a:off x="1295636" y="5625244"/>
            <a:ext cx="6480720" cy="864096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1295636" y="4761148"/>
            <a:ext cx="6480720" cy="86409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8853E-1A50-4129-98F1-EA4151753B9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37" name="Flowchart: Process 36"/>
          <p:cNvSpPr/>
          <p:nvPr/>
        </p:nvSpPr>
        <p:spPr>
          <a:xfrm>
            <a:off x="1295636" y="4473116"/>
            <a:ext cx="6480720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1295636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406794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Flowchart: Process 13"/>
          <p:cNvSpPr/>
          <p:nvPr/>
        </p:nvSpPr>
        <p:spPr>
          <a:xfrm>
            <a:off x="658822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87524" y="1268760"/>
            <a:ext cx="2127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12.  Buffer </a:t>
            </a:r>
            <a:r>
              <a:rPr lang="en-CA" sz="2400" b="1" dirty="0" smtClean="0"/>
              <a:t>etch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948265" y="1376772"/>
            <a:ext cx="1692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strip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15816" y="4473116"/>
            <a:ext cx="900100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616116" y="4473116"/>
            <a:ext cx="684076" cy="2880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815916" y="4473116"/>
            <a:ext cx="1800200" cy="288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Process 39"/>
          <p:cNvSpPr/>
          <p:nvPr/>
        </p:nvSpPr>
        <p:spPr>
          <a:xfrm>
            <a:off x="1295636" y="2780928"/>
            <a:ext cx="1728192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owchart: Process 40"/>
          <p:cNvSpPr/>
          <p:nvPr/>
        </p:nvSpPr>
        <p:spPr>
          <a:xfrm>
            <a:off x="3707904" y="2780928"/>
            <a:ext cx="360040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Process 41"/>
          <p:cNvSpPr/>
          <p:nvPr/>
        </p:nvSpPr>
        <p:spPr>
          <a:xfrm>
            <a:off x="6300192" y="2780928"/>
            <a:ext cx="1008112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lowchart: Process 44"/>
          <p:cNvSpPr/>
          <p:nvPr/>
        </p:nvSpPr>
        <p:spPr>
          <a:xfrm>
            <a:off x="5220072" y="2780928"/>
            <a:ext cx="432048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lowchart: Process 38"/>
          <p:cNvSpPr/>
          <p:nvPr/>
        </p:nvSpPr>
        <p:spPr>
          <a:xfrm>
            <a:off x="4067944" y="3789040"/>
            <a:ext cx="1152128" cy="14401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lowchart: Process 47"/>
          <p:cNvSpPr/>
          <p:nvPr/>
        </p:nvSpPr>
        <p:spPr>
          <a:xfrm>
            <a:off x="6624228" y="3789040"/>
            <a:ext cx="1152128" cy="14401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7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lowchart: Process 38"/>
          <p:cNvSpPr/>
          <p:nvPr/>
        </p:nvSpPr>
        <p:spPr>
          <a:xfrm>
            <a:off x="6480212" y="2564904"/>
            <a:ext cx="1296144" cy="2268252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lowchart: Process 47"/>
          <p:cNvSpPr/>
          <p:nvPr/>
        </p:nvSpPr>
        <p:spPr>
          <a:xfrm>
            <a:off x="3923928" y="2564904"/>
            <a:ext cx="1440160" cy="2268252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lowchart: Process 48"/>
          <p:cNvSpPr/>
          <p:nvPr/>
        </p:nvSpPr>
        <p:spPr>
          <a:xfrm>
            <a:off x="1295636" y="2564904"/>
            <a:ext cx="1440160" cy="2196244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Process 45"/>
          <p:cNvSpPr/>
          <p:nvPr/>
        </p:nvSpPr>
        <p:spPr>
          <a:xfrm>
            <a:off x="5220072" y="2996952"/>
            <a:ext cx="360040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Process 32"/>
          <p:cNvSpPr/>
          <p:nvPr/>
        </p:nvSpPr>
        <p:spPr>
          <a:xfrm>
            <a:off x="6300192" y="2996952"/>
            <a:ext cx="1008112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owchart: Process 43"/>
          <p:cNvSpPr/>
          <p:nvPr/>
        </p:nvSpPr>
        <p:spPr>
          <a:xfrm>
            <a:off x="6300192" y="4077072"/>
            <a:ext cx="1476164" cy="68407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Process 29"/>
          <p:cNvSpPr/>
          <p:nvPr/>
        </p:nvSpPr>
        <p:spPr>
          <a:xfrm>
            <a:off x="3707904" y="2996952"/>
            <a:ext cx="360040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lowchart: Process 42"/>
          <p:cNvSpPr/>
          <p:nvPr/>
        </p:nvSpPr>
        <p:spPr>
          <a:xfrm>
            <a:off x="3707904" y="4113076"/>
            <a:ext cx="1944216" cy="68407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Process 28"/>
          <p:cNvSpPr/>
          <p:nvPr/>
        </p:nvSpPr>
        <p:spPr>
          <a:xfrm>
            <a:off x="1295636" y="2996952"/>
            <a:ext cx="1728192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Process 27"/>
          <p:cNvSpPr/>
          <p:nvPr/>
        </p:nvSpPr>
        <p:spPr>
          <a:xfrm>
            <a:off x="1295636" y="4113076"/>
            <a:ext cx="1728192" cy="68407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Process 37"/>
          <p:cNvSpPr/>
          <p:nvPr/>
        </p:nvSpPr>
        <p:spPr>
          <a:xfrm>
            <a:off x="1295636" y="4221088"/>
            <a:ext cx="6472336" cy="260412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Process 46"/>
          <p:cNvSpPr/>
          <p:nvPr/>
        </p:nvSpPr>
        <p:spPr>
          <a:xfrm>
            <a:off x="5220072" y="3609020"/>
            <a:ext cx="360040" cy="1152128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Process 24"/>
          <p:cNvSpPr/>
          <p:nvPr/>
        </p:nvSpPr>
        <p:spPr>
          <a:xfrm>
            <a:off x="3815916" y="3645024"/>
            <a:ext cx="252028" cy="1152128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Process 16"/>
          <p:cNvSpPr/>
          <p:nvPr/>
        </p:nvSpPr>
        <p:spPr>
          <a:xfrm>
            <a:off x="3959932" y="3933056"/>
            <a:ext cx="1476164" cy="50405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Process 33"/>
          <p:cNvSpPr/>
          <p:nvPr/>
        </p:nvSpPr>
        <p:spPr>
          <a:xfrm>
            <a:off x="3815916" y="4329100"/>
            <a:ext cx="1764196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Process 25"/>
          <p:cNvSpPr/>
          <p:nvPr/>
        </p:nvSpPr>
        <p:spPr>
          <a:xfrm>
            <a:off x="6372200" y="3645024"/>
            <a:ext cx="936104" cy="11161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Process 31"/>
          <p:cNvSpPr/>
          <p:nvPr/>
        </p:nvSpPr>
        <p:spPr>
          <a:xfrm>
            <a:off x="6372200" y="4329100"/>
            <a:ext cx="1404156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ocess 23"/>
          <p:cNvSpPr/>
          <p:nvPr/>
        </p:nvSpPr>
        <p:spPr>
          <a:xfrm>
            <a:off x="1295636" y="3645024"/>
            <a:ext cx="1620180" cy="11161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Process 15"/>
          <p:cNvSpPr/>
          <p:nvPr/>
        </p:nvSpPr>
        <p:spPr>
          <a:xfrm>
            <a:off x="1295636" y="3933056"/>
            <a:ext cx="1368152" cy="576064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Process 17"/>
          <p:cNvSpPr/>
          <p:nvPr/>
        </p:nvSpPr>
        <p:spPr>
          <a:xfrm>
            <a:off x="6444208" y="3933056"/>
            <a:ext cx="1332148" cy="54006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1295636" y="4329100"/>
            <a:ext cx="1620180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Title 4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b="1" dirty="0" smtClean="0"/>
              <a:t>Probe Metal</a:t>
            </a:r>
            <a:endParaRPr lang="en-US" b="1" dirty="0" smtClean="0"/>
          </a:p>
        </p:txBody>
      </p:sp>
      <p:sp>
        <p:nvSpPr>
          <p:cNvPr id="58" name="Flowchart: Document 57"/>
          <p:cNvSpPr/>
          <p:nvPr/>
        </p:nvSpPr>
        <p:spPr>
          <a:xfrm>
            <a:off x="1295636" y="5625244"/>
            <a:ext cx="6480720" cy="864096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1295636" y="4761148"/>
            <a:ext cx="6480720" cy="86409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8853E-1A50-4129-98F1-EA4151753B9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37" name="Flowchart: Process 36"/>
          <p:cNvSpPr/>
          <p:nvPr/>
        </p:nvSpPr>
        <p:spPr>
          <a:xfrm>
            <a:off x="1295636" y="4473116"/>
            <a:ext cx="6480720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1295636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406794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Flowchart: Process 13"/>
          <p:cNvSpPr/>
          <p:nvPr/>
        </p:nvSpPr>
        <p:spPr>
          <a:xfrm>
            <a:off x="658822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87524" y="1268760"/>
            <a:ext cx="2293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13.  Probe Metal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948265" y="1376772"/>
            <a:ext cx="1692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litho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15816" y="4473116"/>
            <a:ext cx="900100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616116" y="4473116"/>
            <a:ext cx="684076" cy="2880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815916" y="4473116"/>
            <a:ext cx="1800200" cy="288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Process 39"/>
          <p:cNvSpPr/>
          <p:nvPr/>
        </p:nvSpPr>
        <p:spPr>
          <a:xfrm>
            <a:off x="1295636" y="2780928"/>
            <a:ext cx="1728192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owchart: Process 40"/>
          <p:cNvSpPr/>
          <p:nvPr/>
        </p:nvSpPr>
        <p:spPr>
          <a:xfrm>
            <a:off x="3707904" y="2780928"/>
            <a:ext cx="360040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Process 41"/>
          <p:cNvSpPr/>
          <p:nvPr/>
        </p:nvSpPr>
        <p:spPr>
          <a:xfrm>
            <a:off x="6300192" y="2780928"/>
            <a:ext cx="1008112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lowchart: Process 44"/>
          <p:cNvSpPr/>
          <p:nvPr/>
        </p:nvSpPr>
        <p:spPr>
          <a:xfrm>
            <a:off x="5220072" y="2780928"/>
            <a:ext cx="360040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Process 49"/>
          <p:cNvSpPr/>
          <p:nvPr/>
        </p:nvSpPr>
        <p:spPr>
          <a:xfrm>
            <a:off x="4067944" y="3789040"/>
            <a:ext cx="1152128" cy="14401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owchart: Process 50"/>
          <p:cNvSpPr/>
          <p:nvPr/>
        </p:nvSpPr>
        <p:spPr>
          <a:xfrm>
            <a:off x="6624228" y="3789040"/>
            <a:ext cx="1152128" cy="14401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0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lowchart: Process 49"/>
          <p:cNvSpPr/>
          <p:nvPr/>
        </p:nvSpPr>
        <p:spPr>
          <a:xfrm>
            <a:off x="5364088" y="2348880"/>
            <a:ext cx="432048" cy="2124236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owchart: Process 50"/>
          <p:cNvSpPr/>
          <p:nvPr/>
        </p:nvSpPr>
        <p:spPr>
          <a:xfrm>
            <a:off x="6192180" y="2348880"/>
            <a:ext cx="1584176" cy="2124236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lowchart: Process 51"/>
          <p:cNvSpPr/>
          <p:nvPr/>
        </p:nvSpPr>
        <p:spPr>
          <a:xfrm>
            <a:off x="3563888" y="2348880"/>
            <a:ext cx="2232248" cy="2124236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lowchart: Process 52"/>
          <p:cNvSpPr/>
          <p:nvPr/>
        </p:nvSpPr>
        <p:spPr>
          <a:xfrm>
            <a:off x="1295636" y="2348880"/>
            <a:ext cx="1908212" cy="2124236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lowchart: Process 53"/>
          <p:cNvSpPr/>
          <p:nvPr/>
        </p:nvSpPr>
        <p:spPr>
          <a:xfrm>
            <a:off x="1295636" y="3969060"/>
            <a:ext cx="6472336" cy="260412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lowchart: Process 38"/>
          <p:cNvSpPr/>
          <p:nvPr/>
        </p:nvSpPr>
        <p:spPr>
          <a:xfrm>
            <a:off x="6480212" y="2564904"/>
            <a:ext cx="1296144" cy="2268252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lowchart: Process 47"/>
          <p:cNvSpPr/>
          <p:nvPr/>
        </p:nvSpPr>
        <p:spPr>
          <a:xfrm>
            <a:off x="3923928" y="2564904"/>
            <a:ext cx="1440160" cy="2268252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lowchart: Process 48"/>
          <p:cNvSpPr/>
          <p:nvPr/>
        </p:nvSpPr>
        <p:spPr>
          <a:xfrm>
            <a:off x="1295636" y="2564904"/>
            <a:ext cx="1440160" cy="2196244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Process 45"/>
          <p:cNvSpPr/>
          <p:nvPr/>
        </p:nvSpPr>
        <p:spPr>
          <a:xfrm>
            <a:off x="5220072" y="2996952"/>
            <a:ext cx="360040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Process 32"/>
          <p:cNvSpPr/>
          <p:nvPr/>
        </p:nvSpPr>
        <p:spPr>
          <a:xfrm>
            <a:off x="6300192" y="2996952"/>
            <a:ext cx="1008112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owchart: Process 43"/>
          <p:cNvSpPr/>
          <p:nvPr/>
        </p:nvSpPr>
        <p:spPr>
          <a:xfrm>
            <a:off x="6300192" y="4077072"/>
            <a:ext cx="1476164" cy="68407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Process 29"/>
          <p:cNvSpPr/>
          <p:nvPr/>
        </p:nvSpPr>
        <p:spPr>
          <a:xfrm>
            <a:off x="3707904" y="2996952"/>
            <a:ext cx="360040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lowchart: Process 42"/>
          <p:cNvSpPr/>
          <p:nvPr/>
        </p:nvSpPr>
        <p:spPr>
          <a:xfrm>
            <a:off x="3707904" y="4113076"/>
            <a:ext cx="1944216" cy="68407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Process 28"/>
          <p:cNvSpPr/>
          <p:nvPr/>
        </p:nvSpPr>
        <p:spPr>
          <a:xfrm>
            <a:off x="1295636" y="2996952"/>
            <a:ext cx="1728192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Process 27"/>
          <p:cNvSpPr/>
          <p:nvPr/>
        </p:nvSpPr>
        <p:spPr>
          <a:xfrm>
            <a:off x="1295636" y="4113076"/>
            <a:ext cx="1728192" cy="68407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Process 37"/>
          <p:cNvSpPr/>
          <p:nvPr/>
        </p:nvSpPr>
        <p:spPr>
          <a:xfrm>
            <a:off x="1295636" y="4221088"/>
            <a:ext cx="6472336" cy="260412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Process 46"/>
          <p:cNvSpPr/>
          <p:nvPr/>
        </p:nvSpPr>
        <p:spPr>
          <a:xfrm>
            <a:off x="5220072" y="3609020"/>
            <a:ext cx="360040" cy="1152128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Process 24"/>
          <p:cNvSpPr/>
          <p:nvPr/>
        </p:nvSpPr>
        <p:spPr>
          <a:xfrm>
            <a:off x="3815916" y="3645024"/>
            <a:ext cx="252028" cy="1152128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Process 16"/>
          <p:cNvSpPr/>
          <p:nvPr/>
        </p:nvSpPr>
        <p:spPr>
          <a:xfrm>
            <a:off x="3959932" y="3933056"/>
            <a:ext cx="1476164" cy="50405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Process 33"/>
          <p:cNvSpPr/>
          <p:nvPr/>
        </p:nvSpPr>
        <p:spPr>
          <a:xfrm>
            <a:off x="3815916" y="4329100"/>
            <a:ext cx="1764196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Process 25"/>
          <p:cNvSpPr/>
          <p:nvPr/>
        </p:nvSpPr>
        <p:spPr>
          <a:xfrm>
            <a:off x="6372200" y="3645024"/>
            <a:ext cx="936104" cy="11161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Process 31"/>
          <p:cNvSpPr/>
          <p:nvPr/>
        </p:nvSpPr>
        <p:spPr>
          <a:xfrm>
            <a:off x="6372200" y="4329100"/>
            <a:ext cx="1404156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ocess 23"/>
          <p:cNvSpPr/>
          <p:nvPr/>
        </p:nvSpPr>
        <p:spPr>
          <a:xfrm>
            <a:off x="1295636" y="3645024"/>
            <a:ext cx="1620180" cy="11161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Process 15"/>
          <p:cNvSpPr/>
          <p:nvPr/>
        </p:nvSpPr>
        <p:spPr>
          <a:xfrm>
            <a:off x="1295636" y="3933056"/>
            <a:ext cx="1368152" cy="576064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Process 17"/>
          <p:cNvSpPr/>
          <p:nvPr/>
        </p:nvSpPr>
        <p:spPr>
          <a:xfrm>
            <a:off x="6444208" y="3933056"/>
            <a:ext cx="1332148" cy="54006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1295636" y="4329100"/>
            <a:ext cx="1620180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Title 4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b="1" dirty="0" smtClean="0"/>
              <a:t>Probe Metal</a:t>
            </a:r>
            <a:endParaRPr lang="en-US" b="1" dirty="0" smtClean="0"/>
          </a:p>
        </p:txBody>
      </p:sp>
      <p:sp>
        <p:nvSpPr>
          <p:cNvPr id="58" name="Flowchart: Document 57"/>
          <p:cNvSpPr/>
          <p:nvPr/>
        </p:nvSpPr>
        <p:spPr>
          <a:xfrm>
            <a:off x="1295636" y="5625244"/>
            <a:ext cx="6480720" cy="864096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1295636" y="4761148"/>
            <a:ext cx="6480720" cy="86409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8853E-1A50-4129-98F1-EA4151753B9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37" name="Flowchart: Process 36"/>
          <p:cNvSpPr/>
          <p:nvPr/>
        </p:nvSpPr>
        <p:spPr>
          <a:xfrm>
            <a:off x="1295636" y="4473116"/>
            <a:ext cx="6480720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1295636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406794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Flowchart: Process 13"/>
          <p:cNvSpPr/>
          <p:nvPr/>
        </p:nvSpPr>
        <p:spPr>
          <a:xfrm>
            <a:off x="658822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87524" y="1268760"/>
            <a:ext cx="2293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13.  Probe Metal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948265" y="1376772"/>
            <a:ext cx="1692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Metal </a:t>
            </a:r>
            <a:r>
              <a:rPr lang="en-US" b="1" dirty="0" err="1" smtClean="0">
                <a:solidFill>
                  <a:srgbClr val="FF0000"/>
                </a:solidFill>
              </a:rPr>
              <a:t>dep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15816" y="4473116"/>
            <a:ext cx="900100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616116" y="4473116"/>
            <a:ext cx="684076" cy="2880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815916" y="4473116"/>
            <a:ext cx="1800200" cy="288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Process 39"/>
          <p:cNvSpPr/>
          <p:nvPr/>
        </p:nvSpPr>
        <p:spPr>
          <a:xfrm>
            <a:off x="1295636" y="2780928"/>
            <a:ext cx="1728192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owchart: Process 40"/>
          <p:cNvSpPr/>
          <p:nvPr/>
        </p:nvSpPr>
        <p:spPr>
          <a:xfrm>
            <a:off x="3707904" y="2780928"/>
            <a:ext cx="360040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Process 41"/>
          <p:cNvSpPr/>
          <p:nvPr/>
        </p:nvSpPr>
        <p:spPr>
          <a:xfrm>
            <a:off x="6300192" y="2780928"/>
            <a:ext cx="1008112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lowchart: Process 44"/>
          <p:cNvSpPr/>
          <p:nvPr/>
        </p:nvSpPr>
        <p:spPr>
          <a:xfrm>
            <a:off x="5220072" y="2780928"/>
            <a:ext cx="360040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lowchart: Process 54"/>
          <p:cNvSpPr/>
          <p:nvPr/>
        </p:nvSpPr>
        <p:spPr>
          <a:xfrm>
            <a:off x="4067944" y="3789040"/>
            <a:ext cx="1152128" cy="14401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lowchart: Process 55"/>
          <p:cNvSpPr/>
          <p:nvPr/>
        </p:nvSpPr>
        <p:spPr>
          <a:xfrm>
            <a:off x="6624228" y="3789040"/>
            <a:ext cx="1152128" cy="14401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56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lowchart: Process 49"/>
          <p:cNvSpPr/>
          <p:nvPr/>
        </p:nvSpPr>
        <p:spPr>
          <a:xfrm>
            <a:off x="5364088" y="2348880"/>
            <a:ext cx="432048" cy="2124236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owchart: Process 50"/>
          <p:cNvSpPr/>
          <p:nvPr/>
        </p:nvSpPr>
        <p:spPr>
          <a:xfrm>
            <a:off x="6192180" y="2348880"/>
            <a:ext cx="288032" cy="2124236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lowchart: Process 51"/>
          <p:cNvSpPr/>
          <p:nvPr/>
        </p:nvSpPr>
        <p:spPr>
          <a:xfrm>
            <a:off x="3563888" y="2348880"/>
            <a:ext cx="396044" cy="2124236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lowchart: Process 52"/>
          <p:cNvSpPr/>
          <p:nvPr/>
        </p:nvSpPr>
        <p:spPr>
          <a:xfrm>
            <a:off x="2735796" y="2348880"/>
            <a:ext cx="468052" cy="2124236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lowchart: Process 53"/>
          <p:cNvSpPr/>
          <p:nvPr/>
        </p:nvSpPr>
        <p:spPr>
          <a:xfrm>
            <a:off x="1295636" y="3969060"/>
            <a:ext cx="6472336" cy="260412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Process 45"/>
          <p:cNvSpPr/>
          <p:nvPr/>
        </p:nvSpPr>
        <p:spPr>
          <a:xfrm>
            <a:off x="5220072" y="2996952"/>
            <a:ext cx="360040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Process 32"/>
          <p:cNvSpPr/>
          <p:nvPr/>
        </p:nvSpPr>
        <p:spPr>
          <a:xfrm>
            <a:off x="6300192" y="2996952"/>
            <a:ext cx="1008112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owchart: Process 43"/>
          <p:cNvSpPr/>
          <p:nvPr/>
        </p:nvSpPr>
        <p:spPr>
          <a:xfrm>
            <a:off x="6300192" y="4077072"/>
            <a:ext cx="1476164" cy="68407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Process 29"/>
          <p:cNvSpPr/>
          <p:nvPr/>
        </p:nvSpPr>
        <p:spPr>
          <a:xfrm>
            <a:off x="3707904" y="2996952"/>
            <a:ext cx="360040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lowchart: Process 42"/>
          <p:cNvSpPr/>
          <p:nvPr/>
        </p:nvSpPr>
        <p:spPr>
          <a:xfrm>
            <a:off x="3707904" y="4113076"/>
            <a:ext cx="1944216" cy="68407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Process 28"/>
          <p:cNvSpPr/>
          <p:nvPr/>
        </p:nvSpPr>
        <p:spPr>
          <a:xfrm>
            <a:off x="1295636" y="2996952"/>
            <a:ext cx="1728192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Process 27"/>
          <p:cNvSpPr/>
          <p:nvPr/>
        </p:nvSpPr>
        <p:spPr>
          <a:xfrm>
            <a:off x="1295636" y="4113076"/>
            <a:ext cx="1728192" cy="68407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Process 37"/>
          <p:cNvSpPr/>
          <p:nvPr/>
        </p:nvSpPr>
        <p:spPr>
          <a:xfrm>
            <a:off x="1295636" y="4221088"/>
            <a:ext cx="6472336" cy="260412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Process 46"/>
          <p:cNvSpPr/>
          <p:nvPr/>
        </p:nvSpPr>
        <p:spPr>
          <a:xfrm>
            <a:off x="5220072" y="3609020"/>
            <a:ext cx="360040" cy="1152128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Process 24"/>
          <p:cNvSpPr/>
          <p:nvPr/>
        </p:nvSpPr>
        <p:spPr>
          <a:xfrm>
            <a:off x="3815916" y="3645024"/>
            <a:ext cx="252028" cy="1152128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Process 16"/>
          <p:cNvSpPr/>
          <p:nvPr/>
        </p:nvSpPr>
        <p:spPr>
          <a:xfrm>
            <a:off x="3959932" y="3933056"/>
            <a:ext cx="1476164" cy="50405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Process 33"/>
          <p:cNvSpPr/>
          <p:nvPr/>
        </p:nvSpPr>
        <p:spPr>
          <a:xfrm>
            <a:off x="3815916" y="4329100"/>
            <a:ext cx="1764196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Process 25"/>
          <p:cNvSpPr/>
          <p:nvPr/>
        </p:nvSpPr>
        <p:spPr>
          <a:xfrm>
            <a:off x="6372200" y="3645024"/>
            <a:ext cx="936104" cy="11161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Process 31"/>
          <p:cNvSpPr/>
          <p:nvPr/>
        </p:nvSpPr>
        <p:spPr>
          <a:xfrm>
            <a:off x="6372200" y="4329100"/>
            <a:ext cx="1404156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ocess 23"/>
          <p:cNvSpPr/>
          <p:nvPr/>
        </p:nvSpPr>
        <p:spPr>
          <a:xfrm>
            <a:off x="1295636" y="3645024"/>
            <a:ext cx="1620180" cy="11161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Process 15"/>
          <p:cNvSpPr/>
          <p:nvPr/>
        </p:nvSpPr>
        <p:spPr>
          <a:xfrm>
            <a:off x="1295636" y="3933056"/>
            <a:ext cx="1368152" cy="576064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Process 17"/>
          <p:cNvSpPr/>
          <p:nvPr/>
        </p:nvSpPr>
        <p:spPr>
          <a:xfrm>
            <a:off x="6444208" y="3933056"/>
            <a:ext cx="1332148" cy="54006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1295636" y="4329100"/>
            <a:ext cx="1620180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Title 4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b="1" dirty="0" smtClean="0"/>
              <a:t>Probe Metal</a:t>
            </a:r>
            <a:endParaRPr lang="en-US" b="1" dirty="0" smtClean="0"/>
          </a:p>
        </p:txBody>
      </p:sp>
      <p:sp>
        <p:nvSpPr>
          <p:cNvPr id="58" name="Flowchart: Document 57"/>
          <p:cNvSpPr/>
          <p:nvPr/>
        </p:nvSpPr>
        <p:spPr>
          <a:xfrm>
            <a:off x="1295636" y="5625244"/>
            <a:ext cx="6480720" cy="864096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1295636" y="4761148"/>
            <a:ext cx="6480720" cy="86409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8853E-1A50-4129-98F1-EA4151753B9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37" name="Flowchart: Process 36"/>
          <p:cNvSpPr/>
          <p:nvPr/>
        </p:nvSpPr>
        <p:spPr>
          <a:xfrm>
            <a:off x="1295636" y="4473116"/>
            <a:ext cx="6480720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1295636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406794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Flowchart: Process 13"/>
          <p:cNvSpPr/>
          <p:nvPr/>
        </p:nvSpPr>
        <p:spPr>
          <a:xfrm>
            <a:off x="658822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87524" y="1268760"/>
            <a:ext cx="2293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13.  Probe Metal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948265" y="1376772"/>
            <a:ext cx="1692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liftoff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15816" y="4473116"/>
            <a:ext cx="900100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616116" y="4473116"/>
            <a:ext cx="684076" cy="2880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815916" y="4473116"/>
            <a:ext cx="1800200" cy="288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Process 39"/>
          <p:cNvSpPr/>
          <p:nvPr/>
        </p:nvSpPr>
        <p:spPr>
          <a:xfrm>
            <a:off x="1295636" y="2780928"/>
            <a:ext cx="1728192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owchart: Process 40"/>
          <p:cNvSpPr/>
          <p:nvPr/>
        </p:nvSpPr>
        <p:spPr>
          <a:xfrm>
            <a:off x="3707904" y="2780928"/>
            <a:ext cx="360040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Process 41"/>
          <p:cNvSpPr/>
          <p:nvPr/>
        </p:nvSpPr>
        <p:spPr>
          <a:xfrm>
            <a:off x="6300192" y="2780928"/>
            <a:ext cx="1008112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lowchart: Process 44"/>
          <p:cNvSpPr/>
          <p:nvPr/>
        </p:nvSpPr>
        <p:spPr>
          <a:xfrm>
            <a:off x="5220072" y="2780928"/>
            <a:ext cx="360040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lowchart: Process 54"/>
          <p:cNvSpPr/>
          <p:nvPr/>
        </p:nvSpPr>
        <p:spPr>
          <a:xfrm>
            <a:off x="4067944" y="3789040"/>
            <a:ext cx="1152128" cy="14401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lowchart: Process 55"/>
          <p:cNvSpPr/>
          <p:nvPr/>
        </p:nvSpPr>
        <p:spPr>
          <a:xfrm>
            <a:off x="6624228" y="3789040"/>
            <a:ext cx="1152128" cy="14401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9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lowchart: Process 47"/>
          <p:cNvSpPr/>
          <p:nvPr/>
        </p:nvSpPr>
        <p:spPr>
          <a:xfrm>
            <a:off x="6480212" y="2024844"/>
            <a:ext cx="828092" cy="2808312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lowchart: Process 48"/>
          <p:cNvSpPr/>
          <p:nvPr/>
        </p:nvSpPr>
        <p:spPr>
          <a:xfrm>
            <a:off x="5292080" y="2024844"/>
            <a:ext cx="1188132" cy="2808312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lowchart: Process 56"/>
          <p:cNvSpPr/>
          <p:nvPr/>
        </p:nvSpPr>
        <p:spPr>
          <a:xfrm>
            <a:off x="1295636" y="2024844"/>
            <a:ext cx="2700300" cy="2736304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Process 49"/>
          <p:cNvSpPr/>
          <p:nvPr/>
        </p:nvSpPr>
        <p:spPr>
          <a:xfrm>
            <a:off x="5364088" y="2348880"/>
            <a:ext cx="432048" cy="2124236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owchart: Process 50"/>
          <p:cNvSpPr/>
          <p:nvPr/>
        </p:nvSpPr>
        <p:spPr>
          <a:xfrm>
            <a:off x="6192180" y="2348880"/>
            <a:ext cx="288032" cy="2124236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lowchart: Process 51"/>
          <p:cNvSpPr/>
          <p:nvPr/>
        </p:nvSpPr>
        <p:spPr>
          <a:xfrm>
            <a:off x="3563888" y="2348880"/>
            <a:ext cx="396044" cy="2124236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lowchart: Process 52"/>
          <p:cNvSpPr/>
          <p:nvPr/>
        </p:nvSpPr>
        <p:spPr>
          <a:xfrm>
            <a:off x="2735796" y="2348880"/>
            <a:ext cx="468052" cy="2124236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lowchart: Process 53"/>
          <p:cNvSpPr/>
          <p:nvPr/>
        </p:nvSpPr>
        <p:spPr>
          <a:xfrm>
            <a:off x="1295636" y="3969060"/>
            <a:ext cx="6472336" cy="260412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Process 45"/>
          <p:cNvSpPr/>
          <p:nvPr/>
        </p:nvSpPr>
        <p:spPr>
          <a:xfrm>
            <a:off x="5220072" y="2996952"/>
            <a:ext cx="360040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Process 32"/>
          <p:cNvSpPr/>
          <p:nvPr/>
        </p:nvSpPr>
        <p:spPr>
          <a:xfrm>
            <a:off x="6300192" y="2996952"/>
            <a:ext cx="1008112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owchart: Process 43"/>
          <p:cNvSpPr/>
          <p:nvPr/>
        </p:nvSpPr>
        <p:spPr>
          <a:xfrm>
            <a:off x="6300192" y="4077072"/>
            <a:ext cx="1476164" cy="68407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Process 29"/>
          <p:cNvSpPr/>
          <p:nvPr/>
        </p:nvSpPr>
        <p:spPr>
          <a:xfrm>
            <a:off x="3707904" y="2996952"/>
            <a:ext cx="360040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lowchart: Process 42"/>
          <p:cNvSpPr/>
          <p:nvPr/>
        </p:nvSpPr>
        <p:spPr>
          <a:xfrm>
            <a:off x="3707904" y="4113076"/>
            <a:ext cx="1944216" cy="68407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Process 28"/>
          <p:cNvSpPr/>
          <p:nvPr/>
        </p:nvSpPr>
        <p:spPr>
          <a:xfrm>
            <a:off x="1295636" y="2996952"/>
            <a:ext cx="1728192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Process 27"/>
          <p:cNvSpPr/>
          <p:nvPr/>
        </p:nvSpPr>
        <p:spPr>
          <a:xfrm>
            <a:off x="1295636" y="4113076"/>
            <a:ext cx="1728192" cy="68407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Process 37"/>
          <p:cNvSpPr/>
          <p:nvPr/>
        </p:nvSpPr>
        <p:spPr>
          <a:xfrm>
            <a:off x="1295636" y="4221088"/>
            <a:ext cx="6472336" cy="260412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Process 46"/>
          <p:cNvSpPr/>
          <p:nvPr/>
        </p:nvSpPr>
        <p:spPr>
          <a:xfrm>
            <a:off x="5220072" y="3609020"/>
            <a:ext cx="360040" cy="1152128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Process 24"/>
          <p:cNvSpPr/>
          <p:nvPr/>
        </p:nvSpPr>
        <p:spPr>
          <a:xfrm>
            <a:off x="3815916" y="3645024"/>
            <a:ext cx="252028" cy="1152128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Process 16"/>
          <p:cNvSpPr/>
          <p:nvPr/>
        </p:nvSpPr>
        <p:spPr>
          <a:xfrm>
            <a:off x="3959932" y="3933056"/>
            <a:ext cx="1476164" cy="50405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Process 33"/>
          <p:cNvSpPr/>
          <p:nvPr/>
        </p:nvSpPr>
        <p:spPr>
          <a:xfrm>
            <a:off x="3815916" y="4329100"/>
            <a:ext cx="1764196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Process 25"/>
          <p:cNvSpPr/>
          <p:nvPr/>
        </p:nvSpPr>
        <p:spPr>
          <a:xfrm>
            <a:off x="6372200" y="3645024"/>
            <a:ext cx="936104" cy="11161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Process 31"/>
          <p:cNvSpPr/>
          <p:nvPr/>
        </p:nvSpPr>
        <p:spPr>
          <a:xfrm>
            <a:off x="6372200" y="4329100"/>
            <a:ext cx="1404156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ocess 23"/>
          <p:cNvSpPr/>
          <p:nvPr/>
        </p:nvSpPr>
        <p:spPr>
          <a:xfrm>
            <a:off x="1295636" y="3645024"/>
            <a:ext cx="1620180" cy="11161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Process 15"/>
          <p:cNvSpPr/>
          <p:nvPr/>
        </p:nvSpPr>
        <p:spPr>
          <a:xfrm>
            <a:off x="1295636" y="3933056"/>
            <a:ext cx="1368152" cy="576064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Process 17"/>
          <p:cNvSpPr/>
          <p:nvPr/>
        </p:nvSpPr>
        <p:spPr>
          <a:xfrm>
            <a:off x="6444208" y="3933056"/>
            <a:ext cx="1332148" cy="54006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1295636" y="4329100"/>
            <a:ext cx="1620180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Title 4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b="1" dirty="0" smtClean="0"/>
              <a:t>Grating open</a:t>
            </a:r>
            <a:endParaRPr lang="en-US" b="1" dirty="0" smtClean="0"/>
          </a:p>
        </p:txBody>
      </p:sp>
      <p:sp>
        <p:nvSpPr>
          <p:cNvPr id="58" name="Flowchart: Document 57"/>
          <p:cNvSpPr/>
          <p:nvPr/>
        </p:nvSpPr>
        <p:spPr>
          <a:xfrm>
            <a:off x="1295636" y="5625244"/>
            <a:ext cx="6480720" cy="864096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1295636" y="4761148"/>
            <a:ext cx="6480720" cy="86409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8853E-1A50-4129-98F1-EA4151753B9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37" name="Flowchart: Process 36"/>
          <p:cNvSpPr/>
          <p:nvPr/>
        </p:nvSpPr>
        <p:spPr>
          <a:xfrm>
            <a:off x="1295636" y="4473116"/>
            <a:ext cx="6480720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1295636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406794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Flowchart: Process 13"/>
          <p:cNvSpPr/>
          <p:nvPr/>
        </p:nvSpPr>
        <p:spPr>
          <a:xfrm>
            <a:off x="658822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87524" y="1268760"/>
            <a:ext cx="7151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14.  </a:t>
            </a:r>
            <a:r>
              <a:rPr lang="en-CA" sz="2400" b="1" dirty="0" smtClean="0"/>
              <a:t>Grating open (also opens heavy implant windows)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451812" y="1340768"/>
            <a:ext cx="1692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litho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15816" y="4473116"/>
            <a:ext cx="900100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616116" y="4473116"/>
            <a:ext cx="684076" cy="2880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815916" y="4473116"/>
            <a:ext cx="1800200" cy="288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Process 39"/>
          <p:cNvSpPr/>
          <p:nvPr/>
        </p:nvSpPr>
        <p:spPr>
          <a:xfrm>
            <a:off x="1295636" y="2780928"/>
            <a:ext cx="1728192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owchart: Process 40"/>
          <p:cNvSpPr/>
          <p:nvPr/>
        </p:nvSpPr>
        <p:spPr>
          <a:xfrm>
            <a:off x="3707904" y="2780928"/>
            <a:ext cx="360040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Process 41"/>
          <p:cNvSpPr/>
          <p:nvPr/>
        </p:nvSpPr>
        <p:spPr>
          <a:xfrm>
            <a:off x="6300192" y="2780928"/>
            <a:ext cx="1008112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lowchart: Process 44"/>
          <p:cNvSpPr/>
          <p:nvPr/>
        </p:nvSpPr>
        <p:spPr>
          <a:xfrm>
            <a:off x="5220072" y="2780928"/>
            <a:ext cx="360040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lowchart: Process 54"/>
          <p:cNvSpPr/>
          <p:nvPr/>
        </p:nvSpPr>
        <p:spPr>
          <a:xfrm>
            <a:off x="4067944" y="3789040"/>
            <a:ext cx="1152128" cy="14401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lowchart: Process 55"/>
          <p:cNvSpPr/>
          <p:nvPr/>
        </p:nvSpPr>
        <p:spPr>
          <a:xfrm>
            <a:off x="6624228" y="3789040"/>
            <a:ext cx="1152128" cy="14401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1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Flowchart: Process 63"/>
          <p:cNvSpPr/>
          <p:nvPr/>
        </p:nvSpPr>
        <p:spPr>
          <a:xfrm>
            <a:off x="7308304" y="4077072"/>
            <a:ext cx="468052" cy="36004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lowchart: Process 58"/>
          <p:cNvSpPr/>
          <p:nvPr/>
        </p:nvSpPr>
        <p:spPr>
          <a:xfrm>
            <a:off x="6480212" y="2024844"/>
            <a:ext cx="828092" cy="2808312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lowchart: Process 60"/>
          <p:cNvSpPr/>
          <p:nvPr/>
        </p:nvSpPr>
        <p:spPr>
          <a:xfrm>
            <a:off x="5292080" y="2024844"/>
            <a:ext cx="1188132" cy="2808312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lowchart: Process 61"/>
          <p:cNvSpPr/>
          <p:nvPr/>
        </p:nvSpPr>
        <p:spPr>
          <a:xfrm>
            <a:off x="1295636" y="2024844"/>
            <a:ext cx="2700300" cy="2736304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Process 49"/>
          <p:cNvSpPr/>
          <p:nvPr/>
        </p:nvSpPr>
        <p:spPr>
          <a:xfrm>
            <a:off x="5364088" y="2348880"/>
            <a:ext cx="432048" cy="2124236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owchart: Process 50"/>
          <p:cNvSpPr/>
          <p:nvPr/>
        </p:nvSpPr>
        <p:spPr>
          <a:xfrm>
            <a:off x="6192180" y="2348880"/>
            <a:ext cx="288032" cy="2124236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lowchart: Process 51"/>
          <p:cNvSpPr/>
          <p:nvPr/>
        </p:nvSpPr>
        <p:spPr>
          <a:xfrm>
            <a:off x="3563888" y="2348880"/>
            <a:ext cx="396044" cy="2124236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lowchart: Process 52"/>
          <p:cNvSpPr/>
          <p:nvPr/>
        </p:nvSpPr>
        <p:spPr>
          <a:xfrm>
            <a:off x="2735796" y="2348880"/>
            <a:ext cx="468052" cy="2124236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lowchart: Process 53"/>
          <p:cNvSpPr/>
          <p:nvPr/>
        </p:nvSpPr>
        <p:spPr>
          <a:xfrm>
            <a:off x="3167844" y="3969060"/>
            <a:ext cx="504056" cy="260412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Process 45"/>
          <p:cNvSpPr/>
          <p:nvPr/>
        </p:nvSpPr>
        <p:spPr>
          <a:xfrm>
            <a:off x="5220072" y="2996952"/>
            <a:ext cx="360040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Process 32"/>
          <p:cNvSpPr/>
          <p:nvPr/>
        </p:nvSpPr>
        <p:spPr>
          <a:xfrm>
            <a:off x="6300192" y="2996952"/>
            <a:ext cx="1008112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owchart: Process 43"/>
          <p:cNvSpPr/>
          <p:nvPr/>
        </p:nvSpPr>
        <p:spPr>
          <a:xfrm>
            <a:off x="6300192" y="4077072"/>
            <a:ext cx="540060" cy="68407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Process 29"/>
          <p:cNvSpPr/>
          <p:nvPr/>
        </p:nvSpPr>
        <p:spPr>
          <a:xfrm>
            <a:off x="3707904" y="2996952"/>
            <a:ext cx="360040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lowchart: Process 42"/>
          <p:cNvSpPr/>
          <p:nvPr/>
        </p:nvSpPr>
        <p:spPr>
          <a:xfrm>
            <a:off x="3707904" y="4113076"/>
            <a:ext cx="1944216" cy="68407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Process 28"/>
          <p:cNvSpPr/>
          <p:nvPr/>
        </p:nvSpPr>
        <p:spPr>
          <a:xfrm>
            <a:off x="1295636" y="2996952"/>
            <a:ext cx="1728192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Process 27"/>
          <p:cNvSpPr/>
          <p:nvPr/>
        </p:nvSpPr>
        <p:spPr>
          <a:xfrm>
            <a:off x="1295636" y="4113076"/>
            <a:ext cx="1728192" cy="68407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Process 37"/>
          <p:cNvSpPr/>
          <p:nvPr/>
        </p:nvSpPr>
        <p:spPr>
          <a:xfrm>
            <a:off x="1295636" y="4221088"/>
            <a:ext cx="6472336" cy="260412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Process 46"/>
          <p:cNvSpPr/>
          <p:nvPr/>
        </p:nvSpPr>
        <p:spPr>
          <a:xfrm>
            <a:off x="5220072" y="3609020"/>
            <a:ext cx="360040" cy="1152128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Process 24"/>
          <p:cNvSpPr/>
          <p:nvPr/>
        </p:nvSpPr>
        <p:spPr>
          <a:xfrm>
            <a:off x="3815916" y="3645024"/>
            <a:ext cx="252028" cy="1152128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Process 16"/>
          <p:cNvSpPr/>
          <p:nvPr/>
        </p:nvSpPr>
        <p:spPr>
          <a:xfrm>
            <a:off x="3959932" y="3933056"/>
            <a:ext cx="108012" cy="50405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Process 33"/>
          <p:cNvSpPr/>
          <p:nvPr/>
        </p:nvSpPr>
        <p:spPr>
          <a:xfrm>
            <a:off x="3815916" y="4329100"/>
            <a:ext cx="1764196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Process 25"/>
          <p:cNvSpPr/>
          <p:nvPr/>
        </p:nvSpPr>
        <p:spPr>
          <a:xfrm>
            <a:off x="6372200" y="3645024"/>
            <a:ext cx="936104" cy="11161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Process 31"/>
          <p:cNvSpPr/>
          <p:nvPr/>
        </p:nvSpPr>
        <p:spPr>
          <a:xfrm>
            <a:off x="6372200" y="4329100"/>
            <a:ext cx="1404156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ocess 23"/>
          <p:cNvSpPr/>
          <p:nvPr/>
        </p:nvSpPr>
        <p:spPr>
          <a:xfrm>
            <a:off x="1295636" y="3645024"/>
            <a:ext cx="1620180" cy="11161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Process 15"/>
          <p:cNvSpPr/>
          <p:nvPr/>
        </p:nvSpPr>
        <p:spPr>
          <a:xfrm>
            <a:off x="1295636" y="3933056"/>
            <a:ext cx="1368152" cy="576064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Process 17"/>
          <p:cNvSpPr/>
          <p:nvPr/>
        </p:nvSpPr>
        <p:spPr>
          <a:xfrm>
            <a:off x="6444208" y="3933056"/>
            <a:ext cx="864096" cy="54006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1295636" y="4329100"/>
            <a:ext cx="1620180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Title 4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b="1" dirty="0" smtClean="0"/>
              <a:t>Grating open</a:t>
            </a:r>
            <a:endParaRPr lang="en-US" b="1" dirty="0" smtClean="0"/>
          </a:p>
        </p:txBody>
      </p:sp>
      <p:sp>
        <p:nvSpPr>
          <p:cNvPr id="58" name="Flowchart: Document 57"/>
          <p:cNvSpPr/>
          <p:nvPr/>
        </p:nvSpPr>
        <p:spPr>
          <a:xfrm>
            <a:off x="1295636" y="5625244"/>
            <a:ext cx="6480720" cy="864096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1295636" y="4761148"/>
            <a:ext cx="6480720" cy="86409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8853E-1A50-4129-98F1-EA4151753B9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37" name="Flowchart: Process 36"/>
          <p:cNvSpPr/>
          <p:nvPr/>
        </p:nvSpPr>
        <p:spPr>
          <a:xfrm>
            <a:off x="1295636" y="4473116"/>
            <a:ext cx="6480720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1295636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Process 13"/>
          <p:cNvSpPr/>
          <p:nvPr/>
        </p:nvSpPr>
        <p:spPr>
          <a:xfrm>
            <a:off x="658822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87524" y="1268760"/>
            <a:ext cx="3116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14.  open</a:t>
            </a:r>
            <a:r>
              <a:rPr lang="en-CA" sz="2400" b="1" dirty="0" smtClean="0"/>
              <a:t> oxide/nitride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948265" y="1376772"/>
            <a:ext cx="1692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Dry etch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15816" y="4473116"/>
            <a:ext cx="900100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616116" y="4473116"/>
            <a:ext cx="684076" cy="2880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815916" y="4473116"/>
            <a:ext cx="1800200" cy="288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Process 39"/>
          <p:cNvSpPr/>
          <p:nvPr/>
        </p:nvSpPr>
        <p:spPr>
          <a:xfrm>
            <a:off x="1295636" y="2780928"/>
            <a:ext cx="1728192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owchart: Process 40"/>
          <p:cNvSpPr/>
          <p:nvPr/>
        </p:nvSpPr>
        <p:spPr>
          <a:xfrm>
            <a:off x="3707904" y="2780928"/>
            <a:ext cx="288032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Process 41"/>
          <p:cNvSpPr/>
          <p:nvPr/>
        </p:nvSpPr>
        <p:spPr>
          <a:xfrm>
            <a:off x="6300192" y="2780928"/>
            <a:ext cx="1008112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lowchart: Process 44"/>
          <p:cNvSpPr/>
          <p:nvPr/>
        </p:nvSpPr>
        <p:spPr>
          <a:xfrm>
            <a:off x="5292080" y="2780928"/>
            <a:ext cx="288032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lowchart: Process 55"/>
          <p:cNvSpPr/>
          <p:nvPr/>
        </p:nvSpPr>
        <p:spPr>
          <a:xfrm>
            <a:off x="6624228" y="3789040"/>
            <a:ext cx="684076" cy="14401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lowchart: Process 62"/>
          <p:cNvSpPr/>
          <p:nvPr/>
        </p:nvSpPr>
        <p:spPr>
          <a:xfrm>
            <a:off x="5724128" y="3960676"/>
            <a:ext cx="576064" cy="260412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lowchart: Process 64"/>
          <p:cNvSpPr/>
          <p:nvPr/>
        </p:nvSpPr>
        <p:spPr>
          <a:xfrm>
            <a:off x="5220072" y="3933056"/>
            <a:ext cx="216024" cy="54006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4067944" y="4185084"/>
            <a:ext cx="1188132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6" name="Flowchart: Process 65"/>
          <p:cNvSpPr/>
          <p:nvPr/>
        </p:nvSpPr>
        <p:spPr>
          <a:xfrm>
            <a:off x="4067944" y="4077072"/>
            <a:ext cx="1152128" cy="108012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4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lowchart: Process 58"/>
          <p:cNvSpPr/>
          <p:nvPr/>
        </p:nvSpPr>
        <p:spPr>
          <a:xfrm>
            <a:off x="6480212" y="2024844"/>
            <a:ext cx="828092" cy="2808312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lowchart: Process 60"/>
          <p:cNvSpPr/>
          <p:nvPr/>
        </p:nvSpPr>
        <p:spPr>
          <a:xfrm>
            <a:off x="5292080" y="2024844"/>
            <a:ext cx="1188132" cy="2808312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lowchart: Process 61"/>
          <p:cNvSpPr/>
          <p:nvPr/>
        </p:nvSpPr>
        <p:spPr>
          <a:xfrm>
            <a:off x="1295636" y="2024844"/>
            <a:ext cx="2700300" cy="2736304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Process 49"/>
          <p:cNvSpPr/>
          <p:nvPr/>
        </p:nvSpPr>
        <p:spPr>
          <a:xfrm>
            <a:off x="5364088" y="2348880"/>
            <a:ext cx="432048" cy="2124236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owchart: Process 50"/>
          <p:cNvSpPr/>
          <p:nvPr/>
        </p:nvSpPr>
        <p:spPr>
          <a:xfrm>
            <a:off x="6192180" y="2348880"/>
            <a:ext cx="288032" cy="2124236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lowchart: Process 51"/>
          <p:cNvSpPr/>
          <p:nvPr/>
        </p:nvSpPr>
        <p:spPr>
          <a:xfrm>
            <a:off x="3563888" y="2348880"/>
            <a:ext cx="396044" cy="2124236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lowchart: Process 52"/>
          <p:cNvSpPr/>
          <p:nvPr/>
        </p:nvSpPr>
        <p:spPr>
          <a:xfrm>
            <a:off x="2735796" y="2348880"/>
            <a:ext cx="468052" cy="2124236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lowchart: Process 53"/>
          <p:cNvSpPr/>
          <p:nvPr/>
        </p:nvSpPr>
        <p:spPr>
          <a:xfrm>
            <a:off x="3167844" y="3969060"/>
            <a:ext cx="504056" cy="260412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Process 45"/>
          <p:cNvSpPr/>
          <p:nvPr/>
        </p:nvSpPr>
        <p:spPr>
          <a:xfrm>
            <a:off x="5220072" y="2996952"/>
            <a:ext cx="360040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Process 32"/>
          <p:cNvSpPr/>
          <p:nvPr/>
        </p:nvSpPr>
        <p:spPr>
          <a:xfrm>
            <a:off x="6300192" y="2996952"/>
            <a:ext cx="1008112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owchart: Process 43"/>
          <p:cNvSpPr/>
          <p:nvPr/>
        </p:nvSpPr>
        <p:spPr>
          <a:xfrm>
            <a:off x="6300192" y="4077072"/>
            <a:ext cx="540060" cy="68407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Process 29"/>
          <p:cNvSpPr/>
          <p:nvPr/>
        </p:nvSpPr>
        <p:spPr>
          <a:xfrm>
            <a:off x="3707904" y="2996952"/>
            <a:ext cx="360040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lowchart: Process 42"/>
          <p:cNvSpPr/>
          <p:nvPr/>
        </p:nvSpPr>
        <p:spPr>
          <a:xfrm>
            <a:off x="3707904" y="4113076"/>
            <a:ext cx="360040" cy="68407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Process 28"/>
          <p:cNvSpPr/>
          <p:nvPr/>
        </p:nvSpPr>
        <p:spPr>
          <a:xfrm>
            <a:off x="1295636" y="2996952"/>
            <a:ext cx="1728192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Process 27"/>
          <p:cNvSpPr/>
          <p:nvPr/>
        </p:nvSpPr>
        <p:spPr>
          <a:xfrm>
            <a:off x="1295636" y="4113076"/>
            <a:ext cx="1728192" cy="68407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Process 37"/>
          <p:cNvSpPr/>
          <p:nvPr/>
        </p:nvSpPr>
        <p:spPr>
          <a:xfrm>
            <a:off x="1295636" y="4221088"/>
            <a:ext cx="6472336" cy="260412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Process 46"/>
          <p:cNvSpPr/>
          <p:nvPr/>
        </p:nvSpPr>
        <p:spPr>
          <a:xfrm>
            <a:off x="5220072" y="3609020"/>
            <a:ext cx="360040" cy="1152128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Process 24"/>
          <p:cNvSpPr/>
          <p:nvPr/>
        </p:nvSpPr>
        <p:spPr>
          <a:xfrm>
            <a:off x="3815916" y="3645024"/>
            <a:ext cx="252028" cy="1152128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Process 16"/>
          <p:cNvSpPr/>
          <p:nvPr/>
        </p:nvSpPr>
        <p:spPr>
          <a:xfrm>
            <a:off x="3959932" y="3933056"/>
            <a:ext cx="108012" cy="50405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Process 33"/>
          <p:cNvSpPr/>
          <p:nvPr/>
        </p:nvSpPr>
        <p:spPr>
          <a:xfrm>
            <a:off x="3815916" y="4329100"/>
            <a:ext cx="1764196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Process 25"/>
          <p:cNvSpPr/>
          <p:nvPr/>
        </p:nvSpPr>
        <p:spPr>
          <a:xfrm>
            <a:off x="6372200" y="3645024"/>
            <a:ext cx="936104" cy="11161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Process 31"/>
          <p:cNvSpPr/>
          <p:nvPr/>
        </p:nvSpPr>
        <p:spPr>
          <a:xfrm>
            <a:off x="6372200" y="4329100"/>
            <a:ext cx="1404156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ocess 23"/>
          <p:cNvSpPr/>
          <p:nvPr/>
        </p:nvSpPr>
        <p:spPr>
          <a:xfrm>
            <a:off x="1295636" y="3645024"/>
            <a:ext cx="1620180" cy="11161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Process 15"/>
          <p:cNvSpPr/>
          <p:nvPr/>
        </p:nvSpPr>
        <p:spPr>
          <a:xfrm>
            <a:off x="1295636" y="3933056"/>
            <a:ext cx="1368152" cy="576064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Process 17"/>
          <p:cNvSpPr/>
          <p:nvPr/>
        </p:nvSpPr>
        <p:spPr>
          <a:xfrm>
            <a:off x="6444208" y="3933056"/>
            <a:ext cx="864096" cy="54006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1295636" y="4329100"/>
            <a:ext cx="1620180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Title 4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b="1" dirty="0" smtClean="0"/>
              <a:t>Grating open</a:t>
            </a:r>
            <a:endParaRPr lang="en-US" b="1" dirty="0" smtClean="0"/>
          </a:p>
        </p:txBody>
      </p:sp>
      <p:sp>
        <p:nvSpPr>
          <p:cNvPr id="58" name="Flowchart: Document 57"/>
          <p:cNvSpPr/>
          <p:nvPr/>
        </p:nvSpPr>
        <p:spPr>
          <a:xfrm>
            <a:off x="1295636" y="5625244"/>
            <a:ext cx="6480720" cy="864096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1295636" y="4761148"/>
            <a:ext cx="6480720" cy="86409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8853E-1A50-4129-98F1-EA4151753B9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37" name="Flowchart: Process 36"/>
          <p:cNvSpPr/>
          <p:nvPr/>
        </p:nvSpPr>
        <p:spPr>
          <a:xfrm>
            <a:off x="1295636" y="4473116"/>
            <a:ext cx="6480720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1295636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Process 13"/>
          <p:cNvSpPr/>
          <p:nvPr/>
        </p:nvSpPr>
        <p:spPr>
          <a:xfrm>
            <a:off x="658822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87524" y="1268760"/>
            <a:ext cx="3116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14.  open</a:t>
            </a:r>
            <a:r>
              <a:rPr lang="en-CA" sz="2400" b="1" dirty="0" smtClean="0"/>
              <a:t> oxide/nitride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948265" y="1376772"/>
            <a:ext cx="1692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Wet etch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15816" y="4473116"/>
            <a:ext cx="900100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616116" y="4473116"/>
            <a:ext cx="684076" cy="2880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815916" y="4473116"/>
            <a:ext cx="1800200" cy="288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Process 39"/>
          <p:cNvSpPr/>
          <p:nvPr/>
        </p:nvSpPr>
        <p:spPr>
          <a:xfrm>
            <a:off x="1295636" y="2780928"/>
            <a:ext cx="1728192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owchart: Process 40"/>
          <p:cNvSpPr/>
          <p:nvPr/>
        </p:nvSpPr>
        <p:spPr>
          <a:xfrm>
            <a:off x="3707904" y="2780928"/>
            <a:ext cx="288032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Process 41"/>
          <p:cNvSpPr/>
          <p:nvPr/>
        </p:nvSpPr>
        <p:spPr>
          <a:xfrm>
            <a:off x="6300192" y="2780928"/>
            <a:ext cx="1008112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lowchart: Process 44"/>
          <p:cNvSpPr/>
          <p:nvPr/>
        </p:nvSpPr>
        <p:spPr>
          <a:xfrm>
            <a:off x="5292080" y="2780928"/>
            <a:ext cx="288032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lowchart: Process 55"/>
          <p:cNvSpPr/>
          <p:nvPr/>
        </p:nvSpPr>
        <p:spPr>
          <a:xfrm>
            <a:off x="6624228" y="3789040"/>
            <a:ext cx="684076" cy="14401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lowchart: Process 62"/>
          <p:cNvSpPr/>
          <p:nvPr/>
        </p:nvSpPr>
        <p:spPr>
          <a:xfrm>
            <a:off x="5724128" y="3960676"/>
            <a:ext cx="576064" cy="260412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lowchart: Process 64"/>
          <p:cNvSpPr/>
          <p:nvPr/>
        </p:nvSpPr>
        <p:spPr>
          <a:xfrm>
            <a:off x="5220072" y="3933056"/>
            <a:ext cx="216024" cy="54006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4067944" y="4185084"/>
            <a:ext cx="1188132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5" name="Flowchart: Process 54"/>
          <p:cNvSpPr/>
          <p:nvPr/>
        </p:nvSpPr>
        <p:spPr>
          <a:xfrm>
            <a:off x="5436096" y="4113076"/>
            <a:ext cx="216024" cy="108012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4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lowchart: Process 49"/>
          <p:cNvSpPr/>
          <p:nvPr/>
        </p:nvSpPr>
        <p:spPr>
          <a:xfrm>
            <a:off x="5364088" y="2348880"/>
            <a:ext cx="432048" cy="2124236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owchart: Process 50"/>
          <p:cNvSpPr/>
          <p:nvPr/>
        </p:nvSpPr>
        <p:spPr>
          <a:xfrm>
            <a:off x="6192180" y="2348880"/>
            <a:ext cx="288032" cy="2124236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lowchart: Process 51"/>
          <p:cNvSpPr/>
          <p:nvPr/>
        </p:nvSpPr>
        <p:spPr>
          <a:xfrm>
            <a:off x="3563888" y="2348880"/>
            <a:ext cx="396044" cy="2124236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lowchart: Process 52"/>
          <p:cNvSpPr/>
          <p:nvPr/>
        </p:nvSpPr>
        <p:spPr>
          <a:xfrm>
            <a:off x="2735796" y="2348880"/>
            <a:ext cx="468052" cy="2124236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lowchart: Process 53"/>
          <p:cNvSpPr/>
          <p:nvPr/>
        </p:nvSpPr>
        <p:spPr>
          <a:xfrm>
            <a:off x="3167844" y="3969060"/>
            <a:ext cx="504056" cy="260412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Process 45"/>
          <p:cNvSpPr/>
          <p:nvPr/>
        </p:nvSpPr>
        <p:spPr>
          <a:xfrm>
            <a:off x="5220072" y="2996952"/>
            <a:ext cx="360040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Process 32"/>
          <p:cNvSpPr/>
          <p:nvPr/>
        </p:nvSpPr>
        <p:spPr>
          <a:xfrm>
            <a:off x="6300192" y="2996952"/>
            <a:ext cx="1008112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owchart: Process 43"/>
          <p:cNvSpPr/>
          <p:nvPr/>
        </p:nvSpPr>
        <p:spPr>
          <a:xfrm>
            <a:off x="6300192" y="4077072"/>
            <a:ext cx="540060" cy="68407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Process 29"/>
          <p:cNvSpPr/>
          <p:nvPr/>
        </p:nvSpPr>
        <p:spPr>
          <a:xfrm>
            <a:off x="3707904" y="2996952"/>
            <a:ext cx="360040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lowchart: Process 42"/>
          <p:cNvSpPr/>
          <p:nvPr/>
        </p:nvSpPr>
        <p:spPr>
          <a:xfrm>
            <a:off x="3707904" y="4113076"/>
            <a:ext cx="360040" cy="68407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Process 28"/>
          <p:cNvSpPr/>
          <p:nvPr/>
        </p:nvSpPr>
        <p:spPr>
          <a:xfrm>
            <a:off x="1295636" y="2996952"/>
            <a:ext cx="1728192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Process 27"/>
          <p:cNvSpPr/>
          <p:nvPr/>
        </p:nvSpPr>
        <p:spPr>
          <a:xfrm>
            <a:off x="1295636" y="4113076"/>
            <a:ext cx="1728192" cy="68407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Process 37"/>
          <p:cNvSpPr/>
          <p:nvPr/>
        </p:nvSpPr>
        <p:spPr>
          <a:xfrm>
            <a:off x="1295636" y="4221088"/>
            <a:ext cx="6472336" cy="260412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Process 46"/>
          <p:cNvSpPr/>
          <p:nvPr/>
        </p:nvSpPr>
        <p:spPr>
          <a:xfrm>
            <a:off x="5220072" y="3609020"/>
            <a:ext cx="360040" cy="1152128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Process 24"/>
          <p:cNvSpPr/>
          <p:nvPr/>
        </p:nvSpPr>
        <p:spPr>
          <a:xfrm>
            <a:off x="3815916" y="3645024"/>
            <a:ext cx="252028" cy="1152128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Process 16"/>
          <p:cNvSpPr/>
          <p:nvPr/>
        </p:nvSpPr>
        <p:spPr>
          <a:xfrm>
            <a:off x="3959932" y="3933056"/>
            <a:ext cx="108012" cy="50405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Process 33"/>
          <p:cNvSpPr/>
          <p:nvPr/>
        </p:nvSpPr>
        <p:spPr>
          <a:xfrm>
            <a:off x="3815916" y="4329100"/>
            <a:ext cx="1764196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Process 25"/>
          <p:cNvSpPr/>
          <p:nvPr/>
        </p:nvSpPr>
        <p:spPr>
          <a:xfrm>
            <a:off x="6372200" y="3645024"/>
            <a:ext cx="936104" cy="11161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Process 31"/>
          <p:cNvSpPr/>
          <p:nvPr/>
        </p:nvSpPr>
        <p:spPr>
          <a:xfrm>
            <a:off x="6372200" y="4329100"/>
            <a:ext cx="1404156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ocess 23"/>
          <p:cNvSpPr/>
          <p:nvPr/>
        </p:nvSpPr>
        <p:spPr>
          <a:xfrm>
            <a:off x="1295636" y="3645024"/>
            <a:ext cx="1620180" cy="11161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Process 15"/>
          <p:cNvSpPr/>
          <p:nvPr/>
        </p:nvSpPr>
        <p:spPr>
          <a:xfrm>
            <a:off x="1295636" y="3933056"/>
            <a:ext cx="1368152" cy="576064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Process 17"/>
          <p:cNvSpPr/>
          <p:nvPr/>
        </p:nvSpPr>
        <p:spPr>
          <a:xfrm>
            <a:off x="6444208" y="3933056"/>
            <a:ext cx="864096" cy="54006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1295636" y="4329100"/>
            <a:ext cx="1620180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Title 4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b="1" dirty="0" smtClean="0"/>
              <a:t>Grating open</a:t>
            </a:r>
            <a:endParaRPr lang="en-US" b="1" dirty="0" smtClean="0"/>
          </a:p>
        </p:txBody>
      </p:sp>
      <p:sp>
        <p:nvSpPr>
          <p:cNvPr id="58" name="Flowchart: Document 57"/>
          <p:cNvSpPr/>
          <p:nvPr/>
        </p:nvSpPr>
        <p:spPr>
          <a:xfrm>
            <a:off x="1295636" y="5625244"/>
            <a:ext cx="6480720" cy="864096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1295636" y="4761148"/>
            <a:ext cx="6480720" cy="86409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8853E-1A50-4129-98F1-EA4151753B92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37" name="Flowchart: Process 36"/>
          <p:cNvSpPr/>
          <p:nvPr/>
        </p:nvSpPr>
        <p:spPr>
          <a:xfrm>
            <a:off x="1295636" y="4473116"/>
            <a:ext cx="6480720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1295636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Process 13"/>
          <p:cNvSpPr/>
          <p:nvPr/>
        </p:nvSpPr>
        <p:spPr>
          <a:xfrm>
            <a:off x="658822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87524" y="1268760"/>
            <a:ext cx="2375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14.  Grating open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948265" y="1376772"/>
            <a:ext cx="1692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strip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15816" y="4473116"/>
            <a:ext cx="900100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616116" y="4473116"/>
            <a:ext cx="684076" cy="2880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815916" y="4473116"/>
            <a:ext cx="1800200" cy="288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Process 39"/>
          <p:cNvSpPr/>
          <p:nvPr/>
        </p:nvSpPr>
        <p:spPr>
          <a:xfrm>
            <a:off x="1295636" y="2780928"/>
            <a:ext cx="1728192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owchart: Process 40"/>
          <p:cNvSpPr/>
          <p:nvPr/>
        </p:nvSpPr>
        <p:spPr>
          <a:xfrm>
            <a:off x="3707904" y="2780928"/>
            <a:ext cx="288032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Process 41"/>
          <p:cNvSpPr/>
          <p:nvPr/>
        </p:nvSpPr>
        <p:spPr>
          <a:xfrm>
            <a:off x="6300192" y="2780928"/>
            <a:ext cx="1008112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lowchart: Process 44"/>
          <p:cNvSpPr/>
          <p:nvPr/>
        </p:nvSpPr>
        <p:spPr>
          <a:xfrm>
            <a:off x="5292080" y="2780928"/>
            <a:ext cx="288032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lowchart: Process 55"/>
          <p:cNvSpPr/>
          <p:nvPr/>
        </p:nvSpPr>
        <p:spPr>
          <a:xfrm>
            <a:off x="6624228" y="3789040"/>
            <a:ext cx="684076" cy="14401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lowchart: Process 62"/>
          <p:cNvSpPr/>
          <p:nvPr/>
        </p:nvSpPr>
        <p:spPr>
          <a:xfrm>
            <a:off x="5724128" y="3960676"/>
            <a:ext cx="576064" cy="260412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lowchart: Process 64"/>
          <p:cNvSpPr/>
          <p:nvPr/>
        </p:nvSpPr>
        <p:spPr>
          <a:xfrm>
            <a:off x="5220072" y="3933056"/>
            <a:ext cx="216024" cy="54006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4067944" y="4185084"/>
            <a:ext cx="1188132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5" name="Flowchart: Process 54"/>
          <p:cNvSpPr/>
          <p:nvPr/>
        </p:nvSpPr>
        <p:spPr>
          <a:xfrm>
            <a:off x="5436096" y="4113076"/>
            <a:ext cx="216024" cy="108012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1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lowchart: Process 58"/>
          <p:cNvSpPr/>
          <p:nvPr/>
        </p:nvSpPr>
        <p:spPr>
          <a:xfrm>
            <a:off x="6480212" y="2024844"/>
            <a:ext cx="1296144" cy="2808312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lowchart: Process 60"/>
          <p:cNvSpPr/>
          <p:nvPr/>
        </p:nvSpPr>
        <p:spPr>
          <a:xfrm>
            <a:off x="5436096" y="2024844"/>
            <a:ext cx="1044116" cy="2808312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lowchart: Process 61"/>
          <p:cNvSpPr/>
          <p:nvPr/>
        </p:nvSpPr>
        <p:spPr>
          <a:xfrm>
            <a:off x="1295636" y="2024844"/>
            <a:ext cx="2592288" cy="2736304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Process 49"/>
          <p:cNvSpPr/>
          <p:nvPr/>
        </p:nvSpPr>
        <p:spPr>
          <a:xfrm>
            <a:off x="5364088" y="2348880"/>
            <a:ext cx="432048" cy="2124236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owchart: Process 50"/>
          <p:cNvSpPr/>
          <p:nvPr/>
        </p:nvSpPr>
        <p:spPr>
          <a:xfrm>
            <a:off x="6192180" y="2348880"/>
            <a:ext cx="288032" cy="2124236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lowchart: Process 51"/>
          <p:cNvSpPr/>
          <p:nvPr/>
        </p:nvSpPr>
        <p:spPr>
          <a:xfrm>
            <a:off x="3563888" y="2348880"/>
            <a:ext cx="396044" cy="2124236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lowchart: Process 52"/>
          <p:cNvSpPr/>
          <p:nvPr/>
        </p:nvSpPr>
        <p:spPr>
          <a:xfrm>
            <a:off x="2735796" y="2348880"/>
            <a:ext cx="468052" cy="2124236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lowchart: Process 53"/>
          <p:cNvSpPr/>
          <p:nvPr/>
        </p:nvSpPr>
        <p:spPr>
          <a:xfrm>
            <a:off x="3167844" y="3969060"/>
            <a:ext cx="504056" cy="260412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Process 45"/>
          <p:cNvSpPr/>
          <p:nvPr/>
        </p:nvSpPr>
        <p:spPr>
          <a:xfrm>
            <a:off x="5220072" y="2996952"/>
            <a:ext cx="360040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Process 32"/>
          <p:cNvSpPr/>
          <p:nvPr/>
        </p:nvSpPr>
        <p:spPr>
          <a:xfrm>
            <a:off x="6300192" y="2996952"/>
            <a:ext cx="1008112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owchart: Process 43"/>
          <p:cNvSpPr/>
          <p:nvPr/>
        </p:nvSpPr>
        <p:spPr>
          <a:xfrm>
            <a:off x="6300192" y="4077072"/>
            <a:ext cx="540060" cy="68407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Process 29"/>
          <p:cNvSpPr/>
          <p:nvPr/>
        </p:nvSpPr>
        <p:spPr>
          <a:xfrm>
            <a:off x="3707904" y="2996952"/>
            <a:ext cx="360040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lowchart: Process 42"/>
          <p:cNvSpPr/>
          <p:nvPr/>
        </p:nvSpPr>
        <p:spPr>
          <a:xfrm>
            <a:off x="3707904" y="4113076"/>
            <a:ext cx="360040" cy="68407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Process 28"/>
          <p:cNvSpPr/>
          <p:nvPr/>
        </p:nvSpPr>
        <p:spPr>
          <a:xfrm>
            <a:off x="1295636" y="2996952"/>
            <a:ext cx="1728192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Process 27"/>
          <p:cNvSpPr/>
          <p:nvPr/>
        </p:nvSpPr>
        <p:spPr>
          <a:xfrm>
            <a:off x="1295636" y="4113076"/>
            <a:ext cx="1728192" cy="68407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Process 37"/>
          <p:cNvSpPr/>
          <p:nvPr/>
        </p:nvSpPr>
        <p:spPr>
          <a:xfrm>
            <a:off x="1295636" y="4221088"/>
            <a:ext cx="6472336" cy="260412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Process 46"/>
          <p:cNvSpPr/>
          <p:nvPr/>
        </p:nvSpPr>
        <p:spPr>
          <a:xfrm>
            <a:off x="5220072" y="3609020"/>
            <a:ext cx="360040" cy="1152128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Process 24"/>
          <p:cNvSpPr/>
          <p:nvPr/>
        </p:nvSpPr>
        <p:spPr>
          <a:xfrm>
            <a:off x="3815916" y="3645024"/>
            <a:ext cx="252028" cy="1152128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Process 16"/>
          <p:cNvSpPr/>
          <p:nvPr/>
        </p:nvSpPr>
        <p:spPr>
          <a:xfrm>
            <a:off x="3959932" y="3933056"/>
            <a:ext cx="108012" cy="50405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Process 33"/>
          <p:cNvSpPr/>
          <p:nvPr/>
        </p:nvSpPr>
        <p:spPr>
          <a:xfrm>
            <a:off x="3815916" y="4329100"/>
            <a:ext cx="1764196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Process 25"/>
          <p:cNvSpPr/>
          <p:nvPr/>
        </p:nvSpPr>
        <p:spPr>
          <a:xfrm>
            <a:off x="6372200" y="3645024"/>
            <a:ext cx="936104" cy="11161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Process 31"/>
          <p:cNvSpPr/>
          <p:nvPr/>
        </p:nvSpPr>
        <p:spPr>
          <a:xfrm>
            <a:off x="6372200" y="4329100"/>
            <a:ext cx="1404156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ocess 23"/>
          <p:cNvSpPr/>
          <p:nvPr/>
        </p:nvSpPr>
        <p:spPr>
          <a:xfrm>
            <a:off x="1295636" y="3645024"/>
            <a:ext cx="1620180" cy="11161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Process 15"/>
          <p:cNvSpPr/>
          <p:nvPr/>
        </p:nvSpPr>
        <p:spPr>
          <a:xfrm>
            <a:off x="1295636" y="3933056"/>
            <a:ext cx="1368152" cy="576064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Process 17"/>
          <p:cNvSpPr/>
          <p:nvPr/>
        </p:nvSpPr>
        <p:spPr>
          <a:xfrm>
            <a:off x="6444208" y="3933056"/>
            <a:ext cx="864096" cy="54006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1295636" y="4329100"/>
            <a:ext cx="1620180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Title 4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b="1" dirty="0" smtClean="0"/>
              <a:t>Photodiode implant</a:t>
            </a:r>
            <a:endParaRPr lang="en-US" b="1" dirty="0" smtClean="0"/>
          </a:p>
        </p:txBody>
      </p:sp>
      <p:sp>
        <p:nvSpPr>
          <p:cNvPr id="58" name="Flowchart: Document 57"/>
          <p:cNvSpPr/>
          <p:nvPr/>
        </p:nvSpPr>
        <p:spPr>
          <a:xfrm>
            <a:off x="1295636" y="5625244"/>
            <a:ext cx="6480720" cy="864096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1295636" y="4761148"/>
            <a:ext cx="6480720" cy="86409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8853E-1A50-4129-98F1-EA4151753B92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37" name="Flowchart: Process 36"/>
          <p:cNvSpPr/>
          <p:nvPr/>
        </p:nvSpPr>
        <p:spPr>
          <a:xfrm>
            <a:off x="1295636" y="4473116"/>
            <a:ext cx="6480720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1295636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Process 13"/>
          <p:cNvSpPr/>
          <p:nvPr/>
        </p:nvSpPr>
        <p:spPr>
          <a:xfrm>
            <a:off x="658822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87524" y="1268760"/>
            <a:ext cx="2135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15.  PD Implant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948265" y="1376772"/>
            <a:ext cx="1692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litho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15816" y="4473116"/>
            <a:ext cx="900100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616116" y="4473116"/>
            <a:ext cx="684076" cy="2880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815916" y="4473116"/>
            <a:ext cx="1800200" cy="288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Process 39"/>
          <p:cNvSpPr/>
          <p:nvPr/>
        </p:nvSpPr>
        <p:spPr>
          <a:xfrm>
            <a:off x="1295636" y="2780928"/>
            <a:ext cx="1728192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owchart: Process 40"/>
          <p:cNvSpPr/>
          <p:nvPr/>
        </p:nvSpPr>
        <p:spPr>
          <a:xfrm>
            <a:off x="3707904" y="2780928"/>
            <a:ext cx="288032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Process 41"/>
          <p:cNvSpPr/>
          <p:nvPr/>
        </p:nvSpPr>
        <p:spPr>
          <a:xfrm>
            <a:off x="6300192" y="2780928"/>
            <a:ext cx="1008112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lowchart: Process 44"/>
          <p:cNvSpPr/>
          <p:nvPr/>
        </p:nvSpPr>
        <p:spPr>
          <a:xfrm>
            <a:off x="5292080" y="2780928"/>
            <a:ext cx="288032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lowchart: Process 55"/>
          <p:cNvSpPr/>
          <p:nvPr/>
        </p:nvSpPr>
        <p:spPr>
          <a:xfrm>
            <a:off x="6624228" y="3789040"/>
            <a:ext cx="684076" cy="14401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lowchart: Process 62"/>
          <p:cNvSpPr/>
          <p:nvPr/>
        </p:nvSpPr>
        <p:spPr>
          <a:xfrm>
            <a:off x="5724128" y="3960676"/>
            <a:ext cx="576064" cy="260412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lowchart: Process 64"/>
          <p:cNvSpPr/>
          <p:nvPr/>
        </p:nvSpPr>
        <p:spPr>
          <a:xfrm>
            <a:off x="5220072" y="3933056"/>
            <a:ext cx="216024" cy="54006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4067944" y="4185084"/>
            <a:ext cx="1188132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5" name="Flowchart: Process 54"/>
          <p:cNvSpPr/>
          <p:nvPr/>
        </p:nvSpPr>
        <p:spPr>
          <a:xfrm>
            <a:off x="5436096" y="4113076"/>
            <a:ext cx="216024" cy="108012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08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4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b="1" dirty="0"/>
              <a:t>Rib etch</a:t>
            </a:r>
            <a:endParaRPr lang="en-US" b="1" dirty="0" smtClean="0"/>
          </a:p>
        </p:txBody>
      </p:sp>
      <p:sp>
        <p:nvSpPr>
          <p:cNvPr id="58" name="Flowchart: Document 57"/>
          <p:cNvSpPr/>
          <p:nvPr/>
        </p:nvSpPr>
        <p:spPr>
          <a:xfrm>
            <a:off x="1295636" y="5625244"/>
            <a:ext cx="6480720" cy="864096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1295636" y="4761148"/>
            <a:ext cx="6480720" cy="86409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7524" y="1268760"/>
            <a:ext cx="1642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3.  WG Etch</a:t>
            </a:r>
            <a:endParaRPr lang="en-US" sz="2400" b="1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8853E-1A50-4129-98F1-EA4151753B9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236296" y="1376772"/>
            <a:ext cx="1141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Dep</a:t>
            </a:r>
            <a:r>
              <a:rPr lang="en-US" b="1" dirty="0" smtClean="0">
                <a:solidFill>
                  <a:srgbClr val="FF0000"/>
                </a:solidFill>
              </a:rPr>
              <a:t> oxide</a:t>
            </a:r>
          </a:p>
        </p:txBody>
      </p:sp>
      <p:sp>
        <p:nvSpPr>
          <p:cNvPr id="37" name="Flowchart: Process 36"/>
          <p:cNvSpPr/>
          <p:nvPr/>
        </p:nvSpPr>
        <p:spPr>
          <a:xfrm>
            <a:off x="1295636" y="4185084"/>
            <a:ext cx="6480720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lowchart: Process 38"/>
          <p:cNvSpPr/>
          <p:nvPr/>
        </p:nvSpPr>
        <p:spPr>
          <a:xfrm>
            <a:off x="1295636" y="3933056"/>
            <a:ext cx="6480720" cy="252028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5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lowchart: Process 58"/>
          <p:cNvSpPr/>
          <p:nvPr/>
        </p:nvSpPr>
        <p:spPr>
          <a:xfrm>
            <a:off x="6480212" y="2024844"/>
            <a:ext cx="1296144" cy="2808312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lowchart: Process 60"/>
          <p:cNvSpPr/>
          <p:nvPr/>
        </p:nvSpPr>
        <p:spPr>
          <a:xfrm>
            <a:off x="5436096" y="2024844"/>
            <a:ext cx="1044116" cy="2808312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lowchart: Process 61"/>
          <p:cNvSpPr/>
          <p:nvPr/>
        </p:nvSpPr>
        <p:spPr>
          <a:xfrm>
            <a:off x="1295636" y="2024844"/>
            <a:ext cx="2592288" cy="2736304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Process 49"/>
          <p:cNvSpPr/>
          <p:nvPr/>
        </p:nvSpPr>
        <p:spPr>
          <a:xfrm>
            <a:off x="5364088" y="2348880"/>
            <a:ext cx="432048" cy="2124236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owchart: Process 50"/>
          <p:cNvSpPr/>
          <p:nvPr/>
        </p:nvSpPr>
        <p:spPr>
          <a:xfrm>
            <a:off x="6192180" y="2348880"/>
            <a:ext cx="288032" cy="2124236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lowchart: Process 51"/>
          <p:cNvSpPr/>
          <p:nvPr/>
        </p:nvSpPr>
        <p:spPr>
          <a:xfrm>
            <a:off x="3563888" y="2348880"/>
            <a:ext cx="396044" cy="2124236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lowchart: Process 52"/>
          <p:cNvSpPr/>
          <p:nvPr/>
        </p:nvSpPr>
        <p:spPr>
          <a:xfrm>
            <a:off x="2735796" y="2348880"/>
            <a:ext cx="468052" cy="2124236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lowchart: Process 53"/>
          <p:cNvSpPr/>
          <p:nvPr/>
        </p:nvSpPr>
        <p:spPr>
          <a:xfrm>
            <a:off x="3167844" y="3969060"/>
            <a:ext cx="504056" cy="260412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Process 45"/>
          <p:cNvSpPr/>
          <p:nvPr/>
        </p:nvSpPr>
        <p:spPr>
          <a:xfrm>
            <a:off x="5220072" y="2996952"/>
            <a:ext cx="360040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Process 32"/>
          <p:cNvSpPr/>
          <p:nvPr/>
        </p:nvSpPr>
        <p:spPr>
          <a:xfrm>
            <a:off x="6300192" y="2996952"/>
            <a:ext cx="1008112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owchart: Process 43"/>
          <p:cNvSpPr/>
          <p:nvPr/>
        </p:nvSpPr>
        <p:spPr>
          <a:xfrm>
            <a:off x="6300192" y="4077072"/>
            <a:ext cx="540060" cy="68407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Process 29"/>
          <p:cNvSpPr/>
          <p:nvPr/>
        </p:nvSpPr>
        <p:spPr>
          <a:xfrm>
            <a:off x="3707904" y="2996952"/>
            <a:ext cx="360040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lowchart: Process 42"/>
          <p:cNvSpPr/>
          <p:nvPr/>
        </p:nvSpPr>
        <p:spPr>
          <a:xfrm>
            <a:off x="3707904" y="4113076"/>
            <a:ext cx="360040" cy="68407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Process 28"/>
          <p:cNvSpPr/>
          <p:nvPr/>
        </p:nvSpPr>
        <p:spPr>
          <a:xfrm>
            <a:off x="1295636" y="2996952"/>
            <a:ext cx="1728192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Process 27"/>
          <p:cNvSpPr/>
          <p:nvPr/>
        </p:nvSpPr>
        <p:spPr>
          <a:xfrm>
            <a:off x="1295636" y="4113076"/>
            <a:ext cx="1728192" cy="68407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Process 37"/>
          <p:cNvSpPr/>
          <p:nvPr/>
        </p:nvSpPr>
        <p:spPr>
          <a:xfrm>
            <a:off x="1295636" y="4221088"/>
            <a:ext cx="6472336" cy="260412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Process 46"/>
          <p:cNvSpPr/>
          <p:nvPr/>
        </p:nvSpPr>
        <p:spPr>
          <a:xfrm>
            <a:off x="5220072" y="3609020"/>
            <a:ext cx="360040" cy="1152128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Process 24"/>
          <p:cNvSpPr/>
          <p:nvPr/>
        </p:nvSpPr>
        <p:spPr>
          <a:xfrm>
            <a:off x="3815916" y="3645024"/>
            <a:ext cx="252028" cy="1152128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Process 16"/>
          <p:cNvSpPr/>
          <p:nvPr/>
        </p:nvSpPr>
        <p:spPr>
          <a:xfrm>
            <a:off x="3959932" y="3933056"/>
            <a:ext cx="108012" cy="50405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Process 33"/>
          <p:cNvSpPr/>
          <p:nvPr/>
        </p:nvSpPr>
        <p:spPr>
          <a:xfrm>
            <a:off x="3815916" y="4329100"/>
            <a:ext cx="1764196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Process 25"/>
          <p:cNvSpPr/>
          <p:nvPr/>
        </p:nvSpPr>
        <p:spPr>
          <a:xfrm>
            <a:off x="6372200" y="3645024"/>
            <a:ext cx="936104" cy="11161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Process 31"/>
          <p:cNvSpPr/>
          <p:nvPr/>
        </p:nvSpPr>
        <p:spPr>
          <a:xfrm>
            <a:off x="6372200" y="4329100"/>
            <a:ext cx="1404156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ocess 23"/>
          <p:cNvSpPr/>
          <p:nvPr/>
        </p:nvSpPr>
        <p:spPr>
          <a:xfrm>
            <a:off x="1295636" y="3645024"/>
            <a:ext cx="1620180" cy="11161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Process 15"/>
          <p:cNvSpPr/>
          <p:nvPr/>
        </p:nvSpPr>
        <p:spPr>
          <a:xfrm>
            <a:off x="1295636" y="3933056"/>
            <a:ext cx="1368152" cy="576064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Process 17"/>
          <p:cNvSpPr/>
          <p:nvPr/>
        </p:nvSpPr>
        <p:spPr>
          <a:xfrm>
            <a:off x="6444208" y="3933056"/>
            <a:ext cx="864096" cy="54006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1295636" y="4329100"/>
            <a:ext cx="1620180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Title 4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b="1" dirty="0" smtClean="0"/>
              <a:t>Photodiode implant</a:t>
            </a:r>
            <a:endParaRPr lang="en-US" b="1" dirty="0" smtClean="0"/>
          </a:p>
        </p:txBody>
      </p:sp>
      <p:sp>
        <p:nvSpPr>
          <p:cNvPr id="58" name="Flowchart: Document 57"/>
          <p:cNvSpPr/>
          <p:nvPr/>
        </p:nvSpPr>
        <p:spPr>
          <a:xfrm>
            <a:off x="1295636" y="5625244"/>
            <a:ext cx="6480720" cy="864096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1295636" y="4761148"/>
            <a:ext cx="6480720" cy="86409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8853E-1A50-4129-98F1-EA4151753B92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37" name="Flowchart: Process 36"/>
          <p:cNvSpPr/>
          <p:nvPr/>
        </p:nvSpPr>
        <p:spPr>
          <a:xfrm>
            <a:off x="1295636" y="4473116"/>
            <a:ext cx="6480720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1295636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Process 13"/>
          <p:cNvSpPr/>
          <p:nvPr/>
        </p:nvSpPr>
        <p:spPr>
          <a:xfrm>
            <a:off x="658822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87524" y="1268760"/>
            <a:ext cx="2135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/>
              <a:t>15.  PD Implant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2915816" y="4473116"/>
            <a:ext cx="900100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616116" y="4473116"/>
            <a:ext cx="684076" cy="2880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815916" y="4473116"/>
            <a:ext cx="1800200" cy="288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Process 39"/>
          <p:cNvSpPr/>
          <p:nvPr/>
        </p:nvSpPr>
        <p:spPr>
          <a:xfrm>
            <a:off x="1295636" y="2780928"/>
            <a:ext cx="1728192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owchart: Process 40"/>
          <p:cNvSpPr/>
          <p:nvPr/>
        </p:nvSpPr>
        <p:spPr>
          <a:xfrm>
            <a:off x="3707904" y="2780928"/>
            <a:ext cx="288032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Process 41"/>
          <p:cNvSpPr/>
          <p:nvPr/>
        </p:nvSpPr>
        <p:spPr>
          <a:xfrm>
            <a:off x="6300192" y="2780928"/>
            <a:ext cx="1008112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lowchart: Process 44"/>
          <p:cNvSpPr/>
          <p:nvPr/>
        </p:nvSpPr>
        <p:spPr>
          <a:xfrm>
            <a:off x="5292080" y="2780928"/>
            <a:ext cx="288032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lowchart: Process 55"/>
          <p:cNvSpPr/>
          <p:nvPr/>
        </p:nvSpPr>
        <p:spPr>
          <a:xfrm>
            <a:off x="6624228" y="3789040"/>
            <a:ext cx="684076" cy="14401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lowchart: Process 62"/>
          <p:cNvSpPr/>
          <p:nvPr/>
        </p:nvSpPr>
        <p:spPr>
          <a:xfrm>
            <a:off x="5724128" y="3960676"/>
            <a:ext cx="576064" cy="260412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lowchart: Process 64"/>
          <p:cNvSpPr/>
          <p:nvPr/>
        </p:nvSpPr>
        <p:spPr>
          <a:xfrm>
            <a:off x="5220072" y="3933056"/>
            <a:ext cx="216024" cy="54006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4067944" y="4185084"/>
            <a:ext cx="1188132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5" name="Flowchart: Process 54"/>
          <p:cNvSpPr/>
          <p:nvPr/>
        </p:nvSpPr>
        <p:spPr>
          <a:xfrm>
            <a:off x="5436096" y="4113076"/>
            <a:ext cx="216024" cy="108012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Down Arrow 48"/>
          <p:cNvSpPr/>
          <p:nvPr/>
        </p:nvSpPr>
        <p:spPr>
          <a:xfrm>
            <a:off x="4427984" y="2024844"/>
            <a:ext cx="576064" cy="111612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lowchart: Process 56"/>
          <p:cNvSpPr/>
          <p:nvPr/>
        </p:nvSpPr>
        <p:spPr>
          <a:xfrm>
            <a:off x="4067944" y="4185084"/>
            <a:ext cx="1188132" cy="288032"/>
          </a:xfrm>
          <a:prstGeom prst="flowChartProcess">
            <a:avLst/>
          </a:prstGeom>
          <a:pattFill prst="pct80">
            <a:fgClr>
              <a:schemeClr val="bg2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6948264" y="1270501"/>
            <a:ext cx="2195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</a:t>
            </a:r>
            <a:r>
              <a:rPr lang="en-US" b="1" dirty="0" smtClean="0">
                <a:solidFill>
                  <a:srgbClr val="FF0000"/>
                </a:solidFill>
              </a:rPr>
              <a:t>++ ion implant, light dose</a:t>
            </a:r>
          </a:p>
        </p:txBody>
      </p:sp>
    </p:spTree>
    <p:extLst>
      <p:ext uri="{BB962C8B-B14F-4D97-AF65-F5344CB8AC3E}">
        <p14:creationId xmlns:p14="http://schemas.microsoft.com/office/powerpoint/2010/main" val="157094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lowchart: Process 49"/>
          <p:cNvSpPr/>
          <p:nvPr/>
        </p:nvSpPr>
        <p:spPr>
          <a:xfrm>
            <a:off x="5364088" y="2348880"/>
            <a:ext cx="432048" cy="2124236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owchart: Process 50"/>
          <p:cNvSpPr/>
          <p:nvPr/>
        </p:nvSpPr>
        <p:spPr>
          <a:xfrm>
            <a:off x="6192180" y="2348880"/>
            <a:ext cx="288032" cy="2124236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lowchart: Process 51"/>
          <p:cNvSpPr/>
          <p:nvPr/>
        </p:nvSpPr>
        <p:spPr>
          <a:xfrm>
            <a:off x="3563888" y="2348880"/>
            <a:ext cx="396044" cy="2124236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lowchart: Process 52"/>
          <p:cNvSpPr/>
          <p:nvPr/>
        </p:nvSpPr>
        <p:spPr>
          <a:xfrm>
            <a:off x="2735796" y="2348880"/>
            <a:ext cx="468052" cy="2124236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lowchart: Process 53"/>
          <p:cNvSpPr/>
          <p:nvPr/>
        </p:nvSpPr>
        <p:spPr>
          <a:xfrm>
            <a:off x="3167844" y="3969060"/>
            <a:ext cx="504056" cy="260412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Process 45"/>
          <p:cNvSpPr/>
          <p:nvPr/>
        </p:nvSpPr>
        <p:spPr>
          <a:xfrm>
            <a:off x="5220072" y="2996952"/>
            <a:ext cx="360040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Process 32"/>
          <p:cNvSpPr/>
          <p:nvPr/>
        </p:nvSpPr>
        <p:spPr>
          <a:xfrm>
            <a:off x="6300192" y="2996952"/>
            <a:ext cx="1008112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owchart: Process 43"/>
          <p:cNvSpPr/>
          <p:nvPr/>
        </p:nvSpPr>
        <p:spPr>
          <a:xfrm>
            <a:off x="6300192" y="4077072"/>
            <a:ext cx="540060" cy="68407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Process 29"/>
          <p:cNvSpPr/>
          <p:nvPr/>
        </p:nvSpPr>
        <p:spPr>
          <a:xfrm>
            <a:off x="3707904" y="2996952"/>
            <a:ext cx="360040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lowchart: Process 42"/>
          <p:cNvSpPr/>
          <p:nvPr/>
        </p:nvSpPr>
        <p:spPr>
          <a:xfrm>
            <a:off x="3707904" y="4113076"/>
            <a:ext cx="360040" cy="68407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Process 28"/>
          <p:cNvSpPr/>
          <p:nvPr/>
        </p:nvSpPr>
        <p:spPr>
          <a:xfrm>
            <a:off x="1295636" y="2996952"/>
            <a:ext cx="1728192" cy="176419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Process 27"/>
          <p:cNvSpPr/>
          <p:nvPr/>
        </p:nvSpPr>
        <p:spPr>
          <a:xfrm>
            <a:off x="1295636" y="4113076"/>
            <a:ext cx="1728192" cy="68407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Process 37"/>
          <p:cNvSpPr/>
          <p:nvPr/>
        </p:nvSpPr>
        <p:spPr>
          <a:xfrm>
            <a:off x="1295636" y="4221088"/>
            <a:ext cx="6472336" cy="260412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Process 46"/>
          <p:cNvSpPr/>
          <p:nvPr/>
        </p:nvSpPr>
        <p:spPr>
          <a:xfrm>
            <a:off x="5220072" y="3609020"/>
            <a:ext cx="360040" cy="1152128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Process 24"/>
          <p:cNvSpPr/>
          <p:nvPr/>
        </p:nvSpPr>
        <p:spPr>
          <a:xfrm>
            <a:off x="3815916" y="3645024"/>
            <a:ext cx="252028" cy="1152128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Process 16"/>
          <p:cNvSpPr/>
          <p:nvPr/>
        </p:nvSpPr>
        <p:spPr>
          <a:xfrm>
            <a:off x="3959932" y="3933056"/>
            <a:ext cx="108012" cy="50405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Process 33"/>
          <p:cNvSpPr/>
          <p:nvPr/>
        </p:nvSpPr>
        <p:spPr>
          <a:xfrm>
            <a:off x="3815916" y="4329100"/>
            <a:ext cx="1764196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Process 25"/>
          <p:cNvSpPr/>
          <p:nvPr/>
        </p:nvSpPr>
        <p:spPr>
          <a:xfrm>
            <a:off x="6372200" y="3645024"/>
            <a:ext cx="936104" cy="11161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Process 31"/>
          <p:cNvSpPr/>
          <p:nvPr/>
        </p:nvSpPr>
        <p:spPr>
          <a:xfrm>
            <a:off x="6372200" y="4329100"/>
            <a:ext cx="1404156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ocess 23"/>
          <p:cNvSpPr/>
          <p:nvPr/>
        </p:nvSpPr>
        <p:spPr>
          <a:xfrm>
            <a:off x="1295636" y="3645024"/>
            <a:ext cx="1620180" cy="11161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Process 15"/>
          <p:cNvSpPr/>
          <p:nvPr/>
        </p:nvSpPr>
        <p:spPr>
          <a:xfrm>
            <a:off x="1295636" y="3933056"/>
            <a:ext cx="1368152" cy="576064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Process 17"/>
          <p:cNvSpPr/>
          <p:nvPr/>
        </p:nvSpPr>
        <p:spPr>
          <a:xfrm>
            <a:off x="6444208" y="3933056"/>
            <a:ext cx="864096" cy="54006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1295636" y="4329100"/>
            <a:ext cx="1620180" cy="144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Title 4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b="1" dirty="0" smtClean="0"/>
              <a:t>Photodiode implant</a:t>
            </a:r>
            <a:endParaRPr lang="en-US" b="1" dirty="0" smtClean="0"/>
          </a:p>
        </p:txBody>
      </p:sp>
      <p:sp>
        <p:nvSpPr>
          <p:cNvPr id="58" name="Flowchart: Document 57"/>
          <p:cNvSpPr/>
          <p:nvPr/>
        </p:nvSpPr>
        <p:spPr>
          <a:xfrm>
            <a:off x="1295636" y="5625244"/>
            <a:ext cx="6480720" cy="864096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1295636" y="4761148"/>
            <a:ext cx="6480720" cy="86409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8853E-1A50-4129-98F1-EA4151753B92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37" name="Flowchart: Process 36"/>
          <p:cNvSpPr/>
          <p:nvPr/>
        </p:nvSpPr>
        <p:spPr>
          <a:xfrm>
            <a:off x="1295636" y="4473116"/>
            <a:ext cx="6480720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1295636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Process 13"/>
          <p:cNvSpPr/>
          <p:nvPr/>
        </p:nvSpPr>
        <p:spPr>
          <a:xfrm>
            <a:off x="658822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87524" y="1268760"/>
            <a:ext cx="2135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/>
              <a:t>15.  PD Implant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2915816" y="4473116"/>
            <a:ext cx="900100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616116" y="4473116"/>
            <a:ext cx="684076" cy="2880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815916" y="4473116"/>
            <a:ext cx="1800200" cy="288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Process 39"/>
          <p:cNvSpPr/>
          <p:nvPr/>
        </p:nvSpPr>
        <p:spPr>
          <a:xfrm>
            <a:off x="1295636" y="2780928"/>
            <a:ext cx="1728192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owchart: Process 40"/>
          <p:cNvSpPr/>
          <p:nvPr/>
        </p:nvSpPr>
        <p:spPr>
          <a:xfrm>
            <a:off x="3707904" y="2780928"/>
            <a:ext cx="288032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Process 41"/>
          <p:cNvSpPr/>
          <p:nvPr/>
        </p:nvSpPr>
        <p:spPr>
          <a:xfrm>
            <a:off x="6300192" y="2780928"/>
            <a:ext cx="1008112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lowchart: Process 44"/>
          <p:cNvSpPr/>
          <p:nvPr/>
        </p:nvSpPr>
        <p:spPr>
          <a:xfrm>
            <a:off x="5292080" y="2780928"/>
            <a:ext cx="288032" cy="21602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lowchart: Process 55"/>
          <p:cNvSpPr/>
          <p:nvPr/>
        </p:nvSpPr>
        <p:spPr>
          <a:xfrm>
            <a:off x="6624228" y="3789040"/>
            <a:ext cx="684076" cy="144016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lowchart: Process 62"/>
          <p:cNvSpPr/>
          <p:nvPr/>
        </p:nvSpPr>
        <p:spPr>
          <a:xfrm>
            <a:off x="5724128" y="3960676"/>
            <a:ext cx="576064" cy="260412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lowchart: Process 64"/>
          <p:cNvSpPr/>
          <p:nvPr/>
        </p:nvSpPr>
        <p:spPr>
          <a:xfrm>
            <a:off x="5220072" y="3933056"/>
            <a:ext cx="216024" cy="54006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4067944" y="4185084"/>
            <a:ext cx="1188132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5" name="Flowchart: Process 54"/>
          <p:cNvSpPr/>
          <p:nvPr/>
        </p:nvSpPr>
        <p:spPr>
          <a:xfrm>
            <a:off x="5436096" y="4113076"/>
            <a:ext cx="216024" cy="108012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lowchart: Process 56"/>
          <p:cNvSpPr/>
          <p:nvPr/>
        </p:nvSpPr>
        <p:spPr>
          <a:xfrm>
            <a:off x="4067944" y="4185084"/>
            <a:ext cx="1188132" cy="288032"/>
          </a:xfrm>
          <a:prstGeom prst="flowChartProcess">
            <a:avLst/>
          </a:prstGeom>
          <a:pattFill prst="pct80">
            <a:fgClr>
              <a:schemeClr val="bg2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6948264" y="1270501"/>
            <a:ext cx="2195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strip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22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4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b="1" dirty="0"/>
              <a:t>Rib etch</a:t>
            </a:r>
            <a:endParaRPr lang="en-US" b="1" dirty="0" smtClean="0"/>
          </a:p>
        </p:txBody>
      </p:sp>
      <p:sp>
        <p:nvSpPr>
          <p:cNvPr id="58" name="Flowchart: Document 57"/>
          <p:cNvSpPr/>
          <p:nvPr/>
        </p:nvSpPr>
        <p:spPr>
          <a:xfrm>
            <a:off x="1295636" y="5625244"/>
            <a:ext cx="6480720" cy="864096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1295636" y="4761148"/>
            <a:ext cx="6480720" cy="86409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7524" y="1268760"/>
            <a:ext cx="1642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3.  WG Etch</a:t>
            </a:r>
            <a:endParaRPr lang="en-US" sz="2400" b="1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8853E-1A50-4129-98F1-EA4151753B9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236296" y="1376772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litho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37" name="Flowchart: Process 36"/>
          <p:cNvSpPr/>
          <p:nvPr/>
        </p:nvSpPr>
        <p:spPr>
          <a:xfrm>
            <a:off x="1295636" y="4185084"/>
            <a:ext cx="6480720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4067944" y="3356992"/>
            <a:ext cx="1188132" cy="576064"/>
          </a:xfrm>
          <a:prstGeom prst="flowChart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6588224" y="3356992"/>
            <a:ext cx="1188132" cy="576064"/>
          </a:xfrm>
          <a:prstGeom prst="flowChart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Process 15"/>
          <p:cNvSpPr/>
          <p:nvPr/>
        </p:nvSpPr>
        <p:spPr>
          <a:xfrm>
            <a:off x="1295636" y="3356992"/>
            <a:ext cx="1188132" cy="576064"/>
          </a:xfrm>
          <a:prstGeom prst="flowChart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Process 16"/>
          <p:cNvSpPr/>
          <p:nvPr/>
        </p:nvSpPr>
        <p:spPr>
          <a:xfrm>
            <a:off x="1295636" y="3933056"/>
            <a:ext cx="6480720" cy="252028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99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4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b="1" dirty="0"/>
              <a:t>Rib etch</a:t>
            </a:r>
            <a:endParaRPr lang="en-US" b="1" dirty="0" smtClean="0"/>
          </a:p>
        </p:txBody>
      </p:sp>
      <p:sp>
        <p:nvSpPr>
          <p:cNvPr id="58" name="Flowchart: Document 57"/>
          <p:cNvSpPr/>
          <p:nvPr/>
        </p:nvSpPr>
        <p:spPr>
          <a:xfrm>
            <a:off x="1295636" y="5625244"/>
            <a:ext cx="6480720" cy="864096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1295636" y="4761148"/>
            <a:ext cx="6480720" cy="86409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7524" y="1268760"/>
            <a:ext cx="1642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3.  WG Etch</a:t>
            </a:r>
            <a:endParaRPr lang="en-US" sz="2400" b="1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8853E-1A50-4129-98F1-EA4151753B9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236296" y="1376772"/>
            <a:ext cx="595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etch</a:t>
            </a:r>
          </a:p>
        </p:txBody>
      </p:sp>
      <p:sp>
        <p:nvSpPr>
          <p:cNvPr id="37" name="Flowchart: Process 36"/>
          <p:cNvSpPr/>
          <p:nvPr/>
        </p:nvSpPr>
        <p:spPr>
          <a:xfrm>
            <a:off x="1295636" y="4473116"/>
            <a:ext cx="6480720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Process 37"/>
          <p:cNvSpPr/>
          <p:nvPr/>
        </p:nvSpPr>
        <p:spPr>
          <a:xfrm>
            <a:off x="1295636" y="3356992"/>
            <a:ext cx="1188132" cy="576064"/>
          </a:xfrm>
          <a:prstGeom prst="flowChart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>
            <a:off x="4067944" y="3356992"/>
            <a:ext cx="1188132" cy="576064"/>
          </a:xfrm>
          <a:prstGeom prst="flowChart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Process 10"/>
          <p:cNvSpPr/>
          <p:nvPr/>
        </p:nvSpPr>
        <p:spPr>
          <a:xfrm>
            <a:off x="6588224" y="3356992"/>
            <a:ext cx="1188132" cy="576064"/>
          </a:xfrm>
          <a:prstGeom prst="flowChart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1295636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406794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Process 13"/>
          <p:cNvSpPr/>
          <p:nvPr/>
        </p:nvSpPr>
        <p:spPr>
          <a:xfrm>
            <a:off x="658822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Process 15"/>
          <p:cNvSpPr/>
          <p:nvPr/>
        </p:nvSpPr>
        <p:spPr>
          <a:xfrm>
            <a:off x="1295636" y="3933056"/>
            <a:ext cx="1188132" cy="252028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Process 16"/>
          <p:cNvSpPr/>
          <p:nvPr/>
        </p:nvSpPr>
        <p:spPr>
          <a:xfrm>
            <a:off x="4067944" y="3933056"/>
            <a:ext cx="1188132" cy="252028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Process 17"/>
          <p:cNvSpPr/>
          <p:nvPr/>
        </p:nvSpPr>
        <p:spPr>
          <a:xfrm>
            <a:off x="6588224" y="3933056"/>
            <a:ext cx="1188132" cy="252028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39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4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b="1" dirty="0"/>
              <a:t>R</a:t>
            </a:r>
            <a:r>
              <a:rPr lang="en-CA" b="1" dirty="0" smtClean="0"/>
              <a:t>ib etch</a:t>
            </a:r>
            <a:endParaRPr lang="en-US" b="1" dirty="0" smtClean="0"/>
          </a:p>
        </p:txBody>
      </p:sp>
      <p:sp>
        <p:nvSpPr>
          <p:cNvPr id="58" name="Flowchart: Document 57"/>
          <p:cNvSpPr/>
          <p:nvPr/>
        </p:nvSpPr>
        <p:spPr>
          <a:xfrm>
            <a:off x="1295636" y="5625244"/>
            <a:ext cx="6480720" cy="864096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1295636" y="4761148"/>
            <a:ext cx="6480720" cy="86409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8853E-1A50-4129-98F1-EA4151753B9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7" name="Flowchart: Process 36"/>
          <p:cNvSpPr/>
          <p:nvPr/>
        </p:nvSpPr>
        <p:spPr>
          <a:xfrm>
            <a:off x="1295636" y="4473116"/>
            <a:ext cx="6480720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1295636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406794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Process 13"/>
          <p:cNvSpPr/>
          <p:nvPr/>
        </p:nvSpPr>
        <p:spPr>
          <a:xfrm>
            <a:off x="658822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Process 15"/>
          <p:cNvSpPr/>
          <p:nvPr/>
        </p:nvSpPr>
        <p:spPr>
          <a:xfrm>
            <a:off x="1295636" y="3933056"/>
            <a:ext cx="1188132" cy="252028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Process 16"/>
          <p:cNvSpPr/>
          <p:nvPr/>
        </p:nvSpPr>
        <p:spPr>
          <a:xfrm>
            <a:off x="4067944" y="3933056"/>
            <a:ext cx="1188132" cy="252028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Process 17"/>
          <p:cNvSpPr/>
          <p:nvPr/>
        </p:nvSpPr>
        <p:spPr>
          <a:xfrm>
            <a:off x="6588224" y="3933056"/>
            <a:ext cx="1188132" cy="252028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87524" y="1268760"/>
            <a:ext cx="1642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3.  WG Etch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236296" y="1376772"/>
            <a:ext cx="614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strip</a:t>
            </a:r>
          </a:p>
        </p:txBody>
      </p:sp>
    </p:spTree>
    <p:extLst>
      <p:ext uri="{BB962C8B-B14F-4D97-AF65-F5344CB8AC3E}">
        <p14:creationId xmlns:p14="http://schemas.microsoft.com/office/powerpoint/2010/main" val="31627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4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b="1" dirty="0"/>
              <a:t>R</a:t>
            </a:r>
            <a:r>
              <a:rPr lang="en-CA" b="1" dirty="0" smtClean="0"/>
              <a:t>ib etch</a:t>
            </a:r>
            <a:endParaRPr lang="en-US" b="1" dirty="0" smtClean="0"/>
          </a:p>
        </p:txBody>
      </p:sp>
      <p:sp>
        <p:nvSpPr>
          <p:cNvPr id="58" name="Flowchart: Document 57"/>
          <p:cNvSpPr/>
          <p:nvPr/>
        </p:nvSpPr>
        <p:spPr>
          <a:xfrm>
            <a:off x="1295636" y="5625244"/>
            <a:ext cx="6480720" cy="864096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1295636" y="4761148"/>
            <a:ext cx="6480720" cy="86409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8853E-1A50-4129-98F1-EA4151753B9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7" name="Flowchart: Process 36"/>
          <p:cNvSpPr/>
          <p:nvPr/>
        </p:nvSpPr>
        <p:spPr>
          <a:xfrm>
            <a:off x="1295636" y="4473116"/>
            <a:ext cx="6480720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1295636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406794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Process 13"/>
          <p:cNvSpPr/>
          <p:nvPr/>
        </p:nvSpPr>
        <p:spPr>
          <a:xfrm>
            <a:off x="658822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87524" y="1268760"/>
            <a:ext cx="1642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3.  WG Etch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236296" y="1376772"/>
            <a:ext cx="1531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Remove oxide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58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lowchart: Process 24"/>
          <p:cNvSpPr/>
          <p:nvPr/>
        </p:nvSpPr>
        <p:spPr>
          <a:xfrm>
            <a:off x="3995936" y="4113076"/>
            <a:ext cx="1368152" cy="36004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Process 25"/>
          <p:cNvSpPr/>
          <p:nvPr/>
        </p:nvSpPr>
        <p:spPr>
          <a:xfrm>
            <a:off x="6480212" y="4077072"/>
            <a:ext cx="1296144" cy="36004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ocess 23"/>
          <p:cNvSpPr/>
          <p:nvPr/>
        </p:nvSpPr>
        <p:spPr>
          <a:xfrm>
            <a:off x="1295636" y="4113076"/>
            <a:ext cx="1296144" cy="36004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1295636" y="4401108"/>
            <a:ext cx="6480720" cy="72008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Title 4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b="1" dirty="0" smtClean="0"/>
              <a:t>Doping</a:t>
            </a:r>
            <a:endParaRPr lang="en-US" b="1" dirty="0" smtClean="0"/>
          </a:p>
        </p:txBody>
      </p:sp>
      <p:sp>
        <p:nvSpPr>
          <p:cNvPr id="58" name="Flowchart: Document 57"/>
          <p:cNvSpPr/>
          <p:nvPr/>
        </p:nvSpPr>
        <p:spPr>
          <a:xfrm>
            <a:off x="1295636" y="5625244"/>
            <a:ext cx="6480720" cy="864096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1295636" y="4761148"/>
            <a:ext cx="6480720" cy="86409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8853E-1A50-4129-98F1-EA4151753B9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7" name="Flowchart: Process 36"/>
          <p:cNvSpPr/>
          <p:nvPr/>
        </p:nvSpPr>
        <p:spPr>
          <a:xfrm>
            <a:off x="1295636" y="4473116"/>
            <a:ext cx="6480720" cy="28803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1295636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406794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Process 13"/>
          <p:cNvSpPr/>
          <p:nvPr/>
        </p:nvSpPr>
        <p:spPr>
          <a:xfrm>
            <a:off x="6588224" y="4185084"/>
            <a:ext cx="1188132" cy="576064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87524" y="1268760"/>
            <a:ext cx="1895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4.  N+ Doping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948264" y="1376772"/>
            <a:ext cx="704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oxide</a:t>
            </a:r>
          </a:p>
        </p:txBody>
      </p:sp>
    </p:spTree>
    <p:extLst>
      <p:ext uri="{BB962C8B-B14F-4D97-AF65-F5344CB8AC3E}">
        <p14:creationId xmlns:p14="http://schemas.microsoft.com/office/powerpoint/2010/main" val="132079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WEEPER Aurrion 9-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SWEEPER Aurrion 9-14</Template>
  <TotalTime>28574</TotalTime>
  <Words>387</Words>
  <Application>Microsoft Office PowerPoint</Application>
  <PresentationFormat>On-screen Show (4:3)</PresentationFormat>
  <Paragraphs>168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SWEEPER Aurrion 9-14</vt:lpstr>
      <vt:lpstr>PowerPoint Presentation</vt:lpstr>
      <vt:lpstr>Wafer cleave</vt:lpstr>
      <vt:lpstr>Start</vt:lpstr>
      <vt:lpstr>Rib etch</vt:lpstr>
      <vt:lpstr>Rib etch</vt:lpstr>
      <vt:lpstr>Rib etch</vt:lpstr>
      <vt:lpstr>Rib etch</vt:lpstr>
      <vt:lpstr>Rib etch</vt:lpstr>
      <vt:lpstr>Doping</vt:lpstr>
      <vt:lpstr>Doping</vt:lpstr>
      <vt:lpstr>Doping</vt:lpstr>
      <vt:lpstr>Doping</vt:lpstr>
      <vt:lpstr>Doping</vt:lpstr>
      <vt:lpstr>Doping</vt:lpstr>
      <vt:lpstr>Doping</vt:lpstr>
      <vt:lpstr>Doping</vt:lpstr>
      <vt:lpstr>Doping</vt:lpstr>
      <vt:lpstr>Doping</vt:lpstr>
      <vt:lpstr>Protection</vt:lpstr>
      <vt:lpstr>VIA1</vt:lpstr>
      <vt:lpstr>VIA1</vt:lpstr>
      <vt:lpstr>VIA1</vt:lpstr>
      <vt:lpstr>Contacts</vt:lpstr>
      <vt:lpstr>Contacts</vt:lpstr>
      <vt:lpstr>Contacts</vt:lpstr>
      <vt:lpstr>Buffer</vt:lpstr>
      <vt:lpstr>Buffer</vt:lpstr>
      <vt:lpstr>Buffer</vt:lpstr>
      <vt:lpstr>VIA2</vt:lpstr>
      <vt:lpstr>VIA2</vt:lpstr>
      <vt:lpstr>VIA2</vt:lpstr>
      <vt:lpstr>Probe Metal</vt:lpstr>
      <vt:lpstr>Probe Metal</vt:lpstr>
      <vt:lpstr>Probe Metal</vt:lpstr>
      <vt:lpstr>Grating open</vt:lpstr>
      <vt:lpstr>Grating open</vt:lpstr>
      <vt:lpstr>Grating open</vt:lpstr>
      <vt:lpstr>Grating open</vt:lpstr>
      <vt:lpstr>Photodiode implant</vt:lpstr>
      <vt:lpstr>Photodiode implant</vt:lpstr>
      <vt:lpstr>Photodiode implant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Doylend</dc:creator>
  <cp:lastModifiedBy>Jonathan Doylend</cp:lastModifiedBy>
  <cp:revision>121</cp:revision>
  <dcterms:created xsi:type="dcterms:W3CDTF">2011-09-22T15:00:43Z</dcterms:created>
  <dcterms:modified xsi:type="dcterms:W3CDTF">2012-07-24T18:57:34Z</dcterms:modified>
</cp:coreProperties>
</file>