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2122-FAE9-4B97-A05F-E060AD2610CA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178B-8D85-49C0-AD0B-113F0780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 Phi dev 2.2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Status: Process A (p-probe)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A1: </a:t>
            </a:r>
          </a:p>
          <a:p>
            <a:pPr lvl="1"/>
            <a:r>
              <a:rPr lang="en-US" dirty="0" smtClean="0"/>
              <a:t>Bonded to LASOR2 </a:t>
            </a:r>
            <a:r>
              <a:rPr lang="en-US" dirty="0" err="1" smtClean="0"/>
              <a:t>epi</a:t>
            </a:r>
            <a:r>
              <a:rPr lang="en-US" dirty="0" smtClean="0"/>
              <a:t> (full quarter)</a:t>
            </a:r>
          </a:p>
          <a:p>
            <a:pPr lvl="1"/>
            <a:r>
              <a:rPr lang="en-US" dirty="0" smtClean="0"/>
              <a:t>Received proton implant</a:t>
            </a:r>
          </a:p>
          <a:p>
            <a:pPr lvl="1"/>
            <a:r>
              <a:rPr lang="en-US" dirty="0" smtClean="0"/>
              <a:t>Finished production. Testing complete.</a:t>
            </a:r>
          </a:p>
          <a:p>
            <a:r>
              <a:rPr lang="en-US" dirty="0" smtClean="0"/>
              <a:t>A2:</a:t>
            </a:r>
          </a:p>
          <a:p>
            <a:pPr lvl="1"/>
            <a:r>
              <a:rPr lang="en-US" dirty="0" smtClean="0"/>
              <a:t>Bonded to SWEEPER </a:t>
            </a:r>
            <a:r>
              <a:rPr lang="en-US" dirty="0" err="1" smtClean="0"/>
              <a:t>epi</a:t>
            </a:r>
            <a:r>
              <a:rPr lang="en-US" dirty="0" smtClean="0"/>
              <a:t> (full quarter)</a:t>
            </a:r>
          </a:p>
          <a:p>
            <a:pPr lvl="1"/>
            <a:r>
              <a:rPr lang="en-US" dirty="0" smtClean="0"/>
              <a:t>Received proton implant</a:t>
            </a:r>
          </a:p>
          <a:p>
            <a:pPr lvl="1"/>
            <a:r>
              <a:rPr lang="en-US" dirty="0" smtClean="0"/>
              <a:t>Finished production. LIV testing complete, awaiting SLI/LWIL</a:t>
            </a:r>
          </a:p>
          <a:p>
            <a:r>
              <a:rPr lang="en-US" dirty="0" smtClean="0"/>
              <a:t>B3: </a:t>
            </a:r>
            <a:r>
              <a:rPr lang="en-US" dirty="0" err="1" smtClean="0"/>
              <a:t>Lookahead</a:t>
            </a:r>
            <a:endParaRPr lang="en-US" dirty="0" smtClean="0"/>
          </a:p>
          <a:p>
            <a:pPr lvl="1"/>
            <a:r>
              <a:rPr lang="en-US" dirty="0" smtClean="0"/>
              <a:t>Bonded to LASOR2 </a:t>
            </a:r>
            <a:r>
              <a:rPr lang="en-US" dirty="0" err="1" smtClean="0"/>
              <a:t>epi</a:t>
            </a:r>
            <a:r>
              <a:rPr lang="en-US" dirty="0" smtClean="0"/>
              <a:t> (1 die)</a:t>
            </a:r>
          </a:p>
          <a:p>
            <a:pPr lvl="1"/>
            <a:r>
              <a:rPr lang="en-US" dirty="0" smtClean="0"/>
              <a:t>No implant</a:t>
            </a:r>
          </a:p>
          <a:p>
            <a:pPr lvl="1"/>
            <a:r>
              <a:rPr lang="en-US" dirty="0" smtClean="0"/>
              <a:t>Obviated by A1; testing complete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Lot Status: Process B (W self aligned)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B2: </a:t>
            </a:r>
          </a:p>
          <a:p>
            <a:pPr lvl="1"/>
            <a:r>
              <a:rPr lang="en-US" dirty="0" smtClean="0"/>
              <a:t>Bonded to LASOR2 </a:t>
            </a:r>
            <a:r>
              <a:rPr lang="en-US" dirty="0" err="1" smtClean="0"/>
              <a:t>epi</a:t>
            </a:r>
            <a:r>
              <a:rPr lang="en-US" dirty="0" smtClean="0"/>
              <a:t> (full quarter)</a:t>
            </a:r>
          </a:p>
          <a:p>
            <a:pPr lvl="1"/>
            <a:r>
              <a:rPr lang="en-US" dirty="0" smtClean="0"/>
              <a:t>Processed up to via etch</a:t>
            </a:r>
          </a:p>
          <a:p>
            <a:r>
              <a:rPr lang="en-US" dirty="0" smtClean="0"/>
              <a:t>A3:</a:t>
            </a:r>
          </a:p>
          <a:p>
            <a:pPr lvl="1"/>
            <a:r>
              <a:rPr lang="en-US" dirty="0" smtClean="0"/>
              <a:t>Bonded to Landmark </a:t>
            </a:r>
            <a:r>
              <a:rPr lang="en-US" dirty="0" err="1" smtClean="0"/>
              <a:t>epi</a:t>
            </a:r>
            <a:r>
              <a:rPr lang="en-US" dirty="0" smtClean="0"/>
              <a:t> (full quarter)</a:t>
            </a:r>
          </a:p>
          <a:p>
            <a:pPr lvl="1"/>
            <a:r>
              <a:rPr lang="en-US" dirty="0" smtClean="0"/>
              <a:t>Processed up to n metal; requires rework</a:t>
            </a:r>
          </a:p>
          <a:p>
            <a:r>
              <a:rPr lang="en-US" dirty="0" smtClean="0"/>
              <a:t>B1:</a:t>
            </a:r>
          </a:p>
          <a:p>
            <a:pPr lvl="1"/>
            <a:r>
              <a:rPr lang="en-US" dirty="0" smtClean="0"/>
              <a:t>Bonded to LASOR2 </a:t>
            </a:r>
            <a:r>
              <a:rPr lang="en-US" dirty="0" err="1" smtClean="0"/>
              <a:t>epi</a:t>
            </a:r>
            <a:r>
              <a:rPr lang="en-US" dirty="0" smtClean="0"/>
              <a:t> (2 dies)</a:t>
            </a:r>
          </a:p>
          <a:p>
            <a:pPr lvl="1"/>
            <a:r>
              <a:rPr lang="en-US" dirty="0" smtClean="0"/>
              <a:t>Processed up to Pd/W/SiO2 </a:t>
            </a:r>
            <a:r>
              <a:rPr lang="en-US" dirty="0" err="1" smtClean="0"/>
              <a:t>dep</a:t>
            </a:r>
            <a:endParaRPr lang="en-US" dirty="0" smtClean="0"/>
          </a:p>
          <a:p>
            <a:pPr lvl="1"/>
            <a:r>
              <a:rPr lang="en-US" dirty="0" smtClean="0"/>
              <a:t>Adhesion issue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Undercut Taper 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9801" y="2694425"/>
            <a:ext cx="2381110" cy="159569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3703" y="2694425"/>
            <a:ext cx="228600" cy="15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2703" y="2694425"/>
            <a:ext cx="228600" cy="15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89801" y="2853994"/>
            <a:ext cx="2381110" cy="301292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89801" y="3155285"/>
            <a:ext cx="2381110" cy="422455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89141" y="2008625"/>
            <a:ext cx="6096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89141" y="2465825"/>
            <a:ext cx="609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89141" y="2389625"/>
            <a:ext cx="609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89141" y="2542025"/>
            <a:ext cx="613162" cy="76199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89141" y="1932425"/>
            <a:ext cx="609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89801" y="2618225"/>
            <a:ext cx="238111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89141" y="1856225"/>
            <a:ext cx="6096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89141" y="1780025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54565" y="2389625"/>
            <a:ext cx="499267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172" y="2389625"/>
            <a:ext cx="499267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" y="2694426"/>
            <a:ext cx="2381110" cy="159569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41102" y="2694426"/>
            <a:ext cx="228600" cy="15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60102" y="2694426"/>
            <a:ext cx="228600" cy="15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" y="2853995"/>
            <a:ext cx="2381110" cy="301292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7200" y="3155286"/>
            <a:ext cx="2381110" cy="422455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56540" y="2008626"/>
            <a:ext cx="6096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356540" y="2465826"/>
            <a:ext cx="609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56540" y="2389626"/>
            <a:ext cx="609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7200" y="2542026"/>
            <a:ext cx="238111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56540" y="1932426"/>
            <a:ext cx="609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2618226"/>
            <a:ext cx="238111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356540" y="1856226"/>
            <a:ext cx="6096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356540" y="1780026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19800" y="2694425"/>
            <a:ext cx="2381110" cy="159569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03702" y="2694425"/>
            <a:ext cx="228600" cy="15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22702" y="2694425"/>
            <a:ext cx="228600" cy="15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19800" y="2853994"/>
            <a:ext cx="2381110" cy="301292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019800" y="3155285"/>
            <a:ext cx="2381110" cy="422455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19140" y="2008625"/>
            <a:ext cx="6096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62775" y="2465825"/>
            <a:ext cx="51834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962775" y="2389625"/>
            <a:ext cx="51834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963308" y="2542025"/>
            <a:ext cx="517808" cy="76199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919140" y="1932425"/>
            <a:ext cx="609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9800" y="2618225"/>
            <a:ext cx="238111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919140" y="1856225"/>
            <a:ext cx="6096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19140" y="1780025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184564" y="2389625"/>
            <a:ext cx="499267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759171" y="2389625"/>
            <a:ext cx="499267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457200" y="3577741"/>
            <a:ext cx="8229600" cy="2548422"/>
          </a:xfrm>
        </p:spPr>
        <p:txBody>
          <a:bodyPr>
            <a:normAutofit/>
          </a:bodyPr>
          <a:lstStyle/>
          <a:p>
            <a:r>
              <a:rPr lang="en-US" dirty="0" smtClean="0"/>
              <a:t>But it doesn’t work:</a:t>
            </a:r>
          </a:p>
          <a:p>
            <a:pPr lvl="1"/>
            <a:r>
              <a:rPr lang="en-US" dirty="0" smtClean="0"/>
              <a:t>N metal lifts off</a:t>
            </a:r>
          </a:p>
          <a:p>
            <a:pPr lvl="1"/>
            <a:r>
              <a:rPr lang="en-US" dirty="0" err="1" smtClean="0"/>
              <a:t>InGaAs</a:t>
            </a:r>
            <a:r>
              <a:rPr lang="en-US" dirty="0" smtClean="0"/>
              <a:t> contact undercut too large</a:t>
            </a:r>
          </a:p>
          <a:p>
            <a:r>
              <a:rPr lang="en-US" dirty="0" smtClean="0"/>
              <a:t>Need new mask/will do split in shuttle #2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09800" cy="1143000"/>
          </a:xfrm>
        </p:spPr>
        <p:txBody>
          <a:bodyPr/>
          <a:lstStyle/>
          <a:p>
            <a:r>
              <a:rPr lang="en-US" dirty="0" smtClean="0"/>
              <a:t>Grass!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267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Differences from usual:</a:t>
            </a:r>
          </a:p>
          <a:p>
            <a:pPr lvl="1"/>
            <a:r>
              <a:rPr lang="en-US" dirty="0" smtClean="0"/>
              <a:t>No messing with laser monitor; directly from clean/season (60+20min) to etch</a:t>
            </a:r>
          </a:p>
          <a:p>
            <a:pPr lvl="1"/>
            <a:r>
              <a:rPr lang="en-US" dirty="0" smtClean="0"/>
              <a:t>Etch deeper than usual</a:t>
            </a:r>
          </a:p>
          <a:p>
            <a:r>
              <a:rPr lang="en-US" dirty="0" smtClean="0"/>
              <a:t>Possible causes:</a:t>
            </a:r>
          </a:p>
          <a:p>
            <a:pPr lvl="1"/>
            <a:r>
              <a:rPr lang="en-US" dirty="0" smtClean="0"/>
              <a:t>Hotter than usual chuck?</a:t>
            </a:r>
          </a:p>
          <a:p>
            <a:pPr lvl="1"/>
            <a:r>
              <a:rPr lang="en-US" dirty="0" smtClean="0"/>
              <a:t>Hotter top plate?</a:t>
            </a:r>
          </a:p>
          <a:p>
            <a:pPr lvl="1"/>
            <a:r>
              <a:rPr lang="en-US" dirty="0" smtClean="0"/>
              <a:t>Excessive polymer buildup with longer etch?</a:t>
            </a:r>
          </a:p>
        </p:txBody>
      </p:sp>
      <p:pic>
        <p:nvPicPr>
          <p:cNvPr id="1026" name="Picture 2" descr="C:\Documents and Settings\Mike Davenport\My Documents\My Dropbox\school post intel\Processing\SOA3\soa3 taper masks\A3 p mesa etch 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3893" y="0"/>
            <a:ext cx="5050107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0010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Temperature of chuck: Must be measured after venting chamber. Water cooled. Rapidly returns to 46C (set point is 50C), but may be much higher</a:t>
            </a:r>
          </a:p>
          <a:p>
            <a:r>
              <a:rPr lang="en-US" dirty="0" smtClean="0"/>
              <a:t>Top plate temperature: ~50C, does not go up/down in temperature much</a:t>
            </a:r>
          </a:p>
          <a:p>
            <a:r>
              <a:rPr lang="en-US" dirty="0" smtClean="0"/>
              <a:t>Longer etch? Don’t think so… Trouble began before reaching SCH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16607" r="13000" b="29042"/>
          <a:stretch>
            <a:fillRect/>
          </a:stretch>
        </p:blipFill>
        <p:spPr bwMode="auto">
          <a:xfrm>
            <a:off x="0" y="4114800"/>
            <a:ext cx="662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PR adhesion to </a:t>
            </a:r>
            <a:r>
              <a:rPr lang="en-US" dirty="0" err="1" smtClean="0"/>
              <a:t>Unaxis</a:t>
            </a:r>
            <a:r>
              <a:rPr lang="en-US" dirty="0" smtClean="0"/>
              <a:t> oxide: Must do full 5 minute dehydration bake</a:t>
            </a:r>
          </a:p>
          <a:p>
            <a:r>
              <a:rPr lang="en-US" dirty="0" smtClean="0"/>
              <a:t>Failed n-sac layer etches: 2 min PE2 </a:t>
            </a:r>
            <a:r>
              <a:rPr lang="en-US" dirty="0" err="1" smtClean="0"/>
              <a:t>descum</a:t>
            </a:r>
            <a:r>
              <a:rPr lang="en-US" dirty="0" smtClean="0"/>
              <a:t> followed by wet etch. This failed on B2. Did another 2 min PE2 then wet etch again, worked. Increasing </a:t>
            </a:r>
            <a:r>
              <a:rPr lang="en-US" dirty="0" err="1" smtClean="0"/>
              <a:t>descum</a:t>
            </a:r>
            <a:r>
              <a:rPr lang="en-US" dirty="0" smtClean="0"/>
              <a:t> time to 4 min; maybe try exposing to </a:t>
            </a:r>
            <a:r>
              <a:rPr lang="en-US" smtClean="0"/>
              <a:t>higher vacuum?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ia implant t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610506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 Phi dev 2.2 update</vt:lpstr>
      <vt:lpstr>Lot Status: Process A (p-probe)</vt:lpstr>
      <vt:lpstr>Lot Status: Process B (W self aligned)</vt:lpstr>
      <vt:lpstr>Undercut Taper Process</vt:lpstr>
      <vt:lpstr>Grass!</vt:lpstr>
      <vt:lpstr>Grass?</vt:lpstr>
      <vt:lpstr>Other stuff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Phi dev 2.2 update</dc:title>
  <dc:creator> </dc:creator>
  <cp:lastModifiedBy> </cp:lastModifiedBy>
  <cp:revision>5</cp:revision>
  <dcterms:created xsi:type="dcterms:W3CDTF">2012-11-30T11:10:46Z</dcterms:created>
  <dcterms:modified xsi:type="dcterms:W3CDTF">2012-11-30T19:36:57Z</dcterms:modified>
</cp:coreProperties>
</file>