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2" r:id="rId11"/>
    <p:sldId id="301" r:id="rId12"/>
    <p:sldId id="302" r:id="rId13"/>
    <p:sldId id="303" r:id="rId14"/>
    <p:sldId id="314" r:id="rId15"/>
    <p:sldId id="263" r:id="rId16"/>
    <p:sldId id="307" r:id="rId17"/>
    <p:sldId id="308" r:id="rId18"/>
    <p:sldId id="309" r:id="rId19"/>
    <p:sldId id="317" r:id="rId20"/>
    <p:sldId id="284" r:id="rId21"/>
    <p:sldId id="297" r:id="rId22"/>
    <p:sldId id="299" r:id="rId23"/>
    <p:sldId id="300" r:id="rId24"/>
    <p:sldId id="313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88" autoAdjust="0"/>
  </p:normalViewPr>
  <p:slideViewPr>
    <p:cSldViewPr>
      <p:cViewPr>
        <p:scale>
          <a:sx n="125" d="100"/>
          <a:sy n="125" d="100"/>
        </p:scale>
        <p:origin x="-510" y="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8/6/2012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8/6/2012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170C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170C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170C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170C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170C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170C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</a:t>
            </a:r>
            <a:r>
              <a:rPr lang="en-US" dirty="0" smtClean="0"/>
              <a:t>180C </a:t>
            </a:r>
            <a:r>
              <a:rPr lang="en-US" dirty="0" smtClean="0"/>
              <a:t>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</a:t>
            </a:r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3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8719</TotalTime>
  <Words>491</Words>
  <Application>Microsoft Office PowerPoint</Application>
  <PresentationFormat>On-screen Show (4:3)</PresentationFormat>
  <Paragraphs>220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UCSB standard</vt:lpstr>
      <vt:lpstr>DUV Stepper Waveguides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496</cp:revision>
  <cp:lastPrinted>2012-07-31T18:58:52Z</cp:lastPrinted>
  <dcterms:created xsi:type="dcterms:W3CDTF">2012-07-29T23:57:59Z</dcterms:created>
  <dcterms:modified xsi:type="dcterms:W3CDTF">2012-08-07T00:25:06Z</dcterms:modified>
</cp:coreProperties>
</file>