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SkyDrive\Test%20setup\TLM%20cal%20POEM%20r1%202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SkyDrive\Test%20setup\TLM%20cal%20POEM%20r1%202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SkyDrive\Test%20setup\TLM%20cal%20POEM%20r1%202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SkyDrive\Test%20setup\TLM%20cal%20POEM%20r1%202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9738066270673"/>
          <c:y val="5.9373605967238327E-2"/>
          <c:w val="0.71732309886047085"/>
          <c:h val="0.7584712582863905"/>
        </c:manualLayout>
      </c:layout>
      <c:scatterChart>
        <c:scatterStyle val="smoothMarker"/>
        <c:varyColors val="0"/>
        <c:ser>
          <c:idx val="1"/>
          <c:order val="0"/>
          <c:trendline>
            <c:spPr>
              <a:ln w="25400">
                <a:solidFill>
                  <a:schemeClr val="bg2">
                    <a:lumMod val="75000"/>
                  </a:schemeClr>
                </a:solidFill>
              </a:ln>
            </c:spPr>
            <c:trendlineType val="linear"/>
            <c:backward val="20"/>
            <c:dispRSqr val="0"/>
            <c:dispEq val="0"/>
          </c:trendline>
          <c:xVal>
            <c:numRef>
              <c:f>Rect_P!$B$14:$F$14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  <c:pt idx="4">
                  <c:v>18</c:v>
                </c:pt>
              </c:numCache>
            </c:numRef>
          </c:xVal>
          <c:yVal>
            <c:numRef>
              <c:f>Rect_P!$B$15:$F$15</c:f>
              <c:numCache>
                <c:formatCode>General</c:formatCode>
                <c:ptCount val="5"/>
                <c:pt idx="0">
                  <c:v>38.446489912504084</c:v>
                </c:pt>
                <c:pt idx="1">
                  <c:v>43.94940929848628</c:v>
                </c:pt>
                <c:pt idx="2">
                  <c:v>48.907400301487577</c:v>
                </c:pt>
                <c:pt idx="3">
                  <c:v>57.370231566849746</c:v>
                </c:pt>
                <c:pt idx="4">
                  <c:v>65.291237346588971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29536"/>
        <c:axId val="136024064"/>
      </c:scatterChart>
      <c:valAx>
        <c:axId val="135729536"/>
        <c:scaling>
          <c:orientation val="minMax"/>
          <c:max val="30"/>
          <c:min val="-10"/>
        </c:scaling>
        <c:delete val="0"/>
        <c:axPos val="b"/>
        <c:majorGridlines>
          <c:spPr>
            <a:ln w="12700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gap [</a:t>
                </a:r>
                <a:r>
                  <a:rPr lang="el-GR" altLang="zh-CN" sz="140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m]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744875603124466"/>
              <c:y val="0.8893740902474525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36024064"/>
        <c:crossesAt val="0"/>
        <c:crossBetween val="midCat"/>
      </c:valAx>
      <c:valAx>
        <c:axId val="136024064"/>
        <c:scaling>
          <c:orientation val="minMax"/>
          <c:min val="-15"/>
        </c:scaling>
        <c:delete val="0"/>
        <c:axPos val="l"/>
        <c:majorGridlines>
          <c:spPr>
            <a:ln w="12700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altLang="zh-CN" sz="1400" baseline="-2500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 [</a:t>
                </a:r>
                <a:r>
                  <a:rPr lang="el-GR" altLang="zh-CN" sz="1400" baseline="0"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9920159680638719E-3"/>
              <c:y val="0.3189712203005194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35729536"/>
        <c:crossesAt val="-1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9738066270673"/>
          <c:y val="5.9373605967238327E-2"/>
          <c:w val="0.71732309886047085"/>
          <c:h val="0.7584712582863905"/>
        </c:manualLayout>
      </c:layout>
      <c:scatterChart>
        <c:scatterStyle val="smoothMarker"/>
        <c:varyColors val="0"/>
        <c:ser>
          <c:idx val="1"/>
          <c:order val="0"/>
          <c:trendline>
            <c:spPr>
              <a:ln w="25400">
                <a:solidFill>
                  <a:schemeClr val="bg2">
                    <a:lumMod val="75000"/>
                  </a:schemeClr>
                </a:solidFill>
              </a:ln>
            </c:spPr>
            <c:trendlineType val="linear"/>
            <c:backward val="20"/>
            <c:dispRSqr val="0"/>
            <c:dispEq val="0"/>
          </c:trendline>
          <c:xVal>
            <c:numRef>
              <c:f>Rect_N!$B$14:$F$14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  <c:pt idx="4">
                  <c:v>18</c:v>
                </c:pt>
              </c:numCache>
            </c:numRef>
          </c:xVal>
          <c:yVal>
            <c:numRef>
              <c:f>Rect_N!$B$15:$F$15</c:f>
              <c:numCache>
                <c:formatCode>General</c:formatCode>
                <c:ptCount val="5"/>
                <c:pt idx="0">
                  <c:v>23.824496161147234</c:v>
                </c:pt>
                <c:pt idx="1">
                  <c:v>22.553084745889127</c:v>
                </c:pt>
                <c:pt idx="2">
                  <c:v>28.032990696728938</c:v>
                </c:pt>
                <c:pt idx="3">
                  <c:v>32.66497092529675</c:v>
                </c:pt>
                <c:pt idx="4">
                  <c:v>40.317886528895556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940672"/>
        <c:axId val="108992768"/>
      </c:scatterChart>
      <c:valAx>
        <c:axId val="108940672"/>
        <c:scaling>
          <c:orientation val="minMax"/>
          <c:max val="30"/>
          <c:min val="-10"/>
        </c:scaling>
        <c:delete val="0"/>
        <c:axPos val="b"/>
        <c:majorGridlines>
          <c:spPr>
            <a:ln w="12700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gap [</a:t>
                </a:r>
                <a:r>
                  <a:rPr lang="el-GR" altLang="zh-CN" sz="140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m]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744875603124466"/>
              <c:y val="0.8893740902474525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08992768"/>
        <c:crossesAt val="0"/>
        <c:crossBetween val="midCat"/>
      </c:valAx>
      <c:valAx>
        <c:axId val="108992768"/>
        <c:scaling>
          <c:orientation val="minMax"/>
          <c:min val="-15"/>
        </c:scaling>
        <c:delete val="0"/>
        <c:axPos val="l"/>
        <c:majorGridlines>
          <c:spPr>
            <a:ln w="12700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altLang="zh-CN" sz="1400" baseline="-2500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 [</a:t>
                </a:r>
                <a:r>
                  <a:rPr lang="el-GR" altLang="zh-CN" sz="1400" baseline="0"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9920159680638719E-3"/>
              <c:y val="0.3189712203005194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08940672"/>
        <c:crossesAt val="-1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9738066270673"/>
          <c:y val="5.9373605967238327E-2"/>
          <c:w val="0.71732309886047085"/>
          <c:h val="0.7584712582863905"/>
        </c:manualLayout>
      </c:layout>
      <c:scatterChart>
        <c:scatterStyle val="smoothMarker"/>
        <c:varyColors val="0"/>
        <c:ser>
          <c:idx val="1"/>
          <c:order val="0"/>
          <c:trendline>
            <c:spPr>
              <a:ln w="25400">
                <a:solidFill>
                  <a:schemeClr val="bg2">
                    <a:lumMod val="75000"/>
                  </a:schemeClr>
                </a:solidFill>
              </a:ln>
            </c:spPr>
            <c:trendlineType val="linear"/>
            <c:backward val="20"/>
            <c:dispRSqr val="0"/>
            <c:dispEq val="0"/>
          </c:trendline>
          <c:xVal>
            <c:numRef>
              <c:f>Rect_P!$B$14:$F$14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  <c:pt idx="4">
                  <c:v>18</c:v>
                </c:pt>
              </c:numCache>
            </c:numRef>
          </c:xVal>
          <c:yVal>
            <c:numRef>
              <c:f>Rect_P!$B$15:$F$15</c:f>
              <c:numCache>
                <c:formatCode>General</c:formatCode>
                <c:ptCount val="5"/>
                <c:pt idx="0">
                  <c:v>21.717614483820185</c:v>
                </c:pt>
                <c:pt idx="1">
                  <c:v>25.876023571803021</c:v>
                </c:pt>
                <c:pt idx="2">
                  <c:v>29.572948425885702</c:v>
                </c:pt>
                <c:pt idx="3">
                  <c:v>35.194851009850034</c:v>
                </c:pt>
                <c:pt idx="4">
                  <c:v>42.277211770758448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075968"/>
        <c:axId val="107520768"/>
      </c:scatterChart>
      <c:valAx>
        <c:axId val="99075968"/>
        <c:scaling>
          <c:orientation val="minMax"/>
          <c:max val="30"/>
          <c:min val="-10"/>
        </c:scaling>
        <c:delete val="0"/>
        <c:axPos val="b"/>
        <c:majorGridlines>
          <c:spPr>
            <a:ln w="12700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gap [</a:t>
                </a:r>
                <a:r>
                  <a:rPr lang="el-GR" altLang="zh-CN" sz="140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m]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744875603124466"/>
              <c:y val="0.8893740902474525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07520768"/>
        <c:crossesAt val="0"/>
        <c:crossBetween val="midCat"/>
      </c:valAx>
      <c:valAx>
        <c:axId val="107520768"/>
        <c:scaling>
          <c:orientation val="minMax"/>
          <c:min val="-15"/>
        </c:scaling>
        <c:delete val="0"/>
        <c:axPos val="l"/>
        <c:majorGridlines>
          <c:spPr>
            <a:ln w="12700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altLang="zh-CN" sz="1400" baseline="-2500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 [</a:t>
                </a:r>
                <a:r>
                  <a:rPr lang="el-GR" altLang="zh-CN" sz="1400" baseline="0"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9920159680638719E-3"/>
              <c:y val="0.3189712203005194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99075968"/>
        <c:crossesAt val="-1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9738066270673"/>
          <c:y val="5.9373605967238327E-2"/>
          <c:w val="0.71732309886047085"/>
          <c:h val="0.7584712582863905"/>
        </c:manualLayout>
      </c:layout>
      <c:scatterChart>
        <c:scatterStyle val="smoothMarker"/>
        <c:varyColors val="0"/>
        <c:ser>
          <c:idx val="1"/>
          <c:order val="0"/>
          <c:trendline>
            <c:spPr>
              <a:ln w="25400">
                <a:solidFill>
                  <a:schemeClr val="bg2">
                    <a:lumMod val="75000"/>
                  </a:schemeClr>
                </a:solidFill>
              </a:ln>
            </c:spPr>
            <c:trendlineType val="linear"/>
            <c:backward val="20"/>
            <c:dispRSqr val="0"/>
            <c:dispEq val="1"/>
            <c:trendlineLbl>
              <c:layout/>
              <c:numFmt formatCode="General" sourceLinked="0"/>
            </c:trendlineLbl>
          </c:trendline>
          <c:xVal>
            <c:numRef>
              <c:f>Rect_N!$B$14:$F$14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  <c:pt idx="4">
                  <c:v>18</c:v>
                </c:pt>
              </c:numCache>
            </c:numRef>
          </c:xVal>
          <c:yVal>
            <c:numRef>
              <c:f>Rect_N!$B$15:$F$15</c:f>
              <c:numCache>
                <c:formatCode>General</c:formatCode>
                <c:ptCount val="5"/>
                <c:pt idx="0">
                  <c:v>23.714098209678479</c:v>
                </c:pt>
                <c:pt idx="1">
                  <c:v>21.396087167270146</c:v>
                </c:pt>
                <c:pt idx="2">
                  <c:v>27.469711546793366</c:v>
                </c:pt>
                <c:pt idx="3">
                  <c:v>36.789884194969702</c:v>
                </c:pt>
                <c:pt idx="4">
                  <c:v>46.202305541451906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415040"/>
        <c:axId val="119518336"/>
      </c:scatterChart>
      <c:valAx>
        <c:axId val="109415040"/>
        <c:scaling>
          <c:orientation val="minMax"/>
          <c:max val="30"/>
          <c:min val="-10"/>
        </c:scaling>
        <c:delete val="0"/>
        <c:axPos val="b"/>
        <c:majorGridlines>
          <c:spPr>
            <a:ln w="12700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gap [</a:t>
                </a:r>
                <a:r>
                  <a:rPr lang="el-GR" altLang="zh-CN" sz="140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m]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744875603124466"/>
              <c:y val="0.8893740902474525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19518336"/>
        <c:crossesAt val="0"/>
        <c:crossBetween val="midCat"/>
      </c:valAx>
      <c:valAx>
        <c:axId val="119518336"/>
        <c:scaling>
          <c:orientation val="minMax"/>
          <c:min val="-15"/>
        </c:scaling>
        <c:delete val="0"/>
        <c:axPos val="l"/>
        <c:majorGridlines>
          <c:spPr>
            <a:ln w="12700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zh-CN" sz="140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altLang="zh-CN" sz="1400" baseline="-2500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 [</a:t>
                </a:r>
                <a:r>
                  <a:rPr lang="el-GR" altLang="zh-CN" sz="1400" baseline="0"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altLang="zh-CN" sz="1400" baseline="0">
                    <a:latin typeface="Times New Roman" pitchFamily="18" charset="0"/>
                    <a:cs typeface="Times New Roman" pitchFamily="18" charset="0"/>
                  </a:rPr>
                  <a:t>]</a:t>
                </a:r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9920159680638719E-3"/>
              <c:y val="0.3189712203005194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09415040"/>
        <c:crossesAt val="-1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59" y="29511"/>
            <a:ext cx="5451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Two type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TLM Pads on POEM r1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01272" y="789226"/>
            <a:ext cx="7528921" cy="2783790"/>
            <a:chOff x="901272" y="596372"/>
            <a:chExt cx="7528921" cy="2783790"/>
          </a:xfrm>
        </p:grpSpPr>
        <p:pic>
          <p:nvPicPr>
            <p:cNvPr id="1026" name="Picture 2" descr="C:\Users\Chong\Desktop\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72" y="596372"/>
              <a:ext cx="3456384" cy="2783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903269" y="888732"/>
              <a:ext cx="492443" cy="83452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PTLM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01272" y="2312365"/>
              <a:ext cx="492443" cy="863378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NTLM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70304" y="1100629"/>
              <a:ext cx="33598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PADs’</a:t>
              </a:r>
              <a:r>
                <a:rPr lang="en-US" dirty="0" smtClean="0"/>
                <a:t> width = </a:t>
              </a:r>
              <a:r>
                <a:rPr lang="en-US" dirty="0" smtClean="0"/>
                <a:t>15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>
                  <a:latin typeface="+mj-lt"/>
                </a:rPr>
                <a:t>m</a:t>
              </a:r>
            </a:p>
            <a:p>
              <a:r>
                <a:rPr lang="en-US" dirty="0" err="1" smtClean="0">
                  <a:latin typeface="+mj-lt"/>
                </a:rPr>
                <a:t>PADs’</a:t>
              </a:r>
              <a:r>
                <a:rPr lang="en-US" dirty="0" smtClean="0">
                  <a:latin typeface="+mj-lt"/>
                </a:rPr>
                <a:t> Distance = </a:t>
              </a:r>
              <a:r>
                <a:rPr lang="en-US" dirty="0"/>
                <a:t>4,6,9,13,18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70304" y="2420888"/>
              <a:ext cx="33598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PADs’</a:t>
              </a:r>
              <a:r>
                <a:rPr lang="en-US" dirty="0" smtClean="0"/>
                <a:t> width = 100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>
                  <a:latin typeface="+mj-lt"/>
                </a:rPr>
                <a:t>m</a:t>
              </a:r>
            </a:p>
            <a:p>
              <a:r>
                <a:rPr lang="en-US" dirty="0" err="1" smtClean="0">
                  <a:latin typeface="+mj-lt"/>
                </a:rPr>
                <a:t>PADs’</a:t>
              </a:r>
              <a:r>
                <a:rPr lang="en-US" dirty="0" smtClean="0">
                  <a:latin typeface="+mj-lt"/>
                </a:rPr>
                <a:t> Distance = </a:t>
              </a:r>
              <a:r>
                <a:rPr lang="en-US" dirty="0" smtClean="0">
                  <a:latin typeface="+mj-lt"/>
                </a:rPr>
                <a:t>4,6,9,13,18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m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72827" y="3631939"/>
            <a:ext cx="7346782" cy="3109429"/>
            <a:chOff x="845396" y="3560202"/>
            <a:chExt cx="7346782" cy="3109429"/>
          </a:xfrm>
        </p:grpSpPr>
        <p:pic>
          <p:nvPicPr>
            <p:cNvPr id="1027" name="Picture 3" descr="C:\Users\Chong\Desktop\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7313" y="3469301"/>
              <a:ext cx="2304475" cy="2733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Chong\Desktop\4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61090" y="3382073"/>
              <a:ext cx="2551890" cy="2908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600423" y="4293096"/>
              <a:ext cx="492443" cy="863378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NTLM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5396" y="4418884"/>
              <a:ext cx="492443" cy="83452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PTLM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32289" y="5992092"/>
              <a:ext cx="33598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PADs’</a:t>
              </a:r>
              <a:r>
                <a:rPr lang="en-US" dirty="0" smtClean="0"/>
                <a:t> width = 100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>
                  <a:latin typeface="+mj-lt"/>
                </a:rPr>
                <a:t>m</a:t>
              </a:r>
            </a:p>
            <a:p>
              <a:r>
                <a:rPr lang="en-US" dirty="0" err="1" smtClean="0">
                  <a:latin typeface="+mj-lt"/>
                </a:rPr>
                <a:t>PADs’</a:t>
              </a:r>
              <a:r>
                <a:rPr lang="en-US" dirty="0" smtClean="0">
                  <a:latin typeface="+mj-lt"/>
                </a:rPr>
                <a:t> Distance = </a:t>
              </a:r>
              <a:r>
                <a:rPr lang="en-US" dirty="0" smtClean="0">
                  <a:latin typeface="+mj-lt"/>
                </a:rPr>
                <a:t>3,4,5,7,9,12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2827" y="6023300"/>
              <a:ext cx="33598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PADs’</a:t>
              </a:r>
              <a:r>
                <a:rPr lang="en-US" dirty="0" smtClean="0"/>
                <a:t> width = 100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>
                  <a:latin typeface="+mj-lt"/>
                </a:rPr>
                <a:t>m</a:t>
              </a:r>
            </a:p>
            <a:p>
              <a:r>
                <a:rPr lang="en-US" dirty="0" err="1" smtClean="0">
                  <a:latin typeface="+mj-lt"/>
                </a:rPr>
                <a:t>PADs’</a:t>
              </a:r>
              <a:r>
                <a:rPr lang="en-US" dirty="0" smtClean="0">
                  <a:latin typeface="+mj-lt"/>
                </a:rPr>
                <a:t> Distance = </a:t>
              </a:r>
              <a:r>
                <a:rPr lang="en-US" dirty="0" smtClean="0">
                  <a:latin typeface="+mj-lt"/>
                </a:rPr>
                <a:t>3,4,5,7,9,12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m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6652" y="74554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504" y="3337828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1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58719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Materials: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P: 100nm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InGaAs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(1e19)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N: 110nm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(3e18)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Metal stack: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/Ti/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/Au (10nm/20nm/20nm/1000nm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/Au,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10nm/110nm/25nm/1000nm</a:t>
            </a:r>
          </a:p>
        </p:txBody>
      </p:sp>
    </p:spTree>
    <p:extLst>
      <p:ext uri="{BB962C8B-B14F-4D97-AF65-F5344CB8AC3E}">
        <p14:creationId xmlns:p14="http://schemas.microsoft.com/office/powerpoint/2010/main" val="417080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14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Chip 2-1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177639"/>
              </p:ext>
            </p:extLst>
          </p:nvPr>
        </p:nvGraphicFramePr>
        <p:xfrm>
          <a:off x="899592" y="1412776"/>
          <a:ext cx="3019426" cy="23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764704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Pads 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3968" y="1700808"/>
            <a:ext cx="2199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=28.46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=2e-5  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cm2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371703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3968" y="3861048"/>
            <a:ext cx="2353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=126.46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=5.6e-5  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cm2</a:t>
            </a:r>
          </a:p>
        </p:txBody>
      </p:sp>
      <p:graphicFrame>
        <p:nvGraphicFramePr>
          <p:cNvPr id="1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69580"/>
              </p:ext>
            </p:extLst>
          </p:nvPr>
        </p:nvGraphicFramePr>
        <p:xfrm>
          <a:off x="803020" y="3773703"/>
          <a:ext cx="3019426" cy="23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543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14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Chip 2-2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764704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Pads 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3968" y="1700808"/>
            <a:ext cx="2222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=21.48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=7.2e-6  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cm2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371703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3968" y="3861048"/>
            <a:ext cx="2353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=178.29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=2.5e-5  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cm2</a:t>
            </a:r>
          </a:p>
        </p:txBody>
      </p:sp>
      <p:graphicFrame>
        <p:nvGraphicFramePr>
          <p:cNvPr id="10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171603"/>
              </p:ext>
            </p:extLst>
          </p:nvPr>
        </p:nvGraphicFramePr>
        <p:xfrm>
          <a:off x="971600" y="1372612"/>
          <a:ext cx="3019426" cy="23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535421"/>
              </p:ext>
            </p:extLst>
          </p:nvPr>
        </p:nvGraphicFramePr>
        <p:xfrm>
          <a:off x="1043608" y="3861048"/>
          <a:ext cx="3019426" cy="23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390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158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主题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Chong</dc:creator>
  <cp:lastModifiedBy>Chong</cp:lastModifiedBy>
  <cp:revision>7</cp:revision>
  <dcterms:created xsi:type="dcterms:W3CDTF">2013-04-11T15:58:36Z</dcterms:created>
  <dcterms:modified xsi:type="dcterms:W3CDTF">2013-04-11T18:41:39Z</dcterms:modified>
</cp:coreProperties>
</file>