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AWG Mesa Misalign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3/15/2009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WG Mesa Misalign UR000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6556" y="0"/>
            <a:ext cx="4247444" cy="3200400"/>
          </a:xfrm>
          <a:prstGeom prst="rect">
            <a:avLst/>
          </a:prstGeom>
        </p:spPr>
      </p:pic>
      <p:pic>
        <p:nvPicPr>
          <p:cNvPr id="5" name="Picture 4" descr="AWG Mesa Misalign LR000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555" y="3505200"/>
            <a:ext cx="4247445" cy="3200400"/>
          </a:xfrm>
          <a:prstGeom prst="rect">
            <a:avLst/>
          </a:prstGeom>
        </p:spPr>
      </p:pic>
      <p:pic>
        <p:nvPicPr>
          <p:cNvPr id="6" name="Picture 5" descr="AWG Mesa Misalign UL000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4247445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WG Mesa Misalign UR00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777" y="0"/>
            <a:ext cx="4854223" cy="36576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5400000">
            <a:off x="5334000" y="10668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324600" y="1371600"/>
            <a:ext cx="838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WG Mesa Misalign LR000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78" y="3200400"/>
            <a:ext cx="4854222" cy="365760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V="1">
            <a:off x="5334000" y="52578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WG Mesa Misalign UL000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67" y="0"/>
            <a:ext cx="4247444" cy="3200400"/>
          </a:xfrm>
          <a:prstGeom prst="rect">
            <a:avLst/>
          </a:prstGeom>
        </p:spPr>
      </p:pic>
      <p:pic>
        <p:nvPicPr>
          <p:cNvPr id="24" name="Picture 23" descr="AWG Mesa Misalign LL0003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3429000"/>
            <a:ext cx="4247445" cy="3200400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 rot="16200000" flipV="1">
            <a:off x="2933700" y="4191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400300" y="51435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WG Mesa Misalign UR00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" y="0"/>
            <a:ext cx="9101667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590800" y="19812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648200" y="28956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WG Mesa Misalign LR00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" y="0"/>
            <a:ext cx="9101667" cy="685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2400300" y="38481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AWG Mesa Misalign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jpeterssb</cp:lastModifiedBy>
  <cp:revision>3</cp:revision>
  <dcterms:created xsi:type="dcterms:W3CDTF">2006-08-16T00:00:00Z</dcterms:created>
  <dcterms:modified xsi:type="dcterms:W3CDTF">2009-03-16T16:50:14Z</dcterms:modified>
</cp:coreProperties>
</file>