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QW Pattern Misalignment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4/17/09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W pattern0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033889" cy="2286000"/>
          </a:xfrm>
          <a:prstGeom prst="rect">
            <a:avLst/>
          </a:prstGeom>
        </p:spPr>
      </p:pic>
      <p:pic>
        <p:nvPicPr>
          <p:cNvPr id="5" name="Picture 4" descr="QW die 2 pattern0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111" y="0"/>
            <a:ext cx="3033889" cy="2286000"/>
          </a:xfrm>
          <a:prstGeom prst="rect">
            <a:avLst/>
          </a:prstGeom>
        </p:spPr>
      </p:pic>
      <p:pic>
        <p:nvPicPr>
          <p:cNvPr id="6" name="Picture 5" descr="QW pattern0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3033889" cy="2286000"/>
          </a:xfrm>
          <a:prstGeom prst="rect">
            <a:avLst/>
          </a:prstGeom>
        </p:spPr>
      </p:pic>
      <p:pic>
        <p:nvPicPr>
          <p:cNvPr id="7" name="Picture 6" descr="QW die 2 pattern00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0111" y="2286000"/>
            <a:ext cx="3033889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2</a:t>
            </a:r>
            <a:endParaRPr lang="en-US" dirty="0"/>
          </a:p>
        </p:txBody>
      </p:sp>
      <p:pic>
        <p:nvPicPr>
          <p:cNvPr id="14" name="Picture 13" descr="QW pattern00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3033889" cy="2286000"/>
          </a:xfrm>
          <a:prstGeom prst="rect">
            <a:avLst/>
          </a:prstGeom>
        </p:spPr>
      </p:pic>
      <p:pic>
        <p:nvPicPr>
          <p:cNvPr id="15" name="Picture 14" descr="QW die 2 pattern000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0111" y="4572000"/>
            <a:ext cx="303388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W pattern0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4247445" cy="3200400"/>
          </a:xfrm>
          <a:prstGeom prst="rect">
            <a:avLst/>
          </a:prstGeom>
        </p:spPr>
      </p:pic>
      <p:pic>
        <p:nvPicPr>
          <p:cNvPr id="4" name="Picture 3" descr="QW pattern0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4267200" cy="3200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905000" y="3429000"/>
            <a:ext cx="3733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905000" y="3200400"/>
            <a:ext cx="3733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1200" y="3200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these for QW pattern align?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Original Align Targets </a:t>
            </a:r>
            <a:r>
              <a:rPr lang="en-US" sz="2000" dirty="0" smtClean="0"/>
              <a:t>has unetched </a:t>
            </a:r>
            <a:r>
              <a:rPr lang="en-US" sz="2000" dirty="0" smtClean="0"/>
              <a:t>material causing contrast problems during alignment.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W pattern00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" y="0"/>
            <a:ext cx="91016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W die 2 pattern00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" y="0"/>
            <a:ext cx="910166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QW Pattern Misalignment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jpeterssb</cp:lastModifiedBy>
  <cp:revision>5</cp:revision>
  <dcterms:created xsi:type="dcterms:W3CDTF">2006-08-16T00:00:00Z</dcterms:created>
  <dcterms:modified xsi:type="dcterms:W3CDTF">2009-04-17T17:53:39Z</dcterms:modified>
</cp:coreProperties>
</file>