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19" r:id="rId4"/>
    <p:sldId id="316" r:id="rId5"/>
    <p:sldId id="315" r:id="rId6"/>
    <p:sldId id="314" r:id="rId7"/>
    <p:sldId id="313" r:id="rId8"/>
    <p:sldId id="312" r:id="rId9"/>
    <p:sldId id="337" r:id="rId10"/>
    <p:sldId id="336" r:id="rId11"/>
    <p:sldId id="308" r:id="rId12"/>
    <p:sldId id="305" r:id="rId13"/>
    <p:sldId id="306" r:id="rId14"/>
    <p:sldId id="304" r:id="rId15"/>
    <p:sldId id="338" r:id="rId16"/>
    <p:sldId id="340" r:id="rId17"/>
    <p:sldId id="320" r:id="rId18"/>
    <p:sldId id="303" r:id="rId19"/>
    <p:sldId id="323" r:id="rId20"/>
    <p:sldId id="326" r:id="rId21"/>
    <p:sldId id="327" r:id="rId22"/>
    <p:sldId id="328" r:id="rId23"/>
    <p:sldId id="329" r:id="rId24"/>
    <p:sldId id="330" r:id="rId25"/>
    <p:sldId id="334" r:id="rId26"/>
    <p:sldId id="33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01390-5E80-4B0A-BD7C-2691136C3B3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5FA9-6DF9-4861-B3D2-B0BA0E75B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Dev-2.2 process flow A v02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&amp; </a:t>
            </a:r>
            <a:r>
              <a:rPr lang="en-US" dirty="0" err="1" smtClean="0"/>
              <a:t>Martijn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93095" y="4619555"/>
            <a:ext cx="72969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651749" y="4619555"/>
            <a:ext cx="34564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56784" y="4619555"/>
            <a:ext cx="26883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223415" y="4619555"/>
            <a:ext cx="268836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9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93095" y="4619555"/>
            <a:ext cx="72969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651749" y="4619555"/>
            <a:ext cx="34564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456784" y="4619555"/>
            <a:ext cx="26883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223415" y="4619555"/>
            <a:ext cx="268836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1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20" y="4465935"/>
            <a:ext cx="8909959" cy="1228960"/>
            <a:chOff x="117020" y="4465935"/>
            <a:chExt cx="8909959" cy="1228960"/>
          </a:xfrm>
        </p:grpSpPr>
        <p:sp>
          <p:nvSpPr>
            <p:cNvPr id="3" name="Rectangle 2"/>
            <p:cNvSpPr/>
            <p:nvPr/>
          </p:nvSpPr>
          <p:spPr>
            <a:xfrm>
              <a:off x="117020" y="4465935"/>
              <a:ext cx="192025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788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24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4451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1187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1114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850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7777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145134" y="4465935"/>
              <a:ext cx="1881845" cy="12289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n-contact definition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117020" y="5541275"/>
            <a:ext cx="890996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93095" y="4619555"/>
            <a:ext cx="72969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651749" y="4619555"/>
            <a:ext cx="34564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456784" y="4619555"/>
            <a:ext cx="26883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223415" y="4619555"/>
            <a:ext cx="268836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9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20" y="4465935"/>
            <a:ext cx="8909959" cy="1228960"/>
            <a:chOff x="117020" y="4465935"/>
            <a:chExt cx="8909959" cy="1228960"/>
          </a:xfrm>
        </p:grpSpPr>
        <p:sp>
          <p:nvSpPr>
            <p:cNvPr id="3" name="Rectangle 2"/>
            <p:cNvSpPr/>
            <p:nvPr/>
          </p:nvSpPr>
          <p:spPr>
            <a:xfrm>
              <a:off x="117020" y="4465935"/>
              <a:ext cx="192025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788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24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4451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1187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1114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850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7777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145134" y="4465935"/>
              <a:ext cx="1881845" cy="12289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n-contact sacrificial layer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17020" y="5541275"/>
            <a:ext cx="890996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93095" y="4619555"/>
            <a:ext cx="72969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651749" y="4619555"/>
            <a:ext cx="34564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456784" y="4619555"/>
            <a:ext cx="26883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223415" y="4619555"/>
            <a:ext cx="268836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deposition / resist strip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17020" y="5541275"/>
            <a:ext cx="890996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93095" y="4619555"/>
            <a:ext cx="72969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651749" y="4619555"/>
            <a:ext cx="34564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456784" y="4619555"/>
            <a:ext cx="26883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223415" y="4619555"/>
            <a:ext cx="268836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40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p-</a:t>
            </a:r>
            <a:r>
              <a:rPr lang="en-US" dirty="0" err="1" smtClean="0"/>
              <a:t>hardmask</a:t>
            </a:r>
            <a:r>
              <a:rPr lang="en-US" dirty="0" smtClean="0"/>
              <a:t> removal (BHF)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17020" y="5541275"/>
            <a:ext cx="890996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40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075675" y="4581150"/>
            <a:ext cx="1536200" cy="960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842305" y="4581150"/>
            <a:ext cx="1536200" cy="960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08935" y="4581150"/>
            <a:ext cx="1536200" cy="960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9045" y="4581150"/>
            <a:ext cx="1536200" cy="960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117020" y="5541275"/>
            <a:ext cx="890996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576410" y="4581149"/>
            <a:ext cx="26883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09045" y="4581150"/>
            <a:ext cx="26883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5675" y="4581150"/>
            <a:ext cx="384050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189420" y="4581150"/>
            <a:ext cx="42245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842305" y="4581150"/>
            <a:ext cx="384050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956050" y="4581150"/>
            <a:ext cx="42245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4581150"/>
            <a:ext cx="384050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722680" y="4581150"/>
            <a:ext cx="42245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N-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hardmask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deposition (300nm)/etch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7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075675" y="4581150"/>
            <a:ext cx="1536200" cy="960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842305" y="4581150"/>
            <a:ext cx="1536200" cy="960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608935" y="4581150"/>
            <a:ext cx="1536200" cy="960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9045" y="4581150"/>
            <a:ext cx="1536200" cy="960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576410" y="4581149"/>
            <a:ext cx="26883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09045" y="4581150"/>
            <a:ext cx="26883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5675" y="4581150"/>
            <a:ext cx="384050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189420" y="4581150"/>
            <a:ext cx="42245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842305" y="4581150"/>
            <a:ext cx="384050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956050" y="4581150"/>
            <a:ext cx="42245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4581150"/>
            <a:ext cx="384050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722680" y="4581150"/>
            <a:ext cx="422455" cy="422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7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Oxide planarization </a:t>
            </a:r>
            <a:r>
              <a:rPr lang="en-US" dirty="0" smtClean="0"/>
              <a:t>(900 </a:t>
            </a:r>
            <a:r>
              <a:rPr lang="en-US" dirty="0" smtClean="0"/>
              <a:t>nm </a:t>
            </a:r>
            <a:r>
              <a:rPr lang="en-US" dirty="0" smtClean="0"/>
              <a:t>oxide, now 1200nm on mesas)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6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</a:t>
            </a:r>
            <a:r>
              <a:rPr lang="en-US" dirty="0" smtClean="0"/>
              <a:t>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6285" y="4581150"/>
            <a:ext cx="883315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74940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41571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146606" y="4581150"/>
            <a:ext cx="38405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04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567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84230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60893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9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Silicon etch</a:t>
            </a:r>
          </a:p>
          <a:p>
            <a:r>
              <a:rPr lang="en-US" dirty="0" smtClean="0"/>
              <a:t>VC etch</a:t>
            </a:r>
          </a:p>
          <a:p>
            <a:r>
              <a:rPr lang="en-US" dirty="0" smtClean="0"/>
              <a:t>p-mesa etch</a:t>
            </a:r>
          </a:p>
          <a:p>
            <a:r>
              <a:rPr lang="en-US" dirty="0" smtClean="0"/>
              <a:t>QW etch</a:t>
            </a:r>
          </a:p>
          <a:p>
            <a:r>
              <a:rPr lang="en-US" dirty="0"/>
              <a:t>via etch</a:t>
            </a:r>
          </a:p>
          <a:p>
            <a:r>
              <a:rPr lang="en-US" dirty="0"/>
              <a:t>n-metal deposition</a:t>
            </a:r>
          </a:p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</a:p>
          <a:p>
            <a:r>
              <a:rPr lang="en-US" dirty="0" smtClean="0"/>
              <a:t>p-metal / probe metal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08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6684276" y="4120291"/>
            <a:ext cx="234270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230765" y="4120290"/>
            <a:ext cx="134417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035800" y="4120290"/>
            <a:ext cx="122896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917645" y="4120290"/>
            <a:ext cx="111374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17020" y="4120290"/>
            <a:ext cx="76810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6" y="4581150"/>
            <a:ext cx="192024" cy="11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74940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41571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146606" y="4581150"/>
            <a:ext cx="38405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230765" y="4581150"/>
            <a:ext cx="230430" cy="11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0904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07567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84230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60893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1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6684276" y="4120291"/>
            <a:ext cx="234270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230765" y="4120290"/>
            <a:ext cx="134417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035800" y="4120290"/>
            <a:ext cx="122896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917645" y="4120290"/>
            <a:ext cx="111374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17020" y="4120290"/>
            <a:ext cx="76810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P-contact sacrificial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6" y="4581150"/>
            <a:ext cx="192024" cy="11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74940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41571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146606" y="4581150"/>
            <a:ext cx="38405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230765" y="4581150"/>
            <a:ext cx="230430" cy="11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0904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07567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84230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60893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47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574940" y="4465935"/>
            <a:ext cx="460860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</a:t>
            </a:r>
            <a:r>
              <a:rPr lang="en-US" dirty="0" err="1" smtClean="0"/>
              <a:t>dep</a:t>
            </a:r>
            <a:r>
              <a:rPr lang="en-US" dirty="0" smtClean="0"/>
              <a:t>/liftoff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904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7567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84230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0893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5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1538005" y="4120290"/>
            <a:ext cx="748897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574940" y="4427529"/>
            <a:ext cx="460860" cy="3456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27529"/>
            <a:ext cx="652885" cy="3456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27529"/>
            <a:ext cx="691290" cy="3456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7020" y="4120290"/>
            <a:ext cx="49926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904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07567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84230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608935" y="5003605"/>
            <a:ext cx="192025" cy="230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3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574940" y="4465935"/>
            <a:ext cx="460860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 implant / strip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23076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904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07567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84230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608935" y="5003605"/>
            <a:ext cx="192025" cy="230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7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1702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7788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845245" y="4120291"/>
            <a:ext cx="23042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344511" y="4120291"/>
            <a:ext cx="19202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45825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111139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22488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87777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106730" y="4120291"/>
            <a:ext cx="192024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574940" y="4465935"/>
            <a:ext cx="46086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839365" y="4931595"/>
            <a:ext cx="11137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340100" y="4965200"/>
            <a:ext cx="3456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072735" y="4970000"/>
            <a:ext cx="1075339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573470" y="4969999"/>
            <a:ext cx="26883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344509" y="4965200"/>
            <a:ext cx="1036935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806841" y="4970000"/>
            <a:ext cx="307240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145135" y="5310845"/>
            <a:ext cx="1881845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4926795"/>
            <a:ext cx="230430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23076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145135" y="4965200"/>
            <a:ext cx="19202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78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>
          <a:xfrm>
            <a:off x="2536530" y="4312315"/>
            <a:ext cx="576078" cy="537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0904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07567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84230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60893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23523" y="4302713"/>
            <a:ext cx="307240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303159" y="4312315"/>
            <a:ext cx="576078" cy="4608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069792" y="4312315"/>
            <a:ext cx="576078" cy="4608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614815" y="4427531"/>
            <a:ext cx="230430" cy="80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153955" y="4120290"/>
            <a:ext cx="537670" cy="5760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27825" y="4427531"/>
            <a:ext cx="230430" cy="80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958989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994456" y="4427531"/>
            <a:ext cx="230430" cy="80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725620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761086" y="4427531"/>
            <a:ext cx="345644" cy="80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492250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3688685" y="4581150"/>
            <a:ext cx="268835" cy="4224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455315" y="4581150"/>
            <a:ext cx="268835" cy="4224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574940" y="4465935"/>
            <a:ext cx="46086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839365" y="4931595"/>
            <a:ext cx="11137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340100" y="4965200"/>
            <a:ext cx="3456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072735" y="4970000"/>
            <a:ext cx="1075339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573470" y="4969999"/>
            <a:ext cx="26883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344509" y="4965200"/>
            <a:ext cx="1036935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806841" y="4970000"/>
            <a:ext cx="307240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145135" y="5310845"/>
            <a:ext cx="1881845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4926795"/>
            <a:ext cx="230430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</a:t>
            </a:r>
            <a:r>
              <a:rPr lang="en-US" dirty="0" err="1" smtClean="0"/>
              <a:t>dep</a:t>
            </a:r>
            <a:r>
              <a:rPr lang="en-US" dirty="0" smtClean="0"/>
              <a:t> / liftoff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23076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145135" y="4965200"/>
            <a:ext cx="19202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1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A.02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3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wafer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5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Silicon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8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028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8365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1691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18354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03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bonding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7020" y="46195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7020" y="4005075"/>
            <a:ext cx="8909960" cy="6144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5000">
                <a:srgbClr val="0070C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8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substrate removal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4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Deposit/pattern </a:t>
            </a:r>
            <a:r>
              <a:rPr lang="en-US" dirty="0" err="1" smtClean="0"/>
              <a:t>hardmask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93095" y="4619555"/>
            <a:ext cx="72969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651749" y="4619555"/>
            <a:ext cx="34564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456784" y="4619555"/>
            <a:ext cx="268838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223415" y="4619555"/>
            <a:ext cx="268836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4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11099</TotalTime>
  <Words>449</Words>
  <Application>Microsoft Office PowerPoint</Application>
  <PresentationFormat>On-screen Show (4:3)</PresentationFormat>
  <Paragraphs>150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Dev-2.2 process flow A v02</vt:lpstr>
      <vt:lpstr>Masks</vt:lpstr>
      <vt:lpstr>Process A.02</vt:lpstr>
      <vt:lpstr>SOI wafer</vt:lpstr>
      <vt:lpstr>Silicon etch</vt:lpstr>
      <vt:lpstr>VC etch</vt:lpstr>
      <vt:lpstr>III/V bonding</vt:lpstr>
      <vt:lpstr>substrate removal</vt:lpstr>
      <vt:lpstr>Deposit/pattern hardmask</vt:lpstr>
      <vt:lpstr>p-mesa etch</vt:lpstr>
      <vt:lpstr>QW etch</vt:lpstr>
      <vt:lpstr>n-contact definition</vt:lpstr>
      <vt:lpstr>n-contact sacrificial layer etch</vt:lpstr>
      <vt:lpstr>n-metal deposition / resist strip</vt:lpstr>
      <vt:lpstr>Wet p-hardmask removal (BHF)</vt:lpstr>
      <vt:lpstr>Slide 16</vt:lpstr>
      <vt:lpstr>n-InP etch</vt:lpstr>
      <vt:lpstr>Oxide planarization (900 nm oxide, now 1200nm on mesas)</vt:lpstr>
      <vt:lpstr>Via etch</vt:lpstr>
      <vt:lpstr>P-metal litho</vt:lpstr>
      <vt:lpstr>P-contact sacrificial etch</vt:lpstr>
      <vt:lpstr>P-metal dep/liftoff</vt:lpstr>
      <vt:lpstr>Proton litho</vt:lpstr>
      <vt:lpstr>Proton implant / strip</vt:lpstr>
      <vt:lpstr>Probe litho</vt:lpstr>
      <vt:lpstr>Probe dep / liftoff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SOA2 Process Flow</dc:title>
  <dc:creator>JKD</dc:creator>
  <cp:lastModifiedBy> </cp:lastModifiedBy>
  <cp:revision>21</cp:revision>
  <dcterms:created xsi:type="dcterms:W3CDTF">2012-08-31T03:41:50Z</dcterms:created>
  <dcterms:modified xsi:type="dcterms:W3CDTF">2012-11-14T06:53:36Z</dcterms:modified>
</cp:coreProperties>
</file>