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UCSB-E-Phi-dev-1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SOI only: test </a:t>
            </a:r>
            <a:r>
              <a:rPr lang="en-US" dirty="0" err="1"/>
              <a:t>litho</a:t>
            </a:r>
            <a:r>
              <a:rPr lang="en-US" dirty="0"/>
              <a:t> and bonding uniformity</a:t>
            </a:r>
          </a:p>
        </p:txBody>
      </p:sp>
    </p:spTree>
    <p:extLst>
      <p:ext uri="{BB962C8B-B14F-4D97-AF65-F5344CB8AC3E}">
        <p14:creationId xmlns:p14="http://schemas.microsoft.com/office/powerpoint/2010/main" val="268637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Sudharsanan\Desktop\WG_crossing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24955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0" y="228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Waveguide crossings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12954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No. of crossing – 1,2,4,8,16,32</a:t>
            </a:r>
          </a:p>
          <a:p>
            <a:r>
              <a:rPr lang="en-US" dirty="0" smtClean="0"/>
              <a:t>90°, 75°, 60°, 45°, 30°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Sudharsanan\Desktop\nanostrip_transi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3800"/>
            <a:ext cx="9144000" cy="176212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00400" y="228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Transitions to Nano-strip waveguide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 etch – 400nm tip, 800nm strip width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Sudharsanan\Desktop\taper_ti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124200"/>
            <a:ext cx="6858000" cy="285319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5200" y="2286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Taper tips resolution markers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295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Tip width – 5, 4, 3, 2, 1, 0.5, 0 um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Sudharsanan\Desktop\st_bend_transition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276600"/>
            <a:ext cx="9144000" cy="1162050"/>
          </a:xfrm>
          <a:prstGeom prst="rect">
            <a:avLst/>
          </a:prstGeom>
          <a:noFill/>
        </p:spPr>
      </p:pic>
      <p:pic>
        <p:nvPicPr>
          <p:cNvPr id="12291" name="Picture 3" descr="C:\Users\Sudharsanan\Desktop\st_bend_transition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724400"/>
            <a:ext cx="9144000" cy="12382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29000" y="228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Straight to bend transition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udharsanan\Desktop\EPHI_SO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354543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0" y="533400"/>
            <a:ext cx="3581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EPHI – SOI Mask Details – WG Layer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udharsanan\Desktop\MMI1x2_2x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38200"/>
            <a:ext cx="6916737" cy="55054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0" y="228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2X2 and 1X2 MMI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udharsanan\Desktop\DC_lef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1419225"/>
          </a:xfrm>
          <a:prstGeom prst="rect">
            <a:avLst/>
          </a:prstGeom>
          <a:noFill/>
        </p:spPr>
      </p:pic>
      <p:pic>
        <p:nvPicPr>
          <p:cNvPr id="3075" name="Picture 3" descr="C:\Users\Sudharsanan\Desktop\DC_rig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24200"/>
            <a:ext cx="9144000" cy="1390650"/>
          </a:xfrm>
          <a:prstGeom prst="rect">
            <a:avLst/>
          </a:prstGeom>
          <a:noFill/>
        </p:spPr>
      </p:pic>
      <p:pic>
        <p:nvPicPr>
          <p:cNvPr id="3076" name="Picture 4" descr="C:\Users\Sudharsanan\Desktop\MMI1x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00575"/>
            <a:ext cx="9144000" cy="22574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00400" y="228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Directional Couplers and 1X4 MMI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762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sets: DC- 700nm gap, different length</a:t>
            </a:r>
          </a:p>
          <a:p>
            <a:r>
              <a:rPr lang="en-US" dirty="0" smtClean="0"/>
              <a:t>Constant length, gap: 900,800,700,600,500nm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udharsanan\Desktop\20Grings_lef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2801"/>
            <a:ext cx="4572000" cy="3505200"/>
          </a:xfrm>
          <a:prstGeom prst="rect">
            <a:avLst/>
          </a:prstGeom>
          <a:noFill/>
        </p:spPr>
      </p:pic>
      <p:pic>
        <p:nvPicPr>
          <p:cNvPr id="4099" name="Picture 3" descr="C:\Users\Sudharsanan\Desktop\20Grings_rig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390145"/>
            <a:ext cx="4572000" cy="346785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52800" y="304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20GHz Ring resonators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Symmetric design- 500nm spacing.</a:t>
            </a:r>
          </a:p>
          <a:p>
            <a:r>
              <a:rPr lang="en-US" dirty="0" smtClean="0"/>
              <a:t>Resolution markers for loading effect.</a:t>
            </a:r>
          </a:p>
          <a:p>
            <a:r>
              <a:rPr lang="en-US" dirty="0" smtClean="0"/>
              <a:t>Trench and WG widths – 0.7,1,1.5,2 um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udharsanan\Desktop\cutback_lo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90725"/>
            <a:ext cx="8202613" cy="48672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0" y="228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Waveguide Loss cutback structures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990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sets: 1,2,3,4,5 cm?</a:t>
            </a:r>
          </a:p>
          <a:p>
            <a:r>
              <a:rPr lang="en-US" dirty="0" smtClean="0"/>
              <a:t>WG width 0.8,1,2 um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udharsanan\Desktop\Bonding test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3800"/>
            <a:ext cx="4572000" cy="1691925"/>
          </a:xfrm>
          <a:prstGeom prst="rect">
            <a:avLst/>
          </a:prstGeom>
          <a:noFill/>
        </p:spPr>
      </p:pic>
      <p:pic>
        <p:nvPicPr>
          <p:cNvPr id="6147" name="Picture 3" descr="C:\Users\Sudharsanan\Desktop\Bonding test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733800"/>
            <a:ext cx="4572000" cy="167797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429000" y="228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Bonding Test structures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udharsanan\Desktop\bend_lo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90800"/>
            <a:ext cx="9144000" cy="32400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00400" y="2286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90° Bend Loss test structures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143000"/>
            <a:ext cx="381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Bend radii – 25um</a:t>
            </a:r>
            <a:r>
              <a:rPr lang="en-US" dirty="0" smtClean="0">
                <a:sym typeface="Wingdings" pitchFamily="2" charset="2"/>
              </a:rPr>
              <a:t> 500um – 20 splits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udharsanan\Desktop\mode_filter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9144000" cy="204772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038600" y="3048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 filters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152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UCSB-E-Phi-dev-1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Sudharsanan</dc:creator>
  <cp:lastModifiedBy>Jock Bovington</cp:lastModifiedBy>
  <cp:revision>3</cp:revision>
  <dcterms:created xsi:type="dcterms:W3CDTF">2006-08-16T00:00:00Z</dcterms:created>
  <dcterms:modified xsi:type="dcterms:W3CDTF">2012-04-19T06:40:41Z</dcterms:modified>
</cp:coreProperties>
</file>